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DB89-09D4-41EE-93D2-D08E65C57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technology-Value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7884B-69AF-4766-97F6-D5788B4A2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sharp</a:t>
            </a:r>
          </a:p>
        </p:txBody>
      </p:sp>
    </p:spTree>
    <p:extLst>
      <p:ext uri="{BB962C8B-B14F-4D97-AF65-F5344CB8AC3E}">
        <p14:creationId xmlns:p14="http://schemas.microsoft.com/office/powerpoint/2010/main" val="80240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F6C6-3A46-4641-A79B-F799283A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B736-A91D-47AD-A9DB-BA05A330F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Kim, Gene et al. The </a:t>
            </a:r>
            <a:r>
              <a:rPr lang="en-US" dirty="0" err="1"/>
              <a:t>Devops</a:t>
            </a:r>
            <a:r>
              <a:rPr lang="en-US" dirty="0"/>
              <a:t> Handbook: How To Create World-Class Agility, Reliability, &amp; Security In Technology Organizations. 1st ed., IT Revolution Press, LLC, 2016.</a:t>
            </a:r>
          </a:p>
          <a:p>
            <a:r>
              <a:rPr lang="en-US" dirty="0"/>
              <a:t>Smith, Steve. "Resilience As A Continuous Delivery Enabler – Continuous Delivery Consulting". </a:t>
            </a:r>
            <a:r>
              <a:rPr lang="en-US" dirty="0" err="1"/>
              <a:t>Continuousdeliveryconsulting.Com</a:t>
            </a:r>
            <a:r>
              <a:rPr lang="en-US" dirty="0"/>
              <a:t>, https://www.continuousdeliveryconsulting.com/blog/resilience-as-a-continuous-delivery-enabler/. Accessed 16 July 2018.</a:t>
            </a:r>
          </a:p>
        </p:txBody>
      </p:sp>
    </p:spTree>
    <p:extLst>
      <p:ext uri="{BB962C8B-B14F-4D97-AF65-F5344CB8AC3E}">
        <p14:creationId xmlns:p14="http://schemas.microsoft.com/office/powerpoint/2010/main" val="265514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A6DF-4F20-4F96-86B0-A9F211BF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8CAA-0223-4E48-AD89-D82FF351A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technology-value stream is a comparison of effort versus reward.</a:t>
            </a:r>
          </a:p>
          <a:p>
            <a:r>
              <a:rPr lang="en-US" dirty="0"/>
              <a:t>Gene Kim defines it as, “the process required to convert a business hypothesis into a technology-enabled service that delivers value to the customer.”</a:t>
            </a:r>
          </a:p>
          <a:p>
            <a:r>
              <a:rPr lang="en-US" dirty="0"/>
              <a:t>Developers have the burden to determine what the technology value stream will look like for each product.</a:t>
            </a:r>
          </a:p>
        </p:txBody>
      </p:sp>
    </p:spTree>
    <p:extLst>
      <p:ext uri="{BB962C8B-B14F-4D97-AF65-F5344CB8AC3E}">
        <p14:creationId xmlns:p14="http://schemas.microsoft.com/office/powerpoint/2010/main" val="38000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549C-6116-40B5-B32C-692B4BD5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vs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6837-3D22-4FE0-A9B8-B3152C85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Time and Processing Time is always an important concern during the Technology-Value Stream</a:t>
            </a:r>
          </a:p>
          <a:p>
            <a:r>
              <a:rPr lang="en-US" dirty="0"/>
              <a:t>Gene Kim writes, “This value stream begins when any engineer in our value stream…checks a change in to version control and ends when that change is successfully running in production, providing value to the customer and generating useful feedback and telemetry.”</a:t>
            </a:r>
          </a:p>
          <a:p>
            <a:r>
              <a:rPr lang="en-US" dirty="0"/>
              <a:t>We’ll hit each stage in detail next</a:t>
            </a:r>
          </a:p>
        </p:txBody>
      </p:sp>
    </p:spTree>
    <p:extLst>
      <p:ext uri="{BB962C8B-B14F-4D97-AF65-F5344CB8AC3E}">
        <p14:creationId xmlns:p14="http://schemas.microsoft.com/office/powerpoint/2010/main" val="361017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E832-AED3-4F26-A5E1-5047AB14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vs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4B7A-1725-462A-8149-5D7D4592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I’ll cover Lead time</a:t>
            </a:r>
          </a:p>
          <a:p>
            <a:r>
              <a:rPr lang="en-US" dirty="0"/>
              <a:t>Lead time is key to a more effective development experience</a:t>
            </a:r>
          </a:p>
          <a:p>
            <a:r>
              <a:rPr lang="en-US" dirty="0"/>
              <a:t>Gene Kim defines lead time as, “the lead time clock starts when the request is made and ends when it is fulfilled”</a:t>
            </a:r>
          </a:p>
          <a:p>
            <a:r>
              <a:rPr lang="en-US" dirty="0"/>
              <a:t>It is very important to reduce lead time so the customer isn’t subjected to an egregious wait for their request to start to be fulfilled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2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6115-5597-462A-A5F0-CF928E95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vs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2955-CFC8-4E0B-AF15-A103701C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I’ll be covering processing time</a:t>
            </a:r>
          </a:p>
          <a:p>
            <a:r>
              <a:rPr lang="en-US" dirty="0"/>
              <a:t>Processing time is simply when the work on a project begins, and goes until completion</a:t>
            </a:r>
          </a:p>
          <a:p>
            <a:r>
              <a:rPr lang="en-US" dirty="0"/>
              <a:t>Process time is usually the shorter between the two</a:t>
            </a:r>
          </a:p>
          <a:p>
            <a:r>
              <a:rPr lang="en-US" dirty="0"/>
              <a:t>Development teams should focus on reducing lead time to be as close to processing time as possible</a:t>
            </a:r>
          </a:p>
        </p:txBody>
      </p:sp>
    </p:spTree>
    <p:extLst>
      <p:ext uri="{BB962C8B-B14F-4D97-AF65-F5344CB8AC3E}">
        <p14:creationId xmlns:p14="http://schemas.microsoft.com/office/powerpoint/2010/main" val="342798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57C7-271A-48A7-B950-D0ED70C8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common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5179-1BC8-430F-AEF8-EFE7F674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is:</a:t>
            </a:r>
          </a:p>
          <a:p>
            <a:r>
              <a:rPr lang="en-US" dirty="0"/>
              <a:t>Deployment Lead Times Requiring Months</a:t>
            </a:r>
          </a:p>
          <a:p>
            <a:r>
              <a:rPr lang="en-US" dirty="0"/>
              <a:t>This scenario is most common in larger companies where the applications are large and monolithic, infrequent testing chances, lots of manual testing, and multiple necessary accesses</a:t>
            </a:r>
          </a:p>
          <a:p>
            <a:r>
              <a:rPr lang="en-US" dirty="0"/>
              <a:t>Next we’ll cover the ideal scenario</a:t>
            </a:r>
          </a:p>
        </p:txBody>
      </p:sp>
    </p:spTree>
    <p:extLst>
      <p:ext uri="{BB962C8B-B14F-4D97-AF65-F5344CB8AC3E}">
        <p14:creationId xmlns:p14="http://schemas.microsoft.com/office/powerpoint/2010/main" val="349219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A17-4EE0-469D-BD8C-921D11EF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Ideal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0E01-31E2-40BB-87FE-DD30E2EC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DevOps ideal is as follows:</a:t>
            </a:r>
          </a:p>
          <a:p>
            <a:r>
              <a:rPr lang="en-US" dirty="0"/>
              <a:t>Deployment Lead Times of Minutes</a:t>
            </a:r>
          </a:p>
          <a:p>
            <a:r>
              <a:rPr lang="en-US" dirty="0"/>
              <a:t>In the DevOps ideal, the extremely short lead time is accomplished by nearly instant customer feedback</a:t>
            </a:r>
          </a:p>
          <a:p>
            <a:r>
              <a:rPr lang="en-US" dirty="0"/>
              <a:t>All of the changes in this ideal are minimal and easily implemented in order to fill the customer’s request</a:t>
            </a:r>
          </a:p>
        </p:txBody>
      </p:sp>
    </p:spTree>
    <p:extLst>
      <p:ext uri="{BB962C8B-B14F-4D97-AF65-F5344CB8AC3E}">
        <p14:creationId xmlns:p14="http://schemas.microsoft.com/office/powerpoint/2010/main" val="25352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09F6-74D6-4DA4-A32F-8B2AB358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ideal</a:t>
            </a:r>
          </a:p>
        </p:txBody>
      </p:sp>
      <p:pic>
        <p:nvPicPr>
          <p:cNvPr id="1026" name="Picture 2" descr="https://www.continuousdeliveryconsulting.com/wp-content/uploads/2017/11/resilience-as-a-continuous-delivery-enabler-robustness-dual-value-streams-1024x485.png">
            <a:extLst>
              <a:ext uri="{FF2B5EF4-FFF2-40B4-BE49-F238E27FC236}">
                <a16:creationId xmlns:a16="http://schemas.microsoft.com/office/drawing/2014/main" id="{3052908D-E8F3-4D1E-8DAE-D7398E894C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14" y="2016125"/>
            <a:ext cx="7283359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04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E025-8C5F-4A4D-BF4A-A075CF9B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ideal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D452-07AC-4EB3-BA4B-E60364B3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 you can see how the process of accepting a request and implementing it into development may only take several hours</a:t>
            </a:r>
          </a:p>
          <a:p>
            <a:r>
              <a:rPr lang="en-US" dirty="0"/>
              <a:t>This ideal would work for new requests or a breakdown of existing function</a:t>
            </a:r>
          </a:p>
          <a:p>
            <a:r>
              <a:rPr lang="en-US" dirty="0"/>
              <a:t>This ideal also serves as the example of continuous delivery</a:t>
            </a:r>
          </a:p>
          <a:p>
            <a:r>
              <a:rPr lang="en-US" dirty="0"/>
              <a:t>In continuous delivery the application is at a stage of reliability where it can handle frequent updates with very minimal downtime</a:t>
            </a:r>
          </a:p>
        </p:txBody>
      </p:sp>
    </p:spTree>
    <p:extLst>
      <p:ext uri="{BB962C8B-B14F-4D97-AF65-F5344CB8AC3E}">
        <p14:creationId xmlns:p14="http://schemas.microsoft.com/office/powerpoint/2010/main" val="1524555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98</TotalTime>
  <Words>502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The technology-Value Stream</vt:lpstr>
      <vt:lpstr>What is it?</vt:lpstr>
      <vt:lpstr>Lead time vs processing time</vt:lpstr>
      <vt:lpstr>Lead time vs processing time</vt:lpstr>
      <vt:lpstr>Lead time vs processing time</vt:lpstr>
      <vt:lpstr>The common scenario</vt:lpstr>
      <vt:lpstr>DevOps Ideal</vt:lpstr>
      <vt:lpstr>DevOps ideal</vt:lpstr>
      <vt:lpstr>Devops ideal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technology-Value Stream</dc:title>
  <dc:creator>Robert Sharp</dc:creator>
  <cp:lastModifiedBy>Robert Sharp</cp:lastModifiedBy>
  <cp:revision>9</cp:revision>
  <dcterms:created xsi:type="dcterms:W3CDTF">2018-07-15T23:12:10Z</dcterms:created>
  <dcterms:modified xsi:type="dcterms:W3CDTF">2018-07-16T00:50:15Z</dcterms:modified>
</cp:coreProperties>
</file>