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ehar.org/archives/811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A64B-B244-4A0F-B44D-0783ABB59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two-pizza team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168C2-F6B4-4AD5-A38E-C8063DA4A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sharp</a:t>
            </a:r>
          </a:p>
        </p:txBody>
      </p:sp>
    </p:spTree>
    <p:extLst>
      <p:ext uri="{BB962C8B-B14F-4D97-AF65-F5344CB8AC3E}">
        <p14:creationId xmlns:p14="http://schemas.microsoft.com/office/powerpoint/2010/main" val="349027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A0D-FBD4-45CA-9CFB-3C411657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DE67-AB71-4F5A-8D08-83C6E604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Kim, Gene et al. The </a:t>
            </a:r>
            <a:r>
              <a:rPr lang="en-US" dirty="0" err="1"/>
              <a:t>Devops</a:t>
            </a:r>
            <a:r>
              <a:rPr lang="en-US" dirty="0"/>
              <a:t> Handbook: How To Create World-Class Agility, Reliability, &amp; Security In Technology Organizations. 1st ed., IT Revolution Press, LLC, 2016.</a:t>
            </a:r>
          </a:p>
          <a:p>
            <a:r>
              <a:rPr lang="en-US" dirty="0" err="1"/>
              <a:t>Giang</a:t>
            </a:r>
            <a:r>
              <a:rPr lang="en-US" dirty="0"/>
              <a:t>, Vivian. "The 'Two Pizza Rule' Is Jeff Bezos' Secret To Productive Meetings". Business Insider, 2013, http://www.businessinsider.com/jeff-bezos-two-pizza-rule-for-productive-meetings-2013-10. Accessed 22 July 2018.</a:t>
            </a:r>
          </a:p>
        </p:txBody>
      </p:sp>
    </p:spTree>
    <p:extLst>
      <p:ext uri="{BB962C8B-B14F-4D97-AF65-F5344CB8AC3E}">
        <p14:creationId xmlns:p14="http://schemas.microsoft.com/office/powerpoint/2010/main" val="169438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7EFF-0E5A-4BE3-816A-A1CD9618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3B17-9DA3-4FE7-9227-CE9A9A63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pizza rule is a simple rule to keep in mind to pare down the size of development teams.</a:t>
            </a:r>
          </a:p>
          <a:p>
            <a:r>
              <a:rPr lang="en-US" dirty="0"/>
              <a:t>The phrase was coined by Amazon’s CEO Jeff Bezos</a:t>
            </a:r>
          </a:p>
          <a:p>
            <a:r>
              <a:rPr lang="en-US" dirty="0"/>
              <a:t>“The two pizza rule: Never have a meeting where two pizzas couldn’t feed the entire group.”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CC745-7D9C-4CCA-A13C-FBF67258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90135" y="4195841"/>
            <a:ext cx="2705865" cy="1857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66FB8-CBB9-45E3-B45B-6C5B3C6DEB51}"/>
              </a:ext>
            </a:extLst>
          </p:cNvPr>
          <p:cNvSpPr txBox="1"/>
          <p:nvPr/>
        </p:nvSpPr>
        <p:spPr>
          <a:xfrm>
            <a:off x="3474720" y="626707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albehar.org/archives/811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56546-60AA-416A-AB0B-AC7BDBD0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4195841"/>
            <a:ext cx="2705865" cy="1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AD15-62CB-435E-A8B0-23793C9F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things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EC1E-B273-48C3-9995-ECF8408E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Melvin Conway’s Law is another rule to keep in mind</a:t>
            </a:r>
          </a:p>
          <a:p>
            <a:r>
              <a:rPr lang="en-US" dirty="0"/>
              <a:t>“The larger an organizations is, the less flexibility it has and the more pronounced the phenomenon.”</a:t>
            </a:r>
          </a:p>
          <a:p>
            <a:r>
              <a:rPr lang="en-US" dirty="0"/>
              <a:t>A more famous version was written by Eric S. Raymond</a:t>
            </a:r>
          </a:p>
          <a:p>
            <a:r>
              <a:rPr lang="en-US" dirty="0"/>
              <a:t>“The organization of the software and the organization of the software team will be congruent; commonly stated as ‘if you have four groups working on a compiler, you’ll get a 4-pass compiler.’”</a:t>
            </a:r>
          </a:p>
        </p:txBody>
      </p:sp>
    </p:spTree>
    <p:extLst>
      <p:ext uri="{BB962C8B-B14F-4D97-AF65-F5344CB8AC3E}">
        <p14:creationId xmlns:p14="http://schemas.microsoft.com/office/powerpoint/2010/main" val="62701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437-2F34-4333-BFDA-6A93EB57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keep things small?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0EF8-D086-477A-8A2F-354CF76D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 Bezos has several beliefs about why too large of a group is a very bad thing.</a:t>
            </a:r>
          </a:p>
          <a:p>
            <a:r>
              <a:rPr lang="en-US" dirty="0"/>
              <a:t>More people = less productivity</a:t>
            </a:r>
          </a:p>
          <a:p>
            <a:r>
              <a:rPr lang="en-US" dirty="0"/>
              <a:t>Specifically, Bezos believes that most people in a large group will start agreeing with others instead of having their own thoughts ideas be heard</a:t>
            </a:r>
          </a:p>
          <a:p>
            <a:r>
              <a:rPr lang="en-US" dirty="0"/>
              <a:t>Jeff Bezos also believes that small groups should only communicate when absolutely necessary</a:t>
            </a:r>
          </a:p>
        </p:txBody>
      </p:sp>
    </p:spTree>
    <p:extLst>
      <p:ext uri="{BB962C8B-B14F-4D97-AF65-F5344CB8AC3E}">
        <p14:creationId xmlns:p14="http://schemas.microsoft.com/office/powerpoint/2010/main" val="166136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4169-6B78-4FBA-A17A-CC6CAE25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Important group size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B88F-91C2-469C-83B9-944F37CA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</a:t>
            </a:r>
          </a:p>
          <a:p>
            <a:r>
              <a:rPr lang="en-US" dirty="0"/>
              <a:t>Everyone on the same page</a:t>
            </a:r>
          </a:p>
          <a:p>
            <a:r>
              <a:rPr lang="en-US" dirty="0"/>
              <a:t>Larger groups require a considerable amount of additional communication to ensure all members understand the goal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F3A9-CA0F-40D6-BA9B-F7DBF7BA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Important group size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B119-C2AF-491B-8879-ADBB60DE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#2</a:t>
            </a:r>
          </a:p>
          <a:p>
            <a:r>
              <a:rPr lang="en-US" dirty="0"/>
              <a:t>Limited growth rate</a:t>
            </a:r>
          </a:p>
          <a:p>
            <a:r>
              <a:rPr lang="en-US" dirty="0"/>
              <a:t>An amount of groups that are structured with a relatively equal amount of members will facilitate equal growth of the application as a whole</a:t>
            </a:r>
          </a:p>
          <a:p>
            <a:r>
              <a:rPr lang="en-US" dirty="0"/>
              <a:t>Additionally, the groups will be have an up-to-date understanding the 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374520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A231-45D9-440D-A805-DEEFB328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Important group size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1F95-05C7-41EC-A8C4-5F1DE92C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#3</a:t>
            </a:r>
          </a:p>
          <a:p>
            <a:r>
              <a:rPr lang="en-US" dirty="0"/>
              <a:t>Enabled autonomy</a:t>
            </a:r>
          </a:p>
          <a:p>
            <a:r>
              <a:rPr lang="en-US" dirty="0"/>
              <a:t>Like a pyramid, the group leads take the direction of the team from executives, but that’s it</a:t>
            </a:r>
          </a:p>
          <a:p>
            <a:r>
              <a:rPr lang="en-US" dirty="0"/>
              <a:t>The autonomous groups are empowered to act on their own to best fulfill the design function they’ve been given</a:t>
            </a:r>
          </a:p>
        </p:txBody>
      </p:sp>
    </p:spTree>
    <p:extLst>
      <p:ext uri="{BB962C8B-B14F-4D97-AF65-F5344CB8AC3E}">
        <p14:creationId xmlns:p14="http://schemas.microsoft.com/office/powerpoint/2010/main" val="361637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6FC8-246B-4B50-85E1-75B916EA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Important group size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F9DA-532E-4301-926F-6E2889E5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#4</a:t>
            </a:r>
          </a:p>
          <a:p>
            <a:r>
              <a:rPr lang="en-US" dirty="0"/>
              <a:t>Low risk while gaining leadership experience</a:t>
            </a:r>
          </a:p>
          <a:p>
            <a:r>
              <a:rPr lang="en-US" dirty="0"/>
              <a:t>The members of the small teams will have to take on some responsibility</a:t>
            </a:r>
          </a:p>
          <a:p>
            <a:r>
              <a:rPr lang="en-US" dirty="0"/>
              <a:t>However, if something should go wrong, a small team has the ability to fix the problem quickly</a:t>
            </a:r>
          </a:p>
          <a:p>
            <a:r>
              <a:rPr lang="en-US" dirty="0"/>
              <a:t>This would never be the case for a large team, or while using a monolithic application</a:t>
            </a:r>
          </a:p>
        </p:txBody>
      </p:sp>
    </p:spTree>
    <p:extLst>
      <p:ext uri="{BB962C8B-B14F-4D97-AF65-F5344CB8AC3E}">
        <p14:creationId xmlns:p14="http://schemas.microsoft.com/office/powerpoint/2010/main" val="293029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329-BE57-49AA-BBCD-29705400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B7B1-05E1-4E34-95F2-D13799E8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Larry Dignan of Baseline wrote in 2005 that, “Small teams are fast…Each group assignment to a particular business is completely responsible for it…designs it, builds it, implements it and monitors its ongoing use.”</a:t>
            </a:r>
          </a:p>
          <a:p>
            <a:r>
              <a:rPr lang="en-US" dirty="0"/>
              <a:t>The use of effective two-pizza teams enables companies to employ only the right amount of the right people for the right job.</a:t>
            </a:r>
          </a:p>
        </p:txBody>
      </p:sp>
    </p:spTree>
    <p:extLst>
      <p:ext uri="{BB962C8B-B14F-4D97-AF65-F5344CB8AC3E}">
        <p14:creationId xmlns:p14="http://schemas.microsoft.com/office/powerpoint/2010/main" val="436780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544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The two-pizza team rule</vt:lpstr>
      <vt:lpstr>What is it?</vt:lpstr>
      <vt:lpstr>Keep things small</vt:lpstr>
      <vt:lpstr>Why keep things small?</vt:lpstr>
      <vt:lpstr>4 Important group size effects</vt:lpstr>
      <vt:lpstr>4 Important group size effects</vt:lpstr>
      <vt:lpstr>4 Important group size effects</vt:lpstr>
      <vt:lpstr>4 Important group size effects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two-pizza team rule</dc:title>
  <dc:creator>Robert Sharp</dc:creator>
  <cp:lastModifiedBy>Robert Sharp</cp:lastModifiedBy>
  <cp:revision>8</cp:revision>
  <dcterms:created xsi:type="dcterms:W3CDTF">2018-07-22T18:38:40Z</dcterms:created>
  <dcterms:modified xsi:type="dcterms:W3CDTF">2018-07-22T19:34:51Z</dcterms:modified>
</cp:coreProperties>
</file>