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7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xml.asp" TargetMode="External"/><Relationship Id="rId2" Type="http://schemas.openxmlformats.org/officeDocument/2006/relationships/hyperlink" Target="https://nordicapis.com/the-benefits-of-using-json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tlassian.com/server/crowd/json-requests-and-respons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JSONReques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tlassian.com/server/crowd/json-requests-and-respons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inkeddataorchestration.com/2014/01/28/data-modeling-for-apis-part-2-rest-and-js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3EFF-FB7D-416C-AD19-920C15772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DB82B-4967-4FA4-9596-1E205C3B8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322573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00A-3206-4B99-AB48-3BB5ED6B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F4C4-E4C0-45E4-A289-57EBDB9A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Doerrfeld</a:t>
            </a:r>
            <a:r>
              <a:rPr lang="en-US" dirty="0"/>
              <a:t>, B. (2017). </a:t>
            </a:r>
            <a:r>
              <a:rPr lang="en-US" i="1" dirty="0"/>
              <a:t>The Benefits of Using JSON API</a:t>
            </a:r>
            <a:r>
              <a:rPr lang="en-US" dirty="0"/>
              <a:t>. [online] Nordic APIs. Available at: </a:t>
            </a:r>
            <a:r>
              <a:rPr lang="en-US" dirty="0">
                <a:hlinkClick r:id="rId2"/>
              </a:rPr>
              <a:t>https://nordicapis.com/the-benefits-of-using-json-api/ </a:t>
            </a:r>
            <a:r>
              <a:rPr lang="en-US" dirty="0"/>
              <a:t>[Accessed 22 May 2018].</a:t>
            </a:r>
          </a:p>
          <a:p>
            <a:r>
              <a:rPr lang="en-US" dirty="0"/>
              <a:t>W3schools.com. (n.d.). </a:t>
            </a:r>
            <a:r>
              <a:rPr lang="en-US" i="1" dirty="0"/>
              <a:t>JSON vs XML</a:t>
            </a:r>
            <a:r>
              <a:rPr lang="en-US" dirty="0"/>
              <a:t>. [online] Available at: </a:t>
            </a:r>
            <a:r>
              <a:rPr lang="en-US" dirty="0">
                <a:hlinkClick r:id="rId3"/>
              </a:rPr>
              <a:t>https://www.w3schools.com/js/js_json_xml.asp </a:t>
            </a:r>
            <a:r>
              <a:rPr lang="en-US" dirty="0"/>
              <a:t>[Accessed 22 May 2018].</a:t>
            </a:r>
          </a:p>
          <a:p>
            <a:r>
              <a:rPr lang="en-US" dirty="0"/>
              <a:t>Developer.atlassian.com. (n.d.). </a:t>
            </a:r>
            <a:r>
              <a:rPr lang="en-US" i="1" dirty="0"/>
              <a:t>JSON requests and responses</a:t>
            </a:r>
            <a:r>
              <a:rPr lang="en-US" dirty="0"/>
              <a:t>. [online] Available at: </a:t>
            </a:r>
            <a:r>
              <a:rPr lang="en-US" dirty="0">
                <a:hlinkClick r:id="rId4"/>
              </a:rPr>
              <a:t>https://developer.atlassian.com/server/crowd/json-requests-and-responses</a:t>
            </a:r>
            <a:r>
              <a:rPr lang="en-US" dirty="0"/>
              <a:t>/ [Accessed 22 May 2018].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C0A-3742-434B-9FBA-F90437B1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07EB-DBD8-45CE-90B8-E2FF416E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Crockford, D. (2006). </a:t>
            </a:r>
            <a:r>
              <a:rPr lang="en-US" i="1" dirty="0" err="1"/>
              <a:t>JSONRequest</a:t>
            </a:r>
            <a:r>
              <a:rPr lang="en-US" dirty="0"/>
              <a:t>. [online] Json.org. Available at: </a:t>
            </a:r>
            <a:r>
              <a:rPr lang="en-US" dirty="0">
                <a:hlinkClick r:id="rId2"/>
              </a:rPr>
              <a:t>http://www.json.org/JSONRequest.html </a:t>
            </a:r>
            <a:r>
              <a:rPr lang="en-US" dirty="0"/>
              <a:t>[Accessed 22 May 2018].</a:t>
            </a:r>
          </a:p>
        </p:txBody>
      </p:sp>
    </p:spTree>
    <p:extLst>
      <p:ext uri="{BB962C8B-B14F-4D97-AF65-F5344CB8AC3E}">
        <p14:creationId xmlns:p14="http://schemas.microsoft.com/office/powerpoint/2010/main" val="42453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FADC-7915-4BB1-8514-0C60ACC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Josn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4284-9AEF-4B13-B0D1-0A304AD5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that will be answered:</a:t>
            </a:r>
          </a:p>
          <a:p>
            <a:r>
              <a:rPr lang="en-US" dirty="0"/>
              <a:t>What a JSON API is</a:t>
            </a:r>
          </a:p>
          <a:p>
            <a:r>
              <a:rPr lang="en-US" dirty="0"/>
              <a:t>How they differ from SOAP APIs</a:t>
            </a:r>
          </a:p>
          <a:p>
            <a:r>
              <a:rPr lang="en-US" dirty="0"/>
              <a:t>What the JSON Request Header is</a:t>
            </a:r>
          </a:p>
          <a:p>
            <a:r>
              <a:rPr lang="en-US" dirty="0"/>
              <a:t>What the JSON Request Body is</a:t>
            </a:r>
          </a:p>
          <a:p>
            <a:r>
              <a:rPr lang="en-US" dirty="0"/>
              <a:t>What the JSON Response Body is</a:t>
            </a:r>
          </a:p>
        </p:txBody>
      </p:sp>
    </p:spTree>
    <p:extLst>
      <p:ext uri="{BB962C8B-B14F-4D97-AF65-F5344CB8AC3E}">
        <p14:creationId xmlns:p14="http://schemas.microsoft.com/office/powerpoint/2010/main" val="29791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6960-93DC-4151-9CDE-38D84A41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A398-1FCC-4955-8FF6-390E1727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we’ll cover the differences between SOAP and JSON APIs</a:t>
            </a:r>
          </a:p>
          <a:p>
            <a:r>
              <a:rPr lang="en-US" dirty="0"/>
              <a:t>Remember that SOAP APIs are XML based:</a:t>
            </a:r>
          </a:p>
          <a:p>
            <a:r>
              <a:rPr lang="en-US" dirty="0"/>
              <a:t>The biggest difference is that JSON is easily parsed with standard JavaScript</a:t>
            </a:r>
          </a:p>
          <a:p>
            <a:r>
              <a:rPr lang="en-US" dirty="0"/>
              <a:t>XML needs a specific parser</a:t>
            </a:r>
          </a:p>
          <a:p>
            <a:r>
              <a:rPr lang="en-US" dirty="0"/>
              <a:t>This means that JSON itself faster, and you save time with less extra work</a:t>
            </a:r>
          </a:p>
          <a:p>
            <a:r>
              <a:rPr lang="en-US" dirty="0"/>
              <a:t>Additionally, there’s no XML end tag, JSON requests are within curly brackets - { } </a:t>
            </a:r>
          </a:p>
        </p:txBody>
      </p:sp>
    </p:spTree>
    <p:extLst>
      <p:ext uri="{BB962C8B-B14F-4D97-AF65-F5344CB8AC3E}">
        <p14:creationId xmlns:p14="http://schemas.microsoft.com/office/powerpoint/2010/main" val="1085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365-A7CA-4300-A8C1-7EBFCA09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What is a json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9A11-1649-4879-A301-41FEAB6E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is another method by which an API can be structured apart from REST, SOAP, etc.</a:t>
            </a:r>
          </a:p>
          <a:p>
            <a:r>
              <a:rPr lang="en-US" dirty="0"/>
              <a:t>Like REST, JSON APIs utilize HTTP methods (GET, POST, PUT, DELETE)</a:t>
            </a:r>
          </a:p>
          <a:p>
            <a:r>
              <a:rPr lang="en-US" dirty="0"/>
              <a:t>Part of the development of JSON APIs is to streamline these HTTP methods</a:t>
            </a:r>
          </a:p>
          <a:p>
            <a:r>
              <a:rPr lang="en-US" dirty="0"/>
              <a:t>The user and server send these requests in packaged JSON formats</a:t>
            </a:r>
          </a:p>
          <a:p>
            <a:r>
              <a:rPr lang="en-US" dirty="0"/>
              <a:t>The messages includes handling metadata, resource data and more</a:t>
            </a:r>
          </a:p>
          <a:p>
            <a:r>
              <a:rPr lang="en-US" dirty="0"/>
              <a:t>Every JSON API document is required to have a specific header</a:t>
            </a:r>
          </a:p>
        </p:txBody>
      </p:sp>
    </p:spTree>
    <p:extLst>
      <p:ext uri="{BB962C8B-B14F-4D97-AF65-F5344CB8AC3E}">
        <p14:creationId xmlns:p14="http://schemas.microsoft.com/office/powerpoint/2010/main" val="11940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44A6-B890-4C75-A8F5-FD70EF8A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headers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0129F-1093-4031-B377-F5A9BDB2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/>
              <a:t>A JSON API header serves the same purpose that a SOAP/XML header does</a:t>
            </a:r>
          </a:p>
          <a:p>
            <a:r>
              <a:rPr lang="en-US" dirty="0"/>
              <a:t>That purpose is to provide some handling information, like authentication</a:t>
            </a:r>
          </a:p>
          <a:p>
            <a:r>
              <a:rPr lang="en-US" dirty="0"/>
              <a:t>The only difference, is that with JSON, it’s much easier to write and cleaner to read</a:t>
            </a:r>
          </a:p>
          <a:p>
            <a:r>
              <a:rPr lang="en-US" dirty="0"/>
              <a:t>Appropriate JSON  HTTP headers:</a:t>
            </a:r>
          </a:p>
          <a:p>
            <a:r>
              <a:rPr lang="en-US" dirty="0"/>
              <a:t>Content-Type: application/json</a:t>
            </a:r>
          </a:p>
          <a:p>
            <a:r>
              <a:rPr lang="en-US" dirty="0"/>
              <a:t>Accept: application/json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CF5-56E3-4133-B421-B6A9E896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840" y="332739"/>
            <a:ext cx="3386954" cy="1521015"/>
          </a:xfrm>
        </p:spPr>
        <p:txBody>
          <a:bodyPr>
            <a:normAutofit/>
          </a:bodyPr>
          <a:lstStyle/>
          <a:p>
            <a:r>
              <a:rPr lang="en-US" dirty="0"/>
              <a:t>Json header comparison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DCA53-A208-4347-A76F-57DCB897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67" y="332739"/>
            <a:ext cx="6653694" cy="57207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FAE37-245A-4E0D-84A8-8A0DD97C8084}"/>
              </a:ext>
            </a:extLst>
          </p:cNvPr>
          <p:cNvSpPr txBox="1"/>
          <p:nvPr/>
        </p:nvSpPr>
        <p:spPr>
          <a:xfrm>
            <a:off x="7518400" y="2052320"/>
            <a:ext cx="3386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Retrieved from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https://developer.atlassian.com/server/crowd/json-requests-and-responses/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0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F7F3-EF0E-4B7B-85D5-F325CBA3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AE35-32DF-4C7C-8273-638CCBD3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the header in a JSON request is the body</a:t>
            </a:r>
          </a:p>
          <a:p>
            <a:r>
              <a:rPr lang="en-US" dirty="0"/>
              <a:t>Bodies are present in both requests and responses</a:t>
            </a:r>
          </a:p>
          <a:p>
            <a:r>
              <a:rPr lang="en-US" dirty="0"/>
              <a:t>In a request, the body contains the information that you were requesting to see</a:t>
            </a:r>
          </a:p>
          <a:p>
            <a:r>
              <a:rPr lang="en-US" dirty="0"/>
              <a:t>As you’d expect, the body in the response contains the information you initially requested</a:t>
            </a:r>
          </a:p>
          <a:p>
            <a:r>
              <a:rPr lang="en-US" dirty="0"/>
              <a:t>This is the case, unless an error occurred during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53475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3395-8BB1-44EA-973F-32D62A90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4165-DF4E-446A-859A-0BB27DD7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 is created inside of a JSON request in curly brackets</a:t>
            </a:r>
          </a:p>
          <a:p>
            <a:r>
              <a:rPr lang="en-US" dirty="0"/>
              <a:t>The header is formed for authentication/login/handling</a:t>
            </a:r>
          </a:p>
          <a:p>
            <a:r>
              <a:rPr lang="en-US" dirty="0"/>
              <a:t>The body contains the data being requested/posted</a:t>
            </a:r>
          </a:p>
          <a:p>
            <a:r>
              <a:rPr lang="en-US" dirty="0"/>
              <a:t>The request is sent off and processed by the server</a:t>
            </a:r>
          </a:p>
          <a:p>
            <a:r>
              <a:rPr lang="en-US" dirty="0"/>
              <a:t>Then the response is returned in the same fashion that the initial request was made</a:t>
            </a:r>
          </a:p>
          <a:p>
            <a:r>
              <a:rPr lang="en-US" dirty="0"/>
              <a:t>Any errors that occur will also be returned</a:t>
            </a:r>
          </a:p>
        </p:txBody>
      </p:sp>
    </p:spTree>
    <p:extLst>
      <p:ext uri="{BB962C8B-B14F-4D97-AF65-F5344CB8AC3E}">
        <p14:creationId xmlns:p14="http://schemas.microsoft.com/office/powerpoint/2010/main" val="6072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2EF-FC45-4D68-99D6-ACB66361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EF7D-5A56-4EEA-9A6E-D4AC4506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/>
              <a:t>Infographic from: </a:t>
            </a:r>
            <a:r>
              <a:rPr lang="en-US" dirty="0">
                <a:hlinkClick r:id="rId2"/>
              </a:rPr>
              <a:t>http://linkeddataorchestration.com/2014/01/28/data-modeling-for-apis-part-2-rest-and-json/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http://safehammad.com/wp-uploads/2010/10/json-rest3.png">
            <a:extLst>
              <a:ext uri="{FF2B5EF4-FFF2-40B4-BE49-F238E27FC236}">
                <a16:creationId xmlns:a16="http://schemas.microsoft.com/office/drawing/2014/main" id="{A058E529-1BBC-4571-B479-0F98371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88311"/>
            <a:ext cx="5353050" cy="32194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38985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5881</TotalTime>
  <Words>446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Rockwell</vt:lpstr>
      <vt:lpstr>Times New Roman</vt:lpstr>
      <vt:lpstr>Gallery</vt:lpstr>
      <vt:lpstr>JSON</vt:lpstr>
      <vt:lpstr>Josn topics</vt:lpstr>
      <vt:lpstr>What is a JSON API?</vt:lpstr>
      <vt:lpstr>Now, What is a json api?</vt:lpstr>
      <vt:lpstr>JSON headers</vt:lpstr>
      <vt:lpstr>Json header comparison example</vt:lpstr>
      <vt:lpstr>Json request bodies</vt:lpstr>
      <vt:lpstr>The json process</vt:lpstr>
      <vt:lpstr>Json process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Robert Sharp</dc:creator>
  <cp:lastModifiedBy>Robert Sharp</cp:lastModifiedBy>
  <cp:revision>17</cp:revision>
  <dcterms:created xsi:type="dcterms:W3CDTF">2018-05-03T03:44:54Z</dcterms:created>
  <dcterms:modified xsi:type="dcterms:W3CDTF">2018-05-23T02:39:47Z</dcterms:modified>
</cp:coreProperties>
</file>