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1.wp-api.org/docs/basics/Auth-Flow.html" TargetMode="External"/><Relationship Id="rId2" Type="http://schemas.openxmlformats.org/officeDocument/2006/relationships/hyperlink" Target="https://aaronparecki.com/oauth-2-simplified/#differen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auth.net/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optimizely.com/classic/oaut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40B1-84BB-486A-93D8-EB4D167C4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B6E11-26E6-4852-BB2D-4CA9CE538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116348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6003-80B5-431C-AC6D-F5534708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D88B-FA21-48B6-9192-DD64A83B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https://aaronparecki.com/oauth-2-simplified/#differences</a:t>
            </a:r>
            <a:endParaRPr lang="en-US" dirty="0"/>
          </a:p>
          <a:p>
            <a:r>
              <a:rPr lang="en-US" dirty="0">
                <a:hlinkClick r:id="rId3"/>
              </a:rPr>
              <a:t>https://oauth1.wp-api.org/docs/basics/Auth-Flow.html</a:t>
            </a:r>
            <a:endParaRPr lang="en-US" dirty="0"/>
          </a:p>
          <a:p>
            <a:r>
              <a:rPr lang="en-US" dirty="0">
                <a:hlinkClick r:id="rId4"/>
              </a:rPr>
              <a:t>https://oauth.net/2/</a:t>
            </a:r>
            <a:endParaRPr lang="en-US" dirty="0"/>
          </a:p>
          <a:p>
            <a:r>
              <a:rPr lang="en-US" dirty="0">
                <a:hlinkClick r:id="rId4"/>
              </a:rPr>
              <a:t>https://developers.optimizely.com/classic/oauth/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347E-CE4A-4CA4-8719-B770C4C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94D1-5388-4652-9144-D943C38A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https://oauth.net</a:t>
            </a:r>
            <a:r>
              <a:rPr lang="en-US" dirty="0"/>
              <a:t> :</a:t>
            </a:r>
          </a:p>
          <a:p>
            <a:r>
              <a:rPr lang="en-US" dirty="0"/>
              <a:t>OAuth is “An open protocol to allow secure authorization in a simple and standard method from web, mobile and desktop applications.”</a:t>
            </a:r>
          </a:p>
          <a:p>
            <a:r>
              <a:rPr lang="en-US" dirty="0"/>
              <a:t>OAuth is a tool that asks for your authorization when a service want to use your data as part of something else you’re using</a:t>
            </a:r>
          </a:p>
          <a:p>
            <a:r>
              <a:rPr lang="en-US" dirty="0"/>
              <a:t>An example of this is when you choose to link your Instagram account with your Facebook</a:t>
            </a:r>
          </a:p>
        </p:txBody>
      </p:sp>
    </p:spTree>
    <p:extLst>
      <p:ext uri="{BB962C8B-B14F-4D97-AF65-F5344CB8AC3E}">
        <p14:creationId xmlns:p14="http://schemas.microsoft.com/office/powerpoint/2010/main" val="22269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E107-5E81-44E4-9AC5-9FC7621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Oauth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0C47-BA9B-4855-AD2D-6AB97A2D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 is OAuth handing out my passwords?”</a:t>
            </a:r>
          </a:p>
          <a:p>
            <a:r>
              <a:rPr lang="en-US" dirty="0"/>
              <a:t>No, it isn’t.</a:t>
            </a:r>
          </a:p>
          <a:p>
            <a:r>
              <a:rPr lang="en-US" dirty="0"/>
              <a:t>When you authenticate that you’re giving permission for your data to be used via another application, OAuth provides a code to the service</a:t>
            </a:r>
          </a:p>
          <a:p>
            <a:r>
              <a:rPr lang="en-US" dirty="0"/>
              <a:t>This method protects your privacy</a:t>
            </a:r>
          </a:p>
          <a:p>
            <a:r>
              <a:rPr lang="en-US" dirty="0"/>
              <a:t>While you’re protected, the service gets the benefit of more user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C6BA-0D53-48AF-92A0-C7AD0F10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92F8-6D1A-4349-BFBA-80DBB479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how the OAuth 1.0 authentication process would work</a:t>
            </a:r>
          </a:p>
          <a:p>
            <a:r>
              <a:rPr lang="en-US" dirty="0"/>
              <a:t>OAuth will assign temporary credentials for initial requests</a:t>
            </a:r>
          </a:p>
          <a:p>
            <a:r>
              <a:rPr lang="en-US" dirty="0"/>
              <a:t>The user provides a consumer key in the request</a:t>
            </a:r>
          </a:p>
          <a:p>
            <a:r>
              <a:rPr lang="en-US" dirty="0"/>
              <a:t>The server checks it, and checks the callback key present against </a:t>
            </a:r>
            <a:r>
              <a:rPr lang="en-US" dirty="0" err="1"/>
              <a:t>whats</a:t>
            </a:r>
            <a:r>
              <a:rPr lang="en-US" dirty="0"/>
              <a:t> permitted by the account data being accessed</a:t>
            </a:r>
          </a:p>
          <a:p>
            <a:r>
              <a:rPr lang="en-US" dirty="0"/>
              <a:t>Once these checks pass, temporary credentials are assigned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E78C-FEE5-4FBF-A5C2-03D821D2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1.0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89BF-D5AD-4ED0-B0EA-FEBAC414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initial connection, user authorization occurs</a:t>
            </a:r>
          </a:p>
          <a:p>
            <a:r>
              <a:rPr lang="en-US" dirty="0"/>
              <a:t>This is what would be a message asking you to enter your login information for a third party account’s access</a:t>
            </a:r>
          </a:p>
          <a:p>
            <a:r>
              <a:rPr lang="en-US" dirty="0"/>
              <a:t>This can also be denied</a:t>
            </a:r>
          </a:p>
          <a:p>
            <a:r>
              <a:rPr lang="en-US" dirty="0"/>
              <a:t>The last step is assigning new long life tokens</a:t>
            </a:r>
          </a:p>
          <a:p>
            <a:r>
              <a:rPr lang="en-US" dirty="0"/>
              <a:t>Token codes are assigned that allow the client to access the data you’ve approved in the last step</a:t>
            </a:r>
          </a:p>
        </p:txBody>
      </p:sp>
    </p:spTree>
    <p:extLst>
      <p:ext uri="{BB962C8B-B14F-4D97-AF65-F5344CB8AC3E}">
        <p14:creationId xmlns:p14="http://schemas.microsoft.com/office/powerpoint/2010/main" val="14624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FAF-6AEF-4925-BA12-663990A5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F59A-C16E-4820-896D-F4AD28C4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Oauth 2.0 different?</a:t>
            </a:r>
          </a:p>
          <a:p>
            <a:r>
              <a:rPr lang="en-US" dirty="0"/>
              <a:t>Oauth 1.0 is a little limited and confusing to use</a:t>
            </a:r>
          </a:p>
          <a:p>
            <a:r>
              <a:rPr lang="en-US" dirty="0"/>
              <a:t>Oauth 2.0 only supports HTTPS for better security</a:t>
            </a:r>
          </a:p>
          <a:p>
            <a:r>
              <a:rPr lang="en-US" dirty="0"/>
              <a:t>Oauth 2.0 is more flexible for more types of devices (non desktop computers)</a:t>
            </a:r>
          </a:p>
          <a:p>
            <a:r>
              <a:rPr lang="en-US" dirty="0"/>
              <a:t>Oauth 2.0 also scales easier and has more extensive protocols for better future proofing</a:t>
            </a:r>
          </a:p>
        </p:txBody>
      </p:sp>
    </p:spTree>
    <p:extLst>
      <p:ext uri="{BB962C8B-B14F-4D97-AF65-F5344CB8AC3E}">
        <p14:creationId xmlns:p14="http://schemas.microsoft.com/office/powerpoint/2010/main" val="39992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2FCA-3C56-4A7C-813E-25B8F5D2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781D-0177-4353-8615-A17B65B5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has been around for a long time</a:t>
            </a:r>
          </a:p>
          <a:p>
            <a:r>
              <a:rPr lang="en-US" dirty="0"/>
              <a:t>Version 1.0 was released in 2006</a:t>
            </a:r>
          </a:p>
          <a:p>
            <a:r>
              <a:rPr lang="en-US" dirty="0"/>
              <a:t>The software had been improved as time went on</a:t>
            </a:r>
          </a:p>
          <a:p>
            <a:r>
              <a:rPr lang="en-US" dirty="0"/>
              <a:t>This was fine until more and more people used other devices more regularly</a:t>
            </a:r>
          </a:p>
          <a:p>
            <a:r>
              <a:rPr lang="en-US" dirty="0"/>
              <a:t>Now that Oauth 2.0 is out, everyone that was familiar with Oauth 1.0 can take advantage of a more simplified product with improved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614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D0FB-4EFC-4D73-B9AD-78AA7D12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in an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089F-3EE2-4DF1-86DF-D3D0C268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process for how a request is made in an API that uses Oauth</a:t>
            </a:r>
          </a:p>
          <a:p>
            <a:r>
              <a:rPr lang="en-US" dirty="0"/>
              <a:t>A user uses an application that wants to request the user’s data from another service</a:t>
            </a:r>
          </a:p>
          <a:p>
            <a:r>
              <a:rPr lang="en-US" dirty="0"/>
              <a:t>The user says yes, and then the user is taken to the Oauth page that supplies an authorization code, later exchanged for a token</a:t>
            </a:r>
          </a:p>
          <a:p>
            <a:r>
              <a:rPr lang="en-US" dirty="0"/>
              <a:t>Now the application can access the API and retrieve data from the user’s account with the other service</a:t>
            </a:r>
          </a:p>
        </p:txBody>
      </p:sp>
    </p:spTree>
    <p:extLst>
      <p:ext uri="{BB962C8B-B14F-4D97-AF65-F5344CB8AC3E}">
        <p14:creationId xmlns:p14="http://schemas.microsoft.com/office/powerpoint/2010/main" val="87208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498019-6DDC-4453-937F-4BA5A1DEDBE5}"/>
              </a:ext>
            </a:extLst>
          </p:cNvPr>
          <p:cNvSpPr/>
          <p:nvPr/>
        </p:nvSpPr>
        <p:spPr>
          <a:xfrm>
            <a:off x="3149600" y="2912533"/>
            <a:ext cx="5858933" cy="382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9CF2-7B26-4B69-8609-1AE69350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in an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7594-F2FF-4760-A4B4-38C0458B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Here is a graph of the dataflow from </a:t>
            </a:r>
            <a:r>
              <a:rPr lang="en-US" dirty="0">
                <a:hlinkClick r:id="rId2"/>
              </a:rPr>
              <a:t>https://developers.optimizely.com/classic/oauth/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 descr="https://developers.optimizely.com/assets/img/rest/oauth_flow.png">
            <a:extLst>
              <a:ext uri="{FF2B5EF4-FFF2-40B4-BE49-F238E27FC236}">
                <a16:creationId xmlns:a16="http://schemas.microsoft.com/office/drawing/2014/main" id="{BFD54242-5161-46D8-9712-4B3A7BB1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96" y="2984910"/>
            <a:ext cx="5316007" cy="38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08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470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OAUTH</vt:lpstr>
      <vt:lpstr>What is oauth?</vt:lpstr>
      <vt:lpstr>How Oauth works</vt:lpstr>
      <vt:lpstr>Oauth 1.0</vt:lpstr>
      <vt:lpstr>Oauth 1.0 cont.</vt:lpstr>
      <vt:lpstr>Oauth 2.0</vt:lpstr>
      <vt:lpstr>Why oauth is popular</vt:lpstr>
      <vt:lpstr>Dataflow in an oauth api</vt:lpstr>
      <vt:lpstr>Dataflow in an oauth api cont.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Robert Sharp</dc:creator>
  <cp:lastModifiedBy>Robert Sharp</cp:lastModifiedBy>
  <cp:revision>7</cp:revision>
  <dcterms:created xsi:type="dcterms:W3CDTF">2018-07-02T00:07:21Z</dcterms:created>
  <dcterms:modified xsi:type="dcterms:W3CDTF">2018-07-02T01:15:14Z</dcterms:modified>
</cp:coreProperties>
</file>