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B20F-552B-44D0-BD05-ABB6EFD97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Hypermedia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2638A-7B00-4715-85F2-D3C640A22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Sharp</a:t>
            </a:r>
          </a:p>
        </p:txBody>
      </p:sp>
    </p:spTree>
    <p:extLst>
      <p:ext uri="{BB962C8B-B14F-4D97-AF65-F5344CB8AC3E}">
        <p14:creationId xmlns:p14="http://schemas.microsoft.com/office/powerpoint/2010/main" val="18640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5AD9-6F25-4C6A-8FB7-A2DC3B23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236FC-6D75-42F9-924A-4E263218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Richardson, L., &amp; Amundsen, M. (2013). </a:t>
            </a:r>
            <a:r>
              <a:rPr lang="en-US" i="1" dirty="0"/>
              <a:t>RESTful Web APIs</a:t>
            </a:r>
            <a:r>
              <a:rPr lang="en-US" dirty="0"/>
              <a:t>. Sevastopol, CA: O'Reilly Media.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0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C4E0-24C8-40C2-A385-A477BE2D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hypermedia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9659-4B2D-4A8F-88C1-F090ABF7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Hypermedia design come into play when a client has a need for a new application program interface, or API.</a:t>
            </a:r>
          </a:p>
          <a:p>
            <a:r>
              <a:rPr lang="en-US" dirty="0"/>
              <a:t>To explain, we’ll walk through the hypermedia design process as if we were creating an API for a company in the scenario below</a:t>
            </a:r>
          </a:p>
          <a:p>
            <a:r>
              <a:rPr lang="en-US" dirty="0"/>
              <a:t>The company that makes Post-It notes wants to create a small social media platform that allows people in nearby locations to post virtual status Post-It notes</a:t>
            </a:r>
          </a:p>
          <a:p>
            <a:r>
              <a:rPr lang="en-US" dirty="0"/>
              <a:t>Now we can describe the 7 steps pertaining to the scenario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1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0881-BE18-4780-AC35-F0452C86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Defining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A41AF-EA59-43B4-9EEB-0DB145A4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company needs users to be able to post their statuses, add onto the posts of others, delete their own posts, and more</a:t>
            </a:r>
          </a:p>
          <a:p>
            <a:r>
              <a:rPr lang="en-US" dirty="0"/>
              <a:t>Here is where semantic descriptors come into play</a:t>
            </a:r>
          </a:p>
          <a:p>
            <a:r>
              <a:rPr lang="en-US" dirty="0"/>
              <a:t>This step allows you to plot out some representations of your API will work with</a:t>
            </a:r>
          </a:p>
          <a:p>
            <a:r>
              <a:rPr lang="en-US" dirty="0"/>
              <a:t>Some could be the home page, different pages, and some site flow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1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FE36-71D8-4DA7-AFC1-20252502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draw an </a:t>
            </a:r>
            <a:r>
              <a:rPr lang="en-US" dirty="0" err="1"/>
              <a:t>api</a:t>
            </a:r>
            <a:r>
              <a:rPr lang="en-US" dirty="0"/>
              <a:t> state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870D4-7F79-4602-B8B7-37DD548C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step has you create a more detailed flowchart for your site</a:t>
            </a:r>
          </a:p>
          <a:p>
            <a:r>
              <a:rPr lang="en-US" dirty="0"/>
              <a:t>Make the different pages using boxes</a:t>
            </a:r>
          </a:p>
          <a:p>
            <a:r>
              <a:rPr lang="en-US" dirty="0"/>
              <a:t>Connect different boxes with arrows in a logical way</a:t>
            </a:r>
          </a:p>
          <a:p>
            <a:r>
              <a:rPr lang="en-US" dirty="0"/>
              <a:t>These arrows are different HTTP methods connecting representations</a:t>
            </a:r>
          </a:p>
          <a:p>
            <a:r>
              <a:rPr lang="en-US" dirty="0"/>
              <a:t>The HTTP methods are GET, POST, PUT and DELETE</a:t>
            </a:r>
          </a:p>
          <a:p>
            <a:r>
              <a:rPr lang="en-US" dirty="0"/>
              <a:t>Remember to take into account all of the features the client needs</a:t>
            </a:r>
          </a:p>
        </p:txBody>
      </p:sp>
    </p:spTree>
    <p:extLst>
      <p:ext uri="{BB962C8B-B14F-4D97-AF65-F5344CB8AC3E}">
        <p14:creationId xmlns:p14="http://schemas.microsoft.com/office/powerpoint/2010/main" val="194132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A23C-E0A4-4CF7-83BF-A1A0A01E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reconcile ‘magic strings’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D957-6990-4BA1-BB22-F4A081885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you take all of the ‘strings’ connecting your representations, and you compare them against existing profiles</a:t>
            </a:r>
          </a:p>
          <a:p>
            <a:r>
              <a:rPr lang="en-US" dirty="0"/>
              <a:t>Check out some existing profiles from the following places:</a:t>
            </a:r>
          </a:p>
          <a:p>
            <a:r>
              <a:rPr lang="en-US" dirty="0"/>
              <a:t>IANA-registered links</a:t>
            </a:r>
          </a:p>
          <a:p>
            <a:r>
              <a:rPr lang="en-US" dirty="0"/>
              <a:t>Schema.org</a:t>
            </a:r>
          </a:p>
          <a:p>
            <a:r>
              <a:rPr lang="en-US" dirty="0"/>
              <a:t>Alps.io</a:t>
            </a:r>
          </a:p>
          <a:p>
            <a:r>
              <a:rPr lang="en-US" dirty="0"/>
              <a:t>And more</a:t>
            </a:r>
          </a:p>
        </p:txBody>
      </p:sp>
    </p:spTree>
    <p:extLst>
      <p:ext uri="{BB962C8B-B14F-4D97-AF65-F5344CB8AC3E}">
        <p14:creationId xmlns:p14="http://schemas.microsoft.com/office/powerpoint/2010/main" val="270647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5A36-D5F0-4685-A5E8-52C3C2E2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Choose a media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461D-7742-49BF-A293-775E2DD3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choose a media type or define a new one</a:t>
            </a:r>
          </a:p>
          <a:p>
            <a:r>
              <a:rPr lang="en-US" dirty="0"/>
              <a:t>IMPORTANT: it must be compatible with your application/protocol semantics</a:t>
            </a:r>
          </a:p>
          <a:p>
            <a:r>
              <a:rPr lang="en-US" dirty="0"/>
              <a:t>Existing profiles can make sure what you’re trying to create has already been tested</a:t>
            </a:r>
          </a:p>
          <a:p>
            <a:r>
              <a:rPr lang="en-US" dirty="0"/>
              <a:t>You may need to repeat step 3 several times to get the complete functionality you want</a:t>
            </a:r>
          </a:p>
        </p:txBody>
      </p:sp>
    </p:spTree>
    <p:extLst>
      <p:ext uri="{BB962C8B-B14F-4D97-AF65-F5344CB8AC3E}">
        <p14:creationId xmlns:p14="http://schemas.microsoft.com/office/powerpoint/2010/main" val="351704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650D-7763-4BC5-93CB-89B7EE3A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Document application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F3B0F-34CD-4DAA-AD68-02CCE822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you’ve completed step 3 and 4, you write a profile for your application semantics</a:t>
            </a:r>
          </a:p>
          <a:p>
            <a:r>
              <a:rPr lang="en-US" dirty="0"/>
              <a:t>Explain the link relations that were not documented</a:t>
            </a:r>
          </a:p>
          <a:p>
            <a:r>
              <a:rPr lang="en-US" dirty="0"/>
              <a:t>Write the profile using an ALPS document, a JSON-LD or a normal webpage</a:t>
            </a:r>
          </a:p>
          <a:p>
            <a:r>
              <a:rPr lang="en-US" dirty="0"/>
              <a:t>The more borrowed semantic profiles you used previously,  means you have less to accomplish in this step</a:t>
            </a:r>
          </a:p>
        </p:txBody>
      </p:sp>
    </p:spTree>
    <p:extLst>
      <p:ext uri="{BB962C8B-B14F-4D97-AF65-F5344CB8AC3E}">
        <p14:creationId xmlns:p14="http://schemas.microsoft.com/office/powerpoint/2010/main" val="29545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8E83-DCAD-4A66-9E1E-3293E215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Write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6B43-75FD-4885-86F8-55D5E75A2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an HTTP server</a:t>
            </a:r>
          </a:p>
          <a:p>
            <a:r>
              <a:rPr lang="en-US" dirty="0"/>
              <a:t>The server implements step 3’s API diagram</a:t>
            </a:r>
          </a:p>
          <a:p>
            <a:r>
              <a:rPr lang="en-US" dirty="0"/>
              <a:t>This will allow the client’s customers to post their notes, update others’ notes including their own, see what other notes have been posted, and delete notes</a:t>
            </a:r>
          </a:p>
          <a:p>
            <a:r>
              <a:rPr lang="en-US" dirty="0"/>
              <a:t>Once each request is completed, your code will apply the state transitions </a:t>
            </a:r>
          </a:p>
        </p:txBody>
      </p:sp>
    </p:spTree>
    <p:extLst>
      <p:ext uri="{BB962C8B-B14F-4D97-AF65-F5344CB8AC3E}">
        <p14:creationId xmlns:p14="http://schemas.microsoft.com/office/powerpoint/2010/main" val="234705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7C50-FCC8-4595-A7DE-FD7794E4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publish billboard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1E806-B6E8-4F5A-90ED-44CB9186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you’ll need to register the billboard URL that people will use to locate the website</a:t>
            </a:r>
          </a:p>
          <a:p>
            <a:r>
              <a:rPr lang="en-US" dirty="0"/>
              <a:t>It could be something like: ourpostits.com</a:t>
            </a:r>
          </a:p>
          <a:p>
            <a:r>
              <a:rPr lang="en-US" dirty="0"/>
              <a:t>This is the avenue for customers to use the client’s product</a:t>
            </a:r>
          </a:p>
          <a:p>
            <a:r>
              <a:rPr lang="en-US" dirty="0"/>
              <a:t>The above step is accomplished via your API</a:t>
            </a:r>
          </a:p>
        </p:txBody>
      </p:sp>
    </p:spTree>
    <p:extLst>
      <p:ext uri="{BB962C8B-B14F-4D97-AF65-F5344CB8AC3E}">
        <p14:creationId xmlns:p14="http://schemas.microsoft.com/office/powerpoint/2010/main" val="29997226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220</TotalTime>
  <Words>519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Gallery</vt:lpstr>
      <vt:lpstr>Hypermedia Design</vt:lpstr>
      <vt:lpstr>What is an hypermedia design?</vt:lpstr>
      <vt:lpstr>Step 1: Defining Requirements</vt:lpstr>
      <vt:lpstr>Step 2: draw an api state diagram</vt:lpstr>
      <vt:lpstr>Step 3: reconcile ‘magic strings’</vt:lpstr>
      <vt:lpstr>Step 4: Choose a media type</vt:lpstr>
      <vt:lpstr>Step 5: Document application semantics</vt:lpstr>
      <vt:lpstr>Step 6: Write the code</vt:lpstr>
      <vt:lpstr>Step 7: publish billboard url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Robert Sharp</dc:creator>
  <cp:lastModifiedBy>Robert Sharp</cp:lastModifiedBy>
  <cp:revision>16</cp:revision>
  <dcterms:created xsi:type="dcterms:W3CDTF">2018-05-14T01:30:20Z</dcterms:created>
  <dcterms:modified xsi:type="dcterms:W3CDTF">2018-06-10T22:19:59Z</dcterms:modified>
</cp:coreProperties>
</file>