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spirited.com/advantages-disadvantages-of-service-oriented-architecture-soa" TargetMode="External"/><Relationship Id="rId2" Type="http://schemas.openxmlformats.org/officeDocument/2006/relationships/hyperlink" Target="http://www.oracle.com/technetwork/articles/soa/wik-soa-scaling-173819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tent.bellevue.edu/cst/WEB/WEB420/Week%207/Enterprise%20Service%20Bus%20-%20Web%20Services%20Meet%20Message-Oriented%20Middleware.pdf" TargetMode="External"/><Relationship Id="rId4" Type="http://schemas.openxmlformats.org/officeDocument/2006/relationships/hyperlink" Target="https://searchcio.techtarget.com/Best-practices-for-a-SOA-implementation-and-application-integr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B20F-552B-44D0-BD05-ABB6EFD97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Service oriented architecture &amp; enterprise service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2638A-7B00-4715-85F2-D3C640A22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Sharp</a:t>
            </a:r>
          </a:p>
        </p:txBody>
      </p:sp>
    </p:spTree>
    <p:extLst>
      <p:ext uri="{BB962C8B-B14F-4D97-AF65-F5344CB8AC3E}">
        <p14:creationId xmlns:p14="http://schemas.microsoft.com/office/powerpoint/2010/main" val="1864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AD9-6F25-4C6A-8FB7-A2DC3B23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36FC-6D75-42F9-924A-4E263218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http://www.oracle.com/technetwork/articles/soa/wik-soa-scaling-1738196.html</a:t>
            </a:r>
            <a:endParaRPr lang="en-US" dirty="0"/>
          </a:p>
          <a:p>
            <a:r>
              <a:rPr lang="en-US" dirty="0">
                <a:hlinkClick r:id="rId3"/>
              </a:rPr>
              <a:t>https://techspirited.com/advantages-disadvantages-of-service-oriented-architecture-soa</a:t>
            </a:r>
            <a:endParaRPr lang="en-US" dirty="0"/>
          </a:p>
          <a:p>
            <a:r>
              <a:rPr lang="en-US" dirty="0">
                <a:hlinkClick r:id="rId4"/>
              </a:rPr>
              <a:t>https://searchcio.techtarget.com/Best-practices-for-a-SOA-implementation-and-application-integration</a:t>
            </a:r>
            <a:endParaRPr lang="en-US" dirty="0"/>
          </a:p>
          <a:p>
            <a:r>
              <a:rPr lang="en-US" dirty="0">
                <a:hlinkClick r:id="rId5"/>
              </a:rPr>
              <a:t>https://content.bellevue.edu/cst/WEB/WEB420/Week%207/Enterprise%20Service%20Bus%20-%20Web%20Services%20Meet%20Message-Oriented%20Middleware.pdf</a:t>
            </a:r>
            <a:endParaRPr lang="en-US" dirty="0"/>
          </a:p>
          <a:p>
            <a:r>
              <a:rPr lang="en-US" dirty="0"/>
              <a:t>https://content.bellevue.edu/cst/WEB/WEB420/Week%207/Service-Oriented%20Architecture%20(SOA)%20and%20Web%20Services.pdf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E0-24C8-40C2-A385-A477BE2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oriented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9659-4B2D-4A8F-88C1-F090ABF7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 service as something you do on the computer, like going to YouTube to watch an instructional video</a:t>
            </a:r>
          </a:p>
          <a:p>
            <a:r>
              <a:rPr lang="en-US" dirty="0"/>
              <a:t>Using Service-Oriented Architecture(SOA) is the process of making services easier to be completed</a:t>
            </a:r>
          </a:p>
          <a:p>
            <a:r>
              <a:rPr lang="en-US" dirty="0"/>
              <a:t>The structure of any SOA is dependent upon whatever an application’s metadata dictates</a:t>
            </a:r>
          </a:p>
          <a:p>
            <a:r>
              <a:rPr lang="en-US" dirty="0"/>
              <a:t>This means that data is sent out and interpreted in the appropriate formats</a:t>
            </a:r>
          </a:p>
        </p:txBody>
      </p:sp>
    </p:spTree>
    <p:extLst>
      <p:ext uri="{BB962C8B-B14F-4D97-AF65-F5344CB8AC3E}">
        <p14:creationId xmlns:p14="http://schemas.microsoft.com/office/powerpoint/2010/main" val="31105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0881-BE18-4780-AC35-F0452C8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enterprise service bus?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41AF-EA59-43B4-9EEB-0DB145A4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Service Bus (ESB) is a middleware environment</a:t>
            </a:r>
          </a:p>
          <a:p>
            <a:r>
              <a:rPr lang="en-US" dirty="0"/>
              <a:t>The idea of the ESB middleware is to have one environment that will serve as a bridge to be used by multiple network applications</a:t>
            </a:r>
          </a:p>
          <a:p>
            <a:r>
              <a:rPr lang="en-US" dirty="0"/>
              <a:t>Think of it like a bank of communication resources</a:t>
            </a:r>
          </a:p>
          <a:p>
            <a:r>
              <a:rPr lang="en-US" dirty="0"/>
              <a:t>You can have an application send data to another application</a:t>
            </a:r>
          </a:p>
          <a:p>
            <a:r>
              <a:rPr lang="en-US" dirty="0"/>
              <a:t>The ESB is the bank of different communications that interprets the services between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FE36-71D8-4DA7-AFC1-20252502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SOA-ESB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70D4-7F79-4602-B8B7-37DD548C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SOA and ESB serve to make services easier to accomplish</a:t>
            </a:r>
          </a:p>
          <a:p>
            <a:r>
              <a:rPr lang="en-US" dirty="0"/>
              <a:t>SOA architecture is more direct</a:t>
            </a:r>
          </a:p>
          <a:p>
            <a:r>
              <a:rPr lang="en-US" dirty="0"/>
              <a:t>Two systems need to speak the same language</a:t>
            </a:r>
          </a:p>
          <a:p>
            <a:r>
              <a:rPr lang="en-US" dirty="0"/>
              <a:t>These systems can be reused</a:t>
            </a:r>
          </a:p>
          <a:p>
            <a:r>
              <a:rPr lang="en-US" dirty="0"/>
              <a:t>Say systems A, B, C, and D can talk with each other</a:t>
            </a:r>
          </a:p>
          <a:p>
            <a:r>
              <a:rPr lang="en-US" dirty="0"/>
              <a:t>You could cut out C because the same communication avenues exist between B and D</a:t>
            </a:r>
          </a:p>
        </p:txBody>
      </p:sp>
    </p:spTree>
    <p:extLst>
      <p:ext uri="{BB962C8B-B14F-4D97-AF65-F5344CB8AC3E}">
        <p14:creationId xmlns:p14="http://schemas.microsoft.com/office/powerpoint/2010/main" val="194132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23C-E0A4-4CF7-83BF-A1A0A01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data transference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957-6990-4BA1-BB22-F4A08188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request is sent from the user via two software applications from two networked systems</a:t>
            </a:r>
          </a:p>
          <a:p>
            <a:r>
              <a:rPr lang="en-US" dirty="0"/>
              <a:t>The request is evaluated via a service</a:t>
            </a:r>
          </a:p>
          <a:p>
            <a:r>
              <a:rPr lang="en-US" dirty="0"/>
              <a:t>The response is sent back</a:t>
            </a:r>
          </a:p>
          <a:p>
            <a:r>
              <a:rPr lang="en-US" dirty="0"/>
              <a:t>This is how the user sees the thing they requested</a:t>
            </a:r>
          </a:p>
          <a:p>
            <a:r>
              <a:rPr lang="en-US" dirty="0"/>
              <a:t>The main idea is that the same language is used for the request and response during the transfer</a:t>
            </a:r>
          </a:p>
        </p:txBody>
      </p:sp>
    </p:spTree>
    <p:extLst>
      <p:ext uri="{BB962C8B-B14F-4D97-AF65-F5344CB8AC3E}">
        <p14:creationId xmlns:p14="http://schemas.microsoft.com/office/powerpoint/2010/main" val="270647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5A36-D5F0-4685-A5E8-52C3C2E2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Esb</a:t>
            </a:r>
            <a:r>
              <a:rPr lang="en-US" dirty="0"/>
              <a:t> data transference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461D-7742-49BF-A293-775E2DD3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request is sent from the user via two software applications from two networked systems</a:t>
            </a:r>
          </a:p>
          <a:p>
            <a:r>
              <a:rPr lang="en-US" dirty="0"/>
              <a:t>The request language goes to the ESB to determine the translation</a:t>
            </a:r>
          </a:p>
          <a:p>
            <a:r>
              <a:rPr lang="en-US" dirty="0"/>
              <a:t>The translated request goes through</a:t>
            </a:r>
          </a:p>
          <a:p>
            <a:r>
              <a:rPr lang="en-US" dirty="0"/>
              <a:t>The response comes back through the ESB</a:t>
            </a:r>
          </a:p>
          <a:p>
            <a:r>
              <a:rPr lang="en-US" dirty="0"/>
              <a:t>The response continues to the user after being translated to the same language as the initial request</a:t>
            </a:r>
          </a:p>
        </p:txBody>
      </p:sp>
    </p:spTree>
    <p:extLst>
      <p:ext uri="{BB962C8B-B14F-4D97-AF65-F5344CB8AC3E}">
        <p14:creationId xmlns:p14="http://schemas.microsoft.com/office/powerpoint/2010/main" val="351704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650D-7763-4BC5-93CB-89B7EE3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3B0F-34CD-4DAA-AD68-02CCE822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numerous advantages to an SOA architecture</a:t>
            </a:r>
          </a:p>
          <a:p>
            <a:r>
              <a:rPr lang="en-US" dirty="0"/>
              <a:t>Firstly, the services involved are reusable for multiple applications</a:t>
            </a:r>
          </a:p>
          <a:p>
            <a:r>
              <a:rPr lang="en-US" dirty="0"/>
              <a:t>The services only need to maintain their references to each other</a:t>
            </a:r>
          </a:p>
          <a:p>
            <a:r>
              <a:rPr lang="en-US" dirty="0"/>
              <a:t>The services only give their status information when needed</a:t>
            </a:r>
          </a:p>
          <a:p>
            <a:r>
              <a:rPr lang="en-US" dirty="0"/>
              <a:t>The services are prioritized based on quality</a:t>
            </a:r>
          </a:p>
          <a:p>
            <a:r>
              <a:rPr lang="en-US" dirty="0"/>
              <a:t>There are 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29545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8E83-DCAD-4A66-9E1E-3293E21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</a:t>
            </a:r>
            <a:r>
              <a:rPr lang="en-US" dirty="0"/>
              <a:t>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B43-75FD-4885-86F8-55D5E75A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times can be slow with multiple interactions</a:t>
            </a:r>
          </a:p>
          <a:p>
            <a:r>
              <a:rPr lang="en-US" dirty="0"/>
              <a:t>The number of messages associated with service interactions can be astronomically high</a:t>
            </a:r>
          </a:p>
          <a:p>
            <a:r>
              <a:rPr lang="en-US" dirty="0"/>
              <a:t>SOA architecture requires an expensive up-front investment</a:t>
            </a:r>
          </a:p>
          <a:p>
            <a:r>
              <a:rPr lang="en-US" dirty="0"/>
              <a:t>Not the best choice for homogenous systems</a:t>
            </a:r>
          </a:p>
          <a:p>
            <a:r>
              <a:rPr lang="en-US" dirty="0"/>
              <a:t>Not necessary for stand-alone applications</a:t>
            </a:r>
          </a:p>
          <a:p>
            <a:r>
              <a:rPr lang="en-US" dirty="0"/>
              <a:t>The service communications aren’t ideal for real time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4705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C50-FCC8-4595-A7DE-FD7794E4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</a:t>
            </a:r>
            <a:r>
              <a:rPr lang="en-US" dirty="0"/>
              <a:t> deployment/management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E806-B6E8-4F5A-90ED-44CB9186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service provider creates a web service and how to use it</a:t>
            </a:r>
          </a:p>
          <a:p>
            <a:r>
              <a:rPr lang="en-US" dirty="0"/>
              <a:t>Other service providers are added for communication between them</a:t>
            </a:r>
          </a:p>
          <a:p>
            <a:r>
              <a:rPr lang="en-US" dirty="0"/>
              <a:t>The metadata needs to be managed by building the body of the message to include data types, structures, message headers</a:t>
            </a:r>
          </a:p>
          <a:p>
            <a:r>
              <a:rPr lang="en-US" dirty="0"/>
              <a:t>SOA can be scaled up by adding multiple servers for more resources</a:t>
            </a:r>
          </a:p>
          <a:p>
            <a:r>
              <a:rPr lang="en-US" dirty="0"/>
              <a:t>The capacity of each server can also be increased</a:t>
            </a:r>
          </a:p>
        </p:txBody>
      </p:sp>
    </p:spTree>
    <p:extLst>
      <p:ext uri="{BB962C8B-B14F-4D97-AF65-F5344CB8AC3E}">
        <p14:creationId xmlns:p14="http://schemas.microsoft.com/office/powerpoint/2010/main" val="2999722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412</TotalTime>
  <Words>605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Service oriented architecture &amp; enterprise service bus</vt:lpstr>
      <vt:lpstr>What is service oriented architecture?</vt:lpstr>
      <vt:lpstr>What is an enterprise service bus?</vt:lpstr>
      <vt:lpstr>The SOA-ESB relationship</vt:lpstr>
      <vt:lpstr>SOA data transference</vt:lpstr>
      <vt:lpstr>Esb data transference</vt:lpstr>
      <vt:lpstr>SOA advantages</vt:lpstr>
      <vt:lpstr>Soa disadvantages</vt:lpstr>
      <vt:lpstr>Soa deployment/management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Robert Sharp</dc:creator>
  <cp:lastModifiedBy>Robert Sharp</cp:lastModifiedBy>
  <cp:revision>31</cp:revision>
  <dcterms:created xsi:type="dcterms:W3CDTF">2018-05-14T01:30:20Z</dcterms:created>
  <dcterms:modified xsi:type="dcterms:W3CDTF">2018-06-18T02:15:44Z</dcterms:modified>
</cp:coreProperties>
</file>