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apigateway.html" TargetMode="External"/><Relationship Id="rId2" Type="http://schemas.openxmlformats.org/officeDocument/2006/relationships/hyperlink" Target="https://www.mulesoft.com/resources/api/microservices-secur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academy.com/blog/microservices-architecture-challenge-advantage-drawback/" TargetMode="External"/><Relationship Id="rId4" Type="http://schemas.openxmlformats.org/officeDocument/2006/relationships/hyperlink" Target="https://content.bellevue.edu/cst/WEB/WEB420/Week%208/Microservic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E86-33BA-4B55-90B3-8273FAC56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26107-EE90-4B86-BF63-E55176F01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201615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1D16-1690-4F5E-B2CA-3D94B99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72D9-F1FF-41DD-AC92-E160D71B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https://www.mulesoft.com/resources/api/microservices-security</a:t>
            </a:r>
            <a:endParaRPr lang="en-US" dirty="0"/>
          </a:p>
          <a:p>
            <a:r>
              <a:rPr lang="en-US" dirty="0">
                <a:hlinkClick r:id="rId3"/>
              </a:rPr>
              <a:t>http://microservices.io/patterns/apigateway.html</a:t>
            </a:r>
            <a:endParaRPr lang="en-US" dirty="0"/>
          </a:p>
          <a:p>
            <a:r>
              <a:rPr lang="en-US" dirty="0">
                <a:hlinkClick r:id="rId4"/>
              </a:rPr>
              <a:t>https://content.bellevue.edu/cst/WEB/WEB420/Week%208/Microservices.pdf</a:t>
            </a:r>
            <a:endParaRPr lang="en-US" dirty="0"/>
          </a:p>
          <a:p>
            <a:r>
              <a:rPr lang="en-US" dirty="0">
                <a:hlinkClick r:id="rId5"/>
              </a:rPr>
              <a:t>https://cloudacademy.com/blog/microservices-architecture-challenge-advantage-drawback/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D78E-AD7E-40A8-9D7C-29A2ECE1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C519-307B-489D-B898-5F1E7756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are segmented functions of an application</a:t>
            </a:r>
          </a:p>
          <a:p>
            <a:r>
              <a:rPr lang="en-US" dirty="0"/>
              <a:t>Very independent</a:t>
            </a:r>
          </a:p>
          <a:p>
            <a:r>
              <a:rPr lang="en-US" dirty="0"/>
              <a:t>Performs functions relating to a single task</a:t>
            </a:r>
          </a:p>
          <a:p>
            <a:r>
              <a:rPr lang="en-US" dirty="0"/>
              <a:t>Typically developed and maintained by a very small team</a:t>
            </a:r>
          </a:p>
          <a:p>
            <a:r>
              <a:rPr lang="en-US" dirty="0"/>
              <a:t>Organized with interconnected containers</a:t>
            </a:r>
          </a:p>
          <a:p>
            <a:r>
              <a:rPr lang="en-US" dirty="0"/>
              <a:t>Increases testability and speed of making repairs</a:t>
            </a:r>
          </a:p>
        </p:txBody>
      </p:sp>
    </p:spTree>
    <p:extLst>
      <p:ext uri="{BB962C8B-B14F-4D97-AF65-F5344CB8AC3E}">
        <p14:creationId xmlns:p14="http://schemas.microsoft.com/office/powerpoint/2010/main" val="140010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C82-B806-4773-9094-11DE0DF1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Api</a:t>
            </a:r>
            <a:r>
              <a:rPr lang="en-US" dirty="0"/>
              <a:t> Gateway?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79E2-0C3F-4AC4-B4BC-FEDA58B0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Gateway is like the front door to your application</a:t>
            </a:r>
          </a:p>
          <a:p>
            <a:r>
              <a:rPr lang="en-US" dirty="0"/>
              <a:t>Users utilize the API gateway from the outside internet browser</a:t>
            </a:r>
          </a:p>
          <a:p>
            <a:r>
              <a:rPr lang="en-US" dirty="0"/>
              <a:t>Your API gateway serves to check their credentials, and in addition, these credentials are checked and verified when accessing any service managed via your microservices </a:t>
            </a:r>
          </a:p>
          <a:p>
            <a:r>
              <a:rPr lang="en-US" dirty="0"/>
              <a:t>Now they have access to the data contained within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CCCD-B436-407C-8E43-E4192C75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B06BD-A674-490D-81B0-BEC2CD37B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229" y="1853754"/>
            <a:ext cx="6493541" cy="47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E10E-5960-4A02-93DD-7EE59077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example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905C4-D877-4D61-A4FA-FD2D3CA4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740" y="1821423"/>
            <a:ext cx="6524519" cy="48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D5FA-B454-42C4-9A21-A3F1869E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651E-0432-4C31-BC19-D4B58E2B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teams leads to efficient designing and building</a:t>
            </a:r>
          </a:p>
          <a:p>
            <a:r>
              <a:rPr lang="en-US" dirty="0"/>
              <a:t>Microservices are tailored to best fit the customers’ needs</a:t>
            </a:r>
          </a:p>
          <a:p>
            <a:r>
              <a:rPr lang="en-US" dirty="0"/>
              <a:t>Relations between microservices can be easily defined to only what is necessary</a:t>
            </a:r>
          </a:p>
          <a:p>
            <a:r>
              <a:rPr lang="en-US" dirty="0"/>
              <a:t>Microservices can be more efficient by distributing data stores, rather than having centralized database locations</a:t>
            </a:r>
          </a:p>
          <a:p>
            <a:r>
              <a:rPr lang="en-US" dirty="0"/>
              <a:t>Credential checks between microservices increase security</a:t>
            </a:r>
          </a:p>
        </p:txBody>
      </p:sp>
    </p:spTree>
    <p:extLst>
      <p:ext uri="{BB962C8B-B14F-4D97-AF65-F5344CB8AC3E}">
        <p14:creationId xmlns:p14="http://schemas.microsoft.com/office/powerpoint/2010/main" val="23795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6CC0-A843-487E-9002-EB180B25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5455-2041-4D0C-B9AC-B048D573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amount of decentralization increases complexity overall</a:t>
            </a:r>
          </a:p>
          <a:p>
            <a:r>
              <a:rPr lang="en-US" dirty="0"/>
              <a:t>Increased labor maintaining each microservice and associated data stores</a:t>
            </a:r>
          </a:p>
          <a:p>
            <a:r>
              <a:rPr lang="en-US" dirty="0"/>
              <a:t>Each service requires individual testing</a:t>
            </a:r>
          </a:p>
          <a:p>
            <a:r>
              <a:rPr lang="en-US" dirty="0"/>
              <a:t>A massive increase of inter-team coordination is required</a:t>
            </a:r>
          </a:p>
          <a:p>
            <a:r>
              <a:rPr lang="en-US" dirty="0"/>
              <a:t>Securing each microservice takes more time</a:t>
            </a:r>
          </a:p>
          <a:p>
            <a:r>
              <a:rPr lang="en-US" dirty="0"/>
              <a:t>Disclaimer: Most of these can be solved via automation</a:t>
            </a:r>
          </a:p>
        </p:txBody>
      </p:sp>
    </p:spTree>
    <p:extLst>
      <p:ext uri="{BB962C8B-B14F-4D97-AF65-F5344CB8AC3E}">
        <p14:creationId xmlns:p14="http://schemas.microsoft.com/office/powerpoint/2010/main" val="360819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FBAC-6603-4A20-BF2A-6AD679EF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1979-8542-4B29-8747-5BD00264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monolithic application, every development team would have to create their application with the ability to handle higher data and computation loads, and then the application would be redeployed at once.</a:t>
            </a:r>
          </a:p>
          <a:p>
            <a:r>
              <a:rPr lang="en-US" dirty="0"/>
              <a:t>Using microservices, this reinvents the process</a:t>
            </a:r>
          </a:p>
          <a:p>
            <a:r>
              <a:rPr lang="en-US" dirty="0"/>
              <a:t>Each team has the ability to recreate their service and deploy it when its ready.</a:t>
            </a:r>
          </a:p>
          <a:p>
            <a:r>
              <a:rPr lang="en-US" dirty="0"/>
              <a:t>This method allows teams to scale their microservice independently and efficiently</a:t>
            </a:r>
          </a:p>
        </p:txBody>
      </p:sp>
    </p:spTree>
    <p:extLst>
      <p:ext uri="{BB962C8B-B14F-4D97-AF65-F5344CB8AC3E}">
        <p14:creationId xmlns:p14="http://schemas.microsoft.com/office/powerpoint/2010/main" val="7708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D3EB-B57B-483A-9AD2-FD850AC4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scaling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C85794-88FE-4D42-806C-1FF67606B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853" y="2507200"/>
            <a:ext cx="5912294" cy="4139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9AD32-3D90-49E5-B2B9-0A503C5DA7B2}"/>
              </a:ext>
            </a:extLst>
          </p:cNvPr>
          <p:cNvSpPr txBox="1"/>
          <p:nvPr/>
        </p:nvSpPr>
        <p:spPr>
          <a:xfrm>
            <a:off x="1775490" y="1995811"/>
            <a:ext cx="864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application can have copies created and added almost like a deck of cards</a:t>
            </a:r>
          </a:p>
        </p:txBody>
      </p:sp>
    </p:spTree>
    <p:extLst>
      <p:ext uri="{BB962C8B-B14F-4D97-AF65-F5344CB8AC3E}">
        <p14:creationId xmlns:p14="http://schemas.microsoft.com/office/powerpoint/2010/main" val="2440220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360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microservices</vt:lpstr>
      <vt:lpstr>What are microservices?</vt:lpstr>
      <vt:lpstr>What is an Api Gateway?</vt:lpstr>
      <vt:lpstr>API Gateway example</vt:lpstr>
      <vt:lpstr>API Gateway example 2</vt:lpstr>
      <vt:lpstr>Microservice advantages</vt:lpstr>
      <vt:lpstr>Microservice disadvantages</vt:lpstr>
      <vt:lpstr>Microservice production</vt:lpstr>
      <vt:lpstr>Microservice scaling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Robert Sharp</dc:creator>
  <cp:lastModifiedBy>Robert Sharp</cp:lastModifiedBy>
  <cp:revision>8</cp:revision>
  <dcterms:created xsi:type="dcterms:W3CDTF">2018-06-25T01:49:00Z</dcterms:created>
  <dcterms:modified xsi:type="dcterms:W3CDTF">2018-06-25T02:56:51Z</dcterms:modified>
</cp:coreProperties>
</file>