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 id="2147483661" r:id="rId2"/>
    <p:sldMasterId id="2147483672" r:id="rId3"/>
    <p:sldMasterId id="2147483677" r:id="rId4"/>
    <p:sldMasterId id="2147483680" r:id="rId5"/>
    <p:sldMasterId id="2147483695" r:id="rId6"/>
  </p:sldMasterIdLst>
  <p:notesMasterIdLst>
    <p:notesMasterId r:id="rId42"/>
  </p:notesMasterIdLst>
  <p:handoutMasterIdLst>
    <p:handoutMasterId r:id="rId43"/>
  </p:handoutMasterIdLst>
  <p:sldIdLst>
    <p:sldId id="258" r:id="rId7"/>
    <p:sldId id="2330" r:id="rId8"/>
    <p:sldId id="2425" r:id="rId9"/>
    <p:sldId id="2258" r:id="rId10"/>
    <p:sldId id="2259" r:id="rId11"/>
    <p:sldId id="2426" r:id="rId12"/>
    <p:sldId id="2435" r:id="rId13"/>
    <p:sldId id="2427" r:id="rId14"/>
    <p:sldId id="2428" r:id="rId15"/>
    <p:sldId id="2429" r:id="rId16"/>
    <p:sldId id="2430" r:id="rId17"/>
    <p:sldId id="2431" r:id="rId18"/>
    <p:sldId id="2432" r:id="rId19"/>
    <p:sldId id="2433" r:id="rId20"/>
    <p:sldId id="2438" r:id="rId21"/>
    <p:sldId id="2436" r:id="rId22"/>
    <p:sldId id="2437" r:id="rId23"/>
    <p:sldId id="2439" r:id="rId24"/>
    <p:sldId id="2440" r:id="rId25"/>
    <p:sldId id="2441" r:id="rId26"/>
    <p:sldId id="2442" r:id="rId27"/>
    <p:sldId id="2443" r:id="rId28"/>
    <p:sldId id="2444" r:id="rId29"/>
    <p:sldId id="2446" r:id="rId30"/>
    <p:sldId id="2447" r:id="rId31"/>
    <p:sldId id="2448" r:id="rId32"/>
    <p:sldId id="2449" r:id="rId33"/>
    <p:sldId id="2450" r:id="rId34"/>
    <p:sldId id="2457" r:id="rId35"/>
    <p:sldId id="2451" r:id="rId36"/>
    <p:sldId id="2452" r:id="rId37"/>
    <p:sldId id="2453" r:id="rId38"/>
    <p:sldId id="2454" r:id="rId39"/>
    <p:sldId id="2257" r:id="rId40"/>
    <p:sldId id="2424"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页" id="{90A3E9DD-9659-40D0-9E8A-A0130A85A9E8}">
          <p14:sldIdLst>
            <p14:sldId id="258"/>
          </p14:sldIdLst>
        </p14:section>
        <p14:section name="引言" id="{0C8ABCF6-1DA3-47E3-BDEE-D9333A1B7567}">
          <p14:sldIdLst>
            <p14:sldId id="2330"/>
            <p14:sldId id="2425"/>
            <p14:sldId id="2258"/>
          </p14:sldIdLst>
        </p14:section>
        <p14:section name="5.1" id="{E61FFE9A-477B-46FB-9FFD-2712FC2CEFD8}">
          <p14:sldIdLst>
            <p14:sldId id="2259"/>
            <p14:sldId id="2426"/>
          </p14:sldIdLst>
        </p14:section>
        <p14:section name=" 5.2" id="{A13B030E-556A-4BDB-BCEC-7CE908B51506}">
          <p14:sldIdLst>
            <p14:sldId id="2435"/>
            <p14:sldId id="2427"/>
            <p14:sldId id="2428"/>
            <p14:sldId id="2429"/>
            <p14:sldId id="2430"/>
            <p14:sldId id="2431"/>
            <p14:sldId id="2432"/>
            <p14:sldId id="2433"/>
            <p14:sldId id="2438"/>
          </p14:sldIdLst>
        </p14:section>
        <p14:section name="5.3" id="{6ED5E15F-5EC6-46FA-B14A-1C8C9BC418DD}">
          <p14:sldIdLst>
            <p14:sldId id="2436"/>
            <p14:sldId id="2437"/>
            <p14:sldId id="2439"/>
            <p14:sldId id="2440"/>
            <p14:sldId id="2441"/>
            <p14:sldId id="2442"/>
            <p14:sldId id="2443"/>
            <p14:sldId id="2444"/>
            <p14:sldId id="2446"/>
            <p14:sldId id="2447"/>
            <p14:sldId id="2448"/>
            <p14:sldId id="2449"/>
            <p14:sldId id="2450"/>
            <p14:sldId id="2457"/>
            <p14:sldId id="2451"/>
            <p14:sldId id="2452"/>
            <p14:sldId id="2453"/>
            <p14:sldId id="2454"/>
          </p14:sldIdLst>
        </p14:section>
        <p14:section name="小结" id="{21C71F35-6E8C-4C83-B4F0-13E150AA2CC9}">
          <p14:sldIdLst>
            <p14:sldId id="2257"/>
            <p14:sldId id="242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9149C"/>
    <a:srgbClr val="D2DEEF"/>
    <a:srgbClr val="A379C2"/>
    <a:srgbClr val="EAEFF7"/>
    <a:srgbClr val="60A6D8"/>
    <a:srgbClr val="FF8F8F"/>
    <a:srgbClr val="2E4E7E"/>
    <a:srgbClr val="FCEF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79" autoAdjust="0"/>
    <p:restoredTop sz="80729" autoAdjust="0"/>
  </p:normalViewPr>
  <p:slideViewPr>
    <p:cSldViewPr snapToGrid="0">
      <p:cViewPr varScale="1">
        <p:scale>
          <a:sx n="58" d="100"/>
          <a:sy n="58" d="100"/>
        </p:scale>
        <p:origin x="102" y="372"/>
      </p:cViewPr>
      <p:guideLst/>
    </p:cSldViewPr>
  </p:slideViewPr>
  <p:notesTextViewPr>
    <p:cViewPr>
      <p:scale>
        <a:sx n="1" d="1"/>
        <a:sy n="1" d="1"/>
      </p:scale>
      <p:origin x="0" y="0"/>
    </p:cViewPr>
  </p:notesTextViewPr>
  <p:sorterViewPr>
    <p:cViewPr varScale="1">
      <p:scale>
        <a:sx n="100" d="100"/>
        <a:sy n="100" d="100"/>
      </p:scale>
      <p:origin x="0" y="-42516"/>
    </p:cViewPr>
  </p:sorter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5A9D10-00A1-4316-9DBF-1CFF2F39C327}" type="datetimeFigureOut">
              <a:rPr lang="zh-CN" altLang="en-US" smtClean="0"/>
              <a:t>2022/4/19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21E0D4-31D8-4080-A573-64BBB9E87E7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7FD3C-5E99-4122-A1EC-C8FBF6B0781B}" type="datetimeFigureOut">
              <a:rPr lang="zh-CN" altLang="en-US" smtClean="0"/>
              <a:t>2022/4/19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E584D-DA30-42E6-B6AB-C9D2BEA4D81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t>0</a:t>
            </a:fld>
            <a:endParaRPr lang="zh-CN" altLang="en-US"/>
          </a:p>
        </p:txBody>
      </p:sp>
    </p:spTree>
    <p:extLst>
      <p:ext uri="{BB962C8B-B14F-4D97-AF65-F5344CB8AC3E}">
        <p14:creationId xmlns:p14="http://schemas.microsoft.com/office/powerpoint/2010/main" val="275437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13DE4D-D86C-4C52-8DAB-5E486795A431}" type="datetime1">
              <a:rPr lang="zh-CN" altLang="en-US" smtClean="0"/>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030DD-4EA3-4D16-8C1C-D1952208EE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562AB4-57FE-4153-AB8E-57A8A4542D33}" type="datetime1">
              <a:rPr lang="zh-CN" altLang="en-US" smtClean="0"/>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030DD-4EA3-4D16-8C1C-D1952208EE9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701E520-5A7D-49CB-987B-DBAB929B773B}" type="datetime1">
              <a:rPr lang="zh-CN" altLang="en-US" smtClean="0"/>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B504D-74F3-442C-BEA0-A4B04CBF9628}" type="slidenum">
              <a:rPr lang="zh-CN" altLang="en-US" smtClean="0"/>
              <a:t>‹#›</a:t>
            </a:fld>
            <a:endParaRPr lang="zh-CN" altLang="en-US"/>
          </a:p>
        </p:txBody>
      </p:sp>
    </p:spTree>
    <p:extLst>
      <p:ext uri="{BB962C8B-B14F-4D97-AF65-F5344CB8AC3E}">
        <p14:creationId xmlns:p14="http://schemas.microsoft.com/office/powerpoint/2010/main" val="1358810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8" name="Rectangle 23">
            <a:extLst>
              <a:ext uri="{FF2B5EF4-FFF2-40B4-BE49-F238E27FC236}">
                <a16:creationId xmlns:a16="http://schemas.microsoft.com/office/drawing/2014/main" id="{BA02DC91-FA2B-1343-9109-95CEE3ED239D}"/>
              </a:ext>
            </a:extLst>
          </p:cNvPr>
          <p:cNvSpPr/>
          <p:nvPr userDrawn="1"/>
        </p:nvSpPr>
        <p:spPr>
          <a:xfrm>
            <a:off x="0" y="6656053"/>
            <a:ext cx="12192000" cy="201946"/>
          </a:xfrm>
          <a:prstGeom prst="rect">
            <a:avLst/>
          </a:prstGeom>
          <a:gradFill>
            <a:gsLst>
              <a:gs pos="0">
                <a:srgbClr val="FF0000">
                  <a:lumMod val="9000"/>
                  <a:lumOff val="91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 name="Title 1">
            <a:extLst>
              <a:ext uri="{FF2B5EF4-FFF2-40B4-BE49-F238E27FC236}">
                <a16:creationId xmlns:a16="http://schemas.microsoft.com/office/drawing/2014/main" id="{C9B20F7B-95BE-1C47-B045-4D1BBA040854}"/>
              </a:ext>
            </a:extLst>
          </p:cNvPr>
          <p:cNvSpPr>
            <a:spLocks noGrp="1"/>
          </p:cNvSpPr>
          <p:nvPr>
            <p:ph type="title" hasCustomPrompt="1"/>
          </p:nvPr>
        </p:nvSpPr>
        <p:spPr>
          <a:xfrm>
            <a:off x="604434" y="1"/>
            <a:ext cx="10515600" cy="1077122"/>
          </a:xfrm>
        </p:spPr>
        <p:txBody>
          <a:bodyPr/>
          <a:lstStyle>
            <a:lvl1pPr>
              <a:defRPr>
                <a:solidFill>
                  <a:schemeClr val="accent1"/>
                </a:solidFill>
                <a:effectLst>
                  <a:outerShdw blurRad="38100" dist="38100" dir="2700000" algn="tl">
                    <a:srgbClr val="000000">
                      <a:alpha val="10000"/>
                    </a:srgbClr>
                  </a:outerShdw>
                </a:effectLst>
                <a:latin typeface="FZZhunYuan-M02" panose="03000509000000000000" pitchFamily="66" charset="-122"/>
                <a:ea typeface="FZZhunYuan-M02" panose="03000509000000000000" pitchFamily="66" charset="-122"/>
              </a:defRPr>
            </a:lvl1pPr>
          </a:lstStyle>
          <a:p>
            <a:r>
              <a:rPr lang="en-US" dirty="0" err="1"/>
              <a:t>页标题</a:t>
            </a:r>
            <a:endParaRPr lang="en-CN" dirty="0"/>
          </a:p>
        </p:txBody>
      </p:sp>
      <p:sp>
        <p:nvSpPr>
          <p:cNvPr id="3" name="Content Placeholder 2">
            <a:extLst>
              <a:ext uri="{FF2B5EF4-FFF2-40B4-BE49-F238E27FC236}">
                <a16:creationId xmlns:a16="http://schemas.microsoft.com/office/drawing/2014/main" id="{F720C926-866F-6346-B679-B93B86185277}"/>
              </a:ext>
            </a:extLst>
          </p:cNvPr>
          <p:cNvSpPr>
            <a:spLocks noGrp="1"/>
          </p:cNvSpPr>
          <p:nvPr>
            <p:ph idx="1" hasCustomPrompt="1"/>
          </p:nvPr>
        </p:nvSpPr>
        <p:spPr>
          <a:xfrm>
            <a:off x="604434" y="1351725"/>
            <a:ext cx="10983132" cy="4825238"/>
          </a:xfrm>
        </p:spPr>
        <p:txBody>
          <a:bodyPr/>
          <a:lstStyle>
            <a:lvl1pPr marL="228600" indent="-228600">
              <a:lnSpc>
                <a:spcPct val="100000"/>
              </a:lnSpc>
              <a:buFont typeface="Wingdings" pitchFamily="2" charset="2"/>
              <a:buChar char="q"/>
              <a:defRPr b="0" i="0">
                <a:effectLst>
                  <a:outerShdw blurRad="38100" dist="38100" dir="2700000" algn="tl">
                    <a:srgbClr val="000000">
                      <a:alpha val="5000"/>
                    </a:srgbClr>
                  </a:outerShdw>
                </a:effectLst>
                <a:latin typeface="Linux Biolinum O" panose="02000503000000000000" pitchFamily="2" charset="0"/>
                <a:ea typeface="SimHei" panose="02010609060101010101" pitchFamily="49" charset="-122"/>
              </a:defRPr>
            </a:lvl1pPr>
            <a:lvl2pPr marL="685800" indent="-228600">
              <a:lnSpc>
                <a:spcPct val="100000"/>
              </a:lnSpc>
              <a:buFont typeface="Wingdings" pitchFamily="2" charset="2"/>
              <a:buChar char="q"/>
              <a:defRPr b="0" i="0">
                <a:effectLst>
                  <a:outerShdw blurRad="38100" dist="38100" dir="2700000" algn="tl">
                    <a:srgbClr val="000000">
                      <a:alpha val="5000"/>
                    </a:srgbClr>
                  </a:outerShdw>
                </a:effectLst>
                <a:latin typeface="Linux Biolinum O" panose="02000503000000000000" pitchFamily="2" charset="0"/>
                <a:ea typeface="SimSun" panose="02010600030101010101" pitchFamily="2" charset="-122"/>
              </a:defRPr>
            </a:lvl2pPr>
            <a:lvl3pPr marL="1143000" indent="-228600">
              <a:lnSpc>
                <a:spcPct val="100000"/>
              </a:lnSpc>
              <a:buFont typeface="Wingdings" pitchFamily="2" charset="2"/>
              <a:buChar char="q"/>
              <a:defRPr b="0" i="0">
                <a:effectLst>
                  <a:outerShdw blurRad="38100" dist="38100" dir="2700000" algn="tl">
                    <a:srgbClr val="000000">
                      <a:alpha val="5000"/>
                    </a:srgbClr>
                  </a:outerShdw>
                </a:effectLst>
                <a:latin typeface="Linux Biolinum O" panose="02000503000000000000" pitchFamily="2" charset="0"/>
                <a:ea typeface="SimSun" panose="02010600030101010101" pitchFamily="2" charset="-122"/>
              </a:defRPr>
            </a:lvl3pPr>
            <a:lvl4pPr marL="1600200" indent="-228600">
              <a:lnSpc>
                <a:spcPct val="100000"/>
              </a:lnSpc>
              <a:buFont typeface="Wingdings" pitchFamily="2" charset="2"/>
              <a:buChar char="q"/>
              <a:defRPr b="0" i="0">
                <a:effectLst>
                  <a:outerShdw blurRad="38100" dist="38100" dir="2700000" algn="tl">
                    <a:srgbClr val="000000">
                      <a:alpha val="5000"/>
                    </a:srgbClr>
                  </a:outerShdw>
                </a:effectLst>
                <a:latin typeface="Linux Biolinum O" panose="02000503000000000000" pitchFamily="2" charset="0"/>
                <a:ea typeface="SimSun" panose="02010600030101010101" pitchFamily="2" charset="-122"/>
              </a:defRPr>
            </a:lvl4pPr>
            <a:lvl5pPr marL="2057400" indent="-228600">
              <a:buFont typeface="Wingdings" pitchFamily="2" charset="2"/>
              <a:buChar char="q"/>
              <a:defRPr>
                <a:latin typeface="Microsoft YaHei" panose="020B0503020204020204" pitchFamily="34" charset="-122"/>
                <a:ea typeface="Microsoft YaHei" panose="020B0503020204020204" pitchFamily="34" charset="-122"/>
              </a:defRPr>
            </a:lvl5pPr>
          </a:lstStyle>
          <a:p>
            <a:pPr lvl="0"/>
            <a:r>
              <a:rPr lang="en-US" dirty="0" err="1"/>
              <a:t>一级子标题</a:t>
            </a:r>
            <a:endParaRPr lang="en-US" dirty="0"/>
          </a:p>
          <a:p>
            <a:pPr lvl="1"/>
            <a:r>
              <a:rPr lang="en-US" dirty="0" err="1"/>
              <a:t>二级子标题</a:t>
            </a:r>
            <a:endParaRPr lang="en-US" dirty="0"/>
          </a:p>
          <a:p>
            <a:pPr lvl="2"/>
            <a:r>
              <a:rPr lang="en-US" dirty="0" err="1"/>
              <a:t>三级子标题</a:t>
            </a:r>
            <a:endParaRPr lang="en-US" dirty="0"/>
          </a:p>
          <a:p>
            <a:pPr lvl="3"/>
            <a:r>
              <a:rPr lang="en-US" dirty="0" err="1"/>
              <a:t>四级子标题</a:t>
            </a:r>
            <a:endParaRPr lang="en-US" dirty="0"/>
          </a:p>
        </p:txBody>
      </p:sp>
      <p:sp>
        <p:nvSpPr>
          <p:cNvPr id="4" name="Date Placeholder 3">
            <a:extLst>
              <a:ext uri="{FF2B5EF4-FFF2-40B4-BE49-F238E27FC236}">
                <a16:creationId xmlns:a16="http://schemas.microsoft.com/office/drawing/2014/main" id="{8AFABA83-E4B1-E443-8B3C-3D1547FDB0E8}"/>
              </a:ext>
            </a:extLst>
          </p:cNvPr>
          <p:cNvSpPr>
            <a:spLocks noGrp="1"/>
          </p:cNvSpPr>
          <p:nvPr>
            <p:ph type="dt" sz="half" idx="10"/>
          </p:nvPr>
        </p:nvSpPr>
        <p:spPr>
          <a:xfrm>
            <a:off x="42960" y="6638461"/>
            <a:ext cx="3081240" cy="201946"/>
          </a:xfrm>
        </p:spPr>
        <p:txBody>
          <a:bodyPr/>
          <a:lstStyle/>
          <a:p>
            <a:fld id="{31DE7620-B10D-480B-AC35-20A1BB7879B4}" type="datetime1">
              <a:rPr lang="zh-CN" altLang="en-US" smtClean="0"/>
              <a:t>2022/4/19</a:t>
            </a:fld>
            <a:endParaRPr lang="en-CN" dirty="0"/>
          </a:p>
        </p:txBody>
      </p:sp>
      <p:sp>
        <p:nvSpPr>
          <p:cNvPr id="5" name="Footer Placeholder 4">
            <a:extLst>
              <a:ext uri="{FF2B5EF4-FFF2-40B4-BE49-F238E27FC236}">
                <a16:creationId xmlns:a16="http://schemas.microsoft.com/office/drawing/2014/main" id="{F880CDAE-18AA-8E4A-AE66-5A838387A41C}"/>
              </a:ext>
            </a:extLst>
          </p:cNvPr>
          <p:cNvSpPr>
            <a:spLocks noGrp="1"/>
          </p:cNvSpPr>
          <p:nvPr>
            <p:ph type="ftr" sz="quarter" idx="11"/>
          </p:nvPr>
        </p:nvSpPr>
        <p:spPr>
          <a:xfrm>
            <a:off x="3124200" y="6640144"/>
            <a:ext cx="6184900" cy="201946"/>
          </a:xfrm>
        </p:spPr>
        <p:txBody>
          <a:bodyPr/>
          <a:lstStyle/>
          <a:p>
            <a:endParaRPr lang="en-CN" dirty="0"/>
          </a:p>
        </p:txBody>
      </p:sp>
      <p:sp>
        <p:nvSpPr>
          <p:cNvPr id="6" name="Slide Number Placeholder 5">
            <a:extLst>
              <a:ext uri="{FF2B5EF4-FFF2-40B4-BE49-F238E27FC236}">
                <a16:creationId xmlns:a16="http://schemas.microsoft.com/office/drawing/2014/main" id="{5251585B-95AA-B247-A257-904D4331059E}"/>
              </a:ext>
            </a:extLst>
          </p:cNvPr>
          <p:cNvSpPr>
            <a:spLocks noGrp="1"/>
          </p:cNvSpPr>
          <p:nvPr>
            <p:ph type="sldNum" sz="quarter" idx="12"/>
          </p:nvPr>
        </p:nvSpPr>
        <p:spPr>
          <a:xfrm>
            <a:off x="9309100" y="6636669"/>
            <a:ext cx="2882900" cy="201946"/>
          </a:xfrm>
        </p:spPr>
        <p:txBody>
          <a:bodyPr/>
          <a:lstStyle/>
          <a:p>
            <a:fld id="{08A53482-69AC-C044-9115-D1F88F3EDDF4}" type="slidenum">
              <a:rPr lang="en-CN" smtClean="0"/>
              <a:t>‹#›</a:t>
            </a:fld>
            <a:endParaRPr lang="en-CN"/>
          </a:p>
        </p:txBody>
      </p:sp>
      <p:cxnSp>
        <p:nvCxnSpPr>
          <p:cNvPr id="7" name="直接连接符 7">
            <a:extLst>
              <a:ext uri="{FF2B5EF4-FFF2-40B4-BE49-F238E27FC236}">
                <a16:creationId xmlns:a16="http://schemas.microsoft.com/office/drawing/2014/main" id="{9BA7F044-7F3E-D645-A959-9DF72A5846E6}"/>
              </a:ext>
            </a:extLst>
          </p:cNvPr>
          <p:cNvCxnSpPr/>
          <p:nvPr userDrawn="1"/>
        </p:nvCxnSpPr>
        <p:spPr>
          <a:xfrm>
            <a:off x="604434" y="107712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511702C7-8249-244F-BFC8-64CC202A8EF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60639" y="0"/>
            <a:ext cx="1431361" cy="1088129"/>
          </a:xfrm>
          <a:prstGeom prst="rect">
            <a:avLst/>
          </a:prstGeom>
          <a:noFill/>
          <a:effectLst>
            <a:outerShdw blurRad="50800" dist="50800" dir="5400000" algn="ctr" rotWithShape="0">
              <a:srgbClr val="000000">
                <a:alpha val="1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93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自定义版式">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pPr>
              <a:defRPr/>
            </a:pPr>
            <a:r>
              <a:rPr lang="en-US" altLang="zh-CN"/>
              <a:t> -</a:t>
            </a:r>
            <a:fld id="{ADB768AF-D19D-4B19-B140-7DF97929A9A1}" type="slidenum">
              <a:rPr lang="en-US" altLang="zh-CN"/>
              <a:t>‹#›</a:t>
            </a:fld>
            <a:r>
              <a:rPr lang="en-US" altLang="zh-CN"/>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527381" y="980728"/>
            <a:ext cx="10957984" cy="5040312"/>
          </a:xfrm>
        </p:spPr>
        <p:txBody>
          <a:bodyPr/>
          <a:lstStyle>
            <a:lvl1pPr marL="342900" indent="-342900">
              <a:lnSpc>
                <a:spcPct val="120000"/>
              </a:lnSpc>
              <a:buClr>
                <a:srgbClr val="FFC000"/>
              </a:buClr>
              <a:buFont typeface="Wingdings" panose="05000000000000000000" pitchFamily="2" charset="2"/>
              <a:buChar char="n"/>
              <a:defRPr sz="2400">
                <a:latin typeface="+mn-ea"/>
                <a:ea typeface="+mn-ea"/>
              </a:defRPr>
            </a:lvl1pPr>
            <a:lvl2pPr marL="812800" indent="-355600">
              <a:lnSpc>
                <a:spcPct val="120000"/>
              </a:lnSpc>
              <a:buClr>
                <a:srgbClr val="FFC000"/>
              </a:buClr>
              <a:buFont typeface="Wingdings" panose="05000000000000000000" pitchFamily="2" charset="2"/>
              <a:buChar char="p"/>
              <a:defRPr sz="2000">
                <a:solidFill>
                  <a:srgbClr val="C00000"/>
                </a:solidFill>
                <a:latin typeface="+mn-ea"/>
                <a:ea typeface="+mn-ea"/>
              </a:defRPr>
            </a:lvl2pPr>
            <a:lvl3pPr marL="1143000" indent="-228600">
              <a:lnSpc>
                <a:spcPct val="120000"/>
              </a:lnSpc>
              <a:buClr>
                <a:srgbClr val="FFC000"/>
              </a:buClr>
              <a:buFont typeface="Wingdings" panose="05000000000000000000"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solidFill>
                  <a:schemeClr val="tx1"/>
                </a:solidFill>
              </a:defRPr>
            </a:lvl1pPr>
          </a:lstStyle>
          <a:p>
            <a:pPr>
              <a:defRPr/>
            </a:pPr>
            <a:r>
              <a:rPr lang="en-US" altLang="zh-CN"/>
              <a:t> -</a:t>
            </a:r>
            <a:fld id="{7DB7D154-6577-432F-8144-43C687260925}" type="slidenum">
              <a:rPr lang="en-US" altLang="zh-CN" smtClean="0"/>
              <a:t>‹#›</a:t>
            </a:fld>
            <a:r>
              <a:rPr lang="en-US" altLang="zh-CN"/>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a:t>
            </a:r>
            <a:r>
              <a:rPr lang="zh-CN" altLang="en-US" dirty="0"/>
              <a:t>此处编辑母版标题样式</a:t>
            </a:r>
          </a:p>
        </p:txBody>
      </p:sp>
      <p:sp>
        <p:nvSpPr>
          <p:cNvPr id="7" name="内容占位符 2"/>
          <p:cNvSpPr>
            <a:spLocks noGrp="1"/>
          </p:cNvSpPr>
          <p:nvPr>
            <p:ph idx="1"/>
          </p:nvPr>
        </p:nvSpPr>
        <p:spPr>
          <a:xfrm>
            <a:off x="527381" y="1052984"/>
            <a:ext cx="5472608" cy="5040312"/>
          </a:xfrm>
        </p:spPr>
        <p:txBody>
          <a:bodyPr/>
          <a:lstStyle>
            <a:lvl1pPr marL="342900" indent="-342900">
              <a:lnSpc>
                <a:spcPct val="120000"/>
              </a:lnSpc>
              <a:buClr>
                <a:srgbClr val="FFC000"/>
              </a:buClr>
              <a:buFont typeface="Wingdings" panose="05000000000000000000" pitchFamily="2" charset="2"/>
              <a:buChar char="n"/>
              <a:defRPr sz="2400">
                <a:latin typeface="+mn-ea"/>
                <a:ea typeface="+mn-ea"/>
              </a:defRPr>
            </a:lvl1pPr>
            <a:lvl2pPr marL="812800" indent="-355600">
              <a:lnSpc>
                <a:spcPct val="120000"/>
              </a:lnSpc>
              <a:buClr>
                <a:srgbClr val="FFC000"/>
              </a:buClr>
              <a:buFont typeface="Wingdings" panose="05000000000000000000" pitchFamily="2" charset="2"/>
              <a:buChar char="p"/>
              <a:defRPr sz="2000">
                <a:solidFill>
                  <a:srgbClr val="C00000"/>
                </a:solidFill>
                <a:latin typeface="+mn-ea"/>
                <a:ea typeface="+mn-ea"/>
              </a:defRPr>
            </a:lvl2pPr>
            <a:lvl3pPr marL="1143000" indent="-228600">
              <a:lnSpc>
                <a:spcPct val="120000"/>
              </a:lnSpc>
              <a:buClr>
                <a:srgbClr val="FFC000"/>
              </a:buClr>
              <a:buFont typeface="Wingdings" panose="05000000000000000000"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内容占位符 2"/>
          <p:cNvSpPr>
            <a:spLocks noGrp="1"/>
          </p:cNvSpPr>
          <p:nvPr>
            <p:ph idx="11"/>
          </p:nvPr>
        </p:nvSpPr>
        <p:spPr>
          <a:xfrm>
            <a:off x="6288021" y="1052984"/>
            <a:ext cx="5472608" cy="5040312"/>
          </a:xfrm>
        </p:spPr>
        <p:txBody>
          <a:bodyPr/>
          <a:lstStyle>
            <a:lvl1pPr marL="342900" indent="-342900">
              <a:lnSpc>
                <a:spcPct val="120000"/>
              </a:lnSpc>
              <a:buClr>
                <a:srgbClr val="FFC000"/>
              </a:buClr>
              <a:buFont typeface="Wingdings" panose="05000000000000000000" pitchFamily="2" charset="2"/>
              <a:buChar char="n"/>
              <a:defRPr sz="2400">
                <a:latin typeface="+mn-ea"/>
                <a:ea typeface="+mn-ea"/>
              </a:defRPr>
            </a:lvl1pPr>
            <a:lvl2pPr marL="812800" indent="-355600">
              <a:lnSpc>
                <a:spcPct val="120000"/>
              </a:lnSpc>
              <a:buClr>
                <a:srgbClr val="FFC000"/>
              </a:buClr>
              <a:buFont typeface="Wingdings" panose="05000000000000000000" pitchFamily="2" charset="2"/>
              <a:buChar char="p"/>
              <a:defRPr sz="2000">
                <a:solidFill>
                  <a:srgbClr val="C00000"/>
                </a:solidFill>
                <a:latin typeface="+mn-ea"/>
                <a:ea typeface="+mn-ea"/>
              </a:defRPr>
            </a:lvl2pPr>
            <a:lvl3pPr marL="1143000" indent="-228600">
              <a:lnSpc>
                <a:spcPct val="120000"/>
              </a:lnSpc>
              <a:buClr>
                <a:srgbClr val="FFC000"/>
              </a:buClr>
              <a:buFont typeface="Wingdings" panose="05000000000000000000"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3"/>
          <p:cNvSpPr>
            <a:spLocks noGrp="1"/>
          </p:cNvSpPr>
          <p:nvPr>
            <p:ph type="sldNum" sz="quarter" idx="12"/>
          </p:nvPr>
        </p:nvSpPr>
        <p:spPr/>
        <p:txBody>
          <a:bodyPr/>
          <a:lstStyle>
            <a:lvl1pPr>
              <a:defRPr>
                <a:solidFill>
                  <a:schemeClr val="tx1"/>
                </a:solidFill>
              </a:defRPr>
            </a:lvl1pPr>
          </a:lstStyle>
          <a:p>
            <a:pPr>
              <a:defRPr/>
            </a:pPr>
            <a:r>
              <a:rPr lang="en-US" altLang="zh-CN"/>
              <a:t> -</a:t>
            </a:r>
            <a:fld id="{5F521C08-B429-4574-BE91-8CD5A8D82BBE}" type="slidenum">
              <a:rPr lang="en-US" altLang="zh-CN" smtClean="0"/>
              <a:t>‹#›</a:t>
            </a:fld>
            <a:r>
              <a:rPr lang="en-US" altLang="zh-CN"/>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仅标题">
    <p:spTree>
      <p:nvGrpSpPr>
        <p:cNvPr id="1" name=""/>
        <p:cNvGrpSpPr/>
        <p:nvPr/>
      </p:nvGrpSpPr>
      <p:grpSpPr>
        <a:xfrm>
          <a:off x="0" y="0"/>
          <a:ext cx="0" cy="0"/>
          <a:chOff x="0" y="0"/>
          <a:chExt cx="0" cy="0"/>
        </a:xfrm>
      </p:grpSpPr>
      <p:grpSp>
        <p:nvGrpSpPr>
          <p:cNvPr id="3" name="组合 1"/>
          <p:cNvGrpSpPr/>
          <p:nvPr userDrawn="1"/>
        </p:nvGrpSpPr>
        <p:grpSpPr bwMode="auto">
          <a:xfrm>
            <a:off x="0" y="1"/>
            <a:ext cx="12192000" cy="836613"/>
            <a:chOff x="0" y="0"/>
            <a:chExt cx="9144000" cy="836613"/>
          </a:xfrm>
        </p:grpSpPr>
        <p:pic>
          <p:nvPicPr>
            <p:cNvPr id="4" name="Picture 2"/>
            <p:cNvPicPr>
              <a:picLocks noChangeAspect="1" noChangeArrowheads="1"/>
            </p:cNvPicPr>
            <p:nvPr userDrawn="1"/>
          </p:nvPicPr>
          <p:blipFill>
            <a:blip r:embed="rId2"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5" name="Picture 8"/>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7869584" y="504510"/>
              <a:ext cx="1144067" cy="243996"/>
            </a:xfrm>
            <a:prstGeom prst="rect">
              <a:avLst/>
            </a:prstGeom>
            <a:noFill/>
            <a:ln w="9525">
              <a:noFill/>
              <a:miter lim="800000"/>
              <a:headEnd/>
              <a:tailEnd/>
            </a:ln>
          </p:spPr>
        </p:pic>
      </p:grpSp>
      <p:sp>
        <p:nvSpPr>
          <p:cNvPr id="6" name="Rectangle 14"/>
          <p:cNvSpPr>
            <a:spLocks noChangeArrowheads="1"/>
          </p:cNvSpPr>
          <p:nvPr/>
        </p:nvSpPr>
        <p:spPr bwMode="auto">
          <a:xfrm>
            <a:off x="0" y="800100"/>
            <a:ext cx="12192000" cy="69850"/>
          </a:xfrm>
          <a:prstGeom prst="rect">
            <a:avLst/>
          </a:prstGeom>
          <a:gradFill rotWithShape="1">
            <a:gsLst>
              <a:gs pos="0">
                <a:srgbClr val="FFCC00"/>
              </a:gs>
              <a:gs pos="100000">
                <a:schemeClr val="bg1"/>
              </a:gs>
            </a:gsLst>
            <a:lin ang="0" scaled="1"/>
          </a:gradFill>
          <a:ln w="9525">
            <a:noFill/>
            <a:miter lim="800000"/>
          </a:ln>
        </p:spPr>
        <p:txBody>
          <a:bodyPr wrap="none" anchor="ctr"/>
          <a:lstStyle/>
          <a:p>
            <a:pPr>
              <a:defRPr/>
            </a:pPr>
            <a:endParaRPr lang="zh-CN" altLang="en-US" sz="1800" i="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blank" preserve="1">
  <p:cSld name="空白">
    <p:spTree>
      <p:nvGrpSpPr>
        <p:cNvPr id="1" name=""/>
        <p:cNvGrpSpPr/>
        <p:nvPr/>
      </p:nvGrpSpPr>
      <p:grpSpPr>
        <a:xfrm>
          <a:off x="0" y="0"/>
          <a:ext cx="0" cy="0"/>
          <a:chOff x="0" y="0"/>
          <a:chExt cx="0" cy="0"/>
        </a:xfrm>
      </p:grpSpPr>
      <p:grpSp>
        <p:nvGrpSpPr>
          <p:cNvPr id="2" name="组合 1"/>
          <p:cNvGrpSpPr/>
          <p:nvPr userDrawn="1"/>
        </p:nvGrpSpPr>
        <p:grpSpPr bwMode="auto">
          <a:xfrm>
            <a:off x="0" y="1"/>
            <a:ext cx="12192000" cy="836613"/>
            <a:chOff x="0" y="0"/>
            <a:chExt cx="9144000" cy="836613"/>
          </a:xfrm>
        </p:grpSpPr>
        <p:pic>
          <p:nvPicPr>
            <p:cNvPr id="3" name="Picture 2"/>
            <p:cNvPicPr>
              <a:picLocks noChangeAspect="1" noChangeArrowheads="1"/>
            </p:cNvPicPr>
            <p:nvPr userDrawn="1"/>
          </p:nvPicPr>
          <p:blipFill>
            <a:blip r:embed="rId2"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4" name="Picture 8"/>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7869584" y="504510"/>
              <a:ext cx="1144067" cy="243996"/>
            </a:xfrm>
            <a:prstGeom prst="rect">
              <a:avLst/>
            </a:prstGeom>
            <a:noFill/>
            <a:ln w="9525">
              <a:noFill/>
              <a:miter lim="800000"/>
              <a:headEnd/>
              <a:tailEnd/>
            </a:ln>
          </p:spPr>
        </p:pic>
      </p:grpSp>
      <p:sp>
        <p:nvSpPr>
          <p:cNvPr id="5" name="Rectangle 14"/>
          <p:cNvSpPr>
            <a:spLocks noChangeArrowheads="1"/>
          </p:cNvSpPr>
          <p:nvPr/>
        </p:nvSpPr>
        <p:spPr bwMode="auto">
          <a:xfrm>
            <a:off x="0" y="800100"/>
            <a:ext cx="12192000" cy="69850"/>
          </a:xfrm>
          <a:prstGeom prst="rect">
            <a:avLst/>
          </a:prstGeom>
          <a:gradFill rotWithShape="1">
            <a:gsLst>
              <a:gs pos="0">
                <a:srgbClr val="FFCC00"/>
              </a:gs>
              <a:gs pos="100000">
                <a:schemeClr val="bg1"/>
              </a:gs>
            </a:gsLst>
            <a:lin ang="0" scaled="1"/>
          </a:gradFill>
          <a:ln w="9525">
            <a:noFill/>
            <a:miter lim="800000"/>
          </a:ln>
        </p:spPr>
        <p:txBody>
          <a:bodyPr wrap="none" anchor="ctr"/>
          <a:lstStyle/>
          <a:p>
            <a:pPr>
              <a:defRPr/>
            </a:pPr>
            <a:endParaRPr lang="zh-CN" altLang="en-US" sz="1800" i="0">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saturation sat="0"/>
                    </a14:imgEffect>
                  </a14:imgLayer>
                </a14:imgProps>
              </a:ext>
            </a:extLst>
          </a:blip>
          <a:srcRect/>
          <a:stretch>
            <a:fillRect/>
          </a:stretch>
        </p:blipFill>
        <p:spPr bwMode="auto">
          <a:xfrm>
            <a:off x="3951" y="6023137"/>
            <a:ext cx="12192000" cy="836613"/>
          </a:xfrm>
          <a:prstGeom prst="rect">
            <a:avLst/>
          </a:prstGeom>
          <a:solidFill>
            <a:schemeClr val="tx1"/>
          </a:solidFill>
          <a:ln w="9525">
            <a:noFill/>
            <a:miter lim="800000"/>
            <a:headEnd/>
            <a:tailEnd/>
          </a:ln>
          <a:effectLst>
            <a:glow rad="127000">
              <a:schemeClr val="bg1">
                <a:alpha val="38000"/>
              </a:schemeClr>
            </a:glow>
          </a:effectLst>
        </p:spPr>
      </p:pic>
      <p:sp>
        <p:nvSpPr>
          <p:cNvPr id="9" name="灯片编号占位符 3"/>
          <p:cNvSpPr>
            <a:spLocks noGrp="1"/>
          </p:cNvSpPr>
          <p:nvPr>
            <p:ph type="sldNum" sz="quarter" idx="4294967295"/>
          </p:nvPr>
        </p:nvSpPr>
        <p:spPr bwMode="auto">
          <a:xfrm>
            <a:off x="10223500" y="6237288"/>
            <a:ext cx="1354667" cy="476250"/>
          </a:xfrm>
          <a:noFill/>
          <a:ln>
            <a:miter lim="800000"/>
          </a:ln>
        </p:spPr>
        <p:txBody>
          <a:bodyPr vert="horz" wrap="square" lIns="91440" tIns="45720" rIns="91440" bIns="45720" numCol="1" anchor="t" anchorCtr="0" compatLnSpc="1"/>
          <a:lstStyle>
            <a:lvl1pPr>
              <a:defRPr>
                <a:solidFill>
                  <a:schemeClr val="bg1"/>
                </a:solidFill>
              </a:defRPr>
            </a:lvl1pPr>
          </a:lstStyle>
          <a:p>
            <a:fld id="{B807A58F-92FA-4C20-BF32-9E303ED892C9}" type="slidenum">
              <a:rPr lang="en-US" altLang="zh-CN" smtClean="0">
                <a:latin typeface="Arial" panose="020B0604020202020204" pitchFamily="34" charset="0"/>
              </a:rPr>
              <a:t>‹#›</a:t>
            </a:fld>
            <a:endParaRPr lang="en-US" altLang="zh-CN">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showMasterPhAnim="0" type="objOnly" preserve="1">
  <p:cSld name="内容">
    <p:spTree>
      <p:nvGrpSpPr>
        <p:cNvPr id="1" name=""/>
        <p:cNvGrpSpPr/>
        <p:nvPr/>
      </p:nvGrpSpPr>
      <p:grpSpPr>
        <a:xfrm>
          <a:off x="0" y="0"/>
          <a:ext cx="0" cy="0"/>
          <a:chOff x="0" y="0"/>
          <a:chExt cx="0" cy="0"/>
        </a:xfrm>
      </p:grpSpPr>
      <p:grpSp>
        <p:nvGrpSpPr>
          <p:cNvPr id="3" name="组合 1"/>
          <p:cNvGrpSpPr/>
          <p:nvPr userDrawn="1"/>
        </p:nvGrpSpPr>
        <p:grpSpPr bwMode="auto">
          <a:xfrm>
            <a:off x="0" y="1"/>
            <a:ext cx="12192000" cy="836613"/>
            <a:chOff x="0" y="0"/>
            <a:chExt cx="9144000" cy="836613"/>
          </a:xfrm>
        </p:grpSpPr>
        <p:pic>
          <p:nvPicPr>
            <p:cNvPr id="4" name="Picture 2"/>
            <p:cNvPicPr>
              <a:picLocks noChangeAspect="1" noChangeArrowheads="1"/>
            </p:cNvPicPr>
            <p:nvPr userDrawn="1"/>
          </p:nvPicPr>
          <p:blipFill>
            <a:blip r:embed="rId2"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5" name="Picture 8"/>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7869584" y="504510"/>
              <a:ext cx="1144067" cy="243996"/>
            </a:xfrm>
            <a:prstGeom prst="rect">
              <a:avLst/>
            </a:prstGeom>
            <a:noFill/>
            <a:ln w="9525">
              <a:noFill/>
              <a:miter lim="800000"/>
              <a:headEnd/>
              <a:tailEnd/>
            </a:ln>
          </p:spPr>
        </p:pic>
      </p:grpSp>
      <p:sp>
        <p:nvSpPr>
          <p:cNvPr id="6" name="Rectangle 14"/>
          <p:cNvSpPr>
            <a:spLocks noChangeArrowheads="1"/>
          </p:cNvSpPr>
          <p:nvPr/>
        </p:nvSpPr>
        <p:spPr bwMode="auto">
          <a:xfrm>
            <a:off x="0" y="800100"/>
            <a:ext cx="12192000" cy="69850"/>
          </a:xfrm>
          <a:prstGeom prst="rect">
            <a:avLst/>
          </a:prstGeom>
          <a:gradFill rotWithShape="1">
            <a:gsLst>
              <a:gs pos="0">
                <a:srgbClr val="FFCC00"/>
              </a:gs>
              <a:gs pos="100000">
                <a:schemeClr val="bg1"/>
              </a:gs>
            </a:gsLst>
            <a:lin ang="0" scaled="1"/>
          </a:gradFill>
          <a:ln w="9525">
            <a:noFill/>
            <a:miter lim="800000"/>
          </a:ln>
        </p:spPr>
        <p:txBody>
          <a:bodyPr wrap="none" anchor="ctr"/>
          <a:lstStyle/>
          <a:p>
            <a:pPr>
              <a:defRPr/>
            </a:pPr>
            <a:endParaRPr lang="zh-CN" altLang="en-US" sz="1800" i="0">
              <a:latin typeface="微软雅黑" panose="020B0503020204020204" pitchFamily="34" charset="-122"/>
              <a:ea typeface="微软雅黑" panose="020B0503020204020204" pitchFamily="34" charset="-122"/>
            </a:endParaRPr>
          </a:p>
        </p:txBody>
      </p:sp>
      <p:sp>
        <p:nvSpPr>
          <p:cNvPr id="2" name="内容占位符 1"/>
          <p:cNvSpPr>
            <a:spLocks noGrp="1"/>
          </p:cNvSpPr>
          <p:nvPr>
            <p:ph/>
          </p:nvPr>
        </p:nvSpPr>
        <p:spPr>
          <a:xfrm>
            <a:off x="609600" y="214313"/>
            <a:ext cx="10972800" cy="58785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矩形 15"/>
          <p:cNvSpPr>
            <a:spLocks noGrp="1" noChangeArrowheads="1"/>
          </p:cNvSpPr>
          <p:nvPr>
            <p:ph type="sldNum" sz="quarter" idx="10"/>
          </p:nvPr>
        </p:nvSpPr>
        <p:spPr>
          <a:xfrm>
            <a:off x="624417" y="6524625"/>
            <a:ext cx="1919816" cy="196850"/>
          </a:xfrm>
        </p:spPr>
        <p:txBody>
          <a:bodyPr/>
          <a:lstStyle>
            <a:lvl1pPr>
              <a:defRPr sz="1800">
                <a:solidFill>
                  <a:schemeClr val="tx1"/>
                </a:solidFill>
              </a:defRPr>
            </a:lvl1pPr>
          </a:lstStyle>
          <a:p>
            <a:pPr>
              <a:defRPr/>
            </a:pPr>
            <a:r>
              <a:rPr lang="de-DE" altLang="zh-CN"/>
              <a:t>Page </a:t>
            </a:r>
            <a:r>
              <a:rPr lang="de-DE" altLang="zh-CN">
                <a:sym typeface="MS UI Gothic" panose="020B0600070205080204" pitchFamily="34" charset="-128"/>
              </a:rPr>
              <a:t></a:t>
            </a:r>
            <a:r>
              <a:rPr lang="de-DE" altLang="zh-CN"/>
              <a:t> </a:t>
            </a:r>
            <a:fld id="{ADB7D70D-7DF3-4918-ACB7-161C21D1246F}"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87822" y="257614"/>
            <a:ext cx="10515600" cy="617641"/>
          </a:xfrm>
        </p:spPr>
        <p:txBody>
          <a:bodyPr>
            <a:normAutofit/>
          </a:bodyPr>
          <a:lstStyle>
            <a:lvl1pPr>
              <a:defRPr sz="2800" b="1">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灯片编号占位符 3"/>
          <p:cNvSpPr txBox="1"/>
          <p:nvPr userDrawn="1"/>
        </p:nvSpPr>
        <p:spPr>
          <a:xfrm>
            <a:off x="11748790" y="6589899"/>
            <a:ext cx="292061" cy="283147"/>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mtClean="0">
                <a:solidFill>
                  <a:schemeClr val="bg1"/>
                </a:solidFill>
                <a:latin typeface="Impact" panose="020B0806030902050204" pitchFamily="34" charset="0"/>
                <a:ea typeface="微软雅黑" panose="020B0503020204020204" pitchFamily="34" charset="-122"/>
                <a:cs typeface="Segoe UI" panose="020B0502040204020203" pitchFamily="34" charset="0"/>
              </a:rPr>
              <a:t>‹#›</a:t>
            </a:fld>
            <a:endParaRPr lang="zh-CN" altLang="en-US" dirty="0">
              <a:solidFill>
                <a:schemeClr val="bg1"/>
              </a:solidFill>
              <a:latin typeface="Impact" panose="020B0806030902050204" pitchFamily="34" charset="0"/>
              <a:ea typeface="微软雅黑" panose="020B0503020204020204" pitchFamily="34" charset="-122"/>
              <a:cs typeface="Segoe UI" panose="020B0502040204020203" pitchFamily="34" charset="0"/>
            </a:endParaRPr>
          </a:p>
        </p:txBody>
      </p:sp>
      <p:sp>
        <p:nvSpPr>
          <p:cNvPr id="13" name="内容占位符 2"/>
          <p:cNvSpPr>
            <a:spLocks noGrp="1"/>
          </p:cNvSpPr>
          <p:nvPr>
            <p:ph idx="1"/>
          </p:nvPr>
        </p:nvSpPr>
        <p:spPr>
          <a:xfrm>
            <a:off x="487822" y="942764"/>
            <a:ext cx="10515599" cy="5637024"/>
          </a:xfrm>
          <a:prstGeom prst="rect">
            <a:avLst/>
          </a:prstGeom>
        </p:spPr>
        <p:txBody>
          <a:bodyPr/>
          <a:lstStyle>
            <a:lvl1pPr marL="342900" indent="-342900" algn="just">
              <a:lnSpc>
                <a:spcPct val="120000"/>
              </a:lnSpc>
              <a:buClr>
                <a:srgbClr val="FFC000"/>
              </a:buClr>
              <a:buFont typeface="Wingdings" panose="05000000000000000000" pitchFamily="2" charset="2"/>
              <a:buChar char="n"/>
              <a:defRPr sz="2600">
                <a:latin typeface="微软雅黑" panose="020B0503020204020204" pitchFamily="34" charset="-122"/>
                <a:ea typeface="微软雅黑" panose="020B0503020204020204" pitchFamily="34" charset="-122"/>
              </a:defRPr>
            </a:lvl1pPr>
            <a:lvl2pPr marL="812800" indent="-355600" algn="just">
              <a:lnSpc>
                <a:spcPct val="120000"/>
              </a:lnSpc>
              <a:buClr>
                <a:srgbClr val="FFC000"/>
              </a:buClr>
              <a:buFont typeface="Wingdings" panose="05000000000000000000" pitchFamily="2" charset="2"/>
              <a:buChar char="p"/>
              <a:defRPr sz="2000">
                <a:solidFill>
                  <a:srgbClr val="C00000"/>
                </a:solidFill>
                <a:latin typeface="微软雅黑" panose="020B0503020204020204" pitchFamily="34" charset="-122"/>
                <a:ea typeface="微软雅黑" panose="020B0503020204020204" pitchFamily="34" charset="-122"/>
              </a:defRPr>
            </a:lvl2pPr>
            <a:lvl3pPr marL="1143000" indent="-228600" algn="just">
              <a:lnSpc>
                <a:spcPct val="120000"/>
              </a:lnSpc>
              <a:buClr>
                <a:srgbClr val="FFC000"/>
              </a:buClr>
              <a:buFont typeface="Wingdings" panose="05000000000000000000" pitchFamily="2" charset="2"/>
              <a:buChar char="u"/>
              <a:defRPr sz="2000">
                <a:latin typeface="微软雅黑" panose="020B0503020204020204" pitchFamily="34" charset="-122"/>
                <a:ea typeface="微软雅黑" panose="020B0503020204020204" pitchFamily="34" charset="-122"/>
              </a:defRPr>
            </a:lvl3pPr>
            <a:lvl4pPr algn="just">
              <a:lnSpc>
                <a:spcPct val="120000"/>
              </a:lnSpc>
              <a:defRPr sz="1600">
                <a:latin typeface="微软雅黑" panose="020B0503020204020204" pitchFamily="34" charset="-122"/>
                <a:ea typeface="微软雅黑" panose="020B0503020204020204" pitchFamily="34" charset="-122"/>
              </a:defRPr>
            </a:lvl4pPr>
            <a:lvl5pPr algn="just">
              <a:lnSpc>
                <a:spcPct val="120000"/>
              </a:lnSpc>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1" name="图片 10" descr="徽标&#10;&#10;描述已自动生成">
            <a:extLst>
              <a:ext uri="{FF2B5EF4-FFF2-40B4-BE49-F238E27FC236}">
                <a16:creationId xmlns:a16="http://schemas.microsoft.com/office/drawing/2014/main" id="{907285A6-C3C5-4B0D-B6BC-146B6CE9ED4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0181" y="84409"/>
            <a:ext cx="1323996" cy="1005857"/>
          </a:xfrm>
          <a:prstGeom prst="rect">
            <a:avLst/>
          </a:prstGeom>
        </p:spPr>
      </p:pic>
      <p:sp>
        <p:nvSpPr>
          <p:cNvPr id="14" name="日期占位符 3">
            <a:extLst>
              <a:ext uri="{FF2B5EF4-FFF2-40B4-BE49-F238E27FC236}">
                <a16:creationId xmlns:a16="http://schemas.microsoft.com/office/drawing/2014/main" id="{445D2E9D-A468-4DCC-A3E0-F8276AEC0BA9}"/>
              </a:ext>
            </a:extLst>
          </p:cNvPr>
          <p:cNvSpPr>
            <a:spLocks noGrp="1"/>
          </p:cNvSpPr>
          <p:nvPr>
            <p:ph type="dt" sz="half" idx="2"/>
          </p:nvPr>
        </p:nvSpPr>
        <p:spPr>
          <a:xfrm>
            <a:off x="229536" y="6488734"/>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243C069B-F285-4B6A-82DC-B1B091F96B7F}" type="datetime1">
              <a:rPr lang="zh-CN" altLang="en-US" smtClean="0"/>
              <a:t>2022/4/19</a:t>
            </a:fld>
            <a:endParaRPr lang="en-US" dirty="0"/>
          </a:p>
        </p:txBody>
      </p:sp>
      <p:sp>
        <p:nvSpPr>
          <p:cNvPr id="16" name="页脚占位符 4">
            <a:extLst>
              <a:ext uri="{FF2B5EF4-FFF2-40B4-BE49-F238E27FC236}">
                <a16:creationId xmlns:a16="http://schemas.microsoft.com/office/drawing/2014/main" id="{97805172-4C1A-4C10-8D6D-04DB5595B52E}"/>
              </a:ext>
            </a:extLst>
          </p:cNvPr>
          <p:cNvSpPr>
            <a:spLocks noGrp="1"/>
          </p:cNvSpPr>
          <p:nvPr>
            <p:ph type="ftr" sz="quarter" idx="3"/>
          </p:nvPr>
        </p:nvSpPr>
        <p:spPr>
          <a:xfrm>
            <a:off x="4648200" y="6488734"/>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17" name="幻灯片编号占位符 5">
            <a:extLst>
              <a:ext uri="{FF2B5EF4-FFF2-40B4-BE49-F238E27FC236}">
                <a16:creationId xmlns:a16="http://schemas.microsoft.com/office/drawing/2014/main" id="{64F9B465-1FF2-4436-BE63-D71F65C0A17D}"/>
              </a:ext>
            </a:extLst>
          </p:cNvPr>
          <p:cNvSpPr>
            <a:spLocks noGrp="1"/>
          </p:cNvSpPr>
          <p:nvPr>
            <p:ph type="sldNum" sz="quarter" idx="4"/>
          </p:nvPr>
        </p:nvSpPr>
        <p:spPr>
          <a:xfrm>
            <a:off x="8371925" y="6488734"/>
            <a:ext cx="3558137"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E3A857A3-1012-4184-86F6-41658C62E65F}"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showMasterPhAnim="0" userDrawn="1">
  <p:cSld name="标题，文本与内容">
    <p:spTree>
      <p:nvGrpSpPr>
        <p:cNvPr id="1" name=""/>
        <p:cNvGrpSpPr/>
        <p:nvPr/>
      </p:nvGrpSpPr>
      <p:grpSpPr>
        <a:xfrm>
          <a:off x="0" y="0"/>
          <a:ext cx="0" cy="0"/>
          <a:chOff x="0" y="0"/>
          <a:chExt cx="0" cy="0"/>
        </a:xfrm>
      </p:grpSpPr>
      <p:grpSp>
        <p:nvGrpSpPr>
          <p:cNvPr id="5" name="组合 1"/>
          <p:cNvGrpSpPr/>
          <p:nvPr userDrawn="1"/>
        </p:nvGrpSpPr>
        <p:grpSpPr bwMode="auto">
          <a:xfrm>
            <a:off x="0" y="1"/>
            <a:ext cx="12192000" cy="836613"/>
            <a:chOff x="0" y="0"/>
            <a:chExt cx="9144000" cy="836613"/>
          </a:xfrm>
        </p:grpSpPr>
        <p:pic>
          <p:nvPicPr>
            <p:cNvPr id="6" name="Picture 2"/>
            <p:cNvPicPr>
              <a:picLocks noChangeAspect="1" noChangeArrowheads="1"/>
            </p:cNvPicPr>
            <p:nvPr userDrawn="1"/>
          </p:nvPicPr>
          <p:blipFill>
            <a:blip r:embed="rId2"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7869584" y="504510"/>
              <a:ext cx="1144067" cy="243996"/>
            </a:xfrm>
            <a:prstGeom prst="rect">
              <a:avLst/>
            </a:prstGeom>
            <a:noFill/>
            <a:ln w="9525">
              <a:noFill/>
              <a:miter lim="800000"/>
              <a:headEnd/>
              <a:tailEnd/>
            </a:ln>
          </p:spPr>
        </p:pic>
      </p:grpSp>
      <p:sp>
        <p:nvSpPr>
          <p:cNvPr id="8" name="Rectangle 14"/>
          <p:cNvSpPr>
            <a:spLocks noChangeArrowheads="1"/>
          </p:cNvSpPr>
          <p:nvPr/>
        </p:nvSpPr>
        <p:spPr bwMode="auto">
          <a:xfrm>
            <a:off x="0" y="800100"/>
            <a:ext cx="12192000" cy="69850"/>
          </a:xfrm>
          <a:prstGeom prst="rect">
            <a:avLst/>
          </a:prstGeom>
          <a:gradFill rotWithShape="1">
            <a:gsLst>
              <a:gs pos="0">
                <a:srgbClr val="FFCC00"/>
              </a:gs>
              <a:gs pos="100000">
                <a:schemeClr val="bg1"/>
              </a:gs>
            </a:gsLst>
            <a:lin ang="0" scaled="1"/>
          </a:gradFill>
          <a:ln w="9525">
            <a:noFill/>
            <a:miter lim="800000"/>
          </a:ln>
        </p:spPr>
        <p:txBody>
          <a:bodyPr wrap="none" anchor="ctr"/>
          <a:lstStyle/>
          <a:p>
            <a:pPr>
              <a:defRPr/>
            </a:pPr>
            <a:endParaRPr lang="zh-CN" altLang="en-US" sz="1800" i="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66233" y="304801"/>
            <a:ext cx="10668000" cy="1216025"/>
          </a:xfrm>
        </p:spPr>
        <p:txBody>
          <a:bodyPr/>
          <a:lstStyle/>
          <a:p>
            <a:r>
              <a:rPr lang="zh-CN" altLang="en-US"/>
              <a:t>单击此处编辑母版标题样式</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10"/>
          </p:nvPr>
        </p:nvSpPr>
        <p:spPr>
          <a:xfrm>
            <a:off x="4572000" y="6248400"/>
            <a:ext cx="2641600" cy="476250"/>
          </a:xfrm>
          <a:prstGeom prst="rect">
            <a:avLst/>
          </a:prstGeom>
        </p:spPr>
        <p:txBody>
          <a:bodyPr/>
          <a:lstStyle>
            <a:lvl1pPr algn="r">
              <a:defRPr>
                <a:latin typeface="Arial" panose="020B0604020202020204" pitchFamily="34" charset="0"/>
              </a:defRPr>
            </a:lvl1pPr>
          </a:lstStyle>
          <a:p>
            <a:pPr>
              <a:defRPr/>
            </a:pPr>
            <a:fld id="{69170750-1480-4816-9F7C-95F7D04A5E41}" type="datetime1">
              <a:rPr lang="zh-CN" altLang="en-US" smtClean="0"/>
              <a:t>2022/4/19</a:t>
            </a:fld>
            <a:endParaRPr lang="en-US" altLang="zh-CN"/>
          </a:p>
        </p:txBody>
      </p:sp>
      <p:sp>
        <p:nvSpPr>
          <p:cNvPr id="10" name="Rectangle 7"/>
          <p:cNvSpPr>
            <a:spLocks noGrp="1" noChangeArrowheads="1"/>
          </p:cNvSpPr>
          <p:nvPr>
            <p:ph type="sldNum" sz="quarter" idx="11"/>
          </p:nvPr>
        </p:nvSpPr>
        <p:spPr>
          <a:xfrm>
            <a:off x="711200" y="6153150"/>
            <a:ext cx="3657600" cy="476250"/>
          </a:xfrm>
        </p:spPr>
        <p:txBody>
          <a:bodyPr/>
          <a:lstStyle>
            <a:lvl1pPr>
              <a:defRPr sz="1800">
                <a:solidFill>
                  <a:schemeClr val="tx1"/>
                </a:solidFill>
              </a:defRPr>
            </a:lvl1pPr>
          </a:lstStyle>
          <a:p>
            <a:pPr>
              <a:defRPr/>
            </a:pPr>
            <a:r>
              <a:rPr lang="zh-CN" altLang="en-US"/>
              <a:t>计算机组成原理  </a:t>
            </a:r>
            <a:r>
              <a:rPr lang="en-US" altLang="zh-CN"/>
              <a:t>Slide</a:t>
            </a:r>
            <a:r>
              <a:rPr lang="en-US" altLang="zh-CN" sz="1200"/>
              <a:t> </a:t>
            </a:r>
            <a:fld id="{FD3FAE62-0744-4188-868F-C5ADF094D286}" type="slidenum">
              <a:rPr lang="en-US" altLang="zh-CN" sz="1200">
                <a:solidFill>
                  <a:schemeClr val="accent2"/>
                </a:solidFill>
              </a:rPr>
              <a:t>‹#›</a:t>
            </a:fld>
            <a:r>
              <a:rPr lang="en-US" altLang="zh-CN" sz="1200"/>
              <a:t>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showMasterPhAnim="0" type="txAndClipArt">
  <p:cSld name="标题，文本与剪贴画">
    <p:spTree>
      <p:nvGrpSpPr>
        <p:cNvPr id="1" name=""/>
        <p:cNvGrpSpPr/>
        <p:nvPr/>
      </p:nvGrpSpPr>
      <p:grpSpPr>
        <a:xfrm>
          <a:off x="0" y="0"/>
          <a:ext cx="0" cy="0"/>
          <a:chOff x="0" y="0"/>
          <a:chExt cx="0" cy="0"/>
        </a:xfrm>
      </p:grpSpPr>
      <p:grpSp>
        <p:nvGrpSpPr>
          <p:cNvPr id="5" name="组合 1"/>
          <p:cNvGrpSpPr/>
          <p:nvPr userDrawn="1"/>
        </p:nvGrpSpPr>
        <p:grpSpPr bwMode="auto">
          <a:xfrm>
            <a:off x="0" y="1"/>
            <a:ext cx="12192000" cy="836613"/>
            <a:chOff x="0" y="0"/>
            <a:chExt cx="9144000" cy="836613"/>
          </a:xfrm>
        </p:grpSpPr>
        <p:pic>
          <p:nvPicPr>
            <p:cNvPr id="6" name="Picture 2"/>
            <p:cNvPicPr>
              <a:picLocks noChangeAspect="1" noChangeArrowheads="1"/>
            </p:cNvPicPr>
            <p:nvPr userDrawn="1"/>
          </p:nvPicPr>
          <p:blipFill>
            <a:blip r:embed="rId2"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7869584" y="504510"/>
              <a:ext cx="1144067" cy="243996"/>
            </a:xfrm>
            <a:prstGeom prst="rect">
              <a:avLst/>
            </a:prstGeom>
            <a:noFill/>
            <a:ln w="9525">
              <a:noFill/>
              <a:miter lim="800000"/>
              <a:headEnd/>
              <a:tailEnd/>
            </a:ln>
          </p:spPr>
        </p:pic>
      </p:grpSp>
      <p:sp>
        <p:nvSpPr>
          <p:cNvPr id="8" name="Rectangle 14"/>
          <p:cNvSpPr>
            <a:spLocks noChangeArrowheads="1"/>
          </p:cNvSpPr>
          <p:nvPr/>
        </p:nvSpPr>
        <p:spPr bwMode="auto">
          <a:xfrm>
            <a:off x="0" y="800100"/>
            <a:ext cx="12192000" cy="69850"/>
          </a:xfrm>
          <a:prstGeom prst="rect">
            <a:avLst/>
          </a:prstGeom>
          <a:gradFill rotWithShape="1">
            <a:gsLst>
              <a:gs pos="0">
                <a:srgbClr val="FFCC00"/>
              </a:gs>
              <a:gs pos="100000">
                <a:schemeClr val="bg1"/>
              </a:gs>
            </a:gsLst>
            <a:lin ang="0" scaled="1"/>
          </a:gradFill>
          <a:ln w="9525">
            <a:noFill/>
            <a:miter lim="800000"/>
          </a:ln>
        </p:spPr>
        <p:txBody>
          <a:bodyPr wrap="none" anchor="ctr"/>
          <a:lstStyle/>
          <a:p>
            <a:pPr>
              <a:defRPr/>
            </a:pPr>
            <a:endParaRPr lang="zh-CN" altLang="en-US" sz="1800" i="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6191251" y="1752600"/>
            <a:ext cx="5232400" cy="4267200"/>
          </a:xfrm>
        </p:spPr>
        <p:txBody>
          <a:bodyPr/>
          <a:lstStyle/>
          <a:p>
            <a:pPr lvl="0"/>
            <a:endParaRPr lang="zh-CN" altLang="en-US" noProof="0"/>
          </a:p>
        </p:txBody>
      </p:sp>
      <p:sp>
        <p:nvSpPr>
          <p:cNvPr id="9" name="Rectangle 6"/>
          <p:cNvSpPr>
            <a:spLocks noGrp="1" noChangeArrowheads="1"/>
          </p:cNvSpPr>
          <p:nvPr>
            <p:ph type="dt" sz="half" idx="10"/>
          </p:nvPr>
        </p:nvSpPr>
        <p:spPr>
          <a:xfrm>
            <a:off x="4572000" y="6248400"/>
            <a:ext cx="2641600" cy="476250"/>
          </a:xfrm>
          <a:prstGeom prst="rect">
            <a:avLst/>
          </a:prstGeom>
        </p:spPr>
        <p:txBody>
          <a:bodyPr/>
          <a:lstStyle>
            <a:lvl1pPr algn="r">
              <a:defRPr>
                <a:latin typeface="Arial" panose="020B0604020202020204" pitchFamily="34" charset="0"/>
              </a:defRPr>
            </a:lvl1pPr>
          </a:lstStyle>
          <a:p>
            <a:pPr>
              <a:defRPr/>
            </a:pPr>
            <a:fld id="{7F6D18DE-2186-4C3D-8691-8DF8B33B7AA4}" type="datetime1">
              <a:rPr lang="zh-CN" altLang="en-US" smtClean="0"/>
              <a:t>2022/4/19</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txOverObj">
  <p:cSld name="标题和文本在内容之上">
    <p:spTree>
      <p:nvGrpSpPr>
        <p:cNvPr id="1" name=""/>
        <p:cNvGrpSpPr/>
        <p:nvPr/>
      </p:nvGrpSpPr>
      <p:grpSpPr>
        <a:xfrm>
          <a:off x="0" y="0"/>
          <a:ext cx="0" cy="0"/>
          <a:chOff x="0" y="0"/>
          <a:chExt cx="0" cy="0"/>
        </a:xfrm>
      </p:grpSpPr>
      <p:grpSp>
        <p:nvGrpSpPr>
          <p:cNvPr id="5" name="组合 1"/>
          <p:cNvGrpSpPr/>
          <p:nvPr userDrawn="1"/>
        </p:nvGrpSpPr>
        <p:grpSpPr bwMode="auto">
          <a:xfrm>
            <a:off x="0" y="1"/>
            <a:ext cx="12192000" cy="836613"/>
            <a:chOff x="0" y="0"/>
            <a:chExt cx="9144000" cy="836613"/>
          </a:xfrm>
        </p:grpSpPr>
        <p:pic>
          <p:nvPicPr>
            <p:cNvPr id="6" name="Picture 2"/>
            <p:cNvPicPr>
              <a:picLocks noChangeAspect="1" noChangeArrowheads="1"/>
            </p:cNvPicPr>
            <p:nvPr userDrawn="1"/>
          </p:nvPicPr>
          <p:blipFill>
            <a:blip r:embed="rId2"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7869584" y="504510"/>
              <a:ext cx="1144067" cy="243996"/>
            </a:xfrm>
            <a:prstGeom prst="rect">
              <a:avLst/>
            </a:prstGeom>
            <a:noFill/>
            <a:ln w="9525">
              <a:noFill/>
              <a:miter lim="800000"/>
              <a:headEnd/>
              <a:tailEnd/>
            </a:ln>
          </p:spPr>
        </p:pic>
      </p:grpSp>
      <p:sp>
        <p:nvSpPr>
          <p:cNvPr id="8" name="Rectangle 14"/>
          <p:cNvSpPr>
            <a:spLocks noChangeArrowheads="1"/>
          </p:cNvSpPr>
          <p:nvPr/>
        </p:nvSpPr>
        <p:spPr bwMode="auto">
          <a:xfrm>
            <a:off x="0" y="800100"/>
            <a:ext cx="12192000" cy="69850"/>
          </a:xfrm>
          <a:prstGeom prst="rect">
            <a:avLst/>
          </a:prstGeom>
          <a:gradFill rotWithShape="1">
            <a:gsLst>
              <a:gs pos="0">
                <a:srgbClr val="FFCC00"/>
              </a:gs>
              <a:gs pos="100000">
                <a:schemeClr val="bg1"/>
              </a:gs>
            </a:gsLst>
            <a:lin ang="0" scaled="1"/>
          </a:gradFill>
          <a:ln w="9525">
            <a:noFill/>
            <a:miter lim="800000"/>
          </a:ln>
        </p:spPr>
        <p:txBody>
          <a:bodyPr wrap="none" anchor="ctr"/>
          <a:lstStyle/>
          <a:p>
            <a:pPr>
              <a:defRPr/>
            </a:pPr>
            <a:endParaRPr lang="zh-CN" altLang="en-US" sz="1800" i="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755651" y="1752600"/>
            <a:ext cx="10668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55651" y="3962400"/>
            <a:ext cx="10668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10"/>
          </p:nvPr>
        </p:nvSpPr>
        <p:spPr>
          <a:xfrm>
            <a:off x="4572000" y="6248400"/>
            <a:ext cx="2641600" cy="476250"/>
          </a:xfrm>
          <a:prstGeom prst="rect">
            <a:avLst/>
          </a:prstGeom>
        </p:spPr>
        <p:txBody>
          <a:bodyPr/>
          <a:lstStyle>
            <a:lvl1pPr algn="r">
              <a:defRPr>
                <a:latin typeface="Arial" panose="020B0604020202020204" pitchFamily="34" charset="0"/>
              </a:defRPr>
            </a:lvl1pPr>
          </a:lstStyle>
          <a:p>
            <a:pPr>
              <a:defRPr/>
            </a:pPr>
            <a:fld id="{C4D427C4-2E33-47DF-84DE-9E91146776FC}" type="datetime1">
              <a:rPr lang="zh-CN" altLang="en-US" smtClean="0"/>
              <a:t>2022/4/19</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showMasterPhAnim="0" type="chart">
  <p:cSld name="标题和图表">
    <p:spTree>
      <p:nvGrpSpPr>
        <p:cNvPr id="1" name=""/>
        <p:cNvGrpSpPr/>
        <p:nvPr/>
      </p:nvGrpSpPr>
      <p:grpSpPr>
        <a:xfrm>
          <a:off x="0" y="0"/>
          <a:ext cx="0" cy="0"/>
          <a:chOff x="0" y="0"/>
          <a:chExt cx="0" cy="0"/>
        </a:xfrm>
      </p:grpSpPr>
      <p:grpSp>
        <p:nvGrpSpPr>
          <p:cNvPr id="4" name="组合 1"/>
          <p:cNvGrpSpPr/>
          <p:nvPr userDrawn="1"/>
        </p:nvGrpSpPr>
        <p:grpSpPr bwMode="auto">
          <a:xfrm>
            <a:off x="0" y="1"/>
            <a:ext cx="12192000" cy="836613"/>
            <a:chOff x="0" y="0"/>
            <a:chExt cx="9144000" cy="836613"/>
          </a:xfrm>
        </p:grpSpPr>
        <p:pic>
          <p:nvPicPr>
            <p:cNvPr id="5" name="Picture 2"/>
            <p:cNvPicPr>
              <a:picLocks noChangeAspect="1" noChangeArrowheads="1"/>
            </p:cNvPicPr>
            <p:nvPr userDrawn="1"/>
          </p:nvPicPr>
          <p:blipFill>
            <a:blip r:embed="rId2"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6" name="Picture 8"/>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7869584" y="504510"/>
              <a:ext cx="1144067" cy="243996"/>
            </a:xfrm>
            <a:prstGeom prst="rect">
              <a:avLst/>
            </a:prstGeom>
            <a:noFill/>
            <a:ln w="9525">
              <a:noFill/>
              <a:miter lim="800000"/>
              <a:headEnd/>
              <a:tailEnd/>
            </a:ln>
          </p:spPr>
        </p:pic>
      </p:grpSp>
      <p:sp>
        <p:nvSpPr>
          <p:cNvPr id="7" name="Rectangle 14"/>
          <p:cNvSpPr>
            <a:spLocks noChangeArrowheads="1"/>
          </p:cNvSpPr>
          <p:nvPr/>
        </p:nvSpPr>
        <p:spPr bwMode="auto">
          <a:xfrm>
            <a:off x="0" y="800100"/>
            <a:ext cx="12192000" cy="69850"/>
          </a:xfrm>
          <a:prstGeom prst="rect">
            <a:avLst/>
          </a:prstGeom>
          <a:gradFill rotWithShape="1">
            <a:gsLst>
              <a:gs pos="0">
                <a:srgbClr val="FFCC00"/>
              </a:gs>
              <a:gs pos="100000">
                <a:schemeClr val="bg1"/>
              </a:gs>
            </a:gsLst>
            <a:lin ang="0" scaled="1"/>
          </a:gradFill>
          <a:ln w="9525">
            <a:noFill/>
            <a:miter lim="800000"/>
          </a:ln>
        </p:spPr>
        <p:txBody>
          <a:bodyPr wrap="none" anchor="ctr"/>
          <a:lstStyle/>
          <a:p>
            <a:pPr>
              <a:defRPr/>
            </a:pPr>
            <a:endParaRPr lang="zh-CN" altLang="en-US" sz="1800" i="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图表占位符 2"/>
          <p:cNvSpPr>
            <a:spLocks noGrp="1"/>
          </p:cNvSpPr>
          <p:nvPr>
            <p:ph type="chart" idx="1"/>
          </p:nvPr>
        </p:nvSpPr>
        <p:spPr>
          <a:xfrm>
            <a:off x="755651" y="1752600"/>
            <a:ext cx="10668000" cy="4267200"/>
          </a:xfrm>
        </p:spPr>
        <p:txBody>
          <a:bodyPr/>
          <a:lstStyle/>
          <a:p>
            <a:pPr lvl="0"/>
            <a:endParaRPr lang="zh-CN" altLang="en-US" noProof="0"/>
          </a:p>
        </p:txBody>
      </p:sp>
      <p:sp>
        <p:nvSpPr>
          <p:cNvPr id="8" name="Rectangle 6"/>
          <p:cNvSpPr>
            <a:spLocks noGrp="1" noChangeArrowheads="1"/>
          </p:cNvSpPr>
          <p:nvPr>
            <p:ph type="dt" sz="half" idx="10"/>
          </p:nvPr>
        </p:nvSpPr>
        <p:spPr>
          <a:xfrm>
            <a:off x="4572000" y="6248400"/>
            <a:ext cx="2641600" cy="476250"/>
          </a:xfrm>
          <a:prstGeom prst="rect">
            <a:avLst/>
          </a:prstGeom>
        </p:spPr>
        <p:txBody>
          <a:bodyPr/>
          <a:lstStyle>
            <a:lvl1pPr algn="r">
              <a:defRPr>
                <a:latin typeface="Arial" panose="020B0604020202020204" pitchFamily="34" charset="0"/>
              </a:defRPr>
            </a:lvl1pPr>
          </a:lstStyle>
          <a:p>
            <a:pPr>
              <a:defRPr/>
            </a:pPr>
            <a:fld id="{CA427A4B-B44E-49CC-8966-EE328DAF0A40}" type="datetime1">
              <a:rPr lang="zh-CN" altLang="en-US" smtClean="0"/>
              <a:t>2022/4/19</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10416480" y="6337126"/>
            <a:ext cx="1353344" cy="476250"/>
          </a:xfrm>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t>‹#›</a:t>
            </a:fld>
            <a:r>
              <a:rPr lang="en-US" altLang="zh-CN" sz="1400">
                <a:solidFill>
                  <a:srgbClr val="0D7157"/>
                </a:solidFill>
              </a:rPr>
              <a:t>- </a:t>
            </a:r>
            <a:endParaRPr lang="en-US" altLang="zh-CN" sz="1400" dirty="0">
              <a:solidFill>
                <a:srgbClr val="0D7157"/>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381" y="214313"/>
            <a:ext cx="10972800" cy="582612"/>
          </a:xfrm>
        </p:spPr>
        <p:txBody>
          <a:bodyPr/>
          <a:lstStyle/>
          <a:p>
            <a:r>
              <a:rPr lang="zh-CN" altLang="en-US" dirty="0"/>
              <a:t>单击此处编辑母版标题样式</a:t>
            </a:r>
          </a:p>
        </p:txBody>
      </p:sp>
      <p:sp>
        <p:nvSpPr>
          <p:cNvPr id="3" name="内容占位符 2"/>
          <p:cNvSpPr>
            <a:spLocks noGrp="1"/>
          </p:cNvSpPr>
          <p:nvPr>
            <p:ph idx="1"/>
          </p:nvPr>
        </p:nvSpPr>
        <p:spPr>
          <a:xfrm>
            <a:off x="527381" y="980728"/>
            <a:ext cx="10957984" cy="5040312"/>
          </a:xfrm>
        </p:spPr>
        <p:txBody>
          <a:bodyPr/>
          <a:lstStyle>
            <a:lvl1pPr marL="342900" indent="-342900">
              <a:lnSpc>
                <a:spcPct val="120000"/>
              </a:lnSpc>
              <a:buClr>
                <a:srgbClr val="FFC000"/>
              </a:buClr>
              <a:buFont typeface="Wingdings" panose="05000000000000000000" pitchFamily="2" charset="2"/>
              <a:buChar char="n"/>
              <a:defRPr sz="2400">
                <a:latin typeface="+mn-ea"/>
                <a:ea typeface="+mn-ea"/>
              </a:defRPr>
            </a:lvl1pPr>
            <a:lvl2pPr marL="812800" indent="-355600">
              <a:lnSpc>
                <a:spcPct val="120000"/>
              </a:lnSpc>
              <a:buClr>
                <a:srgbClr val="FFC000"/>
              </a:buClr>
              <a:buFont typeface="Wingdings" panose="05000000000000000000" pitchFamily="2" charset="2"/>
              <a:buChar char="p"/>
              <a:defRPr sz="2000">
                <a:solidFill>
                  <a:srgbClr val="C00000"/>
                </a:solidFill>
                <a:latin typeface="+mn-ea"/>
                <a:ea typeface="+mn-ea"/>
              </a:defRPr>
            </a:lvl2pPr>
            <a:lvl3pPr marL="1143000" indent="-228600">
              <a:lnSpc>
                <a:spcPct val="120000"/>
              </a:lnSpc>
              <a:buClr>
                <a:srgbClr val="FFC000"/>
              </a:buClr>
              <a:buFont typeface="Wingdings" panose="05000000000000000000"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3"/>
          <p:cNvSpPr>
            <a:spLocks noGrp="1"/>
          </p:cNvSpPr>
          <p:nvPr>
            <p:ph type="sldNum" sz="quarter" idx="4294967295"/>
          </p:nvPr>
        </p:nvSpPr>
        <p:spPr>
          <a:xfrm>
            <a:off x="10416480" y="6337126"/>
            <a:ext cx="1353344" cy="476250"/>
          </a:xfrm>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t>‹#›</a:t>
            </a:fld>
            <a:r>
              <a:rPr lang="en-US" altLang="zh-CN" sz="140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a:t>
            </a:r>
            <a:r>
              <a:rPr lang="zh-CN" altLang="en-US" dirty="0"/>
              <a:t>此处编辑母版标题样式</a:t>
            </a:r>
          </a:p>
        </p:txBody>
      </p:sp>
      <p:sp>
        <p:nvSpPr>
          <p:cNvPr id="7" name="内容占位符 2"/>
          <p:cNvSpPr>
            <a:spLocks noGrp="1"/>
          </p:cNvSpPr>
          <p:nvPr>
            <p:ph idx="1"/>
          </p:nvPr>
        </p:nvSpPr>
        <p:spPr>
          <a:xfrm>
            <a:off x="527381" y="1052984"/>
            <a:ext cx="5472608" cy="5040312"/>
          </a:xfrm>
        </p:spPr>
        <p:txBody>
          <a:bodyPr/>
          <a:lstStyle>
            <a:lvl1pPr marL="342900" indent="-342900">
              <a:lnSpc>
                <a:spcPct val="120000"/>
              </a:lnSpc>
              <a:buClr>
                <a:srgbClr val="FFC000"/>
              </a:buClr>
              <a:buFont typeface="Wingdings" panose="05000000000000000000" pitchFamily="2" charset="2"/>
              <a:buChar char="n"/>
              <a:defRPr sz="2400">
                <a:latin typeface="+mn-ea"/>
                <a:ea typeface="+mn-ea"/>
              </a:defRPr>
            </a:lvl1pPr>
            <a:lvl2pPr marL="812800" indent="-355600">
              <a:lnSpc>
                <a:spcPct val="120000"/>
              </a:lnSpc>
              <a:buClr>
                <a:srgbClr val="FFC000"/>
              </a:buClr>
              <a:buFont typeface="Wingdings" panose="05000000000000000000" pitchFamily="2" charset="2"/>
              <a:buChar char="p"/>
              <a:defRPr sz="2000">
                <a:solidFill>
                  <a:srgbClr val="C00000"/>
                </a:solidFill>
                <a:latin typeface="+mn-ea"/>
                <a:ea typeface="+mn-ea"/>
              </a:defRPr>
            </a:lvl2pPr>
            <a:lvl3pPr marL="1143000" indent="-228600">
              <a:lnSpc>
                <a:spcPct val="120000"/>
              </a:lnSpc>
              <a:buClr>
                <a:srgbClr val="FFC000"/>
              </a:buClr>
              <a:buFont typeface="Wingdings" panose="05000000000000000000"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内容占位符 2"/>
          <p:cNvSpPr>
            <a:spLocks noGrp="1"/>
          </p:cNvSpPr>
          <p:nvPr>
            <p:ph idx="11"/>
          </p:nvPr>
        </p:nvSpPr>
        <p:spPr>
          <a:xfrm>
            <a:off x="6288021" y="1052984"/>
            <a:ext cx="5472608" cy="5040312"/>
          </a:xfrm>
        </p:spPr>
        <p:txBody>
          <a:bodyPr/>
          <a:lstStyle>
            <a:lvl1pPr marL="342900" indent="-342900">
              <a:lnSpc>
                <a:spcPct val="120000"/>
              </a:lnSpc>
              <a:buClr>
                <a:srgbClr val="FFC000"/>
              </a:buClr>
              <a:buFont typeface="Wingdings" panose="05000000000000000000" pitchFamily="2" charset="2"/>
              <a:buChar char="n"/>
              <a:defRPr sz="2400">
                <a:latin typeface="+mn-ea"/>
                <a:ea typeface="+mn-ea"/>
              </a:defRPr>
            </a:lvl1pPr>
            <a:lvl2pPr marL="812800" indent="-355600">
              <a:lnSpc>
                <a:spcPct val="120000"/>
              </a:lnSpc>
              <a:buClr>
                <a:srgbClr val="FFC000"/>
              </a:buClr>
              <a:buFont typeface="Wingdings" panose="05000000000000000000" pitchFamily="2" charset="2"/>
              <a:buChar char="p"/>
              <a:defRPr sz="2000">
                <a:solidFill>
                  <a:srgbClr val="C00000"/>
                </a:solidFill>
                <a:latin typeface="+mn-ea"/>
                <a:ea typeface="+mn-ea"/>
              </a:defRPr>
            </a:lvl2pPr>
            <a:lvl3pPr marL="1143000" indent="-228600">
              <a:lnSpc>
                <a:spcPct val="120000"/>
              </a:lnSpc>
              <a:buClr>
                <a:srgbClr val="FFC000"/>
              </a:buClr>
              <a:buFont typeface="Wingdings" panose="05000000000000000000"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3"/>
          <p:cNvSpPr>
            <a:spLocks noGrp="1"/>
          </p:cNvSpPr>
          <p:nvPr>
            <p:ph type="sldNum" sz="quarter" idx="4294967295"/>
          </p:nvPr>
        </p:nvSpPr>
        <p:spPr>
          <a:xfrm>
            <a:off x="10224459" y="6237312"/>
            <a:ext cx="1353344" cy="476250"/>
          </a:xfrm>
          <a:prstGeom prst="rect">
            <a:avLst/>
          </a:prstGeom>
        </p:spPr>
        <p:txBody>
          <a:bodyPr/>
          <a:lstStyle/>
          <a:p>
            <a:pPr>
              <a:defRPr/>
            </a:pPr>
            <a:r>
              <a:rPr lang="en-US" altLang="zh-CN" sz="1400" dirty="0">
                <a:solidFill>
                  <a:srgbClr val="0D7157"/>
                </a:solidFill>
              </a:rPr>
              <a:t> -</a:t>
            </a:r>
            <a:fld id="{01D71506-0713-46DD-9483-17E15EDE737E}" type="slidenum">
              <a:rPr lang="en-US" altLang="zh-CN" sz="1400" dirty="0" smtClean="0">
                <a:solidFill>
                  <a:srgbClr val="0D7157"/>
                </a:solidFill>
              </a:rPr>
              <a:t>‹#›</a:t>
            </a:fld>
            <a:r>
              <a:rPr lang="en-US" altLang="zh-CN" sz="1400" dirty="0">
                <a:solidFill>
                  <a:srgbClr val="0D7157"/>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16565" y="116632"/>
            <a:ext cx="10668000" cy="648072"/>
          </a:xfrm>
        </p:spPr>
        <p:txBody>
          <a:bodyPr/>
          <a:lstStyle/>
          <a:p>
            <a:r>
              <a:rPr lang="zh-CN" altLang="en-US"/>
              <a:t>单击此处编辑母版标题样式</a:t>
            </a:r>
          </a:p>
        </p:txBody>
      </p:sp>
      <p:sp>
        <p:nvSpPr>
          <p:cNvPr id="6" name="内容占位符 2"/>
          <p:cNvSpPr>
            <a:spLocks noGrp="1"/>
          </p:cNvSpPr>
          <p:nvPr>
            <p:ph idx="1"/>
          </p:nvPr>
        </p:nvSpPr>
        <p:spPr>
          <a:xfrm>
            <a:off x="527381" y="980728"/>
            <a:ext cx="10957984" cy="2232248"/>
          </a:xfrm>
        </p:spPr>
        <p:txBody>
          <a:bodyPr/>
          <a:lstStyle>
            <a:lvl1pPr marL="342900" indent="-342900">
              <a:lnSpc>
                <a:spcPct val="120000"/>
              </a:lnSpc>
              <a:buClr>
                <a:srgbClr val="FFC000"/>
              </a:buClr>
              <a:buFont typeface="Wingdings" panose="05000000000000000000" pitchFamily="2" charset="2"/>
              <a:buChar char="n"/>
              <a:defRPr sz="2400">
                <a:latin typeface="+mn-ea"/>
                <a:ea typeface="+mn-ea"/>
              </a:defRPr>
            </a:lvl1pPr>
            <a:lvl2pPr marL="812800" indent="-355600">
              <a:lnSpc>
                <a:spcPct val="120000"/>
              </a:lnSpc>
              <a:buClr>
                <a:srgbClr val="FFC000"/>
              </a:buClr>
              <a:buFont typeface="Wingdings" panose="05000000000000000000" pitchFamily="2" charset="2"/>
              <a:buChar char="p"/>
              <a:defRPr sz="2000">
                <a:solidFill>
                  <a:srgbClr val="C00000"/>
                </a:solidFill>
                <a:latin typeface="+mn-ea"/>
                <a:ea typeface="+mn-ea"/>
              </a:defRPr>
            </a:lvl2pPr>
            <a:lvl3pPr marL="1143000" indent="-228600">
              <a:lnSpc>
                <a:spcPct val="120000"/>
              </a:lnSpc>
              <a:buClr>
                <a:srgbClr val="FFC000"/>
              </a:buClr>
              <a:buFont typeface="Wingdings" panose="05000000000000000000"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内容占位符 2"/>
          <p:cNvSpPr>
            <a:spLocks noGrp="1"/>
          </p:cNvSpPr>
          <p:nvPr>
            <p:ph idx="10"/>
          </p:nvPr>
        </p:nvSpPr>
        <p:spPr>
          <a:xfrm>
            <a:off x="527381" y="3429000"/>
            <a:ext cx="10957984" cy="2232248"/>
          </a:xfrm>
        </p:spPr>
        <p:txBody>
          <a:bodyPr/>
          <a:lstStyle>
            <a:lvl1pPr marL="342900" indent="-342900">
              <a:lnSpc>
                <a:spcPct val="120000"/>
              </a:lnSpc>
              <a:buClr>
                <a:srgbClr val="FFC000"/>
              </a:buClr>
              <a:buFont typeface="Wingdings" panose="05000000000000000000" pitchFamily="2" charset="2"/>
              <a:buChar char="n"/>
              <a:defRPr sz="2400">
                <a:latin typeface="+mn-ea"/>
                <a:ea typeface="+mn-ea"/>
              </a:defRPr>
            </a:lvl1pPr>
            <a:lvl2pPr marL="812800" indent="-355600">
              <a:lnSpc>
                <a:spcPct val="120000"/>
              </a:lnSpc>
              <a:buClr>
                <a:srgbClr val="FFC000"/>
              </a:buClr>
              <a:buFont typeface="Wingdings" panose="05000000000000000000" pitchFamily="2" charset="2"/>
              <a:buChar char="p"/>
              <a:defRPr sz="2000">
                <a:solidFill>
                  <a:srgbClr val="C00000"/>
                </a:solidFill>
                <a:latin typeface="+mn-ea"/>
                <a:ea typeface="+mn-ea"/>
              </a:defRPr>
            </a:lvl2pPr>
            <a:lvl3pPr marL="1143000" indent="-228600">
              <a:lnSpc>
                <a:spcPct val="120000"/>
              </a:lnSpc>
              <a:buClr>
                <a:srgbClr val="FFC000"/>
              </a:buClr>
              <a:buFont typeface="Wingdings" panose="05000000000000000000"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灯片编号占位符 3"/>
          <p:cNvSpPr>
            <a:spLocks noGrp="1"/>
          </p:cNvSpPr>
          <p:nvPr>
            <p:ph type="sldNum" sz="quarter" idx="4294967295"/>
          </p:nvPr>
        </p:nvSpPr>
        <p:spPr>
          <a:xfrm>
            <a:off x="10416480" y="6337126"/>
            <a:ext cx="1353344" cy="476250"/>
          </a:xfrm>
          <a:prstGeom prst="rect">
            <a:avLst/>
          </a:prstGeom>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t>‹#›</a:t>
            </a:fld>
            <a:r>
              <a:rPr lang="en-US" altLang="zh-CN" sz="140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 calcmode="lin" valueType="num">
                                      <p:cBhvr additive="base">
                                        <p:cTn id="4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anim calcmode="lin" valueType="num">
                                      <p:cBhvr additive="base">
                                        <p:cTn id="4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anim calcmode="lin" valueType="num">
                                      <p:cBhvr additive="base">
                                        <p:cTn id="5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4" end="4"/>
                                            </p:txEl>
                                          </p:spTgt>
                                        </p:tgtEl>
                                        <p:attrNameLst>
                                          <p:attrName>style.visibility</p:attrName>
                                        </p:attrNameLst>
                                      </p:cBhvr>
                                      <p:to>
                                        <p:strVal val="visible"/>
                                      </p:to>
                                    </p:set>
                                    <p:anim calcmode="lin" valueType="num">
                                      <p:cBhvr additive="base">
                                        <p:cTn id="6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4" fill="hold" nodeType="click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3" name="图形 2"/>
          <p:cNvPicPr>
            <a:picLocks noChangeAspect="1"/>
          </p:cNvPicPr>
          <p:nvPr userDrawn="1"/>
        </p:nvPicPr>
        <p:blipFill rotWithShape="1">
          <a:blip r:embed="rId2"/>
          <a:srcRect l="2404" t="-5367" r="14962" b="24558"/>
          <a:stretch>
            <a:fillRect/>
          </a:stretch>
        </p:blipFill>
        <p:spPr>
          <a:xfrm rot="16200000" flipH="1">
            <a:off x="7369494" y="2035492"/>
            <a:ext cx="6857998" cy="2787017"/>
          </a:xfrm>
          <a:prstGeom prst="rect">
            <a:avLst/>
          </a:prstGeom>
        </p:spPr>
      </p:pic>
      <p:pic>
        <p:nvPicPr>
          <p:cNvPr id="4" name="图形 3"/>
          <p:cNvPicPr>
            <a:picLocks noChangeAspect="1"/>
          </p:cNvPicPr>
          <p:nvPr userDrawn="1"/>
        </p:nvPicPr>
        <p:blipFill rotWithShape="1">
          <a:blip r:embed="rId2"/>
          <a:srcRect l="2404" r="33315" b="46267"/>
          <a:stretch>
            <a:fillRect/>
          </a:stretch>
        </p:blipFill>
        <p:spPr>
          <a:xfrm rot="5400000" flipH="1">
            <a:off x="-1108285" y="1108283"/>
            <a:ext cx="3396401" cy="1179833"/>
          </a:xfrm>
          <a:prstGeom prst="rect">
            <a:avLst/>
          </a:prstGeom>
        </p:spPr>
      </p:pic>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80"/>
            <a:ext cx="12192000" cy="6857841"/>
          </a:xfrm>
          <a:prstGeom prst="rect">
            <a:avLst/>
          </a:prstGeom>
        </p:spPr>
      </p:pic>
      <p:pic>
        <p:nvPicPr>
          <p:cNvPr id="10" name="图片 9" descr="图片包含 屏幕截图&#10;&#10;已生成高可信度的说明"/>
          <p:cNvPicPr>
            <a:picLocks noChangeAspect="1"/>
          </p:cNvPicPr>
          <p:nvPr userDrawn="1"/>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r="26146"/>
          <a:stretch>
            <a:fillRect/>
          </a:stretch>
        </p:blipFill>
        <p:spPr>
          <a:xfrm rot="5400000" flipH="1">
            <a:off x="6586760" y="1273196"/>
            <a:ext cx="6857999" cy="4352484"/>
          </a:xfrm>
          <a:prstGeom prst="rect">
            <a:avLst/>
          </a:prstGeom>
        </p:spPr>
      </p:pic>
      <p:pic>
        <p:nvPicPr>
          <p:cNvPr id="11" name="图片 10" descr="图片包含 屏幕截图&#10;&#10;已生成高可信度的说明"/>
          <p:cNvPicPr>
            <a:picLocks noChangeAspect="1"/>
          </p:cNvPicPr>
          <p:nvPr userDrawn="1"/>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t="3142" r="26146" b="66609"/>
          <a:stretch>
            <a:fillRect/>
          </a:stretch>
        </p:blipFill>
        <p:spPr>
          <a:xfrm rot="16200000" flipH="1">
            <a:off x="-2770703" y="2770706"/>
            <a:ext cx="6857999" cy="13165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D1CD367-6449-4735-A653-5BD85BD140C5}" type="datetime1">
              <a:rPr lang="zh-CN" altLang="en-US" smtClean="0"/>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030DD-4EA3-4D16-8C1C-D1952208EE9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847" y="6774"/>
            <a:ext cx="12203853" cy="6852073"/>
          </a:xfrm>
          <a:prstGeom prst="rect">
            <a:avLst/>
          </a:prstGeom>
          <a:gradFill>
            <a:gsLst>
              <a:gs pos="0">
                <a:srgbClr val="2E4E7E"/>
              </a:gs>
              <a:gs pos="100000">
                <a:srgbClr val="1387B7"/>
              </a:gs>
            </a:gsLst>
            <a:lin ang="19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userDrawn="1"/>
        </p:nvSpPr>
        <p:spPr>
          <a:xfrm>
            <a:off x="6969651" y="-177967"/>
            <a:ext cx="8488680" cy="8392993"/>
          </a:xfrm>
          <a:prstGeom prst="rect">
            <a:avLst/>
          </a:prstGeom>
          <a:blipFill rotWithShape="1">
            <a:blip r:embed="rId2">
              <a:alphaModFix amt="4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p:txBody>
      </p:sp>
      <p:sp>
        <p:nvSpPr>
          <p:cNvPr id="12" name="矩形 11"/>
          <p:cNvSpPr/>
          <p:nvPr userDrawn="1"/>
        </p:nvSpPr>
        <p:spPr>
          <a:xfrm>
            <a:off x="-3967229" y="-5606898"/>
            <a:ext cx="8488863" cy="8393131"/>
          </a:xfrm>
          <a:prstGeom prst="rect">
            <a:avLst/>
          </a:prstGeom>
          <a:blipFill rotWithShape="1">
            <a:blip r:embed="rId2">
              <a:alphaModFix amt="2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1693" y="-7620"/>
            <a:ext cx="12187767" cy="686646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userDrawn="1"/>
        </p:nvSpPr>
        <p:spPr>
          <a:xfrm>
            <a:off x="6969651" y="-177967"/>
            <a:ext cx="8488680" cy="8392993"/>
          </a:xfrm>
          <a:prstGeom prst="rect">
            <a:avLst/>
          </a:prstGeom>
          <a:blipFill rotWithShape="1">
            <a:blip r:embed="rId2">
              <a:alphaModFix amt="4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p:txBody>
      </p:sp>
      <p:sp>
        <p:nvSpPr>
          <p:cNvPr id="12" name="矩形 11"/>
          <p:cNvSpPr/>
          <p:nvPr userDrawn="1"/>
        </p:nvSpPr>
        <p:spPr>
          <a:xfrm>
            <a:off x="-3967229" y="-5606898"/>
            <a:ext cx="8488863" cy="8393131"/>
          </a:xfrm>
          <a:prstGeom prst="rect">
            <a:avLst/>
          </a:prstGeom>
          <a:blipFill rotWithShape="1">
            <a:blip r:embed="rId2">
              <a:alphaModFix amt="2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p:cNvSpPr/>
          <p:nvPr userDrawn="1"/>
        </p:nvSpPr>
        <p:spPr>
          <a:xfrm>
            <a:off x="15241" y="6689514"/>
            <a:ext cx="12170833" cy="169333"/>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userDrawn="1"/>
        </p:nvSpPr>
        <p:spPr>
          <a:xfrm>
            <a:off x="-1693" y="6689514"/>
            <a:ext cx="758613" cy="169333"/>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11" name="矩形 10"/>
          <p:cNvSpPr/>
          <p:nvPr userDrawn="1"/>
        </p:nvSpPr>
        <p:spPr>
          <a:xfrm>
            <a:off x="6969651" y="-177967"/>
            <a:ext cx="8488680" cy="8392993"/>
          </a:xfrm>
          <a:prstGeom prst="rect">
            <a:avLst/>
          </a:prstGeom>
          <a:blipFill rotWithShape="1">
            <a:blip r:embed="rId2">
              <a:alphaModFix amt="4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  </a:t>
            </a:r>
          </a:p>
        </p:txBody>
      </p:sp>
      <p:sp>
        <p:nvSpPr>
          <p:cNvPr id="12" name="矩形 11"/>
          <p:cNvSpPr/>
          <p:nvPr userDrawn="1"/>
        </p:nvSpPr>
        <p:spPr>
          <a:xfrm>
            <a:off x="-3967229" y="-5606898"/>
            <a:ext cx="8488863" cy="8393131"/>
          </a:xfrm>
          <a:prstGeom prst="rect">
            <a:avLst/>
          </a:prstGeom>
          <a:blipFill rotWithShape="1">
            <a:blip r:embed="rId2">
              <a:alphaModFix amt="2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userDrawn="1"/>
        </p:nvSpPr>
        <p:spPr>
          <a:xfrm>
            <a:off x="15241" y="6689514"/>
            <a:ext cx="12170833" cy="169333"/>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userDrawn="1"/>
        </p:nvSpPr>
        <p:spPr>
          <a:xfrm>
            <a:off x="-1693" y="6689514"/>
            <a:ext cx="758613" cy="169333"/>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
        <p:nvSpPr>
          <p:cNvPr id="6" name="矩形 5"/>
          <p:cNvSpPr/>
          <p:nvPr userDrawn="1"/>
        </p:nvSpPr>
        <p:spPr>
          <a:xfrm>
            <a:off x="15241" y="6689514"/>
            <a:ext cx="12170833" cy="169333"/>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userDrawn="1"/>
        </p:nvSpPr>
        <p:spPr>
          <a:xfrm>
            <a:off x="-1693" y="6689514"/>
            <a:ext cx="758613" cy="169333"/>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CE2C5FB-BFDB-4DCF-94C4-E544AB5EF91E}" type="datetime1">
              <a:rPr lang="zh-CN" altLang="en-US" smtClean="0"/>
              <a:t>2022/4/19</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10038"/>
            <a:ext cx="10515600" cy="2853236"/>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90266"/>
            <a:ext cx="10515600" cy="150044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BF9E3A8-E1FC-41A7-8845-8678D31D0E47}" type="datetime1">
              <a:rPr lang="zh-CN" altLang="en-US" smtClean="0"/>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1C2A10-E97F-46DF-9873-696D05EB38D6}"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944"/>
            <a:ext cx="5181600" cy="435209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944"/>
            <a:ext cx="5181600" cy="435209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54AA8FA0-17F0-4055-AD7B-2724700C9EE2}" type="datetime1">
              <a:rPr lang="zh-CN" altLang="en-US" smtClean="0"/>
              <a:t>2022/4/19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89"/>
            <a:ext cx="10515600" cy="1325795"/>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5267"/>
            <a:ext cx="5157787" cy="8240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6067"/>
            <a:ext cx="5157787" cy="3574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1" y="1745267"/>
            <a:ext cx="5183188" cy="8240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1" y="2616067"/>
            <a:ext cx="5183188" cy="3574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9C5E11FF-EF4F-4965-B46B-BE60C2C2ECAC}" type="datetime1">
              <a:rPr lang="zh-CN" altLang="en-US" smtClean="0"/>
              <a:t>2022/4/19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191DB8F-CE14-4C8C-963C-D93CD50B7946}" type="datetime1">
              <a:rPr lang="zh-CN" altLang="en-US" smtClean="0"/>
              <a:t>2022/4/19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1C2A10-E97F-46DF-9873-696D05EB38D6}"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701E19-B0D0-4B48-B9D3-F40C2F4780B7}" type="datetime1">
              <a:rPr lang="zh-CN" altLang="en-US" smtClean="0"/>
              <a:t>2022/4/19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7E20C7-63E2-450D-B86B-436B87040283}" type="datetime1">
              <a:rPr lang="zh-CN" altLang="en-US" smtClean="0"/>
              <a:t>2022/4/19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030DD-4EA3-4D16-8C1C-D1952208EE9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1" y="713797"/>
            <a:ext cx="4681655" cy="142841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798"/>
            <a:ext cx="5711883" cy="54045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endParaRPr lang="zh-CN" altLang="en-US" dirty="0"/>
          </a:p>
        </p:txBody>
      </p:sp>
      <p:sp>
        <p:nvSpPr>
          <p:cNvPr id="4" name="文本占位符 3"/>
          <p:cNvSpPr>
            <a:spLocks noGrp="1"/>
          </p:cNvSpPr>
          <p:nvPr>
            <p:ph type="body" sz="half" idx="2"/>
          </p:nvPr>
        </p:nvSpPr>
        <p:spPr>
          <a:xfrm>
            <a:off x="838201" y="2314278"/>
            <a:ext cx="4681655" cy="3812255"/>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B50C62C5-1B9C-4FB4-ACBD-32E800690656}" type="datetime1">
              <a:rPr lang="zh-CN" altLang="en-US" smtClean="0"/>
              <a:t>2022/4/19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9" y="365190"/>
            <a:ext cx="908901" cy="5812855"/>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90"/>
            <a:ext cx="9446443" cy="581285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97FAB4AB-A060-4B0A-9DE5-D0A99BE42BFB}" type="datetime1">
              <a:rPr lang="zh-CN" altLang="en-US" smtClean="0"/>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A08F0C5-5E28-4851-A7BC-E36C90FA7143}" type="datetime1">
              <a:rPr lang="zh-CN" altLang="en-US" smtClean="0"/>
              <a:t>2022/4/19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640"/>
            <a:ext cx="10515600" cy="555994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15332486-88F3-4A48-9EC2-66646CFA1BC0}" type="slidenum">
              <a:rPr lang="zh-CN" altLang="en-US"/>
              <a:pPr>
                <a:defRPr/>
              </a:pPr>
              <a:t>‹#›</a:t>
            </a:fld>
            <a:endParaRPr lang="en-US" altLang="zh-CN"/>
          </a:p>
        </p:txBody>
      </p:sp>
    </p:spTree>
    <p:extLst>
      <p:ext uri="{BB962C8B-B14F-4D97-AF65-F5344CB8AC3E}">
        <p14:creationId xmlns:p14="http://schemas.microsoft.com/office/powerpoint/2010/main" val="25654922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73571F94-E5E5-4A54-8A06-F305846661DE}" type="slidenum">
              <a:rPr lang="zh-CN" altLang="en-US"/>
              <a:pPr>
                <a:defRPr/>
              </a:pPr>
              <a:t>‹#›</a:t>
            </a:fld>
            <a:endParaRPr lang="en-US" altLang="zh-CN"/>
          </a:p>
        </p:txBody>
      </p:sp>
    </p:spTree>
    <p:extLst>
      <p:ext uri="{BB962C8B-B14F-4D97-AF65-F5344CB8AC3E}">
        <p14:creationId xmlns:p14="http://schemas.microsoft.com/office/powerpoint/2010/main" val="545756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A5C251E5-7CCA-4DA3-AA80-A42DA27621BE}" type="slidenum">
              <a:rPr lang="zh-CN" altLang="en-US"/>
              <a:pPr>
                <a:defRPr/>
              </a:pPr>
              <a:t>‹#›</a:t>
            </a:fld>
            <a:endParaRPr lang="en-US" altLang="zh-CN"/>
          </a:p>
        </p:txBody>
      </p:sp>
    </p:spTree>
    <p:extLst>
      <p:ext uri="{BB962C8B-B14F-4D97-AF65-F5344CB8AC3E}">
        <p14:creationId xmlns:p14="http://schemas.microsoft.com/office/powerpoint/2010/main" val="27002220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052513"/>
            <a:ext cx="537633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133" y="1052513"/>
            <a:ext cx="5378451"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4039E46-F4C7-49A4-9367-76E34A81F6C1}" type="slidenum">
              <a:rPr lang="zh-CN" altLang="en-US"/>
              <a:pPr>
                <a:defRPr/>
              </a:pPr>
              <a:t>‹#›</a:t>
            </a:fld>
            <a:endParaRPr lang="en-US" altLang="zh-CN"/>
          </a:p>
        </p:txBody>
      </p:sp>
    </p:spTree>
    <p:extLst>
      <p:ext uri="{BB962C8B-B14F-4D97-AF65-F5344CB8AC3E}">
        <p14:creationId xmlns:p14="http://schemas.microsoft.com/office/powerpoint/2010/main" val="14831645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7B85E15E-130D-48C6-81EB-CEA992FB9F7C}" type="slidenum">
              <a:rPr lang="zh-CN" altLang="en-US"/>
              <a:pPr>
                <a:defRPr/>
              </a:pPr>
              <a:t>‹#›</a:t>
            </a:fld>
            <a:endParaRPr lang="en-US" altLang="zh-CN"/>
          </a:p>
        </p:txBody>
      </p:sp>
    </p:spTree>
    <p:extLst>
      <p:ext uri="{BB962C8B-B14F-4D97-AF65-F5344CB8AC3E}">
        <p14:creationId xmlns:p14="http://schemas.microsoft.com/office/powerpoint/2010/main" val="15757025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DBD5A7A5-A845-4344-86D1-29C7FA977B68}" type="slidenum">
              <a:rPr lang="zh-CN" altLang="en-US"/>
              <a:pPr>
                <a:defRPr/>
              </a:pPr>
              <a:t>‹#›</a:t>
            </a:fld>
            <a:endParaRPr lang="en-US" altLang="zh-CN"/>
          </a:p>
        </p:txBody>
      </p:sp>
    </p:spTree>
    <p:extLst>
      <p:ext uri="{BB962C8B-B14F-4D97-AF65-F5344CB8AC3E}">
        <p14:creationId xmlns:p14="http://schemas.microsoft.com/office/powerpoint/2010/main" val="9943637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7D1B44A1-4939-4887-84BB-7FB130EEC19B}" type="slidenum">
              <a:rPr lang="zh-CN" altLang="en-US"/>
              <a:pPr>
                <a:defRPr/>
              </a:pPr>
              <a:t>‹#›</a:t>
            </a:fld>
            <a:endParaRPr lang="en-US" altLang="zh-CN"/>
          </a:p>
        </p:txBody>
      </p:sp>
    </p:spTree>
    <p:extLst>
      <p:ext uri="{BB962C8B-B14F-4D97-AF65-F5344CB8AC3E}">
        <p14:creationId xmlns:p14="http://schemas.microsoft.com/office/powerpoint/2010/main" val="289363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2B03F62-72CB-4525-B88D-ABC2A35C0DA6}" type="datetime1">
              <a:rPr lang="zh-CN" altLang="en-US" smtClean="0"/>
              <a:t>2022/4/19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F030DD-4EA3-4D16-8C1C-D1952208EE99}"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29373BB8-A121-4608-AD20-8BEECCC372C4}" type="slidenum">
              <a:rPr lang="zh-CN" altLang="en-US"/>
              <a:pPr>
                <a:defRPr/>
              </a:pPr>
              <a:t>‹#›</a:t>
            </a:fld>
            <a:endParaRPr lang="en-US" altLang="zh-CN"/>
          </a:p>
        </p:txBody>
      </p:sp>
    </p:spTree>
    <p:extLst>
      <p:ext uri="{BB962C8B-B14F-4D97-AF65-F5344CB8AC3E}">
        <p14:creationId xmlns:p14="http://schemas.microsoft.com/office/powerpoint/2010/main" val="4094920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AFB61761-3FF1-4F59-B9D7-6E756298F231}" type="slidenum">
              <a:rPr lang="zh-CN" altLang="en-US"/>
              <a:pPr>
                <a:defRPr/>
              </a:pPr>
              <a:t>‹#›</a:t>
            </a:fld>
            <a:endParaRPr lang="en-US" altLang="zh-CN"/>
          </a:p>
        </p:txBody>
      </p:sp>
    </p:spTree>
    <p:extLst>
      <p:ext uri="{BB962C8B-B14F-4D97-AF65-F5344CB8AC3E}">
        <p14:creationId xmlns:p14="http://schemas.microsoft.com/office/powerpoint/2010/main" val="14403828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196BC17B-A293-4B9D-B715-8101B30D6396}" type="slidenum">
              <a:rPr lang="zh-CN" altLang="en-US"/>
              <a:pPr>
                <a:defRPr/>
              </a:pPr>
              <a:t>‹#›</a:t>
            </a:fld>
            <a:endParaRPr lang="en-US" altLang="zh-CN"/>
          </a:p>
        </p:txBody>
      </p:sp>
    </p:spTree>
    <p:extLst>
      <p:ext uri="{BB962C8B-B14F-4D97-AF65-F5344CB8AC3E}">
        <p14:creationId xmlns:p14="http://schemas.microsoft.com/office/powerpoint/2010/main" val="9290099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14313"/>
            <a:ext cx="2743200" cy="5878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14313"/>
            <a:ext cx="8026400" cy="5878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E860031F-1906-46A1-B9A0-5E9CA84BEE18}" type="slidenum">
              <a:rPr lang="zh-CN" altLang="en-US"/>
              <a:pPr>
                <a:defRPr/>
              </a:pPr>
              <a:t>‹#›</a:t>
            </a:fld>
            <a:endParaRPr lang="en-US" altLang="zh-CN"/>
          </a:p>
        </p:txBody>
      </p:sp>
    </p:spTree>
    <p:extLst>
      <p:ext uri="{BB962C8B-B14F-4D97-AF65-F5344CB8AC3E}">
        <p14:creationId xmlns:p14="http://schemas.microsoft.com/office/powerpoint/2010/main" val="30390759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14313"/>
            <a:ext cx="10972800" cy="58785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矩形 15"/>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A14CFCF-D29E-4EF7-BE8F-F195BB74B9B0}" type="slidenum">
              <a:rPr lang="zh-CN" altLang="en-US"/>
              <a:pPr>
                <a:defRPr/>
              </a:pPr>
              <a:t>‹#›</a:t>
            </a:fld>
            <a:endParaRPr lang="en-US" altLang="zh-CN"/>
          </a:p>
        </p:txBody>
      </p:sp>
    </p:spTree>
    <p:extLst>
      <p:ext uri="{BB962C8B-B14F-4D97-AF65-F5344CB8AC3E}">
        <p14:creationId xmlns:p14="http://schemas.microsoft.com/office/powerpoint/2010/main" val="384580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1959B9E-7CCF-4364-9161-C6255F4EAD32}" type="datetime1">
              <a:rPr lang="zh-CN" altLang="en-US" smtClean="0"/>
              <a:t>2022/4/19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F030DD-4EA3-4D16-8C1C-D1952208EE99}"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AFF8AAC-4253-487D-9FA3-DC89FAC9692B}" type="datetime1">
              <a:rPr lang="zh-CN" altLang="en-US" smtClean="0"/>
              <a:t>2022/4/19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030DD-4EA3-4D16-8C1C-D1952208EE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DC4FA7B-D60F-46A1-84DB-C575D7C2AB69}" type="datetime1">
              <a:rPr lang="zh-CN" altLang="en-US" smtClean="0"/>
              <a:t>2022/4/19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030DD-4EA3-4D16-8C1C-D1952208EE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image" Target="../media/image4.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ags" Target="../tags/tag3.xml"/><Relationship Id="rId2" Type="http://schemas.openxmlformats.org/officeDocument/2006/relationships/slideLayout" Target="../slideLayouts/slideLayout31.xml"/><Relationship Id="rId16" Type="http://schemas.openxmlformats.org/officeDocument/2006/relationships/tags" Target="../tags/tag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ags" Target="../tags/tag1.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928FD80D-DC81-4089-B799-25356381E336}" type="datetime1">
              <a:rPr lang="zh-CN" altLang="en-US" smtClean="0"/>
              <a:t>2022/4/19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F030DD-4EA3-4D16-8C1C-D1952208EE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4" r:id="rId12"/>
    <p:sldLayoutId id="2147483708"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组合 1"/>
          <p:cNvGrpSpPr/>
          <p:nvPr userDrawn="1"/>
        </p:nvGrpSpPr>
        <p:grpSpPr bwMode="auto">
          <a:xfrm>
            <a:off x="0" y="1"/>
            <a:ext cx="12192000" cy="836613"/>
            <a:chOff x="0" y="0"/>
            <a:chExt cx="9144000" cy="836613"/>
          </a:xfrm>
        </p:grpSpPr>
        <p:pic>
          <p:nvPicPr>
            <p:cNvPr id="2050" name="Picture 2"/>
            <p:cNvPicPr>
              <a:picLocks noChangeAspect="1" noChangeArrowheads="1"/>
            </p:cNvPicPr>
            <p:nvPr userDrawn="1"/>
          </p:nvPicPr>
          <p:blipFill>
            <a:blip r:embed="rId12"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13320" name="Picture 8"/>
            <p:cNvPicPr>
              <a:picLocks noChangeAspect="1" noChangeArrowheads="1"/>
            </p:cNvPicPr>
            <p:nvPr userDrawn="1"/>
          </p:nvPicPr>
          <p:blipFill>
            <a:blip r:embed="rId13" cstate="print">
              <a:clrChange>
                <a:clrFrom>
                  <a:srgbClr val="FFFFFF"/>
                </a:clrFrom>
                <a:clrTo>
                  <a:srgbClr val="FFFFFF">
                    <a:alpha val="0"/>
                  </a:srgbClr>
                </a:clrTo>
              </a:clrChange>
            </a:blip>
            <a:srcRect/>
            <a:stretch>
              <a:fillRect/>
            </a:stretch>
          </p:blipFill>
          <p:spPr bwMode="auto">
            <a:xfrm>
              <a:off x="7869584" y="504510"/>
              <a:ext cx="1144067" cy="243996"/>
            </a:xfrm>
            <a:prstGeom prst="rect">
              <a:avLst/>
            </a:prstGeom>
            <a:noFill/>
            <a:ln w="9525">
              <a:noFill/>
              <a:miter lim="800000"/>
              <a:headEnd/>
              <a:tailEnd/>
            </a:ln>
          </p:spPr>
        </p:pic>
      </p:grpSp>
      <p:sp>
        <p:nvSpPr>
          <p:cNvPr id="13315" name="标题占位符 1"/>
          <p:cNvSpPr>
            <a:spLocks noGrp="1"/>
          </p:cNvSpPr>
          <p:nvPr>
            <p:ph type="title"/>
          </p:nvPr>
        </p:nvSpPr>
        <p:spPr bwMode="auto">
          <a:xfrm>
            <a:off x="609600" y="214313"/>
            <a:ext cx="10972800" cy="582612"/>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3316" name="文本占位符 2"/>
          <p:cNvSpPr>
            <a:spLocks noGrp="1"/>
          </p:cNvSpPr>
          <p:nvPr>
            <p:ph type="body" idx="1"/>
          </p:nvPr>
        </p:nvSpPr>
        <p:spPr bwMode="auto">
          <a:xfrm>
            <a:off x="609600" y="1052513"/>
            <a:ext cx="10957984" cy="5040312"/>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3" name="Rectangle 14"/>
          <p:cNvSpPr>
            <a:spLocks noChangeArrowheads="1"/>
          </p:cNvSpPr>
          <p:nvPr/>
        </p:nvSpPr>
        <p:spPr bwMode="auto">
          <a:xfrm>
            <a:off x="0" y="800100"/>
            <a:ext cx="12192000" cy="69850"/>
          </a:xfrm>
          <a:prstGeom prst="rect">
            <a:avLst/>
          </a:prstGeom>
          <a:gradFill rotWithShape="1">
            <a:gsLst>
              <a:gs pos="0">
                <a:srgbClr val="FFCC00"/>
              </a:gs>
              <a:gs pos="100000">
                <a:schemeClr val="bg1"/>
              </a:gs>
            </a:gsLst>
            <a:lin ang="0" scaled="1"/>
          </a:gradFill>
          <a:ln w="9525">
            <a:noFill/>
            <a:miter lim="800000"/>
          </a:ln>
        </p:spPr>
        <p:txBody>
          <a:bodyPr wrap="none" anchor="ctr"/>
          <a:lstStyle/>
          <a:p>
            <a:pPr>
              <a:defRPr/>
            </a:pPr>
            <a:endParaRPr lang="zh-CN" altLang="en-US" sz="1800" i="0">
              <a:latin typeface="微软雅黑" panose="020B0503020204020204" pitchFamily="34" charset="-122"/>
              <a:ea typeface="微软雅黑" panose="020B0503020204020204" pitchFamily="34" charset="-122"/>
            </a:endParaRPr>
          </a:p>
        </p:txBody>
      </p:sp>
      <p:sp>
        <p:nvSpPr>
          <p:cNvPr id="8" name="灯片编号占位符 3"/>
          <p:cNvSpPr>
            <a:spLocks noGrp="1"/>
          </p:cNvSpPr>
          <p:nvPr>
            <p:ph type="sldNum" sz="quarter" idx="4"/>
          </p:nvPr>
        </p:nvSpPr>
        <p:spPr>
          <a:xfrm>
            <a:off x="10223500" y="6237288"/>
            <a:ext cx="1354667" cy="476250"/>
          </a:xfrm>
          <a:prstGeom prst="rect">
            <a:avLst/>
          </a:prstGeom>
        </p:spPr>
        <p:txBody>
          <a:bodyPr/>
          <a:lstStyle>
            <a:lvl1pPr algn="r">
              <a:defRPr sz="1400" dirty="0">
                <a:solidFill>
                  <a:srgbClr val="0D7157"/>
                </a:solidFill>
                <a:latin typeface="Arial" panose="020B0604020202020204" pitchFamily="34" charset="0"/>
              </a:defRPr>
            </a:lvl1pPr>
          </a:lstStyle>
          <a:p>
            <a:pPr>
              <a:defRPr/>
            </a:pPr>
            <a:r>
              <a:rPr lang="en-US" altLang="zh-CN"/>
              <a:t> -</a:t>
            </a:r>
            <a:fld id="{CAE7922D-FD5F-4BE1-993F-FD194E04727B}" type="slidenum">
              <a:rPr lang="en-US" altLang="zh-CN"/>
              <a:t>‹#›</a:t>
            </a:fld>
            <a:r>
              <a:rPr lang="en-US" altLang="zh-CN"/>
              <a:t>- </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 calcmode="lin" valueType="num">
                                      <p:cBhvr additive="base">
                                        <p:cTn id="7" dur="500" fill="hold"/>
                                        <p:tgtEl>
                                          <p:spTgt spid="133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6">
                                            <p:txEl>
                                              <p:pRg st="1" end="1"/>
                                            </p:txEl>
                                          </p:spTgt>
                                        </p:tgtEl>
                                        <p:attrNameLst>
                                          <p:attrName>style.visibility</p:attrName>
                                        </p:attrNameLst>
                                      </p:cBhvr>
                                      <p:to>
                                        <p:strVal val="visible"/>
                                      </p:to>
                                    </p:set>
                                    <p:anim calcmode="lin" valueType="num">
                                      <p:cBhvr additive="base">
                                        <p:cTn id="13" dur="5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6">
                                            <p:txEl>
                                              <p:pRg st="2" end="2"/>
                                            </p:txEl>
                                          </p:spTgt>
                                        </p:tgtEl>
                                        <p:attrNameLst>
                                          <p:attrName>style.visibility</p:attrName>
                                        </p:attrNameLst>
                                      </p:cBhvr>
                                      <p:to>
                                        <p:strVal val="visible"/>
                                      </p:to>
                                    </p:set>
                                    <p:anim calcmode="lin" valueType="num">
                                      <p:cBhvr additive="base">
                                        <p:cTn id="19"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16">
                                            <p:txEl>
                                              <p:pRg st="3" end="3"/>
                                            </p:txEl>
                                          </p:spTgt>
                                        </p:tgtEl>
                                        <p:attrNameLst>
                                          <p:attrName>style.visibility</p:attrName>
                                        </p:attrNameLst>
                                      </p:cBhvr>
                                      <p:to>
                                        <p:strVal val="visible"/>
                                      </p:to>
                                    </p:set>
                                    <p:anim calcmode="lin" valueType="num">
                                      <p:cBhvr additive="base">
                                        <p:cTn id="25" dur="500" fill="hold"/>
                                        <p:tgtEl>
                                          <p:spTgt spid="133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6">
                                            <p:txEl>
                                              <p:pRg st="4" end="4"/>
                                            </p:txEl>
                                          </p:spTgt>
                                        </p:tgtEl>
                                        <p:attrNameLst>
                                          <p:attrName>style.visibility</p:attrName>
                                        </p:attrNameLst>
                                      </p:cBhvr>
                                      <p:to>
                                        <p:strVal val="visible"/>
                                      </p:to>
                                    </p:set>
                                    <p:anim calcmode="lin" valueType="num">
                                      <p:cBhvr additive="base">
                                        <p:cTn id="31" dur="500" fill="hold"/>
                                        <p:tgtEl>
                                          <p:spTgt spid="1331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tmplLst>
          <p:tmpl lvl="1">
            <p:tnLst>
              <p:par>
                <p:cTn presetID="2" presetClass="entr" presetSubtype="4" fill="hold" nodeType="clickEffect">
                  <p:stCondLst>
                    <p:cond delay="0"/>
                  </p:stCondLst>
                  <p:childTnLst>
                    <p:set>
                      <p:cBhvr>
                        <p:cTn dur="1" fill="hold">
                          <p:stCondLst>
                            <p:cond delay="0"/>
                          </p:stCondLst>
                        </p:cTn>
                        <p:tgtEl>
                          <p:spTgt spid="13316"/>
                        </p:tgtEl>
                        <p:attrNameLst>
                          <p:attrName>style.visibility</p:attrName>
                        </p:attrNameLst>
                      </p:cBhvr>
                      <p:to>
                        <p:strVal val="visible"/>
                      </p:to>
                    </p:set>
                    <p:anim calcmode="lin" valueType="num">
                      <p:cBhvr additive="base">
                        <p:cTn dur="500" fill="hold"/>
                        <p:tgtEl>
                          <p:spTgt spid="13316"/>
                        </p:tgtEl>
                        <p:attrNameLst>
                          <p:attrName>ppt_x</p:attrName>
                        </p:attrNameLst>
                      </p:cBhvr>
                      <p:tavLst>
                        <p:tav tm="0">
                          <p:val>
                            <p:strVal val="#ppt_x"/>
                          </p:val>
                        </p:tav>
                        <p:tav tm="100000">
                          <p:val>
                            <p:strVal val="#ppt_x"/>
                          </p:val>
                        </p:tav>
                      </p:tavLst>
                    </p:anim>
                    <p:anim calcmode="lin" valueType="num">
                      <p:cBhvr additive="base">
                        <p:cTn dur="500" fill="hold"/>
                        <p:tgtEl>
                          <p:spTgt spid="13316"/>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3316"/>
                        </p:tgtEl>
                        <p:attrNameLst>
                          <p:attrName>style.visibility</p:attrName>
                        </p:attrNameLst>
                      </p:cBhvr>
                      <p:to>
                        <p:strVal val="visible"/>
                      </p:to>
                    </p:set>
                    <p:anim calcmode="lin" valueType="num">
                      <p:cBhvr additive="base">
                        <p:cTn dur="500" fill="hold"/>
                        <p:tgtEl>
                          <p:spTgt spid="13316"/>
                        </p:tgtEl>
                        <p:attrNameLst>
                          <p:attrName>ppt_x</p:attrName>
                        </p:attrNameLst>
                      </p:cBhvr>
                      <p:tavLst>
                        <p:tav tm="0">
                          <p:val>
                            <p:strVal val="#ppt_x"/>
                          </p:val>
                        </p:tav>
                        <p:tav tm="100000">
                          <p:val>
                            <p:strVal val="#ppt_x"/>
                          </p:val>
                        </p:tav>
                      </p:tavLst>
                    </p:anim>
                    <p:anim calcmode="lin" valueType="num">
                      <p:cBhvr additive="base">
                        <p:cTn dur="500" fill="hold"/>
                        <p:tgtEl>
                          <p:spTgt spid="13316"/>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3316"/>
                        </p:tgtEl>
                        <p:attrNameLst>
                          <p:attrName>style.visibility</p:attrName>
                        </p:attrNameLst>
                      </p:cBhvr>
                      <p:to>
                        <p:strVal val="visible"/>
                      </p:to>
                    </p:set>
                    <p:anim calcmode="lin" valueType="num">
                      <p:cBhvr additive="base">
                        <p:cTn dur="500" fill="hold"/>
                        <p:tgtEl>
                          <p:spTgt spid="13316"/>
                        </p:tgtEl>
                        <p:attrNameLst>
                          <p:attrName>ppt_x</p:attrName>
                        </p:attrNameLst>
                      </p:cBhvr>
                      <p:tavLst>
                        <p:tav tm="0">
                          <p:val>
                            <p:strVal val="#ppt_x"/>
                          </p:val>
                        </p:tav>
                        <p:tav tm="100000">
                          <p:val>
                            <p:strVal val="#ppt_x"/>
                          </p:val>
                        </p:tav>
                      </p:tavLst>
                    </p:anim>
                    <p:anim calcmode="lin" valueType="num">
                      <p:cBhvr additive="base">
                        <p:cTn dur="500" fill="hold"/>
                        <p:tgtEl>
                          <p:spTgt spid="13316"/>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3316"/>
                        </p:tgtEl>
                        <p:attrNameLst>
                          <p:attrName>style.visibility</p:attrName>
                        </p:attrNameLst>
                      </p:cBhvr>
                      <p:to>
                        <p:strVal val="visible"/>
                      </p:to>
                    </p:set>
                    <p:anim calcmode="lin" valueType="num">
                      <p:cBhvr additive="base">
                        <p:cTn dur="500" fill="hold"/>
                        <p:tgtEl>
                          <p:spTgt spid="13316"/>
                        </p:tgtEl>
                        <p:attrNameLst>
                          <p:attrName>ppt_x</p:attrName>
                        </p:attrNameLst>
                      </p:cBhvr>
                      <p:tavLst>
                        <p:tav tm="0">
                          <p:val>
                            <p:strVal val="#ppt_x"/>
                          </p:val>
                        </p:tav>
                        <p:tav tm="100000">
                          <p:val>
                            <p:strVal val="#ppt_x"/>
                          </p:val>
                        </p:tav>
                      </p:tavLst>
                    </p:anim>
                    <p:anim calcmode="lin" valueType="num">
                      <p:cBhvr additive="base">
                        <p:cTn dur="500" fill="hold"/>
                        <p:tgtEl>
                          <p:spTgt spid="13316"/>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13316"/>
                        </p:tgtEl>
                        <p:attrNameLst>
                          <p:attrName>style.visibility</p:attrName>
                        </p:attrNameLst>
                      </p:cBhvr>
                      <p:to>
                        <p:strVal val="visible"/>
                      </p:to>
                    </p:set>
                    <p:anim calcmode="lin" valueType="num">
                      <p:cBhvr additive="base">
                        <p:cTn dur="500" fill="hold"/>
                        <p:tgtEl>
                          <p:spTgt spid="13316"/>
                        </p:tgtEl>
                        <p:attrNameLst>
                          <p:attrName>ppt_x</p:attrName>
                        </p:attrNameLst>
                      </p:cBhvr>
                      <p:tavLst>
                        <p:tav tm="0">
                          <p:val>
                            <p:strVal val="#ppt_x"/>
                          </p:val>
                        </p:tav>
                        <p:tav tm="100000">
                          <p:val>
                            <p:strVal val="#ppt_x"/>
                          </p:val>
                        </p:tav>
                      </p:tavLst>
                    </p:anim>
                    <p:anim calcmode="lin" valueType="num">
                      <p:cBhvr additive="base">
                        <p:cTn dur="500" fill="hold"/>
                        <p:tgtEl>
                          <p:spTgt spid="13316"/>
                        </p:tgtEl>
                        <p:attrNameLst>
                          <p:attrName>ppt_y</p:attrName>
                        </p:attrNameLst>
                      </p:cBhvr>
                      <p:tavLst>
                        <p:tav tm="0">
                          <p:val>
                            <p:strVal val="1+#ppt_h/2"/>
                          </p:val>
                        </p:tav>
                        <p:tav tm="100000">
                          <p:val>
                            <p:strVal val="#ppt_y"/>
                          </p:val>
                        </p:tav>
                      </p:tavLst>
                    </p:anim>
                  </p:childTnLst>
                </p:cTn>
              </p:par>
            </p:tnLst>
          </p:tmpl>
        </p:tmplLst>
      </p:bldP>
    </p:bld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zh-CN" altLang="en-US" sz="2400" dirty="0">
          <a:solidFill>
            <a:schemeClr val="tx1"/>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lang="zh-CN" altLang="en-US" sz="2000" dirty="0">
          <a:solidFill>
            <a:srgbClr val="C00000"/>
          </a:solidFill>
          <a:latin typeface="+mn-ea"/>
          <a:ea typeface="+mn-ea"/>
        </a:defRPr>
      </a:lvl2pPr>
      <a:lvl3pPr marL="1143000" indent="-228600" algn="l" rtl="0" eaLnBrk="0" fontAlgn="base" hangingPunct="0">
        <a:spcBef>
          <a:spcPct val="20000"/>
        </a:spcBef>
        <a:spcAft>
          <a:spcPct val="0"/>
        </a:spcAft>
        <a:buFont typeface="Arial" panose="020B0604020202020204" pitchFamily="34" charset="0"/>
        <a:buChar char="•"/>
        <a:defRPr lang="zh-CN" altLang="en-US" sz="2000" dirty="0">
          <a:solidFill>
            <a:schemeClr val="tx1"/>
          </a:solidFill>
          <a:latin typeface="+mn-ea"/>
          <a:ea typeface="+mn-ea"/>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1"/>
            <a:ext cx="12192000" cy="836613"/>
            <a:chOff x="0" y="0"/>
            <a:chExt cx="9144000" cy="836613"/>
          </a:xfrm>
        </p:grpSpPr>
        <p:pic>
          <p:nvPicPr>
            <p:cNvPr id="2050" name="Picture 2"/>
            <p:cNvPicPr>
              <a:picLocks noChangeAspect="1" noChangeArrowheads="1"/>
            </p:cNvPicPr>
            <p:nvPr userDrawn="1"/>
          </p:nvPicPr>
          <p:blipFill>
            <a:blip r:embed="rId6"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7" cstate="print">
              <a:clrChange>
                <a:clrFrom>
                  <a:srgbClr val="FFFFFF"/>
                </a:clrFrom>
                <a:clrTo>
                  <a:srgbClr val="FFFFFF">
                    <a:alpha val="0"/>
                  </a:srgbClr>
                </a:clrTo>
              </a:clrChange>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609600" y="214313"/>
            <a:ext cx="10972800" cy="582612"/>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2052" name="文本占位符 2"/>
          <p:cNvSpPr>
            <a:spLocks noGrp="1"/>
          </p:cNvSpPr>
          <p:nvPr>
            <p:ph type="body" idx="1"/>
          </p:nvPr>
        </p:nvSpPr>
        <p:spPr bwMode="auto">
          <a:xfrm>
            <a:off x="609600" y="1052513"/>
            <a:ext cx="10957984" cy="5040312"/>
          </a:xfrm>
          <a:prstGeom prst="rect">
            <a:avLst/>
          </a:prstGeom>
          <a:noFill/>
          <a:ln w="9525">
            <a:noFill/>
            <a:miter lim="800000"/>
          </a:ln>
        </p:spPr>
        <p:txBody>
          <a:bodyPr vert="horz" wrap="square" lIns="91440" tIns="45720" rIns="91440" bIns="45720" numCol="1" anchor="t" anchorCtr="0" compatLnSpc="1"/>
          <a:lstStyle/>
          <a:p>
            <a:pPr marL="342900" lvl="0" indent="-342900" algn="l" rtl="0" eaLnBrk="0" fontAlgn="base" hangingPunct="0">
              <a:lnSpc>
                <a:spcPct val="120000"/>
              </a:lnSpc>
              <a:spcBef>
                <a:spcPct val="20000"/>
              </a:spcBef>
              <a:spcAft>
                <a:spcPct val="0"/>
              </a:spcAft>
              <a:buClr>
                <a:srgbClr val="FFC000"/>
              </a:buClr>
              <a:buFont typeface="Wingdings" panose="05000000000000000000" pitchFamily="2" charset="2"/>
              <a:buChar char="n"/>
            </a:pPr>
            <a:r>
              <a:rPr lang="zh-CN" altLang="en-US" dirty="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anose="05000000000000000000" pitchFamily="2" charset="2"/>
              <a:buChar char="p"/>
            </a:pPr>
            <a:r>
              <a:rPr lang="zh-CN" altLang="en-US" dirty="0"/>
              <a:t>第二级</a:t>
            </a:r>
          </a:p>
          <a:p>
            <a:pPr marL="1143000" lvl="2" indent="-228600" algn="l" rtl="0" eaLnBrk="0" fontAlgn="base" hangingPunct="0">
              <a:lnSpc>
                <a:spcPct val="120000"/>
              </a:lnSpc>
              <a:spcBef>
                <a:spcPct val="20000"/>
              </a:spcBef>
              <a:spcAft>
                <a:spcPct val="0"/>
              </a:spcAft>
              <a:buClr>
                <a:srgbClr val="FFC000"/>
              </a:buClr>
              <a:buFont typeface="Wingdings" panose="05000000000000000000" pitchFamily="2" charset="2"/>
              <a:buChar char="u"/>
            </a:pPr>
            <a:r>
              <a:rPr lang="zh-CN" altLang="en-US" dirty="0"/>
              <a:t>第三级</a:t>
            </a:r>
          </a:p>
          <a:p>
            <a:pPr lvl="3"/>
            <a:r>
              <a:rPr lang="zh-CN" altLang="en-US" dirty="0"/>
              <a:t>第四级</a:t>
            </a:r>
          </a:p>
          <a:p>
            <a:pPr lvl="4"/>
            <a:r>
              <a:rPr lang="zh-CN" altLang="en-US" dirty="0"/>
              <a:t>第五级</a:t>
            </a:r>
          </a:p>
        </p:txBody>
      </p:sp>
      <p:sp>
        <p:nvSpPr>
          <p:cNvPr id="2053" name="Rectangle 14"/>
          <p:cNvSpPr>
            <a:spLocks noChangeArrowheads="1"/>
          </p:cNvSpPr>
          <p:nvPr/>
        </p:nvSpPr>
        <p:spPr bwMode="auto">
          <a:xfrm>
            <a:off x="0" y="800100"/>
            <a:ext cx="12192000" cy="69850"/>
          </a:xfrm>
          <a:prstGeom prst="rect">
            <a:avLst/>
          </a:prstGeom>
          <a:gradFill rotWithShape="1">
            <a:gsLst>
              <a:gs pos="0">
                <a:srgbClr val="FFCC00"/>
              </a:gs>
              <a:gs pos="100000">
                <a:schemeClr val="bg1"/>
              </a:gs>
            </a:gsLst>
            <a:lin ang="0" scaled="1"/>
          </a:gradFill>
          <a:ln w="9525">
            <a:noFill/>
            <a:miter lim="800000"/>
          </a:ln>
        </p:spPr>
        <p:txBody>
          <a:bodyPr wrap="none" anchor="ctr"/>
          <a:lstStyle/>
          <a:p>
            <a:pPr algn="l"/>
            <a:endParaRPr lang="zh-CN" altLang="en-US" sz="1800" i="0">
              <a:latin typeface="微软雅黑" panose="020B0503020204020204" pitchFamily="34" charset="-122"/>
              <a:ea typeface="微软雅黑" panose="020B0503020204020204" pitchFamily="34" charset="-122"/>
            </a:endParaRPr>
          </a:p>
        </p:txBody>
      </p:sp>
      <p:sp>
        <p:nvSpPr>
          <p:cNvPr id="9" name="灯片编号占位符 3"/>
          <p:cNvSpPr>
            <a:spLocks noGrp="1"/>
          </p:cNvSpPr>
          <p:nvPr>
            <p:ph type="sldNum" sz="quarter" idx="4"/>
          </p:nvPr>
        </p:nvSpPr>
        <p:spPr>
          <a:xfrm>
            <a:off x="10416480" y="6337126"/>
            <a:ext cx="1353344" cy="476250"/>
          </a:xfrm>
          <a:prstGeom prst="rect">
            <a:avLst/>
          </a:prstGeom>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t>‹#›</a:t>
            </a:fld>
            <a:r>
              <a:rPr lang="en-US" altLang="zh-CN" sz="140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800" b="1">
          <a:solidFill>
            <a:schemeClr val="bg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anose="020B0604020202020204"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79"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5"/>
            </p:custDataLst>
          </p:nvPr>
        </p:nvSpPr>
        <p:spPr>
          <a:xfrm>
            <a:off x="838200" y="365189"/>
            <a:ext cx="10515600" cy="132579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6"/>
            </p:custDataLst>
          </p:nvPr>
        </p:nvSpPr>
        <p:spPr>
          <a:xfrm>
            <a:off x="838200" y="1825944"/>
            <a:ext cx="10515600" cy="435209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7462"/>
            <a:ext cx="2743200" cy="365189"/>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F5637E17-0378-40FB-80B9-C19721A27AC5}" type="datetime1">
              <a:rPr lang="zh-CN" altLang="en-US" smtClean="0"/>
              <a:t>2022/4/19</a:t>
            </a:fld>
            <a:endParaRPr lang="zh-CN" altLang="en-US" dirty="0"/>
          </a:p>
        </p:txBody>
      </p:sp>
      <p:sp>
        <p:nvSpPr>
          <p:cNvPr id="10" name="页脚占位符 4"/>
          <p:cNvSpPr>
            <a:spLocks noGrp="1"/>
          </p:cNvSpPr>
          <p:nvPr>
            <p:ph type="ftr" sz="quarter" idx="3"/>
          </p:nvPr>
        </p:nvSpPr>
        <p:spPr>
          <a:xfrm>
            <a:off x="4038600" y="6357462"/>
            <a:ext cx="4114800" cy="365189"/>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7462"/>
            <a:ext cx="2743200" cy="365189"/>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835" algn="l" defTabSz="913765" rtl="0" eaLnBrk="1" latinLnBrk="0" hangingPunct="1">
        <a:defRPr sz="1800" kern="1200">
          <a:solidFill>
            <a:schemeClr val="tx1"/>
          </a:solidFill>
          <a:latin typeface="+mn-lt"/>
          <a:ea typeface="+mn-ea"/>
          <a:cs typeface="+mn-cs"/>
        </a:defRPr>
      </a:lvl7pPr>
      <a:lvl8pPr marL="3201035" algn="l" defTabSz="913765" rtl="0" eaLnBrk="1" latinLnBrk="0" hangingPunct="1">
        <a:defRPr sz="1800" kern="1200">
          <a:solidFill>
            <a:schemeClr val="tx1"/>
          </a:solidFill>
          <a:latin typeface="+mn-lt"/>
          <a:ea typeface="+mn-ea"/>
          <a:cs typeface="+mn-cs"/>
        </a:defRPr>
      </a:lvl8pPr>
      <a:lvl9pPr marL="3658235" algn="l" defTabSz="91376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
            <a:ext cx="121920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标题占位符 1"/>
          <p:cNvSpPr>
            <a:spLocks noGrp="1"/>
          </p:cNvSpPr>
          <p:nvPr>
            <p:ph type="title"/>
          </p:nvPr>
        </p:nvSpPr>
        <p:spPr bwMode="auto">
          <a:xfrm>
            <a:off x="609600" y="214313"/>
            <a:ext cx="109728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文本占位符 2"/>
          <p:cNvSpPr>
            <a:spLocks noGrp="1"/>
          </p:cNvSpPr>
          <p:nvPr>
            <p:ph type="body" idx="1"/>
          </p:nvPr>
        </p:nvSpPr>
        <p:spPr bwMode="auto">
          <a:xfrm>
            <a:off x="609600" y="1052513"/>
            <a:ext cx="10957984"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3" name="Rectangle 14"/>
          <p:cNvSpPr>
            <a:spLocks noChangeArrowheads="1"/>
          </p:cNvSpPr>
          <p:nvPr/>
        </p:nvSpPr>
        <p:spPr bwMode="auto">
          <a:xfrm>
            <a:off x="0" y="800100"/>
            <a:ext cx="12192000" cy="69850"/>
          </a:xfrm>
          <a:prstGeom prst="rect">
            <a:avLst/>
          </a:prstGeom>
          <a:gradFill rotWithShape="1">
            <a:gsLst>
              <a:gs pos="0">
                <a:srgbClr val="FFCC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a:defRPr i="1">
                <a:solidFill>
                  <a:schemeClr val="tx1"/>
                </a:solidFill>
                <a:latin typeface="Arial" panose="020B0604020202020204" pitchFamily="34" charset="0"/>
                <a:ea typeface="华文细黑" panose="02010600040101010101" pitchFamily="2" charset="-122"/>
              </a:defRPr>
            </a:lvl1pPr>
            <a:lvl2pPr marL="742950" indent="-285750" algn="r">
              <a:defRPr i="1">
                <a:solidFill>
                  <a:schemeClr val="tx1"/>
                </a:solidFill>
                <a:latin typeface="Arial" panose="020B0604020202020204" pitchFamily="34" charset="0"/>
                <a:ea typeface="华文细黑" panose="02010600040101010101" pitchFamily="2" charset="-122"/>
              </a:defRPr>
            </a:lvl2pPr>
            <a:lvl3pPr marL="1143000" indent="-228600" algn="r">
              <a:defRPr i="1">
                <a:solidFill>
                  <a:schemeClr val="tx1"/>
                </a:solidFill>
                <a:latin typeface="Arial" panose="020B0604020202020204" pitchFamily="34" charset="0"/>
                <a:ea typeface="华文细黑" panose="02010600040101010101" pitchFamily="2" charset="-122"/>
              </a:defRPr>
            </a:lvl3pPr>
            <a:lvl4pPr marL="1600200" indent="-228600" algn="r">
              <a:defRPr i="1">
                <a:solidFill>
                  <a:schemeClr val="tx1"/>
                </a:solidFill>
                <a:latin typeface="Arial" panose="020B0604020202020204" pitchFamily="34" charset="0"/>
                <a:ea typeface="华文细黑" panose="02010600040101010101" pitchFamily="2" charset="-122"/>
              </a:defRPr>
            </a:lvl4pPr>
            <a:lvl5pPr marL="2057400" indent="-228600" algn="r">
              <a:defRPr i="1">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algn="l" eaLnBrk="1" hangingPunct="1">
              <a:defRPr/>
            </a:pPr>
            <a:endParaRPr lang="zh-CN" altLang="en-US" sz="1800" i="0">
              <a:latin typeface="微软雅黑" panose="020B0503020204020204" pitchFamily="34" charset="-122"/>
              <a:ea typeface="微软雅黑" panose="020B0503020204020204" pitchFamily="34" charset="-122"/>
            </a:endParaRPr>
          </a:p>
        </p:txBody>
      </p:sp>
      <p:sp>
        <p:nvSpPr>
          <p:cNvPr id="881679" name="矩形 15"/>
          <p:cNvSpPr>
            <a:spLocks noGrp="1" noChangeArrowheads="1"/>
          </p:cNvSpPr>
          <p:nvPr>
            <p:ph type="sldNum" sz="quarter" idx="4"/>
          </p:nvPr>
        </p:nvSpPr>
        <p:spPr bwMode="auto">
          <a:xfrm>
            <a:off x="624417" y="6524625"/>
            <a:ext cx="1919816" cy="196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0" hangingPunct="0">
              <a:defRPr sz="1000" b="1"/>
            </a:lvl1pPr>
          </a:lstStyle>
          <a:p>
            <a:pPr>
              <a:defRPr/>
            </a:pPr>
            <a:r>
              <a:rPr lang="de-DE" altLang="zh-CN"/>
              <a:t>Page </a:t>
            </a:r>
            <a:r>
              <a:rPr lang="de-DE" altLang="zh-CN">
                <a:sym typeface="MS UI Gothic" panose="020B0600070205080204" pitchFamily="34" charset="-128"/>
              </a:rPr>
              <a:t></a:t>
            </a:r>
            <a:r>
              <a:rPr lang="de-DE" altLang="zh-CN"/>
              <a:t> </a:t>
            </a:r>
            <a:fld id="{7E5DDCFB-3ACE-4311-B546-53507CE1A8DE}" type="slidenum">
              <a:rPr lang="zh-CN" altLang="en-US"/>
              <a:pPr>
                <a:defRPr/>
              </a:pPr>
              <a:t>‹#›</a:t>
            </a:fld>
            <a:endParaRPr lang="en-US" altLang="zh-CN"/>
          </a:p>
        </p:txBody>
      </p:sp>
    </p:spTree>
    <p:extLst>
      <p:ext uri="{BB962C8B-B14F-4D97-AF65-F5344CB8AC3E}">
        <p14:creationId xmlns:p14="http://schemas.microsoft.com/office/powerpoint/2010/main" val="15809504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本&#10;&#10;描述已自动生成">
            <a:extLst>
              <a:ext uri="{FF2B5EF4-FFF2-40B4-BE49-F238E27FC236}">
                <a16:creationId xmlns:a16="http://schemas.microsoft.com/office/drawing/2014/main" id="{6FE84327-5913-4FEC-9F9D-C23CD94BD46C}"/>
              </a:ext>
            </a:extLst>
          </p:cNvPr>
          <p:cNvPicPr>
            <a:picLocks noChangeAspect="1"/>
          </p:cNvPicPr>
          <p:nvPr/>
        </p:nvPicPr>
        <p:blipFill>
          <a:blip r:embed="rId3">
            <a:alphaModFix amt="49000"/>
            <a:extLst>
              <a:ext uri="{28A0092B-C50C-407E-A947-70E740481C1C}">
                <a14:useLocalDpi xmlns:a14="http://schemas.microsoft.com/office/drawing/2010/main" val="0"/>
              </a:ext>
            </a:extLst>
          </a:blip>
          <a:stretch>
            <a:fillRect/>
          </a:stretch>
        </p:blipFill>
        <p:spPr>
          <a:xfrm>
            <a:off x="0" y="3917557"/>
            <a:ext cx="12192000" cy="2933700"/>
          </a:xfrm>
          <a:prstGeom prst="rect">
            <a:avLst/>
          </a:prstGeom>
        </p:spPr>
      </p:pic>
      <p:pic>
        <p:nvPicPr>
          <p:cNvPr id="12" name="图片 11" descr="徽标&#10;&#10;描述已自动生成">
            <a:extLst>
              <a:ext uri="{FF2B5EF4-FFF2-40B4-BE49-F238E27FC236}">
                <a16:creationId xmlns:a16="http://schemas.microsoft.com/office/drawing/2014/main" id="{A160F0C9-4020-426A-BD06-EA15AAFF53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8213" y="84409"/>
            <a:ext cx="1323996" cy="1005857"/>
          </a:xfrm>
          <a:prstGeom prst="rect">
            <a:avLst/>
          </a:prstGeom>
        </p:spPr>
      </p:pic>
      <p:sp>
        <p:nvSpPr>
          <p:cNvPr id="3" name="文本框 2">
            <a:extLst>
              <a:ext uri="{FF2B5EF4-FFF2-40B4-BE49-F238E27FC236}">
                <a16:creationId xmlns:a16="http://schemas.microsoft.com/office/drawing/2014/main" id="{4E99CB3A-B35E-4265-9482-46FFD1B57B69}"/>
              </a:ext>
            </a:extLst>
          </p:cNvPr>
          <p:cNvSpPr txBox="1"/>
          <p:nvPr/>
        </p:nvSpPr>
        <p:spPr>
          <a:xfrm>
            <a:off x="964276" y="5092019"/>
            <a:ext cx="7438255" cy="646331"/>
          </a:xfrm>
          <a:prstGeom prst="rect">
            <a:avLst/>
          </a:prstGeom>
          <a:noFill/>
        </p:spPr>
        <p:txBody>
          <a:bodyPr wrap="none" rtlCol="0">
            <a:spAutoFit/>
          </a:bodyPr>
          <a:lstStyle/>
          <a:p>
            <a:r>
              <a:rPr lang="zh-CN" altLang="en-US" sz="3600" dirty="0">
                <a:effectLst>
                  <a:outerShdw blurRad="38100" dist="38100" dir="2700000" algn="tl">
                    <a:srgbClr val="000000">
                      <a:alpha val="43137"/>
                    </a:srgbClr>
                  </a:outerShdw>
                </a:effectLst>
                <a:latin typeface="+mj-ea"/>
                <a:ea typeface="+mj-ea"/>
              </a:rPr>
              <a:t>主讲人：杨茂林    </a:t>
            </a:r>
            <a:r>
              <a:rPr lang="en-US" altLang="zh-CN" sz="36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kylin@hust.edu.cn</a:t>
            </a:r>
            <a:endParaRPr lang="zh-CN" altLang="en-US" sz="36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4" name="标题 3">
            <a:extLst>
              <a:ext uri="{FF2B5EF4-FFF2-40B4-BE49-F238E27FC236}">
                <a16:creationId xmlns:a16="http://schemas.microsoft.com/office/drawing/2014/main" id="{D2D59439-70B4-4444-82E3-BF8C5ABD75EA}"/>
              </a:ext>
            </a:extLst>
          </p:cNvPr>
          <p:cNvSpPr>
            <a:spLocks noGrp="1"/>
          </p:cNvSpPr>
          <p:nvPr>
            <p:ph type="title"/>
          </p:nvPr>
        </p:nvSpPr>
        <p:spPr>
          <a:xfrm>
            <a:off x="738793" y="83802"/>
            <a:ext cx="9652106" cy="4228851"/>
          </a:xfrm>
        </p:spPr>
        <p:txBody>
          <a:bodyPr>
            <a:noAutofit/>
          </a:bodyPr>
          <a:lstStyle/>
          <a:p>
            <a:pPr>
              <a:lnSpc>
                <a:spcPct val="100000"/>
              </a:lnSpc>
            </a:pPr>
            <a:r>
              <a:rPr lang="en-CN" altLang="zh-CN" b="1" dirty="0">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a:t>
            </a:r>
            <a:r>
              <a:rPr lang="en-US" altLang="zh-CN" b="1" dirty="0">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CN" altLang="zh-CN" b="1" dirty="0">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a:t>
            </a:r>
            <a:br>
              <a:rPr lang="en-CN" altLang="zh-CN" b="1" dirty="0">
                <a:latin typeface="Centaur" panose="02030504050205020304" pitchFamily="18" charset="77"/>
              </a:rPr>
            </a:br>
            <a:r>
              <a:rPr lang="zh-CN" altLang="en-US" sz="6000" b="1" dirty="0">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自底向上优先分析</a:t>
            </a:r>
            <a:br>
              <a:rPr lang="en-US" altLang="zh-CN" b="1" dirty="0">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br>
              <a:rPr lang="en-US" altLang="zh-CN" sz="2800" b="1" dirty="0">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kumimoji="0" lang="en-US" altLang="zh-CN"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Chapter 5  Bottom-Up Parsing:</a:t>
            </a:r>
            <a:br>
              <a:rPr kumimoji="0" lang="en-US" altLang="zh-CN"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br>
            <a:r>
              <a:rPr kumimoji="0" lang="en-US" altLang="zh-CN"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			</a:t>
            </a:r>
            <a:r>
              <a:rPr kumimoji="0" lang="en-US" altLang="zh-CN" sz="32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Precedence Grammar</a:t>
            </a:r>
            <a:endParaRPr lang="zh-CN" altLang="en-US" sz="3200" dirty="0">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9824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15000-B2EC-47E6-8E7A-E3AB386D377B}"/>
              </a:ext>
            </a:extLst>
          </p:cNvPr>
          <p:cNvSpPr>
            <a:spLocks noGrp="1"/>
          </p:cNvSpPr>
          <p:nvPr>
            <p:ph type="title"/>
          </p:nvPr>
        </p:nvSpPr>
        <p:spPr/>
        <p:txBody>
          <a:bodyPr/>
          <a:lstStyle/>
          <a:p>
            <a:r>
              <a:rPr lang="en-US" altLang="zh-CN" dirty="0"/>
              <a:t>5.2</a:t>
            </a:r>
            <a:r>
              <a:rPr lang="zh-CN" altLang="en-US" dirty="0"/>
              <a:t>　简单优先分析法 </a:t>
            </a:r>
          </a:p>
        </p:txBody>
      </p:sp>
      <p:sp>
        <p:nvSpPr>
          <p:cNvPr id="3" name="内容占位符 2">
            <a:extLst>
              <a:ext uri="{FF2B5EF4-FFF2-40B4-BE49-F238E27FC236}">
                <a16:creationId xmlns:a16="http://schemas.microsoft.com/office/drawing/2014/main" id="{71292AF2-9E5C-4ABB-834D-F2CA6877C2E8}"/>
              </a:ext>
            </a:extLst>
          </p:cNvPr>
          <p:cNvSpPr>
            <a:spLocks noGrp="1"/>
          </p:cNvSpPr>
          <p:nvPr>
            <p:ph idx="1"/>
          </p:nvPr>
        </p:nvSpPr>
        <p:spPr/>
        <p:txBody>
          <a:bodyPr>
            <a:normAutofit lnSpcReduction="10000"/>
          </a:bodyPr>
          <a:lstStyle/>
          <a:p>
            <a:r>
              <a:rPr lang="zh-CN" altLang="en-US" dirty="0"/>
              <a:t>简单优先分析法的思想：</a:t>
            </a:r>
            <a:endParaRPr lang="en-US" altLang="zh-CN" dirty="0"/>
          </a:p>
          <a:p>
            <a:pPr marL="514350" indent="-514350" algn="l">
              <a:buClr>
                <a:srgbClr val="C00000"/>
              </a:buClr>
              <a:buFont typeface="+mj-ea"/>
              <a:buAutoNum type="circleNumDbPlain"/>
            </a:pPr>
            <a:r>
              <a:rPr lang="zh-CN" altLang="en-US" dirty="0"/>
              <a:t>初始化：</a:t>
            </a:r>
            <a:r>
              <a:rPr lang="en-US" altLang="zh-CN" dirty="0">
                <a:solidFill>
                  <a:srgbClr val="0000FF"/>
                </a:solidFill>
              </a:rPr>
              <a:t>#</a:t>
            </a:r>
            <a:r>
              <a:rPr lang="zh-CN" altLang="en-US" dirty="0"/>
              <a:t>入分析栈</a:t>
            </a:r>
            <a:r>
              <a:rPr lang="en-US" altLang="zh-CN" dirty="0"/>
              <a:t>S</a:t>
            </a:r>
            <a:r>
              <a:rPr lang="zh-CN" altLang="en-US" dirty="0"/>
              <a:t>，</a:t>
            </a:r>
            <a:r>
              <a:rPr lang="en-US" altLang="zh-CN" dirty="0">
                <a:solidFill>
                  <a:srgbClr val="0000FF"/>
                </a:solidFill>
              </a:rPr>
              <a:t>w#</a:t>
            </a:r>
            <a:r>
              <a:rPr lang="zh-CN" altLang="en-US" dirty="0"/>
              <a:t>入输入栈</a:t>
            </a:r>
            <a:r>
              <a:rPr lang="en-US" altLang="zh-CN" dirty="0"/>
              <a:t>I</a:t>
            </a:r>
            <a:r>
              <a:rPr lang="zh-CN" altLang="en-US" dirty="0"/>
              <a:t>，</a:t>
            </a:r>
            <a:r>
              <a:rPr lang="en-US" altLang="zh-CN" dirty="0"/>
              <a:t>#</a:t>
            </a:r>
            <a:r>
              <a:rPr lang="zh-CN" altLang="en-US" dirty="0"/>
              <a:t>在栈底</a:t>
            </a:r>
            <a:r>
              <a:rPr lang="en-US" altLang="zh-CN" dirty="0"/>
              <a:t>;</a:t>
            </a:r>
          </a:p>
          <a:p>
            <a:pPr marL="514350" indent="-514350" algn="l">
              <a:buClr>
                <a:srgbClr val="C00000"/>
              </a:buClr>
              <a:buFont typeface="+mj-ea"/>
              <a:buAutoNum type="circleNumDbPlain"/>
            </a:pPr>
            <a:r>
              <a:rPr lang="en-US" altLang="zh-CN" dirty="0"/>
              <a:t>X=top(S); a =  top(I);</a:t>
            </a:r>
          </a:p>
          <a:p>
            <a:pPr marL="514350" indent="-514350" algn="l">
              <a:buClr>
                <a:srgbClr val="C00000"/>
              </a:buClr>
              <a:buFont typeface="+mj-ea"/>
              <a:buAutoNum type="circleNumDbPlain"/>
            </a:pPr>
            <a:r>
              <a:rPr lang="en-US" altLang="zh-CN" dirty="0"/>
              <a:t>if (X</a:t>
            </a:r>
            <a:r>
              <a:rPr lang="en-US" altLang="zh-CN" dirty="0">
                <a:solidFill>
                  <a:srgbClr val="0000FF"/>
                </a:solidFill>
              </a:rPr>
              <a:t></a:t>
            </a:r>
            <a:r>
              <a:rPr lang="en-US" altLang="zh-CN" dirty="0"/>
              <a:t>a</a:t>
            </a:r>
            <a:r>
              <a:rPr lang="en-US" altLang="zh-CN" baseline="-25000" dirty="0"/>
              <a:t> </a:t>
            </a:r>
            <a:r>
              <a:rPr lang="en-US" altLang="zh-CN" dirty="0"/>
              <a:t>)  </a:t>
            </a:r>
            <a:r>
              <a:rPr lang="en-US" altLang="zh-CN" dirty="0">
                <a:solidFill>
                  <a:srgbClr val="C00000"/>
                </a:solidFill>
              </a:rPr>
              <a:t>shift</a:t>
            </a:r>
            <a:r>
              <a:rPr lang="en-US" altLang="zh-CN" dirty="0"/>
              <a:t>(a); else if</a:t>
            </a:r>
            <a:r>
              <a:rPr lang="zh-CN" altLang="en-US" dirty="0"/>
              <a:t>  </a:t>
            </a:r>
            <a:r>
              <a:rPr lang="en-US" altLang="zh-CN" dirty="0"/>
              <a:t>(X</a:t>
            </a:r>
            <a:r>
              <a:rPr kumimoji="0" lang="en-US" altLang="zh-CN" sz="2800" i="0" u="none" strike="noStrike" kern="1200" cap="none" spc="0" normalizeH="0" baseline="0" noProof="0" dirty="0">
                <a:ln>
                  <a:noFill/>
                </a:ln>
                <a:solidFill>
                  <a:srgbClr val="C00000"/>
                </a:solidFill>
                <a:effectLst/>
                <a:uLnTx/>
                <a:uFillTx/>
                <a:latin typeface="+mn-ea"/>
                <a:ea typeface="+mn-ea"/>
              </a:rPr>
              <a:t> </a:t>
            </a:r>
            <a:r>
              <a:rPr kumimoji="0" lang="en-US" altLang="zh-CN" sz="2800" i="0" u="none" strike="noStrike" kern="1200" cap="none" spc="0" normalizeH="0" baseline="0" noProof="0" dirty="0">
                <a:ln>
                  <a:noFill/>
                </a:ln>
                <a:solidFill>
                  <a:srgbClr val="0000FF"/>
                </a:solidFill>
                <a:effectLst/>
                <a:uLnTx/>
                <a:uFillTx/>
                <a:latin typeface="+mn-ea"/>
                <a:ea typeface="+mn-ea"/>
              </a:rPr>
              <a:t></a:t>
            </a:r>
            <a:r>
              <a:rPr kumimoji="0" lang="en-US" altLang="zh-CN" sz="2800" i="0" u="none" strike="noStrike" kern="1200" cap="none" spc="0" normalizeH="0" baseline="0" noProof="0" dirty="0">
                <a:ln>
                  <a:noFill/>
                </a:ln>
                <a:solidFill>
                  <a:srgbClr val="C00000"/>
                </a:solidFill>
                <a:effectLst/>
                <a:uLnTx/>
                <a:uFillTx/>
                <a:latin typeface="+mn-ea"/>
                <a:ea typeface="+mn-ea"/>
              </a:rPr>
              <a:t> </a:t>
            </a:r>
            <a:r>
              <a:rPr lang="en-US" altLang="zh-CN" dirty="0"/>
              <a:t>a ) </a:t>
            </a:r>
            <a:r>
              <a:rPr lang="en-US" altLang="zh-CN" dirty="0">
                <a:solidFill>
                  <a:srgbClr val="C00000"/>
                </a:solidFill>
              </a:rPr>
              <a:t>reduce</a:t>
            </a:r>
            <a:r>
              <a:rPr lang="en-US" altLang="zh-CN" dirty="0"/>
              <a:t>(A→…X); else error();</a:t>
            </a:r>
          </a:p>
          <a:p>
            <a:pPr marL="0" indent="0" algn="l">
              <a:buClr>
                <a:srgbClr val="C00000"/>
              </a:buClr>
              <a:buNone/>
            </a:pPr>
            <a:r>
              <a:rPr lang="zh-CN" altLang="en-US" dirty="0"/>
              <a:t>     在</a:t>
            </a:r>
            <a:r>
              <a:rPr lang="en-US" altLang="zh-CN" dirty="0"/>
              <a:t>S</a:t>
            </a:r>
            <a:r>
              <a:rPr lang="zh-CN" altLang="en-US" dirty="0"/>
              <a:t>栈顶寻找以下关系序列</a:t>
            </a:r>
            <a:r>
              <a:rPr lang="en-US" altLang="zh-CN" dirty="0"/>
              <a:t>,</a:t>
            </a:r>
            <a:r>
              <a:rPr lang="zh-CN" altLang="en-US" dirty="0"/>
              <a:t>以确定句柄的首部</a:t>
            </a:r>
            <a:r>
              <a:rPr lang="en-US" altLang="zh-CN" dirty="0"/>
              <a:t>:</a:t>
            </a:r>
          </a:p>
          <a:p>
            <a:pPr marL="0" indent="0" algn="l">
              <a:buClr>
                <a:schemeClr val="tx1"/>
              </a:buClr>
              <a:buNone/>
            </a:pPr>
            <a:r>
              <a:rPr lang="en-US" altLang="zh-CN" dirty="0"/>
              <a:t>      a</a:t>
            </a:r>
            <a:r>
              <a:rPr lang="en-US" altLang="zh-CN" baseline="-25000" dirty="0"/>
              <a:t>i-1</a:t>
            </a:r>
            <a:r>
              <a:rPr lang="en-US" altLang="zh-CN" dirty="0"/>
              <a:t> </a:t>
            </a:r>
            <a:r>
              <a:rPr lang="en-US" altLang="zh-CN" dirty="0">
                <a:solidFill>
                  <a:srgbClr val="FF0000"/>
                </a:solidFill>
              </a:rPr>
              <a:t></a:t>
            </a:r>
            <a:r>
              <a:rPr lang="en-US" altLang="zh-CN" dirty="0"/>
              <a:t> </a:t>
            </a:r>
            <a:r>
              <a:rPr lang="en-US" altLang="zh-CN" dirty="0">
                <a:solidFill>
                  <a:srgbClr val="0000FF"/>
                </a:solidFill>
              </a:rPr>
              <a:t>a</a:t>
            </a:r>
            <a:r>
              <a:rPr lang="en-US" altLang="zh-CN" baseline="-25000" dirty="0">
                <a:solidFill>
                  <a:srgbClr val="0000FF"/>
                </a:solidFill>
              </a:rPr>
              <a:t>i</a:t>
            </a:r>
            <a:r>
              <a:rPr lang="en-US" altLang="zh-CN" dirty="0">
                <a:solidFill>
                  <a:srgbClr val="0000FF"/>
                </a:solidFill>
              </a:rPr>
              <a:t> </a:t>
            </a:r>
            <a:r>
              <a:rPr lang="en-US" altLang="zh-CN" dirty="0"/>
              <a:t> </a:t>
            </a:r>
            <a:r>
              <a:rPr lang="en-US" altLang="zh-CN" dirty="0">
                <a:solidFill>
                  <a:srgbClr val="0000FF"/>
                </a:solidFill>
              </a:rPr>
              <a:t>a</a:t>
            </a:r>
            <a:r>
              <a:rPr lang="en-US" altLang="zh-CN" baseline="-25000" dirty="0">
                <a:solidFill>
                  <a:srgbClr val="0000FF"/>
                </a:solidFill>
              </a:rPr>
              <a:t>i+1</a:t>
            </a:r>
            <a:r>
              <a:rPr lang="en-US" altLang="zh-CN" dirty="0"/>
              <a:t>  …  … </a:t>
            </a:r>
            <a:r>
              <a:rPr lang="en-US" altLang="zh-CN" dirty="0">
                <a:solidFill>
                  <a:srgbClr val="0000FF"/>
                </a:solidFill>
              </a:rPr>
              <a:t> X</a:t>
            </a:r>
            <a:r>
              <a:rPr lang="en-US" altLang="zh-CN" dirty="0"/>
              <a:t> </a:t>
            </a:r>
            <a:r>
              <a:rPr lang="en-US" altLang="zh-CN" dirty="0">
                <a:solidFill>
                  <a:srgbClr val="FF0000"/>
                </a:solidFill>
              </a:rPr>
              <a:t></a:t>
            </a:r>
            <a:r>
              <a:rPr lang="en-US" altLang="zh-CN" dirty="0"/>
              <a:t> a </a:t>
            </a:r>
            <a:r>
              <a:rPr lang="zh-CN" altLang="en-US" dirty="0"/>
              <a:t>，确定句柄为</a:t>
            </a:r>
            <a:r>
              <a:rPr lang="en-US" altLang="zh-CN" dirty="0">
                <a:solidFill>
                  <a:srgbClr val="0000FF"/>
                </a:solidFill>
              </a:rPr>
              <a:t>a</a:t>
            </a:r>
            <a:r>
              <a:rPr lang="en-US" altLang="zh-CN" baseline="-25000" dirty="0">
                <a:solidFill>
                  <a:srgbClr val="0000FF"/>
                </a:solidFill>
              </a:rPr>
              <a:t>i </a:t>
            </a:r>
            <a:r>
              <a:rPr lang="en-US" altLang="zh-CN" dirty="0">
                <a:solidFill>
                  <a:srgbClr val="0000FF"/>
                </a:solidFill>
              </a:rPr>
              <a:t>… X</a:t>
            </a:r>
            <a:endParaRPr lang="zh-CN" altLang="en-US" dirty="0"/>
          </a:p>
          <a:p>
            <a:pPr marL="0" indent="0">
              <a:buNone/>
            </a:pPr>
            <a:r>
              <a:rPr lang="en-US" altLang="zh-CN" dirty="0"/>
              <a:t>     </a:t>
            </a:r>
            <a:r>
              <a:rPr lang="zh-CN" altLang="en-US" dirty="0"/>
              <a:t>再用</a:t>
            </a:r>
            <a:r>
              <a:rPr lang="en-US" altLang="zh-CN" dirty="0">
                <a:solidFill>
                  <a:srgbClr val="0000FF"/>
                </a:solidFill>
              </a:rPr>
              <a:t>A→ a</a:t>
            </a:r>
            <a:r>
              <a:rPr lang="en-US" altLang="zh-CN" baseline="-25000" dirty="0">
                <a:solidFill>
                  <a:srgbClr val="0000FF"/>
                </a:solidFill>
              </a:rPr>
              <a:t>i </a:t>
            </a:r>
            <a:r>
              <a:rPr lang="en-US" altLang="zh-CN" dirty="0">
                <a:solidFill>
                  <a:srgbClr val="0000FF"/>
                </a:solidFill>
              </a:rPr>
              <a:t>… X</a:t>
            </a:r>
            <a:r>
              <a:rPr lang="zh-CN" altLang="en-US" dirty="0"/>
              <a:t>归约</a:t>
            </a:r>
            <a:endParaRPr lang="en-US" altLang="zh-CN" dirty="0"/>
          </a:p>
          <a:p>
            <a:pPr marL="514350" indent="-514350">
              <a:buClr>
                <a:srgbClr val="C00000"/>
              </a:buClr>
              <a:buFont typeface="+mj-ea"/>
              <a:buAutoNum type="circleNumDbPlain" startAt="4"/>
            </a:pPr>
            <a:r>
              <a:rPr lang="zh-CN" altLang="en-US" dirty="0"/>
              <a:t>重复</a:t>
            </a:r>
            <a:r>
              <a:rPr lang="zh-CN" altLang="en-US" dirty="0">
                <a:solidFill>
                  <a:srgbClr val="C00000"/>
                </a:solidFill>
              </a:rPr>
              <a:t>②③</a:t>
            </a:r>
            <a:r>
              <a:rPr lang="zh-CN" altLang="en-US" dirty="0"/>
              <a:t>，直到归约出文法开始符</a:t>
            </a:r>
            <a:r>
              <a:rPr lang="en-US" altLang="zh-CN" dirty="0"/>
              <a:t>S</a:t>
            </a:r>
            <a:r>
              <a:rPr lang="zh-CN" altLang="en-US" dirty="0"/>
              <a:t>（</a:t>
            </a:r>
            <a:r>
              <a:rPr lang="en-US" altLang="zh-CN" dirty="0"/>
              <a:t>#S)</a:t>
            </a:r>
          </a:p>
          <a:p>
            <a:pPr>
              <a:buClr>
                <a:srgbClr val="C00000"/>
              </a:buClr>
              <a:buFont typeface="Wingdings" panose="05000000000000000000" pitchFamily="2" charset="2"/>
              <a:buChar char="p"/>
            </a:pPr>
            <a:r>
              <a:rPr lang="zh-CN" altLang="en-US" dirty="0"/>
              <a:t>简单优先文法中任何两个符号之间优先关系保存在优先关系矩阵</a:t>
            </a:r>
            <a:r>
              <a:rPr lang="en-US" altLang="zh-CN" dirty="0"/>
              <a:t>M</a:t>
            </a:r>
            <a:r>
              <a:rPr lang="zh-CN" altLang="en-US" dirty="0"/>
              <a:t>中。</a:t>
            </a:r>
            <a:r>
              <a:rPr lang="en-US" altLang="zh-CN" dirty="0"/>
              <a:t>M[X</a:t>
            </a:r>
            <a:r>
              <a:rPr lang="zh-CN" altLang="en-US" dirty="0"/>
              <a:t>，</a:t>
            </a:r>
            <a:r>
              <a:rPr lang="en-US" altLang="zh-CN" dirty="0"/>
              <a:t>Y]</a:t>
            </a:r>
            <a:r>
              <a:rPr lang="zh-CN" altLang="en-US" dirty="0"/>
              <a:t>存放</a:t>
            </a:r>
            <a:r>
              <a:rPr lang="en-US" altLang="zh-CN" dirty="0"/>
              <a:t>3</a:t>
            </a:r>
            <a:r>
              <a:rPr lang="zh-CN" altLang="en-US" dirty="0"/>
              <a:t>个优先关系符号</a:t>
            </a:r>
            <a:r>
              <a:rPr lang="zh-CN" altLang="en-US" dirty="0">
                <a:solidFill>
                  <a:srgbClr val="0000FF"/>
                </a:solidFill>
              </a:rPr>
              <a:t></a:t>
            </a:r>
            <a:r>
              <a:rPr lang="zh-CN" altLang="en-US" dirty="0"/>
              <a:t>、</a:t>
            </a:r>
            <a:r>
              <a:rPr lang="zh-CN" altLang="en-US" dirty="0">
                <a:solidFill>
                  <a:srgbClr val="0000FF"/>
                </a:solidFill>
              </a:rPr>
              <a:t></a:t>
            </a:r>
            <a:r>
              <a:rPr lang="zh-CN" altLang="en-US" dirty="0"/>
              <a:t>、</a:t>
            </a:r>
            <a:r>
              <a:rPr lang="zh-CN" altLang="en-US" dirty="0">
                <a:solidFill>
                  <a:srgbClr val="0000FF"/>
                </a:solidFill>
              </a:rPr>
              <a:t></a:t>
            </a:r>
            <a:r>
              <a:rPr lang="zh-CN" altLang="en-US" dirty="0"/>
              <a:t>和</a:t>
            </a:r>
            <a:r>
              <a:rPr lang="zh-CN" altLang="en-US" dirty="0">
                <a:solidFill>
                  <a:srgbClr val="0000FF"/>
                </a:solidFill>
              </a:rPr>
              <a:t>空白</a:t>
            </a:r>
            <a:r>
              <a:rPr lang="zh-CN" altLang="en-US" dirty="0"/>
              <a:t>之一。 </a:t>
            </a:r>
          </a:p>
        </p:txBody>
      </p:sp>
      <p:sp>
        <p:nvSpPr>
          <p:cNvPr id="4" name="灯片编号占位符 3">
            <a:extLst>
              <a:ext uri="{FF2B5EF4-FFF2-40B4-BE49-F238E27FC236}">
                <a16:creationId xmlns:a16="http://schemas.microsoft.com/office/drawing/2014/main" id="{A3BE4A7D-EA52-4AF2-AAA4-B0B212A8DE1A}"/>
              </a:ext>
            </a:extLst>
          </p:cNvPr>
          <p:cNvSpPr>
            <a:spLocks noGrp="1"/>
          </p:cNvSpPr>
          <p:nvPr>
            <p:ph type="sldNum" sz="quarter" idx="4"/>
          </p:nvPr>
        </p:nvSpPr>
        <p:spPr/>
        <p:txBody>
          <a:bodyPr/>
          <a:lstStyle/>
          <a:p>
            <a:fld id="{E3A857A3-1012-4184-86F6-41658C62E65F}" type="slidenum">
              <a:rPr lang="en-US" smtClean="0"/>
              <a:pPr/>
              <a:t>9</a:t>
            </a:fld>
            <a:endParaRPr lang="en-US" dirty="0"/>
          </a:p>
        </p:txBody>
      </p:sp>
    </p:spTree>
    <p:extLst>
      <p:ext uri="{BB962C8B-B14F-4D97-AF65-F5344CB8AC3E}">
        <p14:creationId xmlns:p14="http://schemas.microsoft.com/office/powerpoint/2010/main" val="74201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1D13E-2A1F-4F5C-A47A-C90575922D5A}"/>
              </a:ext>
            </a:extLst>
          </p:cNvPr>
          <p:cNvSpPr>
            <a:spLocks noGrp="1"/>
          </p:cNvSpPr>
          <p:nvPr>
            <p:ph type="title"/>
          </p:nvPr>
        </p:nvSpPr>
        <p:spPr/>
        <p:txBody>
          <a:bodyPr/>
          <a:lstStyle/>
          <a:p>
            <a:r>
              <a:rPr lang="en-US" altLang="zh-CN" dirty="0"/>
              <a:t>5.2</a:t>
            </a:r>
            <a:r>
              <a:rPr lang="zh-CN" altLang="en-US" dirty="0"/>
              <a:t>　简单优先分析法 </a:t>
            </a:r>
          </a:p>
        </p:txBody>
      </p:sp>
      <p:sp>
        <p:nvSpPr>
          <p:cNvPr id="3" name="内容占位符 2">
            <a:extLst>
              <a:ext uri="{FF2B5EF4-FFF2-40B4-BE49-F238E27FC236}">
                <a16:creationId xmlns:a16="http://schemas.microsoft.com/office/drawing/2014/main" id="{C65062BC-BF0F-4414-8BE4-7AEA8C758B72}"/>
              </a:ext>
            </a:extLst>
          </p:cNvPr>
          <p:cNvSpPr>
            <a:spLocks noGrp="1"/>
          </p:cNvSpPr>
          <p:nvPr>
            <p:ph idx="1"/>
          </p:nvPr>
        </p:nvSpPr>
        <p:spPr>
          <a:xfrm>
            <a:off x="487823" y="851710"/>
            <a:ext cx="10515599" cy="5637024"/>
          </a:xfrm>
        </p:spPr>
        <p:txBody>
          <a:bodyPr/>
          <a:lstStyle/>
          <a:p>
            <a:r>
              <a:rPr lang="zh-CN" altLang="en-US" dirty="0"/>
              <a:t>例</a:t>
            </a:r>
            <a:r>
              <a:rPr lang="en-US" altLang="zh-CN" dirty="0"/>
              <a:t>5.1 </a:t>
            </a:r>
            <a:r>
              <a:rPr lang="zh-CN" altLang="en-US" dirty="0"/>
              <a:t>设文法</a:t>
            </a:r>
            <a:r>
              <a:rPr lang="en-US" altLang="zh-CN" dirty="0"/>
              <a:t>G[S]</a:t>
            </a:r>
            <a:r>
              <a:rPr lang="zh-CN" altLang="en-US" dirty="0"/>
              <a:t>为</a:t>
            </a:r>
            <a:r>
              <a:rPr lang="en-US" altLang="zh-CN" dirty="0"/>
              <a:t>:</a:t>
            </a:r>
          </a:p>
          <a:p>
            <a:pPr marL="457200" lvl="1" indent="0">
              <a:buNone/>
            </a:pPr>
            <a:r>
              <a:rPr lang="en-US" altLang="zh-CN" sz="2400" dirty="0">
                <a:solidFill>
                  <a:srgbClr val="0000FF"/>
                </a:solidFill>
              </a:rPr>
              <a:t>(1) </a:t>
            </a:r>
            <a:r>
              <a:rPr lang="en-US" altLang="zh-CN" sz="2400" dirty="0" err="1">
                <a:solidFill>
                  <a:srgbClr val="0000FF"/>
                </a:solidFill>
              </a:rPr>
              <a:t>S→aAcBe</a:t>
            </a:r>
            <a:endParaRPr lang="en-US" altLang="zh-CN" sz="2400" dirty="0">
              <a:solidFill>
                <a:srgbClr val="0000FF"/>
              </a:solidFill>
            </a:endParaRPr>
          </a:p>
          <a:p>
            <a:pPr marL="457200" lvl="1" indent="0">
              <a:buNone/>
            </a:pPr>
            <a:r>
              <a:rPr lang="en-US" altLang="zh-CN" sz="2400" dirty="0">
                <a:solidFill>
                  <a:srgbClr val="0000FF"/>
                </a:solidFill>
              </a:rPr>
              <a:t>(2) </a:t>
            </a:r>
            <a:r>
              <a:rPr lang="en-US" altLang="zh-CN" sz="2400" dirty="0" err="1">
                <a:solidFill>
                  <a:srgbClr val="0000FF"/>
                </a:solidFill>
              </a:rPr>
              <a:t>A→b</a:t>
            </a:r>
            <a:endParaRPr lang="en-US" altLang="zh-CN" sz="2400" dirty="0">
              <a:solidFill>
                <a:srgbClr val="0000FF"/>
              </a:solidFill>
            </a:endParaRPr>
          </a:p>
          <a:p>
            <a:pPr marL="457200" lvl="1" indent="0">
              <a:buNone/>
            </a:pPr>
            <a:r>
              <a:rPr lang="en-US" altLang="zh-CN" sz="2400" dirty="0">
                <a:solidFill>
                  <a:srgbClr val="0000FF"/>
                </a:solidFill>
              </a:rPr>
              <a:t>(3) </a:t>
            </a:r>
            <a:r>
              <a:rPr lang="en-US" altLang="zh-CN" sz="2400" dirty="0" err="1">
                <a:solidFill>
                  <a:srgbClr val="0000FF"/>
                </a:solidFill>
              </a:rPr>
              <a:t>A</a:t>
            </a:r>
            <a:r>
              <a:rPr lang="en-US" altLang="en-US" sz="2400" dirty="0" err="1">
                <a:solidFill>
                  <a:srgbClr val="0000FF"/>
                </a:solidFill>
              </a:rPr>
              <a:t>→Ab</a:t>
            </a:r>
            <a:endParaRPr lang="en-US" altLang="en-US" sz="2400" dirty="0">
              <a:solidFill>
                <a:srgbClr val="0000FF"/>
              </a:solidFill>
            </a:endParaRPr>
          </a:p>
          <a:p>
            <a:pPr marL="457200" lvl="1" indent="0">
              <a:buNone/>
            </a:pPr>
            <a:r>
              <a:rPr lang="en-US" altLang="zh-CN" sz="2400" dirty="0">
                <a:solidFill>
                  <a:srgbClr val="0000FF"/>
                </a:solidFill>
              </a:rPr>
              <a:t>(4) </a:t>
            </a:r>
            <a:r>
              <a:rPr lang="en-US" altLang="zh-CN" sz="2400" dirty="0" err="1">
                <a:solidFill>
                  <a:srgbClr val="0000FF"/>
                </a:solidFill>
              </a:rPr>
              <a:t>B</a:t>
            </a:r>
            <a:r>
              <a:rPr lang="en-US" altLang="en-US" sz="2400" dirty="0" err="1">
                <a:solidFill>
                  <a:srgbClr val="0000FF"/>
                </a:solidFill>
              </a:rPr>
              <a:t>→d</a:t>
            </a:r>
            <a:endParaRPr lang="en-US" altLang="en-US" sz="2400" dirty="0">
              <a:solidFill>
                <a:srgbClr val="0000FF"/>
              </a:solidFill>
            </a:endParaRPr>
          </a:p>
          <a:p>
            <a:pPr marL="457200" lvl="1" indent="0">
              <a:buNone/>
            </a:pPr>
            <a:r>
              <a:rPr lang="zh-CN" altLang="en-US" sz="2400" dirty="0">
                <a:solidFill>
                  <a:schemeClr val="tx1"/>
                </a:solidFill>
              </a:rPr>
              <a:t>判断文法</a:t>
            </a:r>
            <a:r>
              <a:rPr lang="en-US" altLang="zh-CN" sz="2400" dirty="0">
                <a:solidFill>
                  <a:schemeClr val="tx1"/>
                </a:solidFill>
              </a:rPr>
              <a:t>G[S]</a:t>
            </a:r>
            <a:r>
              <a:rPr lang="zh-CN" altLang="en-US" sz="2400" dirty="0">
                <a:solidFill>
                  <a:schemeClr val="tx1"/>
                </a:solidFill>
              </a:rPr>
              <a:t>是否简单优先文法。</a:t>
            </a:r>
            <a:endParaRPr lang="en-US" altLang="zh-CN" sz="2400" dirty="0">
              <a:solidFill>
                <a:schemeClr val="tx1"/>
              </a:solidFill>
            </a:endParaRPr>
          </a:p>
          <a:p>
            <a:pPr marL="0" indent="0">
              <a:buNone/>
            </a:pPr>
            <a:r>
              <a:rPr lang="zh-CN" altLang="en-US" dirty="0"/>
              <a:t>解：依产生式</a:t>
            </a:r>
            <a:r>
              <a:rPr lang="en-US" altLang="zh-CN" dirty="0"/>
              <a:t>(1)</a:t>
            </a:r>
            <a:r>
              <a:rPr lang="zh-CN" altLang="en-US" dirty="0"/>
              <a:t>有</a:t>
            </a:r>
            <a:r>
              <a:rPr lang="en-US" altLang="zh-CN" dirty="0"/>
              <a:t>: a </a:t>
            </a:r>
            <a:r>
              <a:rPr lang="en-US" altLang="zh-CN" dirty="0">
                <a:solidFill>
                  <a:srgbClr val="0000FF"/>
                </a:solidFill>
              </a:rPr>
              <a:t></a:t>
            </a:r>
            <a:r>
              <a:rPr lang="en-US" altLang="zh-CN" dirty="0"/>
              <a:t> A</a:t>
            </a:r>
            <a:r>
              <a:rPr lang="zh-CN" altLang="en-US" dirty="0"/>
              <a:t>，</a:t>
            </a:r>
            <a:endParaRPr lang="en-US" altLang="zh-CN" dirty="0"/>
          </a:p>
          <a:p>
            <a:pPr marL="0" indent="0">
              <a:buNone/>
            </a:pPr>
            <a:r>
              <a:rPr lang="en-US" altLang="zh-CN" dirty="0"/>
              <a:t>      </a:t>
            </a:r>
            <a:r>
              <a:rPr lang="zh-CN" altLang="en-US" dirty="0"/>
              <a:t>依产生式</a:t>
            </a:r>
            <a:r>
              <a:rPr lang="en-US" altLang="zh-CN" dirty="0"/>
              <a:t>(1)</a:t>
            </a:r>
            <a:r>
              <a:rPr lang="zh-CN" altLang="en-US" dirty="0"/>
              <a:t>和</a:t>
            </a:r>
            <a:r>
              <a:rPr lang="en-US" altLang="zh-CN" dirty="0"/>
              <a:t>(3)</a:t>
            </a:r>
            <a:r>
              <a:rPr lang="zh-CN" altLang="en-US" dirty="0"/>
              <a:t>，有</a:t>
            </a:r>
            <a:r>
              <a:rPr lang="en-US" altLang="zh-CN" dirty="0"/>
              <a:t> : </a:t>
            </a:r>
            <a:r>
              <a:rPr lang="en-US" altLang="zh-CN" dirty="0" err="1"/>
              <a:t>a</a:t>
            </a:r>
            <a:r>
              <a:rPr lang="en-US" altLang="zh-CN" dirty="0" err="1">
                <a:solidFill>
                  <a:srgbClr val="0000FF"/>
                </a:solidFill>
              </a:rPr>
              <a:t></a:t>
            </a:r>
            <a:r>
              <a:rPr lang="en-US" altLang="zh-CN" dirty="0" err="1"/>
              <a:t>A</a:t>
            </a:r>
            <a:endParaRPr lang="en-US" altLang="zh-CN" dirty="0"/>
          </a:p>
          <a:p>
            <a:pPr marL="0" indent="0">
              <a:buNone/>
            </a:pPr>
            <a:r>
              <a:rPr lang="en-US" altLang="zh-CN" dirty="0"/>
              <a:t>      </a:t>
            </a:r>
            <a:r>
              <a:rPr lang="en-US" altLang="zh-CN" b="1" dirty="0"/>
              <a:t>∵</a:t>
            </a:r>
            <a:r>
              <a:rPr lang="en-US" altLang="zh-CN" dirty="0"/>
              <a:t> </a:t>
            </a:r>
            <a:r>
              <a:rPr lang="zh-CN" altLang="en-US" dirty="0"/>
              <a:t>文法符号</a:t>
            </a:r>
            <a:r>
              <a:rPr lang="en-US" altLang="zh-CN" dirty="0"/>
              <a:t>a</a:t>
            </a:r>
            <a:r>
              <a:rPr lang="zh-CN" altLang="en-US" dirty="0"/>
              <a:t>与</a:t>
            </a:r>
            <a:r>
              <a:rPr lang="en-US" altLang="zh-CN" dirty="0"/>
              <a:t>A</a:t>
            </a:r>
            <a:r>
              <a:rPr lang="zh-CN" altLang="en-US" dirty="0"/>
              <a:t>之间存在两种不同的优先关系，</a:t>
            </a:r>
            <a:endParaRPr lang="en-US" altLang="zh-CN" dirty="0"/>
          </a:p>
          <a:p>
            <a:pPr marL="0" indent="0">
              <a:buNone/>
            </a:pPr>
            <a:r>
              <a:rPr lang="zh-CN" altLang="en-US" dirty="0"/>
              <a:t>      </a:t>
            </a:r>
            <a:r>
              <a:rPr lang="zh-CN" altLang="en-US" b="1" dirty="0"/>
              <a:t>∴</a:t>
            </a:r>
            <a:r>
              <a:rPr lang="zh-CN" altLang="en-US" dirty="0"/>
              <a:t> 文法</a:t>
            </a:r>
            <a:r>
              <a:rPr lang="en-US" altLang="zh-CN" dirty="0"/>
              <a:t>G[S]</a:t>
            </a:r>
            <a:r>
              <a:rPr lang="zh-CN" altLang="en-US" dirty="0"/>
              <a:t>不是简单优先文法。</a:t>
            </a:r>
          </a:p>
        </p:txBody>
      </p:sp>
      <p:sp>
        <p:nvSpPr>
          <p:cNvPr id="4" name="灯片编号占位符 3">
            <a:extLst>
              <a:ext uri="{FF2B5EF4-FFF2-40B4-BE49-F238E27FC236}">
                <a16:creationId xmlns:a16="http://schemas.microsoft.com/office/drawing/2014/main" id="{13F0F343-F400-4CB6-BBB7-AED6D3DA2AF7}"/>
              </a:ext>
            </a:extLst>
          </p:cNvPr>
          <p:cNvSpPr>
            <a:spLocks noGrp="1"/>
          </p:cNvSpPr>
          <p:nvPr>
            <p:ph type="sldNum" sz="quarter" idx="4"/>
          </p:nvPr>
        </p:nvSpPr>
        <p:spPr/>
        <p:txBody>
          <a:bodyPr/>
          <a:lstStyle/>
          <a:p>
            <a:fld id="{E3A857A3-1012-4184-86F6-41658C62E65F}" type="slidenum">
              <a:rPr lang="en-US" smtClean="0"/>
              <a:pPr/>
              <a:t>10</a:t>
            </a:fld>
            <a:endParaRPr lang="en-US" dirty="0"/>
          </a:p>
        </p:txBody>
      </p:sp>
      <p:grpSp>
        <p:nvGrpSpPr>
          <p:cNvPr id="39" name="组合 38">
            <a:extLst>
              <a:ext uri="{FF2B5EF4-FFF2-40B4-BE49-F238E27FC236}">
                <a16:creationId xmlns:a16="http://schemas.microsoft.com/office/drawing/2014/main" id="{263D90E7-9FAD-410F-ADB0-C33021C41D8E}"/>
              </a:ext>
            </a:extLst>
          </p:cNvPr>
          <p:cNvGrpSpPr/>
          <p:nvPr/>
        </p:nvGrpSpPr>
        <p:grpSpPr>
          <a:xfrm>
            <a:off x="8512883" y="1056653"/>
            <a:ext cx="2018756" cy="1232787"/>
            <a:chOff x="8512883" y="1056653"/>
            <a:chExt cx="2018756" cy="1232787"/>
          </a:xfrm>
        </p:grpSpPr>
        <p:sp>
          <p:nvSpPr>
            <p:cNvPr id="11" name="文本框 10">
              <a:extLst>
                <a:ext uri="{FF2B5EF4-FFF2-40B4-BE49-F238E27FC236}">
                  <a16:creationId xmlns:a16="http://schemas.microsoft.com/office/drawing/2014/main" id="{43C1918A-4189-4AC1-A052-1CA6D089195C}"/>
                </a:ext>
              </a:extLst>
            </p:cNvPr>
            <p:cNvSpPr txBox="1"/>
            <p:nvPr/>
          </p:nvSpPr>
          <p:spPr>
            <a:xfrm>
              <a:off x="8512883" y="1056655"/>
              <a:ext cx="41709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sp>
          <p:nvSpPr>
            <p:cNvPr id="12" name="文本框 11">
              <a:extLst>
                <a:ext uri="{FF2B5EF4-FFF2-40B4-BE49-F238E27FC236}">
                  <a16:creationId xmlns:a16="http://schemas.microsoft.com/office/drawing/2014/main" id="{3551C88D-FFF3-4198-81C2-403FF77CB854}"/>
                </a:ext>
              </a:extLst>
            </p:cNvPr>
            <p:cNvSpPr txBox="1"/>
            <p:nvPr/>
          </p:nvSpPr>
          <p:spPr>
            <a:xfrm>
              <a:off x="8863260" y="1056655"/>
              <a:ext cx="417095"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sp>
          <p:nvSpPr>
            <p:cNvPr id="13" name="文本框 12">
              <a:extLst>
                <a:ext uri="{FF2B5EF4-FFF2-40B4-BE49-F238E27FC236}">
                  <a16:creationId xmlns:a16="http://schemas.microsoft.com/office/drawing/2014/main" id="{D8F44BAE-1DFD-45A5-B1B4-6DE33C2CEA8D}"/>
                </a:ext>
              </a:extLst>
            </p:cNvPr>
            <p:cNvSpPr txBox="1"/>
            <p:nvPr/>
          </p:nvSpPr>
          <p:spPr>
            <a:xfrm>
              <a:off x="9280354" y="1056654"/>
              <a:ext cx="417095"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c</a:t>
              </a:r>
              <a:endParaRPr lang="zh-CN" altLang="en-US" dirty="0"/>
            </a:p>
          </p:txBody>
        </p:sp>
        <p:sp>
          <p:nvSpPr>
            <p:cNvPr id="14" name="文本框 13">
              <a:extLst>
                <a:ext uri="{FF2B5EF4-FFF2-40B4-BE49-F238E27FC236}">
                  <a16:creationId xmlns:a16="http://schemas.microsoft.com/office/drawing/2014/main" id="{B47340D7-1D81-4937-9664-D37444A7F1FB}"/>
                </a:ext>
              </a:extLst>
            </p:cNvPr>
            <p:cNvSpPr txBox="1"/>
            <p:nvPr/>
          </p:nvSpPr>
          <p:spPr>
            <a:xfrm>
              <a:off x="9697449" y="1056654"/>
              <a:ext cx="417096"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sp>
          <p:nvSpPr>
            <p:cNvPr id="15" name="文本框 14">
              <a:extLst>
                <a:ext uri="{FF2B5EF4-FFF2-40B4-BE49-F238E27FC236}">
                  <a16:creationId xmlns:a16="http://schemas.microsoft.com/office/drawing/2014/main" id="{F93A0DA0-9F06-460A-A6E1-FC6DBA141D40}"/>
                </a:ext>
              </a:extLst>
            </p:cNvPr>
            <p:cNvSpPr txBox="1"/>
            <p:nvPr/>
          </p:nvSpPr>
          <p:spPr>
            <a:xfrm>
              <a:off x="10114544" y="1056653"/>
              <a:ext cx="417095"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sp>
          <p:nvSpPr>
            <p:cNvPr id="20" name="文本框 19">
              <a:extLst>
                <a:ext uri="{FF2B5EF4-FFF2-40B4-BE49-F238E27FC236}">
                  <a16:creationId xmlns:a16="http://schemas.microsoft.com/office/drawing/2014/main" id="{AF8371C4-38F2-441B-8F37-4F4422D64B60}"/>
                </a:ext>
              </a:extLst>
            </p:cNvPr>
            <p:cNvSpPr txBox="1"/>
            <p:nvPr/>
          </p:nvSpPr>
          <p:spPr>
            <a:xfrm>
              <a:off x="8847217" y="1827775"/>
              <a:ext cx="449179"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sp>
          <p:nvSpPr>
            <p:cNvPr id="22" name="文本框 21">
              <a:extLst>
                <a:ext uri="{FF2B5EF4-FFF2-40B4-BE49-F238E27FC236}">
                  <a16:creationId xmlns:a16="http://schemas.microsoft.com/office/drawing/2014/main" id="{7D593F35-2CCC-489B-863D-706CE08764A7}"/>
                </a:ext>
              </a:extLst>
            </p:cNvPr>
            <p:cNvSpPr txBox="1"/>
            <p:nvPr/>
          </p:nvSpPr>
          <p:spPr>
            <a:xfrm>
              <a:off x="9669730" y="1827774"/>
              <a:ext cx="449179"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d</a:t>
              </a:r>
              <a:endParaRPr lang="zh-CN" altLang="en-US" dirty="0"/>
            </a:p>
          </p:txBody>
        </p:sp>
        <p:cxnSp>
          <p:nvCxnSpPr>
            <p:cNvPr id="32" name="直接连接符 31">
              <a:extLst>
                <a:ext uri="{FF2B5EF4-FFF2-40B4-BE49-F238E27FC236}">
                  <a16:creationId xmlns:a16="http://schemas.microsoft.com/office/drawing/2014/main" id="{B5C5C579-89B2-4359-8A93-8C94D6362BB0}"/>
                </a:ext>
              </a:extLst>
            </p:cNvPr>
            <p:cNvCxnSpPr>
              <a:cxnSpLocks/>
              <a:stCxn id="12" idx="2"/>
              <a:endCxn id="20" idx="0"/>
            </p:cNvCxnSpPr>
            <p:nvPr/>
          </p:nvCxnSpPr>
          <p:spPr>
            <a:xfrm flipH="1">
              <a:off x="9071807" y="1518320"/>
              <a:ext cx="1" cy="3094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222C2D1-61A6-456F-BE0F-48D17CE2074F}"/>
                </a:ext>
              </a:extLst>
            </p:cNvPr>
            <p:cNvCxnSpPr>
              <a:cxnSpLocks/>
              <a:stCxn id="14" idx="2"/>
              <a:endCxn id="22" idx="0"/>
            </p:cNvCxnSpPr>
            <p:nvPr/>
          </p:nvCxnSpPr>
          <p:spPr>
            <a:xfrm flipH="1">
              <a:off x="9894320" y="1518319"/>
              <a:ext cx="11677" cy="3094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组合 57">
            <a:extLst>
              <a:ext uri="{FF2B5EF4-FFF2-40B4-BE49-F238E27FC236}">
                <a16:creationId xmlns:a16="http://schemas.microsoft.com/office/drawing/2014/main" id="{D2E9AB26-516F-4DC1-8221-C5781D39E7CA}"/>
              </a:ext>
            </a:extLst>
          </p:cNvPr>
          <p:cNvGrpSpPr/>
          <p:nvPr/>
        </p:nvGrpSpPr>
        <p:grpSpPr>
          <a:xfrm>
            <a:off x="6242929" y="1064673"/>
            <a:ext cx="2018756" cy="1312879"/>
            <a:chOff x="5585200" y="1064673"/>
            <a:chExt cx="2018756" cy="1312879"/>
          </a:xfrm>
        </p:grpSpPr>
        <p:sp>
          <p:nvSpPr>
            <p:cNvPr id="9" name="文本框 8">
              <a:extLst>
                <a:ext uri="{FF2B5EF4-FFF2-40B4-BE49-F238E27FC236}">
                  <a16:creationId xmlns:a16="http://schemas.microsoft.com/office/drawing/2014/main" id="{8BDAC5FE-7896-49FF-96D6-DFAA5B9FAA0F}"/>
                </a:ext>
              </a:extLst>
            </p:cNvPr>
            <p:cNvSpPr txBox="1"/>
            <p:nvPr/>
          </p:nvSpPr>
          <p:spPr>
            <a:xfrm>
              <a:off x="6769766" y="1064674"/>
              <a:ext cx="417096"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grpSp>
          <p:nvGrpSpPr>
            <p:cNvPr id="57" name="组合 56">
              <a:extLst>
                <a:ext uri="{FF2B5EF4-FFF2-40B4-BE49-F238E27FC236}">
                  <a16:creationId xmlns:a16="http://schemas.microsoft.com/office/drawing/2014/main" id="{BAC3BCA7-D15B-4C47-A746-DC5136E1E920}"/>
                </a:ext>
              </a:extLst>
            </p:cNvPr>
            <p:cNvGrpSpPr/>
            <p:nvPr/>
          </p:nvGrpSpPr>
          <p:grpSpPr>
            <a:xfrm>
              <a:off x="5585200" y="1064673"/>
              <a:ext cx="2018756" cy="1312879"/>
              <a:chOff x="5585200" y="1064673"/>
              <a:chExt cx="2018756" cy="1312879"/>
            </a:xfrm>
          </p:grpSpPr>
          <p:sp>
            <p:nvSpPr>
              <p:cNvPr id="6" name="文本框 5">
                <a:extLst>
                  <a:ext uri="{FF2B5EF4-FFF2-40B4-BE49-F238E27FC236}">
                    <a16:creationId xmlns:a16="http://schemas.microsoft.com/office/drawing/2014/main" id="{70C12D10-18D2-404A-B132-BB2393355615}"/>
                  </a:ext>
                </a:extLst>
              </p:cNvPr>
              <p:cNvSpPr txBox="1"/>
              <p:nvPr/>
            </p:nvSpPr>
            <p:spPr>
              <a:xfrm>
                <a:off x="5585200" y="1064675"/>
                <a:ext cx="41709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a:t>
                </a:r>
                <a:endParaRPr lang="zh-CN" altLang="en-US" dirty="0">
                  <a:solidFill>
                    <a:srgbClr val="FF0000"/>
                  </a:solidFill>
                </a:endParaRPr>
              </a:p>
            </p:txBody>
          </p:sp>
          <p:sp>
            <p:nvSpPr>
              <p:cNvPr id="7" name="文本框 6">
                <a:extLst>
                  <a:ext uri="{FF2B5EF4-FFF2-40B4-BE49-F238E27FC236}">
                    <a16:creationId xmlns:a16="http://schemas.microsoft.com/office/drawing/2014/main" id="{77455E25-9926-42F7-B94C-175C99C8F696}"/>
                  </a:ext>
                </a:extLst>
              </p:cNvPr>
              <p:cNvSpPr txBox="1"/>
              <p:nvPr/>
            </p:nvSpPr>
            <p:spPr>
              <a:xfrm>
                <a:off x="5935577" y="1064675"/>
                <a:ext cx="417095"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sp>
            <p:nvSpPr>
              <p:cNvPr id="8" name="文本框 7">
                <a:extLst>
                  <a:ext uri="{FF2B5EF4-FFF2-40B4-BE49-F238E27FC236}">
                    <a16:creationId xmlns:a16="http://schemas.microsoft.com/office/drawing/2014/main" id="{35DE8017-A239-44B5-B295-C6B0C0B3D9E5}"/>
                  </a:ext>
                </a:extLst>
              </p:cNvPr>
              <p:cNvSpPr txBox="1"/>
              <p:nvPr/>
            </p:nvSpPr>
            <p:spPr>
              <a:xfrm>
                <a:off x="6352671" y="1064674"/>
                <a:ext cx="417095"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c</a:t>
                </a:r>
                <a:endParaRPr lang="zh-CN" altLang="en-US" dirty="0"/>
              </a:p>
            </p:txBody>
          </p:sp>
          <p:sp>
            <p:nvSpPr>
              <p:cNvPr id="10" name="文本框 9">
                <a:extLst>
                  <a:ext uri="{FF2B5EF4-FFF2-40B4-BE49-F238E27FC236}">
                    <a16:creationId xmlns:a16="http://schemas.microsoft.com/office/drawing/2014/main" id="{6A36DEF1-40CD-453A-9E0A-AB6FB4FAE42D}"/>
                  </a:ext>
                </a:extLst>
              </p:cNvPr>
              <p:cNvSpPr txBox="1"/>
              <p:nvPr/>
            </p:nvSpPr>
            <p:spPr>
              <a:xfrm>
                <a:off x="7186861" y="1064673"/>
                <a:ext cx="417095"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sp>
            <p:nvSpPr>
              <p:cNvPr id="16" name="文本框 15">
                <a:extLst>
                  <a:ext uri="{FF2B5EF4-FFF2-40B4-BE49-F238E27FC236}">
                    <a16:creationId xmlns:a16="http://schemas.microsoft.com/office/drawing/2014/main" id="{2B89BF9E-53CA-47C1-A9B3-735C5D7E906F}"/>
                  </a:ext>
                </a:extLst>
              </p:cNvPr>
              <p:cNvSpPr txBox="1"/>
              <p:nvPr/>
            </p:nvSpPr>
            <p:spPr>
              <a:xfrm>
                <a:off x="5593031" y="1907865"/>
                <a:ext cx="417095"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a:t>
                </a:r>
                <a:endParaRPr lang="zh-CN" altLang="en-US" dirty="0">
                  <a:solidFill>
                    <a:srgbClr val="FF0000"/>
                  </a:solidFill>
                </a:endParaRPr>
              </a:p>
            </p:txBody>
          </p:sp>
          <p:sp>
            <p:nvSpPr>
              <p:cNvPr id="18" name="文本框 17">
                <a:extLst>
                  <a:ext uri="{FF2B5EF4-FFF2-40B4-BE49-F238E27FC236}">
                    <a16:creationId xmlns:a16="http://schemas.microsoft.com/office/drawing/2014/main" id="{62CF6EE9-7403-4D00-B10E-D7AE0DEC4DD0}"/>
                  </a:ext>
                </a:extLst>
              </p:cNvPr>
              <p:cNvSpPr txBox="1"/>
              <p:nvPr/>
            </p:nvSpPr>
            <p:spPr>
              <a:xfrm>
                <a:off x="6096000" y="1915887"/>
                <a:ext cx="449179"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sp>
            <p:nvSpPr>
              <p:cNvPr id="19" name="文本框 18">
                <a:extLst>
                  <a:ext uri="{FF2B5EF4-FFF2-40B4-BE49-F238E27FC236}">
                    <a16:creationId xmlns:a16="http://schemas.microsoft.com/office/drawing/2014/main" id="{A24F6FED-0BD3-4B9A-A35B-1B27B3BA02F0}"/>
                  </a:ext>
                </a:extLst>
              </p:cNvPr>
              <p:cNvSpPr txBox="1"/>
              <p:nvPr/>
            </p:nvSpPr>
            <p:spPr>
              <a:xfrm>
                <a:off x="6753724" y="1915887"/>
                <a:ext cx="449179"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d</a:t>
                </a:r>
                <a:endParaRPr lang="zh-CN" altLang="en-US" dirty="0"/>
              </a:p>
            </p:txBody>
          </p:sp>
          <p:cxnSp>
            <p:nvCxnSpPr>
              <p:cNvPr id="24" name="直接连接符 23">
                <a:extLst>
                  <a:ext uri="{FF2B5EF4-FFF2-40B4-BE49-F238E27FC236}">
                    <a16:creationId xmlns:a16="http://schemas.microsoft.com/office/drawing/2014/main" id="{FEFDF98E-016C-4692-A60D-7914229F0062}"/>
                  </a:ext>
                </a:extLst>
              </p:cNvPr>
              <p:cNvCxnSpPr>
                <a:stCxn id="7" idx="2"/>
                <a:endCxn id="16" idx="0"/>
              </p:cNvCxnSpPr>
              <p:nvPr/>
            </p:nvCxnSpPr>
            <p:spPr>
              <a:xfrm flipH="1">
                <a:off x="5801579" y="1526340"/>
                <a:ext cx="342546" cy="381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C8690D4-6185-4AC3-8DF7-EB2973206536}"/>
                  </a:ext>
                </a:extLst>
              </p:cNvPr>
              <p:cNvCxnSpPr>
                <a:cxnSpLocks/>
                <a:stCxn id="7" idx="2"/>
                <a:endCxn id="18" idx="0"/>
              </p:cNvCxnSpPr>
              <p:nvPr/>
            </p:nvCxnSpPr>
            <p:spPr>
              <a:xfrm>
                <a:off x="6144125" y="1526340"/>
                <a:ext cx="176465" cy="389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B337F75-9D65-4F46-A6BE-49FA1FBEEECC}"/>
                  </a:ext>
                </a:extLst>
              </p:cNvPr>
              <p:cNvCxnSpPr>
                <a:cxnSpLocks/>
                <a:stCxn id="9" idx="2"/>
                <a:endCxn id="19" idx="0"/>
              </p:cNvCxnSpPr>
              <p:nvPr/>
            </p:nvCxnSpPr>
            <p:spPr>
              <a:xfrm>
                <a:off x="6978314" y="1526339"/>
                <a:ext cx="0" cy="3895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9" name="组合 58">
            <a:extLst>
              <a:ext uri="{FF2B5EF4-FFF2-40B4-BE49-F238E27FC236}">
                <a16:creationId xmlns:a16="http://schemas.microsoft.com/office/drawing/2014/main" id="{18246399-A488-4CAA-841D-ACD3B9DC77B8}"/>
              </a:ext>
            </a:extLst>
          </p:cNvPr>
          <p:cNvGrpSpPr/>
          <p:nvPr/>
        </p:nvGrpSpPr>
        <p:grpSpPr>
          <a:xfrm>
            <a:off x="9170607" y="2973065"/>
            <a:ext cx="943937" cy="1191765"/>
            <a:chOff x="7614527" y="2100371"/>
            <a:chExt cx="943937" cy="1191765"/>
          </a:xfrm>
        </p:grpSpPr>
        <p:sp>
          <p:nvSpPr>
            <p:cNvPr id="49" name="文本框 48">
              <a:extLst>
                <a:ext uri="{FF2B5EF4-FFF2-40B4-BE49-F238E27FC236}">
                  <a16:creationId xmlns:a16="http://schemas.microsoft.com/office/drawing/2014/main" id="{4B206396-32AA-4375-9784-14CEF8912630}"/>
                </a:ext>
              </a:extLst>
            </p:cNvPr>
            <p:cNvSpPr txBox="1"/>
            <p:nvPr/>
          </p:nvSpPr>
          <p:spPr>
            <a:xfrm>
              <a:off x="8109285" y="2100371"/>
              <a:ext cx="449179"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sp>
          <p:nvSpPr>
            <p:cNvPr id="51" name="文本框 50">
              <a:extLst>
                <a:ext uri="{FF2B5EF4-FFF2-40B4-BE49-F238E27FC236}">
                  <a16:creationId xmlns:a16="http://schemas.microsoft.com/office/drawing/2014/main" id="{F14CB0F8-DA0D-4741-A1FB-E636C8300304}"/>
                </a:ext>
              </a:extLst>
            </p:cNvPr>
            <p:cNvSpPr txBox="1"/>
            <p:nvPr/>
          </p:nvSpPr>
          <p:spPr>
            <a:xfrm>
              <a:off x="7614527" y="2830471"/>
              <a:ext cx="449179"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cxnSp>
          <p:nvCxnSpPr>
            <p:cNvPr id="53" name="直接连接符 52">
              <a:extLst>
                <a:ext uri="{FF2B5EF4-FFF2-40B4-BE49-F238E27FC236}">
                  <a16:creationId xmlns:a16="http://schemas.microsoft.com/office/drawing/2014/main" id="{FB4A7CAA-C6E0-4B5A-A252-331869CF2543}"/>
                </a:ext>
              </a:extLst>
            </p:cNvPr>
            <p:cNvCxnSpPr>
              <a:cxnSpLocks/>
              <a:stCxn id="54" idx="2"/>
              <a:endCxn id="51" idx="0"/>
            </p:cNvCxnSpPr>
            <p:nvPr/>
          </p:nvCxnSpPr>
          <p:spPr>
            <a:xfrm>
              <a:off x="7830906" y="2562036"/>
              <a:ext cx="8211" cy="2684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1F7280A1-C238-4420-BD48-98E345D52680}"/>
                </a:ext>
              </a:extLst>
            </p:cNvPr>
            <p:cNvSpPr txBox="1"/>
            <p:nvPr/>
          </p:nvSpPr>
          <p:spPr>
            <a:xfrm>
              <a:off x="7622358" y="2100371"/>
              <a:ext cx="417095"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grpSp>
    </p:spTree>
    <p:extLst>
      <p:ext uri="{BB962C8B-B14F-4D97-AF65-F5344CB8AC3E}">
        <p14:creationId xmlns:p14="http://schemas.microsoft.com/office/powerpoint/2010/main" val="164490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A862E-E9E6-4F67-AC63-B167C86DF152}"/>
              </a:ext>
            </a:extLst>
          </p:cNvPr>
          <p:cNvSpPr>
            <a:spLocks noGrp="1"/>
          </p:cNvSpPr>
          <p:nvPr>
            <p:ph type="title"/>
          </p:nvPr>
        </p:nvSpPr>
        <p:spPr/>
        <p:txBody>
          <a:bodyPr/>
          <a:lstStyle/>
          <a:p>
            <a:r>
              <a:rPr lang="en-US" altLang="zh-CN" dirty="0"/>
              <a:t>5.2</a:t>
            </a:r>
            <a:r>
              <a:rPr lang="zh-CN" altLang="en-US" dirty="0"/>
              <a:t>　简单优先分析法 </a:t>
            </a:r>
          </a:p>
        </p:txBody>
      </p:sp>
      <p:sp>
        <p:nvSpPr>
          <p:cNvPr id="3" name="内容占位符 2">
            <a:extLst>
              <a:ext uri="{FF2B5EF4-FFF2-40B4-BE49-F238E27FC236}">
                <a16:creationId xmlns:a16="http://schemas.microsoft.com/office/drawing/2014/main" id="{B2D9AA24-DEC1-4485-A520-7EBF9DE5F561}"/>
              </a:ext>
            </a:extLst>
          </p:cNvPr>
          <p:cNvSpPr>
            <a:spLocks noGrp="1"/>
          </p:cNvSpPr>
          <p:nvPr>
            <p:ph idx="1"/>
          </p:nvPr>
        </p:nvSpPr>
        <p:spPr>
          <a:xfrm>
            <a:off x="487822" y="942764"/>
            <a:ext cx="10515599" cy="3228183"/>
          </a:xfrm>
        </p:spPr>
        <p:txBody>
          <a:bodyPr/>
          <a:lstStyle/>
          <a:p>
            <a:r>
              <a:rPr lang="zh-CN" altLang="en-US" dirty="0"/>
              <a:t>例</a:t>
            </a:r>
            <a:r>
              <a:rPr lang="en-US" altLang="zh-CN" dirty="0"/>
              <a:t>5.2 </a:t>
            </a:r>
            <a:r>
              <a:rPr lang="zh-CN" altLang="en-US" dirty="0"/>
              <a:t>文法</a:t>
            </a:r>
            <a:r>
              <a:rPr lang="en-US" altLang="zh-CN" dirty="0"/>
              <a:t>G[S]:</a:t>
            </a:r>
          </a:p>
          <a:p>
            <a:pPr marL="914400" lvl="1" indent="-457200">
              <a:buClr>
                <a:srgbClr val="C00000"/>
              </a:buClr>
              <a:buFont typeface="+mj-ea"/>
              <a:buAutoNum type="circleNumDbPlain"/>
            </a:pPr>
            <a:r>
              <a:rPr lang="en-US" altLang="zh-CN" sz="2400" dirty="0" err="1">
                <a:solidFill>
                  <a:srgbClr val="0000FF"/>
                </a:solidFill>
              </a:rPr>
              <a:t>S→bAb</a:t>
            </a:r>
            <a:endParaRPr lang="en-US" altLang="zh-CN" sz="2400" dirty="0">
              <a:solidFill>
                <a:srgbClr val="0000FF"/>
              </a:solidFill>
            </a:endParaRPr>
          </a:p>
          <a:p>
            <a:pPr marL="914400" lvl="1" indent="-457200">
              <a:buClr>
                <a:srgbClr val="C00000"/>
              </a:buClr>
              <a:buFont typeface="+mj-ea"/>
              <a:buAutoNum type="circleNumDbPlain"/>
            </a:pPr>
            <a:r>
              <a:rPr lang="en-US" altLang="zh-CN" sz="2400" dirty="0">
                <a:solidFill>
                  <a:srgbClr val="0000FF"/>
                </a:solidFill>
              </a:rPr>
              <a:t>A→(B</a:t>
            </a:r>
          </a:p>
          <a:p>
            <a:pPr marL="914400" lvl="1" indent="-457200">
              <a:buClr>
                <a:srgbClr val="C00000"/>
              </a:buClr>
              <a:buFont typeface="+mj-ea"/>
              <a:buAutoNum type="circleNumDbPlain"/>
            </a:pPr>
            <a:r>
              <a:rPr lang="en-US" altLang="zh-CN" sz="2400" dirty="0">
                <a:solidFill>
                  <a:srgbClr val="0000FF"/>
                </a:solidFill>
              </a:rPr>
              <a:t>A→ a</a:t>
            </a:r>
          </a:p>
          <a:p>
            <a:pPr marL="914400" lvl="1" indent="-457200">
              <a:buClr>
                <a:srgbClr val="C00000"/>
              </a:buClr>
              <a:buFont typeface="+mj-ea"/>
              <a:buAutoNum type="circleNumDbPlain"/>
            </a:pPr>
            <a:r>
              <a:rPr lang="en-US" altLang="zh-CN" sz="2400" dirty="0" err="1">
                <a:solidFill>
                  <a:srgbClr val="0000FF"/>
                </a:solidFill>
              </a:rPr>
              <a:t>B→Aa</a:t>
            </a:r>
            <a:r>
              <a:rPr lang="en-US" altLang="zh-CN" sz="2400" dirty="0">
                <a:solidFill>
                  <a:srgbClr val="0000FF"/>
                </a:solidFill>
              </a:rPr>
              <a:t>)</a:t>
            </a:r>
          </a:p>
          <a:p>
            <a:pPr marL="457200" lvl="1" indent="0">
              <a:buClr>
                <a:srgbClr val="C00000"/>
              </a:buClr>
              <a:buNone/>
            </a:pPr>
            <a:r>
              <a:rPr lang="zh-CN" altLang="en-US" sz="2400" dirty="0">
                <a:solidFill>
                  <a:schemeClr val="tx1"/>
                </a:solidFill>
              </a:rPr>
              <a:t>试分析串</a:t>
            </a:r>
            <a:r>
              <a:rPr lang="en-US" altLang="zh-CN" sz="2400" dirty="0">
                <a:solidFill>
                  <a:schemeClr val="tx1"/>
                </a:solidFill>
              </a:rPr>
              <a:t>w=</a:t>
            </a:r>
            <a:r>
              <a:rPr lang="en-US" altLang="zh-CN" sz="2400" dirty="0">
                <a:solidFill>
                  <a:srgbClr val="0000FF"/>
                </a:solidFill>
              </a:rPr>
              <a:t>b((aa)a)b</a:t>
            </a:r>
            <a:r>
              <a:rPr lang="zh-CN" altLang="en-US" sz="2400" dirty="0">
                <a:solidFill>
                  <a:schemeClr val="tx1"/>
                </a:solidFill>
              </a:rPr>
              <a:t>是否文法的句子。</a:t>
            </a:r>
          </a:p>
        </p:txBody>
      </p:sp>
      <p:sp>
        <p:nvSpPr>
          <p:cNvPr id="4" name="灯片编号占位符 3">
            <a:extLst>
              <a:ext uri="{FF2B5EF4-FFF2-40B4-BE49-F238E27FC236}">
                <a16:creationId xmlns:a16="http://schemas.microsoft.com/office/drawing/2014/main" id="{42419E49-0132-432D-8A11-F39B0116A5CE}"/>
              </a:ext>
            </a:extLst>
          </p:cNvPr>
          <p:cNvSpPr>
            <a:spLocks noGrp="1"/>
          </p:cNvSpPr>
          <p:nvPr>
            <p:ph type="sldNum" sz="quarter" idx="4"/>
          </p:nvPr>
        </p:nvSpPr>
        <p:spPr/>
        <p:txBody>
          <a:bodyPr/>
          <a:lstStyle/>
          <a:p>
            <a:fld id="{E3A857A3-1012-4184-86F6-41658C62E65F}" type="slidenum">
              <a:rPr lang="en-US" smtClean="0"/>
              <a:pPr/>
              <a:t>11</a:t>
            </a:fld>
            <a:endParaRPr lang="en-US" dirty="0"/>
          </a:p>
        </p:txBody>
      </p:sp>
      <p:graphicFrame>
        <p:nvGraphicFramePr>
          <p:cNvPr id="5" name="表格 5">
            <a:extLst>
              <a:ext uri="{FF2B5EF4-FFF2-40B4-BE49-F238E27FC236}">
                <a16:creationId xmlns:a16="http://schemas.microsoft.com/office/drawing/2014/main" id="{E8801ACC-2256-43BF-8DFC-F66DF366DAAF}"/>
              </a:ext>
            </a:extLst>
          </p:cNvPr>
          <p:cNvGraphicFramePr>
            <a:graphicFrameLocks noGrp="1"/>
          </p:cNvGraphicFramePr>
          <p:nvPr>
            <p:extLst>
              <p:ext uri="{D42A27DB-BD31-4B8C-83A1-F6EECF244321}">
                <p14:modId xmlns:p14="http://schemas.microsoft.com/office/powerpoint/2010/main" val="4049056808"/>
              </p:ext>
            </p:extLst>
          </p:nvPr>
        </p:nvGraphicFramePr>
        <p:xfrm>
          <a:off x="6641513" y="2556855"/>
          <a:ext cx="4690689" cy="3637549"/>
        </p:xfrm>
        <a:graphic>
          <a:graphicData uri="http://schemas.openxmlformats.org/drawingml/2006/table">
            <a:tbl>
              <a:tblPr firstRow="1" bandRow="1">
                <a:tableStyleId>{5C22544A-7EE6-4342-B048-85BDC9FD1C3A}</a:tableStyleId>
              </a:tblPr>
              <a:tblGrid>
                <a:gridCol w="658689">
                  <a:extLst>
                    <a:ext uri="{9D8B030D-6E8A-4147-A177-3AD203B41FA5}">
                      <a16:colId xmlns:a16="http://schemas.microsoft.com/office/drawing/2014/main" val="2928031542"/>
                    </a:ext>
                  </a:extLst>
                </a:gridCol>
                <a:gridCol w="504000">
                  <a:extLst>
                    <a:ext uri="{9D8B030D-6E8A-4147-A177-3AD203B41FA5}">
                      <a16:colId xmlns:a16="http://schemas.microsoft.com/office/drawing/2014/main" val="2713005744"/>
                    </a:ext>
                  </a:extLst>
                </a:gridCol>
                <a:gridCol w="504000">
                  <a:extLst>
                    <a:ext uri="{9D8B030D-6E8A-4147-A177-3AD203B41FA5}">
                      <a16:colId xmlns:a16="http://schemas.microsoft.com/office/drawing/2014/main" val="2073866638"/>
                    </a:ext>
                  </a:extLst>
                </a:gridCol>
                <a:gridCol w="504000">
                  <a:extLst>
                    <a:ext uri="{9D8B030D-6E8A-4147-A177-3AD203B41FA5}">
                      <a16:colId xmlns:a16="http://schemas.microsoft.com/office/drawing/2014/main" val="2664748642"/>
                    </a:ext>
                  </a:extLst>
                </a:gridCol>
                <a:gridCol w="504000">
                  <a:extLst>
                    <a:ext uri="{9D8B030D-6E8A-4147-A177-3AD203B41FA5}">
                      <a16:colId xmlns:a16="http://schemas.microsoft.com/office/drawing/2014/main" val="2557351812"/>
                    </a:ext>
                  </a:extLst>
                </a:gridCol>
                <a:gridCol w="504000">
                  <a:extLst>
                    <a:ext uri="{9D8B030D-6E8A-4147-A177-3AD203B41FA5}">
                      <a16:colId xmlns:a16="http://schemas.microsoft.com/office/drawing/2014/main" val="3131811868"/>
                    </a:ext>
                  </a:extLst>
                </a:gridCol>
                <a:gridCol w="504000">
                  <a:extLst>
                    <a:ext uri="{9D8B030D-6E8A-4147-A177-3AD203B41FA5}">
                      <a16:colId xmlns:a16="http://schemas.microsoft.com/office/drawing/2014/main" val="141845730"/>
                    </a:ext>
                  </a:extLst>
                </a:gridCol>
                <a:gridCol w="504000">
                  <a:extLst>
                    <a:ext uri="{9D8B030D-6E8A-4147-A177-3AD203B41FA5}">
                      <a16:colId xmlns:a16="http://schemas.microsoft.com/office/drawing/2014/main" val="2850925098"/>
                    </a:ext>
                  </a:extLst>
                </a:gridCol>
                <a:gridCol w="504000">
                  <a:extLst>
                    <a:ext uri="{9D8B030D-6E8A-4147-A177-3AD203B41FA5}">
                      <a16:colId xmlns:a16="http://schemas.microsoft.com/office/drawing/2014/main" val="2372825745"/>
                    </a:ext>
                  </a:extLst>
                </a:gridCol>
              </a:tblGrid>
              <a:tr h="670829">
                <a:tc>
                  <a:txBody>
                    <a:bodyPr/>
                    <a:lstStyle/>
                    <a:p>
                      <a:r>
                        <a:rPr lang="en-US" altLang="zh-CN" dirty="0"/>
                        <a:t>     </a:t>
                      </a:r>
                      <a:r>
                        <a:rPr lang="en-US" altLang="zh-CN" dirty="0">
                          <a:solidFill>
                            <a:srgbClr val="002060"/>
                          </a:solidFill>
                        </a:rPr>
                        <a:t>V</a:t>
                      </a:r>
                    </a:p>
                    <a:p>
                      <a:r>
                        <a:rPr lang="en-US" altLang="zh-CN" dirty="0">
                          <a:solidFill>
                            <a:srgbClr val="002060"/>
                          </a:solidFill>
                        </a:rPr>
                        <a:t>V</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40000"/>
                        <a:lumOff val="60000"/>
                      </a:schemeClr>
                    </a:solidFill>
                  </a:tcPr>
                </a:tc>
                <a:tc>
                  <a:txBody>
                    <a:bodyPr/>
                    <a:lstStyle/>
                    <a:p>
                      <a:pPr algn="ctr"/>
                      <a:r>
                        <a:rPr lang="en-US" altLang="zh-CN" dirty="0">
                          <a:solidFill>
                            <a:srgbClr val="002060"/>
                          </a:solidFill>
                        </a:rPr>
                        <a:t>S</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A</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B</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a</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b</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64576317"/>
                  </a:ext>
                </a:extLst>
              </a:tr>
              <a:tr h="370840">
                <a:tc>
                  <a:txBody>
                    <a:bodyPr/>
                    <a:lstStyle/>
                    <a:p>
                      <a:pPr algn="ctr"/>
                      <a:r>
                        <a:rPr lang="en-US" altLang="zh-CN" b="1" dirty="0">
                          <a:solidFill>
                            <a:srgbClr val="002060"/>
                          </a:solidFill>
                        </a:rPr>
                        <a:t>S</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851292"/>
                  </a:ext>
                </a:extLst>
              </a:tr>
              <a:tr h="370840">
                <a:tc>
                  <a:txBody>
                    <a:bodyPr/>
                    <a:lstStyle/>
                    <a:p>
                      <a:pPr algn="ctr"/>
                      <a:r>
                        <a:rPr lang="en-US" altLang="zh-CN" b="1" dirty="0">
                          <a:solidFill>
                            <a:srgbClr val="002060"/>
                          </a:solidFill>
                        </a:rPr>
                        <a:t>A</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039850"/>
                  </a:ext>
                </a:extLst>
              </a:tr>
              <a:tr h="370840">
                <a:tc>
                  <a:txBody>
                    <a:bodyPr/>
                    <a:lstStyle/>
                    <a:p>
                      <a:pPr algn="ctr"/>
                      <a:r>
                        <a:rPr lang="en-US" altLang="zh-CN" b="1" dirty="0">
                          <a:solidFill>
                            <a:srgbClr val="002060"/>
                          </a:solidFill>
                        </a:rPr>
                        <a:t>B</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843467"/>
                  </a:ext>
                </a:extLst>
              </a:tr>
              <a:tr h="370840">
                <a:tc>
                  <a:txBody>
                    <a:bodyPr/>
                    <a:lstStyle/>
                    <a:p>
                      <a:pPr algn="ctr"/>
                      <a:r>
                        <a:rPr lang="en-US" altLang="zh-CN" b="1" dirty="0">
                          <a:solidFill>
                            <a:srgbClr val="002060"/>
                          </a:solidFill>
                        </a:rPr>
                        <a:t>a</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572460"/>
                  </a:ext>
                </a:extLst>
              </a:tr>
              <a:tr h="370840">
                <a:tc>
                  <a:txBody>
                    <a:bodyPr/>
                    <a:lstStyle/>
                    <a:p>
                      <a:pPr algn="ctr"/>
                      <a:r>
                        <a:rPr lang="en-US" altLang="zh-CN" b="1" dirty="0">
                          <a:solidFill>
                            <a:srgbClr val="002060"/>
                          </a:solidFill>
                        </a:rPr>
                        <a:t>b</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051526"/>
                  </a:ext>
                </a:extLst>
              </a:tr>
              <a:tr h="370840">
                <a:tc>
                  <a:txBody>
                    <a:bodyPr/>
                    <a:lstStyle/>
                    <a:p>
                      <a:pPr algn="ctr"/>
                      <a:r>
                        <a:rPr lang="en-US" altLang="zh-CN" b="1" dirty="0">
                          <a:solidFill>
                            <a:srgbClr val="002060"/>
                          </a:solidFill>
                        </a:rPr>
                        <a: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302114"/>
                  </a:ext>
                </a:extLst>
              </a:tr>
              <a:tr h="370840">
                <a:tc>
                  <a:txBody>
                    <a:bodyPr/>
                    <a:lstStyle/>
                    <a:p>
                      <a:pPr algn="ctr"/>
                      <a:r>
                        <a:rPr lang="en-US" altLang="zh-CN" b="1" dirty="0">
                          <a:solidFill>
                            <a:srgbClr val="002060"/>
                          </a:solidFill>
                        </a:rPr>
                        <a: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776904"/>
                  </a:ext>
                </a:extLst>
              </a:tr>
              <a:tr h="370840">
                <a:tc>
                  <a:txBody>
                    <a:bodyPr/>
                    <a:lstStyle/>
                    <a:p>
                      <a:pPr algn="ctr"/>
                      <a:r>
                        <a:rPr lang="en-US" altLang="zh-CN" b="1" dirty="0">
                          <a:solidFill>
                            <a:srgbClr val="002060"/>
                          </a:solidFill>
                        </a:rPr>
                        <a: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04704"/>
                  </a:ext>
                </a:extLst>
              </a:tr>
            </a:tbl>
          </a:graphicData>
        </a:graphic>
      </p:graphicFrame>
      <p:sp>
        <p:nvSpPr>
          <p:cNvPr id="44" name="文本框 43">
            <a:extLst>
              <a:ext uri="{FF2B5EF4-FFF2-40B4-BE49-F238E27FC236}">
                <a16:creationId xmlns:a16="http://schemas.microsoft.com/office/drawing/2014/main" id="{9C99C95D-5ED9-4D45-9EFE-DE33F12FCE2E}"/>
              </a:ext>
            </a:extLst>
          </p:cNvPr>
          <p:cNvSpPr txBox="1"/>
          <p:nvPr/>
        </p:nvSpPr>
        <p:spPr>
          <a:xfrm>
            <a:off x="7790312" y="4664808"/>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45" name="文本框 44">
            <a:extLst>
              <a:ext uri="{FF2B5EF4-FFF2-40B4-BE49-F238E27FC236}">
                <a16:creationId xmlns:a16="http://schemas.microsoft.com/office/drawing/2014/main" id="{2DE68D41-5C48-4250-90AE-5D5F12E54DDA}"/>
              </a:ext>
            </a:extLst>
          </p:cNvPr>
          <p:cNvSpPr txBox="1"/>
          <p:nvPr/>
        </p:nvSpPr>
        <p:spPr>
          <a:xfrm>
            <a:off x="9278482" y="3561626"/>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46" name="文本框 45">
            <a:extLst>
              <a:ext uri="{FF2B5EF4-FFF2-40B4-BE49-F238E27FC236}">
                <a16:creationId xmlns:a16="http://schemas.microsoft.com/office/drawing/2014/main" id="{DDEDEB3D-963F-4F60-B677-2859BBF31618}"/>
              </a:ext>
            </a:extLst>
          </p:cNvPr>
          <p:cNvSpPr txBox="1"/>
          <p:nvPr/>
        </p:nvSpPr>
        <p:spPr>
          <a:xfrm>
            <a:off x="8280453" y="5064136"/>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47" name="文本框 46">
            <a:extLst>
              <a:ext uri="{FF2B5EF4-FFF2-40B4-BE49-F238E27FC236}">
                <a16:creationId xmlns:a16="http://schemas.microsoft.com/office/drawing/2014/main" id="{EAF5CC8C-A528-46EB-BC3C-F907E4DAF0DB}"/>
              </a:ext>
            </a:extLst>
          </p:cNvPr>
          <p:cNvSpPr txBox="1"/>
          <p:nvPr/>
        </p:nvSpPr>
        <p:spPr>
          <a:xfrm>
            <a:off x="8786039" y="3569468"/>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48" name="文本框 47">
            <a:extLst>
              <a:ext uri="{FF2B5EF4-FFF2-40B4-BE49-F238E27FC236}">
                <a16:creationId xmlns:a16="http://schemas.microsoft.com/office/drawing/2014/main" id="{35884701-745C-4EFE-B637-BE7A1F325F96}"/>
              </a:ext>
            </a:extLst>
          </p:cNvPr>
          <p:cNvSpPr txBox="1"/>
          <p:nvPr/>
        </p:nvSpPr>
        <p:spPr>
          <a:xfrm>
            <a:off x="10311986" y="4283439"/>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49" name="文本框 48">
            <a:extLst>
              <a:ext uri="{FF2B5EF4-FFF2-40B4-BE49-F238E27FC236}">
                <a16:creationId xmlns:a16="http://schemas.microsoft.com/office/drawing/2014/main" id="{28C55AA9-636B-45D1-9BA6-0E111D108332}"/>
              </a:ext>
            </a:extLst>
          </p:cNvPr>
          <p:cNvSpPr txBox="1"/>
          <p:nvPr/>
        </p:nvSpPr>
        <p:spPr>
          <a:xfrm>
            <a:off x="10817765" y="5785038"/>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55" name="文本框 54">
            <a:extLst>
              <a:ext uri="{FF2B5EF4-FFF2-40B4-BE49-F238E27FC236}">
                <a16:creationId xmlns:a16="http://schemas.microsoft.com/office/drawing/2014/main" id="{42FDA17E-027E-4A88-9FBF-F57577D8C1B4}"/>
              </a:ext>
            </a:extLst>
          </p:cNvPr>
          <p:cNvSpPr txBox="1"/>
          <p:nvPr/>
        </p:nvSpPr>
        <p:spPr>
          <a:xfrm>
            <a:off x="8781109" y="5028062"/>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57" name="文本框 56">
            <a:extLst>
              <a:ext uri="{FF2B5EF4-FFF2-40B4-BE49-F238E27FC236}">
                <a16:creationId xmlns:a16="http://schemas.microsoft.com/office/drawing/2014/main" id="{932CF648-30E9-4E19-8D33-4302B11AC2E5}"/>
              </a:ext>
            </a:extLst>
          </p:cNvPr>
          <p:cNvSpPr txBox="1"/>
          <p:nvPr/>
        </p:nvSpPr>
        <p:spPr>
          <a:xfrm>
            <a:off x="9285394" y="5770257"/>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58" name="文本框 57">
            <a:extLst>
              <a:ext uri="{FF2B5EF4-FFF2-40B4-BE49-F238E27FC236}">
                <a16:creationId xmlns:a16="http://schemas.microsoft.com/office/drawing/2014/main" id="{FF7D24D4-9811-4287-BB63-C5B25CD87606}"/>
              </a:ext>
            </a:extLst>
          </p:cNvPr>
          <p:cNvSpPr txBox="1"/>
          <p:nvPr/>
        </p:nvSpPr>
        <p:spPr>
          <a:xfrm>
            <a:off x="9795830" y="4638545"/>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59" name="文本框 58">
            <a:extLst>
              <a:ext uri="{FF2B5EF4-FFF2-40B4-BE49-F238E27FC236}">
                <a16:creationId xmlns:a16="http://schemas.microsoft.com/office/drawing/2014/main" id="{1A381627-D786-459B-B92C-A0F19935D600}"/>
              </a:ext>
            </a:extLst>
          </p:cNvPr>
          <p:cNvSpPr txBox="1"/>
          <p:nvPr/>
        </p:nvSpPr>
        <p:spPr>
          <a:xfrm>
            <a:off x="7280240" y="5790972"/>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60" name="文本框 59">
            <a:extLst>
              <a:ext uri="{FF2B5EF4-FFF2-40B4-BE49-F238E27FC236}">
                <a16:creationId xmlns:a16="http://schemas.microsoft.com/office/drawing/2014/main" id="{F967BA99-C885-46DB-8DA6-516BDC3F1C7B}"/>
              </a:ext>
            </a:extLst>
          </p:cNvPr>
          <p:cNvSpPr txBox="1"/>
          <p:nvPr/>
        </p:nvSpPr>
        <p:spPr>
          <a:xfrm>
            <a:off x="9809653" y="5016543"/>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61" name="文本框 60">
            <a:extLst>
              <a:ext uri="{FF2B5EF4-FFF2-40B4-BE49-F238E27FC236}">
                <a16:creationId xmlns:a16="http://schemas.microsoft.com/office/drawing/2014/main" id="{37894A39-0532-4E3B-A033-3B2ADC1EC972}"/>
              </a:ext>
            </a:extLst>
          </p:cNvPr>
          <p:cNvSpPr txBox="1"/>
          <p:nvPr/>
        </p:nvSpPr>
        <p:spPr>
          <a:xfrm>
            <a:off x="7775654" y="5034977"/>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62" name="文本框 61">
            <a:extLst>
              <a:ext uri="{FF2B5EF4-FFF2-40B4-BE49-F238E27FC236}">
                <a16:creationId xmlns:a16="http://schemas.microsoft.com/office/drawing/2014/main" id="{B9A22594-5543-47DE-A70E-4497248836F1}"/>
              </a:ext>
            </a:extLst>
          </p:cNvPr>
          <p:cNvSpPr txBox="1"/>
          <p:nvPr/>
        </p:nvSpPr>
        <p:spPr>
          <a:xfrm>
            <a:off x="8796609" y="4650927"/>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97" name="文本框 96">
            <a:extLst>
              <a:ext uri="{FF2B5EF4-FFF2-40B4-BE49-F238E27FC236}">
                <a16:creationId xmlns:a16="http://schemas.microsoft.com/office/drawing/2014/main" id="{777E5469-6A7D-4754-BBFB-E1DDF45D2CE3}"/>
              </a:ext>
            </a:extLst>
          </p:cNvPr>
          <p:cNvSpPr txBox="1"/>
          <p:nvPr/>
        </p:nvSpPr>
        <p:spPr>
          <a:xfrm>
            <a:off x="9302195" y="3930005"/>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98" name="文本框 97">
            <a:extLst>
              <a:ext uri="{FF2B5EF4-FFF2-40B4-BE49-F238E27FC236}">
                <a16:creationId xmlns:a16="http://schemas.microsoft.com/office/drawing/2014/main" id="{61A6931B-4138-4068-A4AB-287547B05E62}"/>
              </a:ext>
            </a:extLst>
          </p:cNvPr>
          <p:cNvSpPr txBox="1"/>
          <p:nvPr/>
        </p:nvSpPr>
        <p:spPr>
          <a:xfrm>
            <a:off x="10846926" y="4663300"/>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99" name="文本框 98">
            <a:extLst>
              <a:ext uri="{FF2B5EF4-FFF2-40B4-BE49-F238E27FC236}">
                <a16:creationId xmlns:a16="http://schemas.microsoft.com/office/drawing/2014/main" id="{D9DA4B7B-E10F-4EA8-B1D5-9D2D2E1AD5F8}"/>
              </a:ext>
            </a:extLst>
          </p:cNvPr>
          <p:cNvSpPr txBox="1"/>
          <p:nvPr/>
        </p:nvSpPr>
        <p:spPr>
          <a:xfrm>
            <a:off x="10804429" y="3198167"/>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00" name="文本框 99">
            <a:extLst>
              <a:ext uri="{FF2B5EF4-FFF2-40B4-BE49-F238E27FC236}">
                <a16:creationId xmlns:a16="http://schemas.microsoft.com/office/drawing/2014/main" id="{9D3AC891-56DF-4FFA-84E4-667CC6B40F9B}"/>
              </a:ext>
            </a:extLst>
          </p:cNvPr>
          <p:cNvSpPr txBox="1"/>
          <p:nvPr/>
        </p:nvSpPr>
        <p:spPr>
          <a:xfrm>
            <a:off x="8778872" y="3930005"/>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01" name="文本框 100">
            <a:extLst>
              <a:ext uri="{FF2B5EF4-FFF2-40B4-BE49-F238E27FC236}">
                <a16:creationId xmlns:a16="http://schemas.microsoft.com/office/drawing/2014/main" id="{D5F2D2EF-BEA3-4CDE-A1A8-E35972522B15}"/>
              </a:ext>
            </a:extLst>
          </p:cNvPr>
          <p:cNvSpPr txBox="1"/>
          <p:nvPr/>
        </p:nvSpPr>
        <p:spPr>
          <a:xfrm>
            <a:off x="9317210" y="4308003"/>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02" name="文本框 101">
            <a:extLst>
              <a:ext uri="{FF2B5EF4-FFF2-40B4-BE49-F238E27FC236}">
                <a16:creationId xmlns:a16="http://schemas.microsoft.com/office/drawing/2014/main" id="{C3E55F1C-3D63-4353-BC3C-81910B1C3B3E}"/>
              </a:ext>
            </a:extLst>
          </p:cNvPr>
          <p:cNvSpPr txBox="1"/>
          <p:nvPr/>
        </p:nvSpPr>
        <p:spPr>
          <a:xfrm>
            <a:off x="8792951" y="4285495"/>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03" name="文本框 102">
            <a:extLst>
              <a:ext uri="{FF2B5EF4-FFF2-40B4-BE49-F238E27FC236}">
                <a16:creationId xmlns:a16="http://schemas.microsoft.com/office/drawing/2014/main" id="{B4FF6B61-80D1-4D0B-8B22-F5C053043D90}"/>
              </a:ext>
            </a:extLst>
          </p:cNvPr>
          <p:cNvSpPr txBox="1"/>
          <p:nvPr/>
        </p:nvSpPr>
        <p:spPr>
          <a:xfrm>
            <a:off x="8812611" y="5386485"/>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04" name="文本框 103">
            <a:extLst>
              <a:ext uri="{FF2B5EF4-FFF2-40B4-BE49-F238E27FC236}">
                <a16:creationId xmlns:a16="http://schemas.microsoft.com/office/drawing/2014/main" id="{F98080C9-6606-4F05-839F-FCF1F2008862}"/>
              </a:ext>
            </a:extLst>
          </p:cNvPr>
          <p:cNvSpPr txBox="1"/>
          <p:nvPr/>
        </p:nvSpPr>
        <p:spPr>
          <a:xfrm>
            <a:off x="9310043" y="5396441"/>
            <a:ext cx="492443" cy="461665"/>
          </a:xfrm>
          <a:prstGeom prst="rect">
            <a:avLst/>
          </a:prstGeom>
          <a:noFill/>
        </p:spPr>
        <p:txBody>
          <a:bodyPr wrap="none" rtlCol="0">
            <a:spAutoFit/>
          </a:bodyPr>
          <a:lstStyle/>
          <a:p>
            <a:r>
              <a:rPr lang="en-US" altLang="zh-CN" sz="2400" b="1" dirty="0"/>
              <a:t></a:t>
            </a:r>
            <a:endParaRPr lang="zh-CN" altLang="en-US" sz="2400" b="1" dirty="0"/>
          </a:p>
        </p:txBody>
      </p:sp>
      <p:grpSp>
        <p:nvGrpSpPr>
          <p:cNvPr id="115" name="组合 114">
            <a:extLst>
              <a:ext uri="{FF2B5EF4-FFF2-40B4-BE49-F238E27FC236}">
                <a16:creationId xmlns:a16="http://schemas.microsoft.com/office/drawing/2014/main" id="{956BEB98-F909-4E31-A780-E26972D94AB1}"/>
              </a:ext>
            </a:extLst>
          </p:cNvPr>
          <p:cNvGrpSpPr/>
          <p:nvPr/>
        </p:nvGrpSpPr>
        <p:grpSpPr>
          <a:xfrm>
            <a:off x="1297835" y="4128754"/>
            <a:ext cx="898358" cy="1222362"/>
            <a:chOff x="1297835" y="4128754"/>
            <a:chExt cx="898358" cy="1222362"/>
          </a:xfrm>
        </p:grpSpPr>
        <p:sp>
          <p:nvSpPr>
            <p:cNvPr id="12" name="文本框 11">
              <a:extLst>
                <a:ext uri="{FF2B5EF4-FFF2-40B4-BE49-F238E27FC236}">
                  <a16:creationId xmlns:a16="http://schemas.microsoft.com/office/drawing/2014/main" id="{B93C155C-00AD-41BB-A2B8-0E304B407E4B}"/>
                </a:ext>
              </a:extLst>
            </p:cNvPr>
            <p:cNvSpPr txBox="1"/>
            <p:nvPr/>
          </p:nvSpPr>
          <p:spPr>
            <a:xfrm>
              <a:off x="1297835" y="4128754"/>
              <a:ext cx="89835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srgbClr val="FF0000"/>
                  </a:solidFill>
                  <a:effectLst/>
                  <a:uLnTx/>
                  <a:uFillTx/>
                  <a:latin typeface="微软雅黑" panose="020B0503020204020204" pitchFamily="34" charset="-122"/>
                  <a:ea typeface="微软雅黑" panose="020B0503020204020204" pitchFamily="34" charset="-122"/>
                  <a:cs typeface="+mn-cs"/>
                </a:rPr>
                <a:t>b</a:t>
              </a:r>
              <a:r>
                <a:rPr kumimoji="0" lang="en-US" altLang="zh-CN" sz="2400" b="0"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err="1">
                  <a:ln>
                    <a:noFill/>
                  </a:ln>
                  <a:solidFill>
                    <a:schemeClr val="accent6"/>
                  </a:solidFill>
                  <a:effectLst/>
                  <a:uLnTx/>
                  <a:uFillTx/>
                  <a:latin typeface="微软雅黑" panose="020B0503020204020204" pitchFamily="34" charset="-122"/>
                  <a:ea typeface="微软雅黑" panose="020B0503020204020204" pitchFamily="34" charset="-122"/>
                  <a:cs typeface="+mn-cs"/>
                </a:rPr>
                <a:t>b</a:t>
              </a:r>
              <a:endParaRPr lang="zh-CN" altLang="en-US" dirty="0">
                <a:solidFill>
                  <a:schemeClr val="accent6"/>
                </a:solidFill>
              </a:endParaRPr>
            </a:p>
          </p:txBody>
        </p:sp>
        <p:sp>
          <p:nvSpPr>
            <p:cNvPr id="17" name="文本框 16">
              <a:extLst>
                <a:ext uri="{FF2B5EF4-FFF2-40B4-BE49-F238E27FC236}">
                  <a16:creationId xmlns:a16="http://schemas.microsoft.com/office/drawing/2014/main" id="{9D49037C-6B74-4FE8-9E1C-BE2D806F5CAD}"/>
                </a:ext>
              </a:extLst>
            </p:cNvPr>
            <p:cNvSpPr txBox="1"/>
            <p:nvPr/>
          </p:nvSpPr>
          <p:spPr>
            <a:xfrm>
              <a:off x="1580882" y="4889451"/>
              <a:ext cx="337921"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cxnSp>
          <p:nvCxnSpPr>
            <p:cNvPr id="26" name="直接连接符 25">
              <a:extLst>
                <a:ext uri="{FF2B5EF4-FFF2-40B4-BE49-F238E27FC236}">
                  <a16:creationId xmlns:a16="http://schemas.microsoft.com/office/drawing/2014/main" id="{8EF072FA-9E95-4DCE-A762-8B146B20436F}"/>
                </a:ext>
              </a:extLst>
            </p:cNvPr>
            <p:cNvCxnSpPr>
              <a:cxnSpLocks/>
              <a:stCxn id="12" idx="2"/>
              <a:endCxn id="17" idx="0"/>
            </p:cNvCxnSpPr>
            <p:nvPr/>
          </p:nvCxnSpPr>
          <p:spPr>
            <a:xfrm>
              <a:off x="1747014" y="4590419"/>
              <a:ext cx="2829" cy="29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FA221242-E225-4790-8427-AC248DA81881}"/>
              </a:ext>
            </a:extLst>
          </p:cNvPr>
          <p:cNvGrpSpPr/>
          <p:nvPr/>
        </p:nvGrpSpPr>
        <p:grpSpPr>
          <a:xfrm>
            <a:off x="3358873" y="4160838"/>
            <a:ext cx="938035" cy="1118089"/>
            <a:chOff x="3608248" y="4176880"/>
            <a:chExt cx="938035" cy="1118089"/>
          </a:xfrm>
        </p:grpSpPr>
        <p:sp>
          <p:nvSpPr>
            <p:cNvPr id="13" name="文本框 12">
              <a:extLst>
                <a:ext uri="{FF2B5EF4-FFF2-40B4-BE49-F238E27FC236}">
                  <a16:creationId xmlns:a16="http://schemas.microsoft.com/office/drawing/2014/main" id="{F7878535-12AC-49EB-9D7D-5C6120992C51}"/>
                </a:ext>
              </a:extLst>
            </p:cNvPr>
            <p:cNvSpPr txBox="1"/>
            <p:nvPr/>
          </p:nvSpPr>
          <p:spPr>
            <a:xfrm>
              <a:off x="3608248" y="4176880"/>
              <a:ext cx="938035"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a:t>
              </a:r>
              <a:r>
                <a:rPr kumimoji="0" lang="en-US" altLang="zh-CN"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19" name="文本框 18">
              <a:extLst>
                <a:ext uri="{FF2B5EF4-FFF2-40B4-BE49-F238E27FC236}">
                  <a16:creationId xmlns:a16="http://schemas.microsoft.com/office/drawing/2014/main" id="{472262B5-2A55-459B-ACA6-7880D22BD91B}"/>
                </a:ext>
              </a:extLst>
            </p:cNvPr>
            <p:cNvSpPr txBox="1"/>
            <p:nvPr/>
          </p:nvSpPr>
          <p:spPr>
            <a:xfrm>
              <a:off x="3828112" y="4833304"/>
              <a:ext cx="497305"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a</a:t>
              </a:r>
              <a:endParaRPr lang="zh-CN" altLang="en-US" dirty="0">
                <a:solidFill>
                  <a:schemeClr val="accent6"/>
                </a:solidFill>
              </a:endParaRPr>
            </a:p>
          </p:txBody>
        </p:sp>
        <p:cxnSp>
          <p:nvCxnSpPr>
            <p:cNvPr id="35" name="直接连接符 34">
              <a:extLst>
                <a:ext uri="{FF2B5EF4-FFF2-40B4-BE49-F238E27FC236}">
                  <a16:creationId xmlns:a16="http://schemas.microsoft.com/office/drawing/2014/main" id="{C4FDB657-9F7C-4B06-8C38-677FCB41227C}"/>
                </a:ext>
              </a:extLst>
            </p:cNvPr>
            <p:cNvCxnSpPr>
              <a:cxnSpLocks/>
              <a:stCxn id="13" idx="2"/>
              <a:endCxn id="19" idx="0"/>
            </p:cNvCxnSpPr>
            <p:nvPr/>
          </p:nvCxnSpPr>
          <p:spPr>
            <a:xfrm flipH="1">
              <a:off x="4076765" y="4638545"/>
              <a:ext cx="501" cy="1947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组合 113">
            <a:extLst>
              <a:ext uri="{FF2B5EF4-FFF2-40B4-BE49-F238E27FC236}">
                <a16:creationId xmlns:a16="http://schemas.microsoft.com/office/drawing/2014/main" id="{A071F849-D5ED-4394-9B8E-B8148A893C64}"/>
              </a:ext>
            </a:extLst>
          </p:cNvPr>
          <p:cNvGrpSpPr/>
          <p:nvPr/>
        </p:nvGrpSpPr>
        <p:grpSpPr>
          <a:xfrm>
            <a:off x="231497" y="4161586"/>
            <a:ext cx="899970" cy="1917397"/>
            <a:chOff x="231497" y="4161586"/>
            <a:chExt cx="899970" cy="1917397"/>
          </a:xfrm>
        </p:grpSpPr>
        <p:sp>
          <p:nvSpPr>
            <p:cNvPr id="9" name="文本框 8">
              <a:extLst>
                <a:ext uri="{FF2B5EF4-FFF2-40B4-BE49-F238E27FC236}">
                  <a16:creationId xmlns:a16="http://schemas.microsoft.com/office/drawing/2014/main" id="{B84D6999-B624-463E-A463-49C8C46B8E5C}"/>
                </a:ext>
              </a:extLst>
            </p:cNvPr>
            <p:cNvSpPr txBox="1"/>
            <p:nvPr/>
          </p:nvSpPr>
          <p:spPr>
            <a:xfrm>
              <a:off x="231497" y="4161586"/>
              <a:ext cx="89835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srgbClr val="FF0000"/>
                  </a:solidFill>
                  <a:effectLst/>
                  <a:uLnTx/>
                  <a:uFillTx/>
                  <a:latin typeface="微软雅黑" panose="020B0503020204020204" pitchFamily="34" charset="-122"/>
                  <a:ea typeface="微软雅黑" panose="020B0503020204020204" pitchFamily="34" charset="-122"/>
                  <a:cs typeface="+mn-cs"/>
                </a:rPr>
                <a:t>b</a:t>
              </a:r>
              <a:r>
                <a:rPr kumimoji="0" lang="en-US" altLang="zh-CN" sz="2400" b="0"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err="1">
                  <a:ln>
                    <a:noFill/>
                  </a:ln>
                  <a:solidFill>
                    <a:schemeClr val="accent6"/>
                  </a:solidFill>
                  <a:effectLst/>
                  <a:uLnTx/>
                  <a:uFillTx/>
                  <a:latin typeface="微软雅黑" panose="020B0503020204020204" pitchFamily="34" charset="-122"/>
                  <a:ea typeface="微软雅黑" panose="020B0503020204020204" pitchFamily="34" charset="-122"/>
                  <a:cs typeface="+mn-cs"/>
                </a:rPr>
                <a:t>b</a:t>
              </a:r>
              <a:endParaRPr lang="zh-CN" altLang="en-US" dirty="0">
                <a:solidFill>
                  <a:schemeClr val="accent6"/>
                </a:solidFill>
              </a:endParaRPr>
            </a:p>
          </p:txBody>
        </p:sp>
        <p:sp>
          <p:nvSpPr>
            <p:cNvPr id="15" name="文本框 14">
              <a:extLst>
                <a:ext uri="{FF2B5EF4-FFF2-40B4-BE49-F238E27FC236}">
                  <a16:creationId xmlns:a16="http://schemas.microsoft.com/office/drawing/2014/main" id="{1EA50B98-E752-4ECE-AB57-123A1E0CF091}"/>
                </a:ext>
              </a:extLst>
            </p:cNvPr>
            <p:cNvSpPr txBox="1"/>
            <p:nvPr/>
          </p:nvSpPr>
          <p:spPr>
            <a:xfrm>
              <a:off x="351907" y="4889452"/>
              <a:ext cx="669383"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B</a:t>
              </a:r>
              <a:endParaRPr lang="zh-CN" altLang="en-US" dirty="0">
                <a:solidFill>
                  <a:schemeClr val="accent6"/>
                </a:solidFill>
              </a:endParaRPr>
            </a:p>
          </p:txBody>
        </p:sp>
        <p:cxnSp>
          <p:nvCxnSpPr>
            <p:cNvPr id="25" name="直接连接符 24">
              <a:extLst>
                <a:ext uri="{FF2B5EF4-FFF2-40B4-BE49-F238E27FC236}">
                  <a16:creationId xmlns:a16="http://schemas.microsoft.com/office/drawing/2014/main" id="{D88750C9-B734-450D-A196-4FEA4DC3599C}"/>
                </a:ext>
              </a:extLst>
            </p:cNvPr>
            <p:cNvCxnSpPr>
              <a:cxnSpLocks/>
              <a:stCxn id="9" idx="2"/>
              <a:endCxn id="15" idx="0"/>
            </p:cNvCxnSpPr>
            <p:nvPr/>
          </p:nvCxnSpPr>
          <p:spPr>
            <a:xfrm>
              <a:off x="680676" y="4623251"/>
              <a:ext cx="5923" cy="266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6FCE29E7-2DB6-40B5-817E-8345DC95A027}"/>
                </a:ext>
              </a:extLst>
            </p:cNvPr>
            <p:cNvSpPr txBox="1"/>
            <p:nvPr/>
          </p:nvSpPr>
          <p:spPr>
            <a:xfrm>
              <a:off x="239519" y="5617318"/>
              <a:ext cx="89194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a:t>
              </a:r>
              <a:endParaRPr lang="zh-CN" altLang="en-US" dirty="0">
                <a:solidFill>
                  <a:srgbClr val="00B050"/>
                </a:solidFill>
              </a:endParaRPr>
            </a:p>
          </p:txBody>
        </p:sp>
        <p:cxnSp>
          <p:nvCxnSpPr>
            <p:cNvPr id="64" name="直接连接符 63">
              <a:extLst>
                <a:ext uri="{FF2B5EF4-FFF2-40B4-BE49-F238E27FC236}">
                  <a16:creationId xmlns:a16="http://schemas.microsoft.com/office/drawing/2014/main" id="{30BCE3F8-F11A-4787-A868-CEFF0A38A7D7}"/>
                </a:ext>
              </a:extLst>
            </p:cNvPr>
            <p:cNvCxnSpPr>
              <a:cxnSpLocks/>
              <a:stCxn id="15" idx="2"/>
              <a:endCxn id="63" idx="0"/>
            </p:cNvCxnSpPr>
            <p:nvPr/>
          </p:nvCxnSpPr>
          <p:spPr>
            <a:xfrm flipH="1">
              <a:off x="685493" y="5351117"/>
              <a:ext cx="1106" cy="266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组合 116">
            <a:extLst>
              <a:ext uri="{FF2B5EF4-FFF2-40B4-BE49-F238E27FC236}">
                <a16:creationId xmlns:a16="http://schemas.microsoft.com/office/drawing/2014/main" id="{356FA0DC-0721-494E-AF7A-05F8C51CEE65}"/>
              </a:ext>
            </a:extLst>
          </p:cNvPr>
          <p:cNvGrpSpPr/>
          <p:nvPr/>
        </p:nvGrpSpPr>
        <p:grpSpPr>
          <a:xfrm>
            <a:off x="4354146" y="4161586"/>
            <a:ext cx="891948" cy="1824017"/>
            <a:chOff x="4354146" y="4161586"/>
            <a:chExt cx="891948" cy="1824017"/>
          </a:xfrm>
        </p:grpSpPr>
        <p:sp>
          <p:nvSpPr>
            <p:cNvPr id="21" name="文本框 20">
              <a:extLst>
                <a:ext uri="{FF2B5EF4-FFF2-40B4-BE49-F238E27FC236}">
                  <a16:creationId xmlns:a16="http://schemas.microsoft.com/office/drawing/2014/main" id="{BA2C1DB7-EBFB-43BA-BC4F-DAB3E0D6A056}"/>
                </a:ext>
              </a:extLst>
            </p:cNvPr>
            <p:cNvSpPr txBox="1"/>
            <p:nvPr/>
          </p:nvSpPr>
          <p:spPr>
            <a:xfrm>
              <a:off x="4445440" y="4161586"/>
              <a:ext cx="686490"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sp>
          <p:nvSpPr>
            <p:cNvPr id="23" name="文本框 22">
              <a:extLst>
                <a:ext uri="{FF2B5EF4-FFF2-40B4-BE49-F238E27FC236}">
                  <a16:creationId xmlns:a16="http://schemas.microsoft.com/office/drawing/2014/main" id="{78401682-20A1-4551-8B14-D44F03C41EA3}"/>
                </a:ext>
              </a:extLst>
            </p:cNvPr>
            <p:cNvSpPr txBox="1"/>
            <p:nvPr/>
          </p:nvSpPr>
          <p:spPr>
            <a:xfrm>
              <a:off x="4354146" y="4842762"/>
              <a:ext cx="89194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cxnSp>
          <p:nvCxnSpPr>
            <p:cNvPr id="40" name="直接连接符 39">
              <a:extLst>
                <a:ext uri="{FF2B5EF4-FFF2-40B4-BE49-F238E27FC236}">
                  <a16:creationId xmlns:a16="http://schemas.microsoft.com/office/drawing/2014/main" id="{3E18ED45-BFB3-4FCC-979E-A8E76CE11F00}"/>
                </a:ext>
              </a:extLst>
            </p:cNvPr>
            <p:cNvCxnSpPr>
              <a:cxnSpLocks/>
              <a:stCxn id="21" idx="2"/>
              <a:endCxn id="23" idx="0"/>
            </p:cNvCxnSpPr>
            <p:nvPr/>
          </p:nvCxnSpPr>
          <p:spPr>
            <a:xfrm>
              <a:off x="4788685" y="4623251"/>
              <a:ext cx="11435" cy="219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CC5D94F1-6A60-4BCF-9C34-CA96668B6768}"/>
                </a:ext>
              </a:extLst>
            </p:cNvPr>
            <p:cNvSpPr txBox="1"/>
            <p:nvPr/>
          </p:nvSpPr>
          <p:spPr>
            <a:xfrm>
              <a:off x="4494222" y="5523938"/>
              <a:ext cx="638017"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solidFill>
                  <a:srgbClr val="FF0000"/>
                </a:solidFill>
              </a:endParaRPr>
            </a:p>
          </p:txBody>
        </p:sp>
        <p:cxnSp>
          <p:nvCxnSpPr>
            <p:cNvPr id="76" name="直接连接符 75">
              <a:extLst>
                <a:ext uri="{FF2B5EF4-FFF2-40B4-BE49-F238E27FC236}">
                  <a16:creationId xmlns:a16="http://schemas.microsoft.com/office/drawing/2014/main" id="{149586D3-C971-448A-9699-7B4F929A6011}"/>
                </a:ext>
              </a:extLst>
            </p:cNvPr>
            <p:cNvCxnSpPr>
              <a:cxnSpLocks/>
              <a:stCxn id="23" idx="2"/>
              <a:endCxn id="75" idx="0"/>
            </p:cNvCxnSpPr>
            <p:nvPr/>
          </p:nvCxnSpPr>
          <p:spPr>
            <a:xfrm>
              <a:off x="4800120" y="5304427"/>
              <a:ext cx="13111" cy="219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a:extLst>
              <a:ext uri="{FF2B5EF4-FFF2-40B4-BE49-F238E27FC236}">
                <a16:creationId xmlns:a16="http://schemas.microsoft.com/office/drawing/2014/main" id="{6CF2256C-FC37-4E11-9B27-04F09FF5412A}"/>
              </a:ext>
            </a:extLst>
          </p:cNvPr>
          <p:cNvGrpSpPr/>
          <p:nvPr/>
        </p:nvGrpSpPr>
        <p:grpSpPr>
          <a:xfrm>
            <a:off x="2263016" y="4161586"/>
            <a:ext cx="939039" cy="1845189"/>
            <a:chOff x="2263016" y="4161586"/>
            <a:chExt cx="939039" cy="1845189"/>
          </a:xfrm>
        </p:grpSpPr>
        <p:sp>
          <p:nvSpPr>
            <p:cNvPr id="79" name="文本框 78">
              <a:extLst>
                <a:ext uri="{FF2B5EF4-FFF2-40B4-BE49-F238E27FC236}">
                  <a16:creationId xmlns:a16="http://schemas.microsoft.com/office/drawing/2014/main" id="{42A30894-FD61-4952-A5AE-3CFFB33100EF}"/>
                </a:ext>
              </a:extLst>
            </p:cNvPr>
            <p:cNvSpPr txBox="1"/>
            <p:nvPr/>
          </p:nvSpPr>
          <p:spPr>
            <a:xfrm>
              <a:off x="2282146" y="5545110"/>
              <a:ext cx="89194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a:t>
              </a:r>
              <a:endParaRPr lang="zh-CN" altLang="en-US" dirty="0">
                <a:solidFill>
                  <a:srgbClr val="00B050"/>
                </a:solidFill>
              </a:endParaRPr>
            </a:p>
          </p:txBody>
        </p:sp>
        <p:grpSp>
          <p:nvGrpSpPr>
            <p:cNvPr id="116" name="组合 115">
              <a:extLst>
                <a:ext uri="{FF2B5EF4-FFF2-40B4-BE49-F238E27FC236}">
                  <a16:creationId xmlns:a16="http://schemas.microsoft.com/office/drawing/2014/main" id="{69619DB3-57F4-4F16-9279-3E848D3307F4}"/>
                </a:ext>
              </a:extLst>
            </p:cNvPr>
            <p:cNvGrpSpPr/>
            <p:nvPr/>
          </p:nvGrpSpPr>
          <p:grpSpPr>
            <a:xfrm>
              <a:off x="2263016" y="4161586"/>
              <a:ext cx="939039" cy="1383524"/>
              <a:chOff x="2263016" y="4161586"/>
              <a:chExt cx="939039" cy="1383524"/>
            </a:xfrm>
          </p:grpSpPr>
          <p:sp>
            <p:nvSpPr>
              <p:cNvPr id="11" name="文本框 10">
                <a:extLst>
                  <a:ext uri="{FF2B5EF4-FFF2-40B4-BE49-F238E27FC236}">
                    <a16:creationId xmlns:a16="http://schemas.microsoft.com/office/drawing/2014/main" id="{21D58BD4-8BAF-4657-BC2E-7DF328AF0410}"/>
                  </a:ext>
                </a:extLst>
              </p:cNvPr>
              <p:cNvSpPr txBox="1"/>
              <p:nvPr/>
            </p:nvSpPr>
            <p:spPr>
              <a:xfrm>
                <a:off x="2263016" y="4161586"/>
                <a:ext cx="939039"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a:t>
                </a:r>
                <a:r>
                  <a:rPr kumimoji="0" lang="en-US" altLang="zh-CN"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18" name="文本框 17">
                <a:extLst>
                  <a:ext uri="{FF2B5EF4-FFF2-40B4-BE49-F238E27FC236}">
                    <a16:creationId xmlns:a16="http://schemas.microsoft.com/office/drawing/2014/main" id="{C1B45008-C69A-4B9A-A94E-CF394681E9CB}"/>
                  </a:ext>
                </a:extLst>
              </p:cNvPr>
              <p:cNvSpPr txBox="1"/>
              <p:nvPr/>
            </p:nvSpPr>
            <p:spPr>
              <a:xfrm>
                <a:off x="2476840" y="4834874"/>
                <a:ext cx="497305"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B</a:t>
                </a:r>
                <a:endParaRPr lang="zh-CN" altLang="en-US" dirty="0">
                  <a:solidFill>
                    <a:schemeClr val="accent6"/>
                  </a:solidFill>
                </a:endParaRPr>
              </a:p>
            </p:txBody>
          </p:sp>
          <p:cxnSp>
            <p:nvCxnSpPr>
              <p:cNvPr id="30" name="直接连接符 29">
                <a:extLst>
                  <a:ext uri="{FF2B5EF4-FFF2-40B4-BE49-F238E27FC236}">
                    <a16:creationId xmlns:a16="http://schemas.microsoft.com/office/drawing/2014/main" id="{EB5F0F10-EEF6-42E2-9924-1CEA567B4E49}"/>
                  </a:ext>
                </a:extLst>
              </p:cNvPr>
              <p:cNvCxnSpPr>
                <a:cxnSpLocks/>
                <a:stCxn id="11" idx="2"/>
                <a:endCxn id="18" idx="0"/>
              </p:cNvCxnSpPr>
              <p:nvPr/>
            </p:nvCxnSpPr>
            <p:spPr>
              <a:xfrm flipH="1">
                <a:off x="2725493" y="4623251"/>
                <a:ext cx="7043" cy="2116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E02D1BB7-7CAE-4030-983D-804E996BECFE}"/>
                  </a:ext>
                </a:extLst>
              </p:cNvPr>
              <p:cNvCxnSpPr>
                <a:cxnSpLocks/>
                <a:stCxn id="18" idx="2"/>
                <a:endCxn id="79" idx="0"/>
              </p:cNvCxnSpPr>
              <p:nvPr/>
            </p:nvCxnSpPr>
            <p:spPr>
              <a:xfrm>
                <a:off x="2725493" y="5296539"/>
                <a:ext cx="2627" cy="2485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8" name="组合 117">
            <a:extLst>
              <a:ext uri="{FF2B5EF4-FFF2-40B4-BE49-F238E27FC236}">
                <a16:creationId xmlns:a16="http://schemas.microsoft.com/office/drawing/2014/main" id="{5261ED2A-1A49-4906-844C-3C5583F7C4CB}"/>
              </a:ext>
            </a:extLst>
          </p:cNvPr>
          <p:cNvGrpSpPr/>
          <p:nvPr/>
        </p:nvGrpSpPr>
        <p:grpSpPr>
          <a:xfrm>
            <a:off x="5454195" y="4180986"/>
            <a:ext cx="891948" cy="1824017"/>
            <a:chOff x="5454195" y="4180986"/>
            <a:chExt cx="891948" cy="1824017"/>
          </a:xfrm>
        </p:grpSpPr>
        <p:sp>
          <p:nvSpPr>
            <p:cNvPr id="105" name="文本框 104">
              <a:extLst>
                <a:ext uri="{FF2B5EF4-FFF2-40B4-BE49-F238E27FC236}">
                  <a16:creationId xmlns:a16="http://schemas.microsoft.com/office/drawing/2014/main" id="{6395835A-273F-4311-8315-9880D81B3E74}"/>
                </a:ext>
              </a:extLst>
            </p:cNvPr>
            <p:cNvSpPr txBox="1"/>
            <p:nvPr/>
          </p:nvSpPr>
          <p:spPr>
            <a:xfrm>
              <a:off x="5545489" y="4180986"/>
              <a:ext cx="686490"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sp>
          <p:nvSpPr>
            <p:cNvPr id="106" name="文本框 105">
              <a:extLst>
                <a:ext uri="{FF2B5EF4-FFF2-40B4-BE49-F238E27FC236}">
                  <a16:creationId xmlns:a16="http://schemas.microsoft.com/office/drawing/2014/main" id="{3FFEF34B-C617-40C0-B67B-AC26871DCD28}"/>
                </a:ext>
              </a:extLst>
            </p:cNvPr>
            <p:cNvSpPr txBox="1"/>
            <p:nvPr/>
          </p:nvSpPr>
          <p:spPr>
            <a:xfrm>
              <a:off x="5454195" y="4862162"/>
              <a:ext cx="89194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cxnSp>
          <p:nvCxnSpPr>
            <p:cNvPr id="107" name="直接连接符 106">
              <a:extLst>
                <a:ext uri="{FF2B5EF4-FFF2-40B4-BE49-F238E27FC236}">
                  <a16:creationId xmlns:a16="http://schemas.microsoft.com/office/drawing/2014/main" id="{63561107-4947-48FE-A66E-C68F27E55361}"/>
                </a:ext>
              </a:extLst>
            </p:cNvPr>
            <p:cNvCxnSpPr>
              <a:cxnSpLocks/>
              <a:stCxn id="105" idx="2"/>
              <a:endCxn id="106" idx="0"/>
            </p:cNvCxnSpPr>
            <p:nvPr/>
          </p:nvCxnSpPr>
          <p:spPr>
            <a:xfrm>
              <a:off x="5888734" y="4642651"/>
              <a:ext cx="11435" cy="219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538AA234-8DF4-4E81-8180-9B8AA65BA1A9}"/>
                </a:ext>
              </a:extLst>
            </p:cNvPr>
            <p:cNvSpPr txBox="1"/>
            <p:nvPr/>
          </p:nvSpPr>
          <p:spPr>
            <a:xfrm>
              <a:off x="5693332" y="5543338"/>
              <a:ext cx="44597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a:t>
              </a:r>
              <a:endParaRPr lang="zh-CN" altLang="en-US" dirty="0">
                <a:solidFill>
                  <a:srgbClr val="FF0000"/>
                </a:solidFill>
              </a:endParaRPr>
            </a:p>
          </p:txBody>
        </p:sp>
        <p:cxnSp>
          <p:nvCxnSpPr>
            <p:cNvPr id="109" name="直接连接符 108">
              <a:extLst>
                <a:ext uri="{FF2B5EF4-FFF2-40B4-BE49-F238E27FC236}">
                  <a16:creationId xmlns:a16="http://schemas.microsoft.com/office/drawing/2014/main" id="{E074D16E-B861-4543-86CB-214D5C562A2B}"/>
                </a:ext>
              </a:extLst>
            </p:cNvPr>
            <p:cNvCxnSpPr>
              <a:cxnSpLocks/>
              <a:stCxn id="106" idx="2"/>
              <a:endCxn id="108" idx="0"/>
            </p:cNvCxnSpPr>
            <p:nvPr/>
          </p:nvCxnSpPr>
          <p:spPr>
            <a:xfrm>
              <a:off x="5900169" y="5323827"/>
              <a:ext cx="16150" cy="219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0" name="文本框 119">
            <a:extLst>
              <a:ext uri="{FF2B5EF4-FFF2-40B4-BE49-F238E27FC236}">
                <a16:creationId xmlns:a16="http://schemas.microsoft.com/office/drawing/2014/main" id="{708B6162-13C1-4EFA-B8C4-EF6709502F98}"/>
              </a:ext>
            </a:extLst>
          </p:cNvPr>
          <p:cNvSpPr txBox="1"/>
          <p:nvPr/>
        </p:nvSpPr>
        <p:spPr>
          <a:xfrm>
            <a:off x="6848126" y="1585407"/>
            <a:ext cx="3710081" cy="830997"/>
          </a:xfrm>
          <a:prstGeom prst="rect">
            <a:avLst/>
          </a:prstGeom>
          <a:noFill/>
        </p:spPr>
        <p:txBody>
          <a:bodyPr wrap="square" rtlCol="0">
            <a:spAutoFit/>
          </a:bodyPr>
          <a:lstStyle/>
          <a:p>
            <a:r>
              <a:rPr lang="zh-CN" altLang="en-US" sz="2400" dirty="0">
                <a:latin typeface="+mn-ea"/>
              </a:rPr>
              <a:t>第</a:t>
            </a:r>
            <a:r>
              <a:rPr lang="en-US" altLang="zh-CN" sz="2400" dirty="0">
                <a:latin typeface="+mn-ea"/>
              </a:rPr>
              <a:t>1</a:t>
            </a:r>
            <a:r>
              <a:rPr lang="zh-CN" altLang="en-US" sz="2400" dirty="0">
                <a:latin typeface="+mn-ea"/>
              </a:rPr>
              <a:t>步：</a:t>
            </a:r>
            <a:endParaRPr lang="en-US" altLang="zh-CN" sz="2400" dirty="0">
              <a:latin typeface="+mn-ea"/>
            </a:endParaRPr>
          </a:p>
          <a:p>
            <a:r>
              <a:rPr lang="zh-CN" altLang="en-US" sz="2400" dirty="0">
                <a:latin typeface="+mn-ea"/>
              </a:rPr>
              <a:t>简单优先关系矩阵</a:t>
            </a:r>
            <a:r>
              <a:rPr lang="en-US" altLang="zh-CN" sz="2400" dirty="0">
                <a:latin typeface="+mn-ea"/>
              </a:rPr>
              <a:t>(</a:t>
            </a:r>
            <a:r>
              <a:rPr lang="zh-CN" altLang="en-US" sz="2400" dirty="0">
                <a:latin typeface="+mn-ea"/>
              </a:rPr>
              <a:t>表</a:t>
            </a:r>
            <a:r>
              <a:rPr lang="en-US" altLang="zh-CN" sz="2400" dirty="0">
                <a:latin typeface="+mn-ea"/>
              </a:rPr>
              <a:t>)</a:t>
            </a:r>
            <a:endParaRPr lang="zh-CN" altLang="en-US" sz="2400" dirty="0">
              <a:latin typeface="+mn-ea"/>
            </a:endParaRPr>
          </a:p>
        </p:txBody>
      </p:sp>
    </p:spTree>
    <p:extLst>
      <p:ext uri="{BB962C8B-B14F-4D97-AF65-F5344CB8AC3E}">
        <p14:creationId xmlns:p14="http://schemas.microsoft.com/office/powerpoint/2010/main" val="326432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1+#ppt_w/2"/>
                                          </p:val>
                                        </p:tav>
                                        <p:tav tm="100000">
                                          <p:val>
                                            <p:strVal val="#ppt_x"/>
                                          </p:val>
                                        </p:tav>
                                      </p:tavLst>
                                    </p:anim>
                                    <p:anim calcmode="lin" valueType="num">
                                      <p:cBhvr additive="base">
                                        <p:cTn id="26"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1+#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1+#ppt_w/2"/>
                                          </p:val>
                                        </p:tav>
                                        <p:tav tm="100000">
                                          <p:val>
                                            <p:strVal val="#ppt_x"/>
                                          </p:val>
                                        </p:tav>
                                      </p:tavLst>
                                    </p:anim>
                                    <p:anim calcmode="lin" valueType="num">
                                      <p:cBhvr additive="base">
                                        <p:cTn id="3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1+#ppt_w/2"/>
                                          </p:val>
                                        </p:tav>
                                        <p:tav tm="100000">
                                          <p:val>
                                            <p:strVal val="#ppt_x"/>
                                          </p:val>
                                        </p:tav>
                                      </p:tavLst>
                                    </p:anim>
                                    <p:anim calcmode="lin" valueType="num">
                                      <p:cBhvr additive="base">
                                        <p:cTn id="44"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1+#ppt_w/2"/>
                                          </p:val>
                                        </p:tav>
                                        <p:tav tm="100000">
                                          <p:val>
                                            <p:strVal val="#ppt_x"/>
                                          </p:val>
                                        </p:tav>
                                      </p:tavLst>
                                    </p:anim>
                                    <p:anim calcmode="lin" valueType="num">
                                      <p:cBhvr additive="base">
                                        <p:cTn id="5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1+#ppt_w/2"/>
                                          </p:val>
                                        </p:tav>
                                        <p:tav tm="100000">
                                          <p:val>
                                            <p:strVal val="#ppt_x"/>
                                          </p:val>
                                        </p:tav>
                                      </p:tavLst>
                                    </p:anim>
                                    <p:anim calcmode="lin" valueType="num">
                                      <p:cBhvr additive="base">
                                        <p:cTn id="5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9"/>
                                        </p:tgtEl>
                                        <p:attrNameLst>
                                          <p:attrName>style.visibility</p:attrName>
                                        </p:attrNameLst>
                                      </p:cBhvr>
                                      <p:to>
                                        <p:strVal val="visible"/>
                                      </p:to>
                                    </p:set>
                                    <p:anim calcmode="lin" valueType="num">
                                      <p:cBhvr additive="base">
                                        <p:cTn id="61" dur="500" fill="hold"/>
                                        <p:tgtEl>
                                          <p:spTgt spid="59"/>
                                        </p:tgtEl>
                                        <p:attrNameLst>
                                          <p:attrName>ppt_x</p:attrName>
                                        </p:attrNameLst>
                                      </p:cBhvr>
                                      <p:tavLst>
                                        <p:tav tm="0">
                                          <p:val>
                                            <p:strVal val="1+#ppt_w/2"/>
                                          </p:val>
                                        </p:tav>
                                        <p:tav tm="100000">
                                          <p:val>
                                            <p:strVal val="#ppt_x"/>
                                          </p:val>
                                        </p:tav>
                                      </p:tavLst>
                                    </p:anim>
                                    <p:anim calcmode="lin" valueType="num">
                                      <p:cBhvr additive="base">
                                        <p:cTn id="62"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additive="base">
                                        <p:cTn id="67" dur="500" fill="hold"/>
                                        <p:tgtEl>
                                          <p:spTgt spid="57"/>
                                        </p:tgtEl>
                                        <p:attrNameLst>
                                          <p:attrName>ppt_x</p:attrName>
                                        </p:attrNameLst>
                                      </p:cBhvr>
                                      <p:tavLst>
                                        <p:tav tm="0">
                                          <p:val>
                                            <p:strVal val="1+#ppt_w/2"/>
                                          </p:val>
                                        </p:tav>
                                        <p:tav tm="100000">
                                          <p:val>
                                            <p:strVal val="#ppt_x"/>
                                          </p:val>
                                        </p:tav>
                                      </p:tavLst>
                                    </p:anim>
                                    <p:anim calcmode="lin" valueType="num">
                                      <p:cBhvr additive="base">
                                        <p:cTn id="6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58"/>
                                        </p:tgtEl>
                                        <p:attrNameLst>
                                          <p:attrName>style.visibility</p:attrName>
                                        </p:attrNameLst>
                                      </p:cBhvr>
                                      <p:to>
                                        <p:strVal val="visible"/>
                                      </p:to>
                                    </p:set>
                                    <p:anim calcmode="lin" valueType="num">
                                      <p:cBhvr additive="base">
                                        <p:cTn id="73" dur="500" fill="hold"/>
                                        <p:tgtEl>
                                          <p:spTgt spid="58"/>
                                        </p:tgtEl>
                                        <p:attrNameLst>
                                          <p:attrName>ppt_x</p:attrName>
                                        </p:attrNameLst>
                                      </p:cBhvr>
                                      <p:tavLst>
                                        <p:tav tm="0">
                                          <p:val>
                                            <p:strVal val="1+#ppt_w/2"/>
                                          </p:val>
                                        </p:tav>
                                        <p:tav tm="100000">
                                          <p:val>
                                            <p:strVal val="#ppt_x"/>
                                          </p:val>
                                        </p:tav>
                                      </p:tavLst>
                                    </p:anim>
                                    <p:anim calcmode="lin" valueType="num">
                                      <p:cBhvr additive="base">
                                        <p:cTn id="7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anim calcmode="lin" valueType="num">
                                      <p:cBhvr additive="base">
                                        <p:cTn id="79" dur="500" fill="hold"/>
                                        <p:tgtEl>
                                          <p:spTgt spid="62"/>
                                        </p:tgtEl>
                                        <p:attrNameLst>
                                          <p:attrName>ppt_x</p:attrName>
                                        </p:attrNameLst>
                                      </p:cBhvr>
                                      <p:tavLst>
                                        <p:tav tm="0">
                                          <p:val>
                                            <p:strVal val="1+#ppt_w/2"/>
                                          </p:val>
                                        </p:tav>
                                        <p:tav tm="100000">
                                          <p:val>
                                            <p:strVal val="#ppt_x"/>
                                          </p:val>
                                        </p:tav>
                                      </p:tavLst>
                                    </p:anim>
                                    <p:anim calcmode="lin" valueType="num">
                                      <p:cBhvr additive="base">
                                        <p:cTn id="80"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anim calcmode="lin" valueType="num">
                                      <p:cBhvr additive="base">
                                        <p:cTn id="85" dur="500" fill="hold"/>
                                        <p:tgtEl>
                                          <p:spTgt spid="61"/>
                                        </p:tgtEl>
                                        <p:attrNameLst>
                                          <p:attrName>ppt_x</p:attrName>
                                        </p:attrNameLst>
                                      </p:cBhvr>
                                      <p:tavLst>
                                        <p:tav tm="0">
                                          <p:val>
                                            <p:strVal val="1+#ppt_w/2"/>
                                          </p:val>
                                        </p:tav>
                                        <p:tav tm="100000">
                                          <p:val>
                                            <p:strVal val="#ppt_x"/>
                                          </p:val>
                                        </p:tav>
                                      </p:tavLst>
                                    </p:anim>
                                    <p:anim calcmode="lin" valueType="num">
                                      <p:cBhvr additive="base">
                                        <p:cTn id="86"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60"/>
                                        </p:tgtEl>
                                        <p:attrNameLst>
                                          <p:attrName>style.visibility</p:attrName>
                                        </p:attrNameLst>
                                      </p:cBhvr>
                                      <p:to>
                                        <p:strVal val="visible"/>
                                      </p:to>
                                    </p:set>
                                    <p:anim calcmode="lin" valueType="num">
                                      <p:cBhvr additive="base">
                                        <p:cTn id="91" dur="500" fill="hold"/>
                                        <p:tgtEl>
                                          <p:spTgt spid="60"/>
                                        </p:tgtEl>
                                        <p:attrNameLst>
                                          <p:attrName>ppt_x</p:attrName>
                                        </p:attrNameLst>
                                      </p:cBhvr>
                                      <p:tavLst>
                                        <p:tav tm="0">
                                          <p:val>
                                            <p:strVal val="1+#ppt_w/2"/>
                                          </p:val>
                                        </p:tav>
                                        <p:tav tm="100000">
                                          <p:val>
                                            <p:strVal val="#ppt_x"/>
                                          </p:val>
                                        </p:tav>
                                      </p:tavLst>
                                    </p:anim>
                                    <p:anim calcmode="lin" valueType="num">
                                      <p:cBhvr additive="base">
                                        <p:cTn id="92"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500" fill="hold"/>
                                        <p:tgtEl>
                                          <p:spTgt spid="55"/>
                                        </p:tgtEl>
                                        <p:attrNameLst>
                                          <p:attrName>ppt_x</p:attrName>
                                        </p:attrNameLst>
                                      </p:cBhvr>
                                      <p:tavLst>
                                        <p:tav tm="0">
                                          <p:val>
                                            <p:strVal val="1+#ppt_w/2"/>
                                          </p:val>
                                        </p:tav>
                                        <p:tav tm="100000">
                                          <p:val>
                                            <p:strVal val="#ppt_x"/>
                                          </p:val>
                                        </p:tav>
                                      </p:tavLst>
                                    </p:anim>
                                    <p:anim calcmode="lin" valueType="num">
                                      <p:cBhvr additive="base">
                                        <p:cTn id="98"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99"/>
                                        </p:tgtEl>
                                        <p:attrNameLst>
                                          <p:attrName>style.visibility</p:attrName>
                                        </p:attrNameLst>
                                      </p:cBhvr>
                                      <p:to>
                                        <p:strVal val="visible"/>
                                      </p:to>
                                    </p:set>
                                    <p:anim calcmode="lin" valueType="num">
                                      <p:cBhvr additive="base">
                                        <p:cTn id="103" dur="500" fill="hold"/>
                                        <p:tgtEl>
                                          <p:spTgt spid="99"/>
                                        </p:tgtEl>
                                        <p:attrNameLst>
                                          <p:attrName>ppt_x</p:attrName>
                                        </p:attrNameLst>
                                      </p:cBhvr>
                                      <p:tavLst>
                                        <p:tav tm="0">
                                          <p:val>
                                            <p:strVal val="1+#ppt_w/2"/>
                                          </p:val>
                                        </p:tav>
                                        <p:tav tm="100000">
                                          <p:val>
                                            <p:strVal val="#ppt_x"/>
                                          </p:val>
                                        </p:tav>
                                      </p:tavLst>
                                    </p:anim>
                                    <p:anim calcmode="lin" valueType="num">
                                      <p:cBhvr additive="base">
                                        <p:cTn id="104"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98"/>
                                        </p:tgtEl>
                                        <p:attrNameLst>
                                          <p:attrName>style.visibility</p:attrName>
                                        </p:attrNameLst>
                                      </p:cBhvr>
                                      <p:to>
                                        <p:strVal val="visible"/>
                                      </p:to>
                                    </p:set>
                                    <p:anim calcmode="lin" valueType="num">
                                      <p:cBhvr additive="base">
                                        <p:cTn id="109" dur="500" fill="hold"/>
                                        <p:tgtEl>
                                          <p:spTgt spid="98"/>
                                        </p:tgtEl>
                                        <p:attrNameLst>
                                          <p:attrName>ppt_x</p:attrName>
                                        </p:attrNameLst>
                                      </p:cBhvr>
                                      <p:tavLst>
                                        <p:tav tm="0">
                                          <p:val>
                                            <p:strVal val="1+#ppt_w/2"/>
                                          </p:val>
                                        </p:tav>
                                        <p:tav tm="100000">
                                          <p:val>
                                            <p:strVal val="#ppt_x"/>
                                          </p:val>
                                        </p:tav>
                                      </p:tavLst>
                                    </p:anim>
                                    <p:anim calcmode="lin" valueType="num">
                                      <p:cBhvr additive="base">
                                        <p:cTn id="110"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1+#ppt_w/2"/>
                                          </p:val>
                                        </p:tav>
                                        <p:tav tm="100000">
                                          <p:val>
                                            <p:strVal val="#ppt_x"/>
                                          </p:val>
                                        </p:tav>
                                      </p:tavLst>
                                    </p:anim>
                                    <p:anim calcmode="lin" valueType="num">
                                      <p:cBhvr additive="base">
                                        <p:cTn id="116"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01"/>
                                        </p:tgtEl>
                                        <p:attrNameLst>
                                          <p:attrName>style.visibility</p:attrName>
                                        </p:attrNameLst>
                                      </p:cBhvr>
                                      <p:to>
                                        <p:strVal val="visible"/>
                                      </p:to>
                                    </p:set>
                                    <p:anim calcmode="lin" valueType="num">
                                      <p:cBhvr additive="base">
                                        <p:cTn id="121" dur="500" fill="hold"/>
                                        <p:tgtEl>
                                          <p:spTgt spid="101"/>
                                        </p:tgtEl>
                                        <p:attrNameLst>
                                          <p:attrName>ppt_x</p:attrName>
                                        </p:attrNameLst>
                                      </p:cBhvr>
                                      <p:tavLst>
                                        <p:tav tm="0">
                                          <p:val>
                                            <p:strVal val="1+#ppt_w/2"/>
                                          </p:val>
                                        </p:tav>
                                        <p:tav tm="100000">
                                          <p:val>
                                            <p:strVal val="#ppt_x"/>
                                          </p:val>
                                        </p:tav>
                                      </p:tavLst>
                                    </p:anim>
                                    <p:anim calcmode="lin" valueType="num">
                                      <p:cBhvr additive="base">
                                        <p:cTn id="122"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00"/>
                                        </p:tgtEl>
                                        <p:attrNameLst>
                                          <p:attrName>style.visibility</p:attrName>
                                        </p:attrNameLst>
                                      </p:cBhvr>
                                      <p:to>
                                        <p:strVal val="visible"/>
                                      </p:to>
                                    </p:set>
                                    <p:anim calcmode="lin" valueType="num">
                                      <p:cBhvr additive="base">
                                        <p:cTn id="127" dur="500" fill="hold"/>
                                        <p:tgtEl>
                                          <p:spTgt spid="100"/>
                                        </p:tgtEl>
                                        <p:attrNameLst>
                                          <p:attrName>ppt_x</p:attrName>
                                        </p:attrNameLst>
                                      </p:cBhvr>
                                      <p:tavLst>
                                        <p:tav tm="0">
                                          <p:val>
                                            <p:strVal val="1+#ppt_w/2"/>
                                          </p:val>
                                        </p:tav>
                                        <p:tav tm="100000">
                                          <p:val>
                                            <p:strVal val="#ppt_x"/>
                                          </p:val>
                                        </p:tav>
                                      </p:tavLst>
                                    </p:anim>
                                    <p:anim calcmode="lin" valueType="num">
                                      <p:cBhvr additive="base">
                                        <p:cTn id="128"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2" fill="hold" grpId="0" nodeType="clickEffect">
                                  <p:stCondLst>
                                    <p:cond delay="0"/>
                                  </p:stCondLst>
                                  <p:childTnLst>
                                    <p:set>
                                      <p:cBhvr>
                                        <p:cTn id="132" dur="1" fill="hold">
                                          <p:stCondLst>
                                            <p:cond delay="0"/>
                                          </p:stCondLst>
                                        </p:cTn>
                                        <p:tgtEl>
                                          <p:spTgt spid="102"/>
                                        </p:tgtEl>
                                        <p:attrNameLst>
                                          <p:attrName>style.visibility</p:attrName>
                                        </p:attrNameLst>
                                      </p:cBhvr>
                                      <p:to>
                                        <p:strVal val="visible"/>
                                      </p:to>
                                    </p:set>
                                    <p:anim calcmode="lin" valueType="num">
                                      <p:cBhvr additive="base">
                                        <p:cTn id="133" dur="500" fill="hold"/>
                                        <p:tgtEl>
                                          <p:spTgt spid="102"/>
                                        </p:tgtEl>
                                        <p:attrNameLst>
                                          <p:attrName>ppt_x</p:attrName>
                                        </p:attrNameLst>
                                      </p:cBhvr>
                                      <p:tavLst>
                                        <p:tav tm="0">
                                          <p:val>
                                            <p:strVal val="1+#ppt_w/2"/>
                                          </p:val>
                                        </p:tav>
                                        <p:tav tm="100000">
                                          <p:val>
                                            <p:strVal val="#ppt_x"/>
                                          </p:val>
                                        </p:tav>
                                      </p:tavLst>
                                    </p:anim>
                                    <p:anim calcmode="lin" valueType="num">
                                      <p:cBhvr additive="base">
                                        <p:cTn id="134"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104"/>
                                        </p:tgtEl>
                                        <p:attrNameLst>
                                          <p:attrName>style.visibility</p:attrName>
                                        </p:attrNameLst>
                                      </p:cBhvr>
                                      <p:to>
                                        <p:strVal val="visible"/>
                                      </p:to>
                                    </p:set>
                                    <p:anim calcmode="lin" valueType="num">
                                      <p:cBhvr additive="base">
                                        <p:cTn id="139" dur="500" fill="hold"/>
                                        <p:tgtEl>
                                          <p:spTgt spid="104"/>
                                        </p:tgtEl>
                                        <p:attrNameLst>
                                          <p:attrName>ppt_x</p:attrName>
                                        </p:attrNameLst>
                                      </p:cBhvr>
                                      <p:tavLst>
                                        <p:tav tm="0">
                                          <p:val>
                                            <p:strVal val="1+#ppt_w/2"/>
                                          </p:val>
                                        </p:tav>
                                        <p:tav tm="100000">
                                          <p:val>
                                            <p:strVal val="#ppt_x"/>
                                          </p:val>
                                        </p:tav>
                                      </p:tavLst>
                                    </p:anim>
                                    <p:anim calcmode="lin" valueType="num">
                                      <p:cBhvr additive="base">
                                        <p:cTn id="140"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103"/>
                                        </p:tgtEl>
                                        <p:attrNameLst>
                                          <p:attrName>style.visibility</p:attrName>
                                        </p:attrNameLst>
                                      </p:cBhvr>
                                      <p:to>
                                        <p:strVal val="visible"/>
                                      </p:to>
                                    </p:set>
                                    <p:anim calcmode="lin" valueType="num">
                                      <p:cBhvr additive="base">
                                        <p:cTn id="145" dur="500" fill="hold"/>
                                        <p:tgtEl>
                                          <p:spTgt spid="103"/>
                                        </p:tgtEl>
                                        <p:attrNameLst>
                                          <p:attrName>ppt_x</p:attrName>
                                        </p:attrNameLst>
                                      </p:cBhvr>
                                      <p:tavLst>
                                        <p:tav tm="0">
                                          <p:val>
                                            <p:strVal val="1+#ppt_w/2"/>
                                          </p:val>
                                        </p:tav>
                                        <p:tav tm="100000">
                                          <p:val>
                                            <p:strVal val="#ppt_x"/>
                                          </p:val>
                                        </p:tav>
                                      </p:tavLst>
                                    </p:anim>
                                    <p:anim calcmode="lin" valueType="num">
                                      <p:cBhvr additive="base">
                                        <p:cTn id="146" dur="5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5" grpId="0"/>
      <p:bldP spid="57" grpId="0"/>
      <p:bldP spid="58" grpId="0"/>
      <p:bldP spid="59" grpId="0"/>
      <p:bldP spid="60" grpId="0"/>
      <p:bldP spid="61" grpId="0"/>
      <p:bldP spid="62" grpId="0"/>
      <p:bldP spid="97" grpId="0"/>
      <p:bldP spid="98" grpId="0"/>
      <p:bldP spid="99" grpId="0"/>
      <p:bldP spid="100" grpId="0"/>
      <p:bldP spid="101" grpId="0"/>
      <p:bldP spid="102" grpId="0"/>
      <p:bldP spid="103" grpId="0"/>
      <p:bldP spid="1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240F6-5168-4509-9F32-3B7160D0EF98}"/>
              </a:ext>
            </a:extLst>
          </p:cNvPr>
          <p:cNvSpPr>
            <a:spLocks noGrp="1"/>
          </p:cNvSpPr>
          <p:nvPr>
            <p:ph type="title"/>
          </p:nvPr>
        </p:nvSpPr>
        <p:spPr>
          <a:xfrm>
            <a:off x="487822" y="257614"/>
            <a:ext cx="3768294" cy="617641"/>
          </a:xfrm>
        </p:spPr>
        <p:txBody>
          <a:bodyPr/>
          <a:lstStyle/>
          <a:p>
            <a:r>
              <a:rPr lang="en-US" altLang="zh-CN" dirty="0"/>
              <a:t>5.2</a:t>
            </a:r>
            <a:r>
              <a:rPr lang="zh-CN" altLang="en-US" dirty="0"/>
              <a:t>　简单优先分析法 </a:t>
            </a:r>
          </a:p>
        </p:txBody>
      </p:sp>
      <p:sp>
        <p:nvSpPr>
          <p:cNvPr id="3" name="内容占位符 2">
            <a:extLst>
              <a:ext uri="{FF2B5EF4-FFF2-40B4-BE49-F238E27FC236}">
                <a16:creationId xmlns:a16="http://schemas.microsoft.com/office/drawing/2014/main" id="{8C2C70C3-F2EF-43B4-B36A-065C0C2DA4D1}"/>
              </a:ext>
            </a:extLst>
          </p:cNvPr>
          <p:cNvSpPr>
            <a:spLocks noGrp="1"/>
          </p:cNvSpPr>
          <p:nvPr>
            <p:ph idx="1"/>
          </p:nvPr>
        </p:nvSpPr>
        <p:spPr>
          <a:xfrm>
            <a:off x="487823" y="942764"/>
            <a:ext cx="4366810" cy="617641"/>
          </a:xfrm>
        </p:spPr>
        <p:txBody>
          <a:bodyPr>
            <a:normAutofit fontScale="92500"/>
          </a:bodyPr>
          <a:lstStyle/>
          <a:p>
            <a:r>
              <a:rPr lang="zh-CN" altLang="en-US" sz="2800" dirty="0">
                <a:solidFill>
                  <a:schemeClr val="tx1"/>
                </a:solidFill>
              </a:rPr>
              <a:t>第</a:t>
            </a:r>
            <a:r>
              <a:rPr lang="en-US" altLang="zh-CN" sz="2800" dirty="0">
                <a:solidFill>
                  <a:schemeClr val="tx1"/>
                </a:solidFill>
              </a:rPr>
              <a:t>2</a:t>
            </a:r>
            <a:r>
              <a:rPr lang="zh-CN" altLang="en-US" sz="2800" dirty="0">
                <a:solidFill>
                  <a:schemeClr val="tx1"/>
                </a:solidFill>
              </a:rPr>
              <a:t>步</a:t>
            </a:r>
            <a:r>
              <a:rPr lang="en-US" altLang="zh-CN" sz="2800" dirty="0">
                <a:solidFill>
                  <a:schemeClr val="tx1"/>
                </a:solidFill>
              </a:rPr>
              <a:t>:</a:t>
            </a:r>
            <a:r>
              <a:rPr lang="zh-CN" altLang="en-US" sz="2800" dirty="0">
                <a:solidFill>
                  <a:schemeClr val="tx1"/>
                </a:solidFill>
              </a:rPr>
              <a:t>分析串</a:t>
            </a:r>
            <a:r>
              <a:rPr lang="en-US" altLang="zh-CN" sz="2800" dirty="0">
                <a:solidFill>
                  <a:schemeClr val="tx1"/>
                </a:solidFill>
              </a:rPr>
              <a:t>w=</a:t>
            </a:r>
            <a:r>
              <a:rPr lang="en-US" altLang="zh-CN" sz="2800" dirty="0">
                <a:solidFill>
                  <a:srgbClr val="0000FF"/>
                </a:solidFill>
              </a:rPr>
              <a:t>b((aa)a)b</a:t>
            </a:r>
            <a:endParaRPr lang="zh-CN" altLang="en-US" dirty="0"/>
          </a:p>
        </p:txBody>
      </p:sp>
      <p:graphicFrame>
        <p:nvGraphicFramePr>
          <p:cNvPr id="7" name="表格 7">
            <a:extLst>
              <a:ext uri="{FF2B5EF4-FFF2-40B4-BE49-F238E27FC236}">
                <a16:creationId xmlns:a16="http://schemas.microsoft.com/office/drawing/2014/main" id="{9163DD3F-0BDC-4DDC-8480-4FD864DAD653}"/>
              </a:ext>
            </a:extLst>
          </p:cNvPr>
          <p:cNvGraphicFramePr>
            <a:graphicFrameLocks noGrp="1"/>
          </p:cNvGraphicFramePr>
          <p:nvPr>
            <p:extLst>
              <p:ext uri="{D42A27DB-BD31-4B8C-83A1-F6EECF244321}">
                <p14:modId xmlns:p14="http://schemas.microsoft.com/office/powerpoint/2010/main" val="1529149909"/>
              </p:ext>
            </p:extLst>
          </p:nvPr>
        </p:nvGraphicFramePr>
        <p:xfrm>
          <a:off x="5386646" y="98352"/>
          <a:ext cx="6543416" cy="3962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70840">
                <a:tc>
                  <a:txBody>
                    <a:bodyPr/>
                    <a:lstStyle/>
                    <a:p>
                      <a:pPr algn="ctr"/>
                      <a:r>
                        <a:rPr lang="zh-CN" altLang="en-US" sz="2000" dirty="0">
                          <a:solidFill>
                            <a:schemeClr val="tx1"/>
                          </a:solidFill>
                        </a:rPr>
                        <a:t>步骤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sz="2000" dirty="0">
                          <a:solidFill>
                            <a:schemeClr val="tx1"/>
                          </a:solidFill>
                        </a:rPr>
                        <a:t>分析栈</a:t>
                      </a:r>
                      <a:r>
                        <a:rPr lang="en-US" altLang="zh-CN" sz="2000" dirty="0">
                          <a:solidFill>
                            <a:schemeClr val="tx1"/>
                          </a:solidFill>
                        </a:rPr>
                        <a:t>S</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sz="2000" dirty="0">
                          <a:solidFill>
                            <a:schemeClr val="tx1"/>
                          </a:solidFill>
                        </a:rPr>
                        <a:t>输入串</a:t>
                      </a:r>
                      <a:r>
                        <a:rPr lang="en-US" altLang="zh-CN" sz="2000" dirty="0">
                          <a:solidFill>
                            <a:schemeClr val="tx1"/>
                          </a:solidFill>
                        </a:rPr>
                        <a:t>I</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sz="2000" dirty="0">
                          <a:solidFill>
                            <a:schemeClr val="tx1"/>
                          </a:solidFill>
                        </a:rPr>
                        <a:t>动作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599444235"/>
                  </a:ext>
                </a:extLst>
              </a:tr>
            </a:tbl>
          </a:graphicData>
        </a:graphic>
      </p:graphicFrame>
      <p:graphicFrame>
        <p:nvGraphicFramePr>
          <p:cNvPr id="8" name="表格 7">
            <a:extLst>
              <a:ext uri="{FF2B5EF4-FFF2-40B4-BE49-F238E27FC236}">
                <a16:creationId xmlns:a16="http://schemas.microsoft.com/office/drawing/2014/main" id="{2A93A0E0-5DAA-4E5A-A7CD-B58CB898295E}"/>
              </a:ext>
            </a:extLst>
          </p:cNvPr>
          <p:cNvGraphicFramePr>
            <a:graphicFrameLocks noGrp="1"/>
          </p:cNvGraphicFramePr>
          <p:nvPr>
            <p:extLst>
              <p:ext uri="{D42A27DB-BD31-4B8C-83A1-F6EECF244321}">
                <p14:modId xmlns:p14="http://schemas.microsoft.com/office/powerpoint/2010/main" val="3758608778"/>
              </p:ext>
            </p:extLst>
          </p:nvPr>
        </p:nvGraphicFramePr>
        <p:xfrm>
          <a:off x="5386646" y="499704"/>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b((aa)a)b#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Shift,</a:t>
                      </a: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b="1"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9" name="表格 5">
            <a:extLst>
              <a:ext uri="{FF2B5EF4-FFF2-40B4-BE49-F238E27FC236}">
                <a16:creationId xmlns:a16="http://schemas.microsoft.com/office/drawing/2014/main" id="{B96E3FBD-9946-41A2-9587-E4C2384759DF}"/>
              </a:ext>
            </a:extLst>
          </p:cNvPr>
          <p:cNvGraphicFramePr>
            <a:graphicFrameLocks noGrp="1"/>
          </p:cNvGraphicFramePr>
          <p:nvPr>
            <p:extLst>
              <p:ext uri="{D42A27DB-BD31-4B8C-83A1-F6EECF244321}">
                <p14:modId xmlns:p14="http://schemas.microsoft.com/office/powerpoint/2010/main" val="3308486799"/>
              </p:ext>
            </p:extLst>
          </p:nvPr>
        </p:nvGraphicFramePr>
        <p:xfrm>
          <a:off x="320923" y="1610374"/>
          <a:ext cx="4690689" cy="3637549"/>
        </p:xfrm>
        <a:graphic>
          <a:graphicData uri="http://schemas.openxmlformats.org/drawingml/2006/table">
            <a:tbl>
              <a:tblPr firstRow="1" bandRow="1">
                <a:tableStyleId>{5C22544A-7EE6-4342-B048-85BDC9FD1C3A}</a:tableStyleId>
              </a:tblPr>
              <a:tblGrid>
                <a:gridCol w="658689">
                  <a:extLst>
                    <a:ext uri="{9D8B030D-6E8A-4147-A177-3AD203B41FA5}">
                      <a16:colId xmlns:a16="http://schemas.microsoft.com/office/drawing/2014/main" val="2928031542"/>
                    </a:ext>
                  </a:extLst>
                </a:gridCol>
                <a:gridCol w="504000">
                  <a:extLst>
                    <a:ext uri="{9D8B030D-6E8A-4147-A177-3AD203B41FA5}">
                      <a16:colId xmlns:a16="http://schemas.microsoft.com/office/drawing/2014/main" val="2713005744"/>
                    </a:ext>
                  </a:extLst>
                </a:gridCol>
                <a:gridCol w="504000">
                  <a:extLst>
                    <a:ext uri="{9D8B030D-6E8A-4147-A177-3AD203B41FA5}">
                      <a16:colId xmlns:a16="http://schemas.microsoft.com/office/drawing/2014/main" val="2073866638"/>
                    </a:ext>
                  </a:extLst>
                </a:gridCol>
                <a:gridCol w="504000">
                  <a:extLst>
                    <a:ext uri="{9D8B030D-6E8A-4147-A177-3AD203B41FA5}">
                      <a16:colId xmlns:a16="http://schemas.microsoft.com/office/drawing/2014/main" val="2664748642"/>
                    </a:ext>
                  </a:extLst>
                </a:gridCol>
                <a:gridCol w="504000">
                  <a:extLst>
                    <a:ext uri="{9D8B030D-6E8A-4147-A177-3AD203B41FA5}">
                      <a16:colId xmlns:a16="http://schemas.microsoft.com/office/drawing/2014/main" val="2557351812"/>
                    </a:ext>
                  </a:extLst>
                </a:gridCol>
                <a:gridCol w="504000">
                  <a:extLst>
                    <a:ext uri="{9D8B030D-6E8A-4147-A177-3AD203B41FA5}">
                      <a16:colId xmlns:a16="http://schemas.microsoft.com/office/drawing/2014/main" val="3131811868"/>
                    </a:ext>
                  </a:extLst>
                </a:gridCol>
                <a:gridCol w="504000">
                  <a:extLst>
                    <a:ext uri="{9D8B030D-6E8A-4147-A177-3AD203B41FA5}">
                      <a16:colId xmlns:a16="http://schemas.microsoft.com/office/drawing/2014/main" val="141845730"/>
                    </a:ext>
                  </a:extLst>
                </a:gridCol>
                <a:gridCol w="504000">
                  <a:extLst>
                    <a:ext uri="{9D8B030D-6E8A-4147-A177-3AD203B41FA5}">
                      <a16:colId xmlns:a16="http://schemas.microsoft.com/office/drawing/2014/main" val="2850925098"/>
                    </a:ext>
                  </a:extLst>
                </a:gridCol>
                <a:gridCol w="504000">
                  <a:extLst>
                    <a:ext uri="{9D8B030D-6E8A-4147-A177-3AD203B41FA5}">
                      <a16:colId xmlns:a16="http://schemas.microsoft.com/office/drawing/2014/main" val="2372825745"/>
                    </a:ext>
                  </a:extLst>
                </a:gridCol>
              </a:tblGrid>
              <a:tr h="670829">
                <a:tc>
                  <a:txBody>
                    <a:bodyPr/>
                    <a:lstStyle/>
                    <a:p>
                      <a:r>
                        <a:rPr lang="en-US" altLang="zh-CN" dirty="0"/>
                        <a:t>     </a:t>
                      </a:r>
                      <a:r>
                        <a:rPr lang="en-US" altLang="zh-CN" dirty="0">
                          <a:solidFill>
                            <a:srgbClr val="002060"/>
                          </a:solidFill>
                        </a:rPr>
                        <a:t>V</a:t>
                      </a:r>
                    </a:p>
                    <a:p>
                      <a:r>
                        <a:rPr lang="en-US" altLang="zh-CN" dirty="0">
                          <a:solidFill>
                            <a:srgbClr val="002060"/>
                          </a:solidFill>
                        </a:rPr>
                        <a:t>V</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40000"/>
                        <a:lumOff val="60000"/>
                      </a:schemeClr>
                    </a:solidFill>
                  </a:tcPr>
                </a:tc>
                <a:tc>
                  <a:txBody>
                    <a:bodyPr/>
                    <a:lstStyle/>
                    <a:p>
                      <a:pPr algn="ctr"/>
                      <a:r>
                        <a:rPr lang="en-US" altLang="zh-CN" dirty="0">
                          <a:solidFill>
                            <a:srgbClr val="002060"/>
                          </a:solidFill>
                        </a:rPr>
                        <a:t>S</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A</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B</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a</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b</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a:solidFill>
                            <a:srgbClr val="002060"/>
                          </a:solidFill>
                        </a:rPr>
                        <a:t>#</a:t>
                      </a: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64576317"/>
                  </a:ext>
                </a:extLst>
              </a:tr>
              <a:tr h="370840">
                <a:tc>
                  <a:txBody>
                    <a:bodyPr/>
                    <a:lstStyle/>
                    <a:p>
                      <a:pPr algn="ctr"/>
                      <a:r>
                        <a:rPr lang="en-US" altLang="zh-CN" b="1" dirty="0">
                          <a:solidFill>
                            <a:srgbClr val="002060"/>
                          </a:solidFill>
                        </a:rPr>
                        <a:t>S</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851292"/>
                  </a:ext>
                </a:extLst>
              </a:tr>
              <a:tr h="370840">
                <a:tc>
                  <a:txBody>
                    <a:bodyPr/>
                    <a:lstStyle/>
                    <a:p>
                      <a:pPr algn="ctr"/>
                      <a:r>
                        <a:rPr lang="en-US" altLang="zh-CN" b="1" dirty="0">
                          <a:solidFill>
                            <a:srgbClr val="002060"/>
                          </a:solidFill>
                        </a:rPr>
                        <a:t>A</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039850"/>
                  </a:ext>
                </a:extLst>
              </a:tr>
              <a:tr h="370840">
                <a:tc>
                  <a:txBody>
                    <a:bodyPr/>
                    <a:lstStyle/>
                    <a:p>
                      <a:pPr algn="ctr"/>
                      <a:r>
                        <a:rPr lang="en-US" altLang="zh-CN" b="1" dirty="0">
                          <a:solidFill>
                            <a:srgbClr val="002060"/>
                          </a:solidFill>
                        </a:rPr>
                        <a:t>B</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843467"/>
                  </a:ext>
                </a:extLst>
              </a:tr>
              <a:tr h="370840">
                <a:tc>
                  <a:txBody>
                    <a:bodyPr/>
                    <a:lstStyle/>
                    <a:p>
                      <a:pPr algn="ctr"/>
                      <a:r>
                        <a:rPr lang="en-US" altLang="zh-CN" b="1" dirty="0">
                          <a:solidFill>
                            <a:srgbClr val="002060"/>
                          </a:solidFill>
                        </a:rPr>
                        <a:t>a</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572460"/>
                  </a:ext>
                </a:extLst>
              </a:tr>
              <a:tr h="370840">
                <a:tc>
                  <a:txBody>
                    <a:bodyPr/>
                    <a:lstStyle/>
                    <a:p>
                      <a:pPr algn="ctr"/>
                      <a:r>
                        <a:rPr lang="en-US" altLang="zh-CN" b="1" dirty="0">
                          <a:solidFill>
                            <a:srgbClr val="002060"/>
                          </a:solidFill>
                        </a:rPr>
                        <a:t>b</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051526"/>
                  </a:ext>
                </a:extLst>
              </a:tr>
              <a:tr h="370840">
                <a:tc>
                  <a:txBody>
                    <a:bodyPr/>
                    <a:lstStyle/>
                    <a:p>
                      <a:pPr algn="ctr"/>
                      <a:r>
                        <a:rPr lang="en-US" altLang="zh-CN" b="1" dirty="0">
                          <a:solidFill>
                            <a:srgbClr val="002060"/>
                          </a:solidFill>
                        </a:rPr>
                        <a: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302114"/>
                  </a:ext>
                </a:extLst>
              </a:tr>
              <a:tr h="370840">
                <a:tc>
                  <a:txBody>
                    <a:bodyPr/>
                    <a:lstStyle/>
                    <a:p>
                      <a:pPr algn="ctr"/>
                      <a:r>
                        <a:rPr lang="en-US" altLang="zh-CN" b="1" dirty="0">
                          <a:solidFill>
                            <a:srgbClr val="002060"/>
                          </a:solidFill>
                        </a:rPr>
                        <a: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776904"/>
                  </a:ext>
                </a:extLst>
              </a:tr>
              <a:tr h="370840">
                <a:tc>
                  <a:txBody>
                    <a:bodyPr/>
                    <a:lstStyle/>
                    <a:p>
                      <a:pPr algn="ctr"/>
                      <a:r>
                        <a:rPr lang="en-US" altLang="zh-CN" b="1" dirty="0">
                          <a:solidFill>
                            <a:srgbClr val="002060"/>
                          </a:solidFill>
                        </a:rPr>
                        <a: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04704"/>
                  </a:ext>
                </a:extLst>
              </a:tr>
            </a:tbl>
          </a:graphicData>
        </a:graphic>
      </p:graphicFrame>
      <p:sp>
        <p:nvSpPr>
          <p:cNvPr id="10" name="文本框 9">
            <a:extLst>
              <a:ext uri="{FF2B5EF4-FFF2-40B4-BE49-F238E27FC236}">
                <a16:creationId xmlns:a16="http://schemas.microsoft.com/office/drawing/2014/main" id="{C6F7944B-2566-41F1-8E1D-9EA5E7FB30E4}"/>
              </a:ext>
            </a:extLst>
          </p:cNvPr>
          <p:cNvSpPr txBox="1"/>
          <p:nvPr/>
        </p:nvSpPr>
        <p:spPr>
          <a:xfrm>
            <a:off x="1469722" y="3718327"/>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1" name="文本框 10">
            <a:extLst>
              <a:ext uri="{FF2B5EF4-FFF2-40B4-BE49-F238E27FC236}">
                <a16:creationId xmlns:a16="http://schemas.microsoft.com/office/drawing/2014/main" id="{1CAF6C2E-59AC-4779-81B6-95040F9E9E59}"/>
              </a:ext>
            </a:extLst>
          </p:cNvPr>
          <p:cNvSpPr txBox="1"/>
          <p:nvPr/>
        </p:nvSpPr>
        <p:spPr>
          <a:xfrm>
            <a:off x="2957892" y="2615145"/>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2" name="文本框 11">
            <a:extLst>
              <a:ext uri="{FF2B5EF4-FFF2-40B4-BE49-F238E27FC236}">
                <a16:creationId xmlns:a16="http://schemas.microsoft.com/office/drawing/2014/main" id="{79250831-6B39-43A0-B24C-C16EE3E58C78}"/>
              </a:ext>
            </a:extLst>
          </p:cNvPr>
          <p:cNvSpPr txBox="1"/>
          <p:nvPr/>
        </p:nvSpPr>
        <p:spPr>
          <a:xfrm>
            <a:off x="1959863" y="4117655"/>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3" name="文本框 12">
            <a:extLst>
              <a:ext uri="{FF2B5EF4-FFF2-40B4-BE49-F238E27FC236}">
                <a16:creationId xmlns:a16="http://schemas.microsoft.com/office/drawing/2014/main" id="{42F799DE-C7E2-4187-8705-46E97D63F59A}"/>
              </a:ext>
            </a:extLst>
          </p:cNvPr>
          <p:cNvSpPr txBox="1"/>
          <p:nvPr/>
        </p:nvSpPr>
        <p:spPr>
          <a:xfrm>
            <a:off x="2465449" y="2622987"/>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4" name="文本框 13">
            <a:extLst>
              <a:ext uri="{FF2B5EF4-FFF2-40B4-BE49-F238E27FC236}">
                <a16:creationId xmlns:a16="http://schemas.microsoft.com/office/drawing/2014/main" id="{0CF179AC-88AC-45D3-BDB3-B4C86B240F4E}"/>
              </a:ext>
            </a:extLst>
          </p:cNvPr>
          <p:cNvSpPr txBox="1"/>
          <p:nvPr/>
        </p:nvSpPr>
        <p:spPr>
          <a:xfrm>
            <a:off x="3991396" y="3336958"/>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5" name="文本框 14">
            <a:extLst>
              <a:ext uri="{FF2B5EF4-FFF2-40B4-BE49-F238E27FC236}">
                <a16:creationId xmlns:a16="http://schemas.microsoft.com/office/drawing/2014/main" id="{2156CE91-C412-401A-BD88-BD42277A9E1C}"/>
              </a:ext>
            </a:extLst>
          </p:cNvPr>
          <p:cNvSpPr txBox="1"/>
          <p:nvPr/>
        </p:nvSpPr>
        <p:spPr>
          <a:xfrm>
            <a:off x="4497175" y="4838557"/>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6" name="文本框 15">
            <a:extLst>
              <a:ext uri="{FF2B5EF4-FFF2-40B4-BE49-F238E27FC236}">
                <a16:creationId xmlns:a16="http://schemas.microsoft.com/office/drawing/2014/main" id="{1D3FCF1D-281F-4889-B78D-001A9CC3E034}"/>
              </a:ext>
            </a:extLst>
          </p:cNvPr>
          <p:cNvSpPr txBox="1"/>
          <p:nvPr/>
        </p:nvSpPr>
        <p:spPr>
          <a:xfrm>
            <a:off x="2460519" y="4081581"/>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7" name="文本框 16">
            <a:extLst>
              <a:ext uri="{FF2B5EF4-FFF2-40B4-BE49-F238E27FC236}">
                <a16:creationId xmlns:a16="http://schemas.microsoft.com/office/drawing/2014/main" id="{E46B03C7-EB8C-44AE-9A9D-77863EA16DA0}"/>
              </a:ext>
            </a:extLst>
          </p:cNvPr>
          <p:cNvSpPr txBox="1"/>
          <p:nvPr/>
        </p:nvSpPr>
        <p:spPr>
          <a:xfrm>
            <a:off x="2964804" y="4823776"/>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8" name="文本框 17">
            <a:extLst>
              <a:ext uri="{FF2B5EF4-FFF2-40B4-BE49-F238E27FC236}">
                <a16:creationId xmlns:a16="http://schemas.microsoft.com/office/drawing/2014/main" id="{0785967D-DF0B-472B-8AE2-77451139C38C}"/>
              </a:ext>
            </a:extLst>
          </p:cNvPr>
          <p:cNvSpPr txBox="1"/>
          <p:nvPr/>
        </p:nvSpPr>
        <p:spPr>
          <a:xfrm>
            <a:off x="3475240" y="3692064"/>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19" name="文本框 18">
            <a:extLst>
              <a:ext uri="{FF2B5EF4-FFF2-40B4-BE49-F238E27FC236}">
                <a16:creationId xmlns:a16="http://schemas.microsoft.com/office/drawing/2014/main" id="{DBD8DAA1-6995-40F7-9032-67DD098DB8F3}"/>
              </a:ext>
            </a:extLst>
          </p:cNvPr>
          <p:cNvSpPr txBox="1"/>
          <p:nvPr/>
        </p:nvSpPr>
        <p:spPr>
          <a:xfrm>
            <a:off x="959650" y="4844491"/>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20" name="文本框 19">
            <a:extLst>
              <a:ext uri="{FF2B5EF4-FFF2-40B4-BE49-F238E27FC236}">
                <a16:creationId xmlns:a16="http://schemas.microsoft.com/office/drawing/2014/main" id="{8B4CD6A5-95BE-423F-962F-19E090A10AB2}"/>
              </a:ext>
            </a:extLst>
          </p:cNvPr>
          <p:cNvSpPr txBox="1"/>
          <p:nvPr/>
        </p:nvSpPr>
        <p:spPr>
          <a:xfrm>
            <a:off x="3489063" y="4070062"/>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21" name="文本框 20">
            <a:extLst>
              <a:ext uri="{FF2B5EF4-FFF2-40B4-BE49-F238E27FC236}">
                <a16:creationId xmlns:a16="http://schemas.microsoft.com/office/drawing/2014/main" id="{00E9A0CF-D183-4698-9207-46D4F95C2D87}"/>
              </a:ext>
            </a:extLst>
          </p:cNvPr>
          <p:cNvSpPr txBox="1"/>
          <p:nvPr/>
        </p:nvSpPr>
        <p:spPr>
          <a:xfrm>
            <a:off x="1455064" y="4088496"/>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22" name="文本框 21">
            <a:extLst>
              <a:ext uri="{FF2B5EF4-FFF2-40B4-BE49-F238E27FC236}">
                <a16:creationId xmlns:a16="http://schemas.microsoft.com/office/drawing/2014/main" id="{CEC66014-C472-4FB0-BE3C-C28F05A12D4B}"/>
              </a:ext>
            </a:extLst>
          </p:cNvPr>
          <p:cNvSpPr txBox="1"/>
          <p:nvPr/>
        </p:nvSpPr>
        <p:spPr>
          <a:xfrm>
            <a:off x="2476019" y="3704446"/>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23" name="文本框 22">
            <a:extLst>
              <a:ext uri="{FF2B5EF4-FFF2-40B4-BE49-F238E27FC236}">
                <a16:creationId xmlns:a16="http://schemas.microsoft.com/office/drawing/2014/main" id="{A65F51F4-DA29-4CEA-9CE2-18A5ABE88D4A}"/>
              </a:ext>
            </a:extLst>
          </p:cNvPr>
          <p:cNvSpPr txBox="1"/>
          <p:nvPr/>
        </p:nvSpPr>
        <p:spPr>
          <a:xfrm>
            <a:off x="2981605" y="2983524"/>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24" name="文本框 23">
            <a:extLst>
              <a:ext uri="{FF2B5EF4-FFF2-40B4-BE49-F238E27FC236}">
                <a16:creationId xmlns:a16="http://schemas.microsoft.com/office/drawing/2014/main" id="{436A459C-433F-4E64-9AE7-49C2BDD8684E}"/>
              </a:ext>
            </a:extLst>
          </p:cNvPr>
          <p:cNvSpPr txBox="1"/>
          <p:nvPr/>
        </p:nvSpPr>
        <p:spPr>
          <a:xfrm>
            <a:off x="4526336" y="3716819"/>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25" name="文本框 24">
            <a:extLst>
              <a:ext uri="{FF2B5EF4-FFF2-40B4-BE49-F238E27FC236}">
                <a16:creationId xmlns:a16="http://schemas.microsoft.com/office/drawing/2014/main" id="{6F188479-1262-49A8-99D3-01D7F2A5C8F1}"/>
              </a:ext>
            </a:extLst>
          </p:cNvPr>
          <p:cNvSpPr txBox="1"/>
          <p:nvPr/>
        </p:nvSpPr>
        <p:spPr>
          <a:xfrm>
            <a:off x="4483839" y="2251686"/>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26" name="文本框 25">
            <a:extLst>
              <a:ext uri="{FF2B5EF4-FFF2-40B4-BE49-F238E27FC236}">
                <a16:creationId xmlns:a16="http://schemas.microsoft.com/office/drawing/2014/main" id="{178FD8EB-B44F-40DE-969E-60861862B79A}"/>
              </a:ext>
            </a:extLst>
          </p:cNvPr>
          <p:cNvSpPr txBox="1"/>
          <p:nvPr/>
        </p:nvSpPr>
        <p:spPr>
          <a:xfrm>
            <a:off x="2458282" y="2983524"/>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27" name="文本框 26">
            <a:extLst>
              <a:ext uri="{FF2B5EF4-FFF2-40B4-BE49-F238E27FC236}">
                <a16:creationId xmlns:a16="http://schemas.microsoft.com/office/drawing/2014/main" id="{75E3D2C0-8E47-4E46-9FF8-9E8EA5F5EC2C}"/>
              </a:ext>
            </a:extLst>
          </p:cNvPr>
          <p:cNvSpPr txBox="1"/>
          <p:nvPr/>
        </p:nvSpPr>
        <p:spPr>
          <a:xfrm>
            <a:off x="2996620" y="3361522"/>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28" name="文本框 27">
            <a:extLst>
              <a:ext uri="{FF2B5EF4-FFF2-40B4-BE49-F238E27FC236}">
                <a16:creationId xmlns:a16="http://schemas.microsoft.com/office/drawing/2014/main" id="{9F8E41F1-1CAF-438F-9939-44826F0FDBB6}"/>
              </a:ext>
            </a:extLst>
          </p:cNvPr>
          <p:cNvSpPr txBox="1"/>
          <p:nvPr/>
        </p:nvSpPr>
        <p:spPr>
          <a:xfrm>
            <a:off x="2472361" y="3339014"/>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29" name="文本框 28">
            <a:extLst>
              <a:ext uri="{FF2B5EF4-FFF2-40B4-BE49-F238E27FC236}">
                <a16:creationId xmlns:a16="http://schemas.microsoft.com/office/drawing/2014/main" id="{406369B5-B00A-4F35-8438-96CCEC791E6B}"/>
              </a:ext>
            </a:extLst>
          </p:cNvPr>
          <p:cNvSpPr txBox="1"/>
          <p:nvPr/>
        </p:nvSpPr>
        <p:spPr>
          <a:xfrm>
            <a:off x="2492021" y="4440004"/>
            <a:ext cx="492443" cy="461665"/>
          </a:xfrm>
          <a:prstGeom prst="rect">
            <a:avLst/>
          </a:prstGeom>
          <a:noFill/>
        </p:spPr>
        <p:txBody>
          <a:bodyPr wrap="none" rtlCol="0">
            <a:spAutoFit/>
          </a:bodyPr>
          <a:lstStyle/>
          <a:p>
            <a:r>
              <a:rPr lang="en-US" altLang="zh-CN" sz="2400" b="1" dirty="0"/>
              <a:t></a:t>
            </a:r>
            <a:endParaRPr lang="zh-CN" altLang="en-US" sz="2400" b="1" dirty="0"/>
          </a:p>
        </p:txBody>
      </p:sp>
      <p:sp>
        <p:nvSpPr>
          <p:cNvPr id="30" name="文本框 29">
            <a:extLst>
              <a:ext uri="{FF2B5EF4-FFF2-40B4-BE49-F238E27FC236}">
                <a16:creationId xmlns:a16="http://schemas.microsoft.com/office/drawing/2014/main" id="{FF42EAC5-D55F-4000-B600-EBD0A53B4A07}"/>
              </a:ext>
            </a:extLst>
          </p:cNvPr>
          <p:cNvSpPr txBox="1"/>
          <p:nvPr/>
        </p:nvSpPr>
        <p:spPr>
          <a:xfrm>
            <a:off x="2989453" y="4449960"/>
            <a:ext cx="492443" cy="461665"/>
          </a:xfrm>
          <a:prstGeom prst="rect">
            <a:avLst/>
          </a:prstGeom>
          <a:noFill/>
        </p:spPr>
        <p:txBody>
          <a:bodyPr wrap="none" rtlCol="0">
            <a:spAutoFit/>
          </a:bodyPr>
          <a:lstStyle/>
          <a:p>
            <a:r>
              <a:rPr lang="en-US" altLang="zh-CN" sz="2400" b="1" dirty="0"/>
              <a:t></a:t>
            </a:r>
            <a:endParaRPr lang="zh-CN" altLang="en-US" sz="2400" b="1" dirty="0"/>
          </a:p>
        </p:txBody>
      </p:sp>
      <p:graphicFrame>
        <p:nvGraphicFramePr>
          <p:cNvPr id="31" name="表格 30">
            <a:extLst>
              <a:ext uri="{FF2B5EF4-FFF2-40B4-BE49-F238E27FC236}">
                <a16:creationId xmlns:a16="http://schemas.microsoft.com/office/drawing/2014/main" id="{D265B9DA-0827-49AB-921C-F18451037638}"/>
              </a:ext>
            </a:extLst>
          </p:cNvPr>
          <p:cNvGraphicFramePr>
            <a:graphicFrameLocks noGrp="1"/>
          </p:cNvGraphicFramePr>
          <p:nvPr>
            <p:extLst>
              <p:ext uri="{D42A27DB-BD31-4B8C-83A1-F6EECF244321}">
                <p14:modId xmlns:p14="http://schemas.microsoft.com/office/powerpoint/2010/main" val="2780978624"/>
              </p:ext>
            </p:extLst>
          </p:nvPr>
        </p:nvGraphicFramePr>
        <p:xfrm>
          <a:off x="5386646" y="881781"/>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2</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((aa)a)b#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solidFill>
                            <a:schemeClr val="tx1"/>
                          </a:solidFill>
                        </a:rPr>
                        <a:t>Shift,</a:t>
                      </a:r>
                      <a:r>
                        <a:rPr lang="en-US" altLang="zh-CN" sz="1800" dirty="0" err="1">
                          <a:solidFill>
                            <a:schemeClr val="tx1"/>
                          </a:solidFill>
                          <a:latin typeface="微软雅黑" panose="020B0503020204020204" pitchFamily="34" charset="-122"/>
                          <a:ea typeface="微软雅黑" panose="020B0503020204020204" pitchFamily="34" charset="-122"/>
                        </a:rPr>
                        <a:t>∵b</a:t>
                      </a:r>
                      <a:r>
                        <a:rPr lang="en-US" altLang="zh-CN" sz="1800" b="1" dirty="0">
                          <a:solidFill>
                            <a:schemeClr val="tx1"/>
                          </a:solidFill>
                        </a:rPr>
                        <a:t>(</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32" name="表格 31">
            <a:extLst>
              <a:ext uri="{FF2B5EF4-FFF2-40B4-BE49-F238E27FC236}">
                <a16:creationId xmlns:a16="http://schemas.microsoft.com/office/drawing/2014/main" id="{E33E4265-8F2E-4046-B758-8E47935D53F1}"/>
              </a:ext>
            </a:extLst>
          </p:cNvPr>
          <p:cNvGraphicFramePr>
            <a:graphicFrameLocks noGrp="1"/>
          </p:cNvGraphicFramePr>
          <p:nvPr>
            <p:extLst>
              <p:ext uri="{D42A27DB-BD31-4B8C-83A1-F6EECF244321}">
                <p14:modId xmlns:p14="http://schemas.microsoft.com/office/powerpoint/2010/main" val="2128989099"/>
              </p:ext>
            </p:extLst>
          </p:nvPr>
        </p:nvGraphicFramePr>
        <p:xfrm>
          <a:off x="5386646" y="1266936"/>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3</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(aa)a)b#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Shift,</a:t>
                      </a: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b="1" dirty="0">
                          <a:solidFill>
                            <a:schemeClr val="tx1"/>
                          </a:solidFill>
                        </a:rPr>
                        <a:t>(</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33" name="表格 32">
            <a:extLst>
              <a:ext uri="{FF2B5EF4-FFF2-40B4-BE49-F238E27FC236}">
                <a16:creationId xmlns:a16="http://schemas.microsoft.com/office/drawing/2014/main" id="{C3B061D4-E4F6-4EEF-BB00-8BFD7E4AC728}"/>
              </a:ext>
            </a:extLst>
          </p:cNvPr>
          <p:cNvGraphicFramePr>
            <a:graphicFrameLocks noGrp="1"/>
          </p:cNvGraphicFramePr>
          <p:nvPr>
            <p:extLst>
              <p:ext uri="{D42A27DB-BD31-4B8C-83A1-F6EECF244321}">
                <p14:modId xmlns:p14="http://schemas.microsoft.com/office/powerpoint/2010/main" val="306950188"/>
              </p:ext>
            </p:extLst>
          </p:nvPr>
        </p:nvGraphicFramePr>
        <p:xfrm>
          <a:off x="5386646" y="1652089"/>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4</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aa)a)b#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Shift,</a:t>
                      </a: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b="1" dirty="0">
                          <a:solidFill>
                            <a:schemeClr val="tx1"/>
                          </a:solidFill>
                        </a:rPr>
                        <a:t>a</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34" name="表格 33">
            <a:extLst>
              <a:ext uri="{FF2B5EF4-FFF2-40B4-BE49-F238E27FC236}">
                <a16:creationId xmlns:a16="http://schemas.microsoft.com/office/drawing/2014/main" id="{CFC4DF87-203A-42AD-B5C0-8F77265D4683}"/>
              </a:ext>
            </a:extLst>
          </p:cNvPr>
          <p:cNvGraphicFramePr>
            <a:graphicFrameLocks noGrp="1"/>
          </p:cNvGraphicFramePr>
          <p:nvPr>
            <p:extLst>
              <p:ext uri="{D42A27DB-BD31-4B8C-83A1-F6EECF244321}">
                <p14:modId xmlns:p14="http://schemas.microsoft.com/office/powerpoint/2010/main" val="3808400296"/>
              </p:ext>
            </p:extLst>
          </p:nvPr>
        </p:nvGraphicFramePr>
        <p:xfrm>
          <a:off x="5386646" y="2037242"/>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5</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 a</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sp>
        <p:nvSpPr>
          <p:cNvPr id="36" name="文本框 35">
            <a:extLst>
              <a:ext uri="{FF2B5EF4-FFF2-40B4-BE49-F238E27FC236}">
                <a16:creationId xmlns:a16="http://schemas.microsoft.com/office/drawing/2014/main" id="{08CA860E-6699-4200-8375-A114FDA95380}"/>
              </a:ext>
            </a:extLst>
          </p:cNvPr>
          <p:cNvSpPr txBox="1"/>
          <p:nvPr/>
        </p:nvSpPr>
        <p:spPr>
          <a:xfrm>
            <a:off x="261938" y="5400865"/>
            <a:ext cx="3599854" cy="1310615"/>
          </a:xfrm>
          <a:prstGeom prst="rect">
            <a:avLst/>
          </a:prstGeom>
          <a:noFill/>
        </p:spPr>
        <p:txBody>
          <a:bodyPr wrap="square">
            <a:spAutoFit/>
          </a:bodyPr>
          <a:lstStyle/>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S→bAb</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A→(B</a:t>
            </a:r>
          </a:p>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 a</a:t>
            </a:r>
          </a:p>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B→Aa</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p>
        </p:txBody>
      </p:sp>
      <p:graphicFrame>
        <p:nvGraphicFramePr>
          <p:cNvPr id="37" name="表格 36">
            <a:extLst>
              <a:ext uri="{FF2B5EF4-FFF2-40B4-BE49-F238E27FC236}">
                <a16:creationId xmlns:a16="http://schemas.microsoft.com/office/drawing/2014/main" id="{730E7625-B421-44B7-9C69-4D34CB4CB154}"/>
              </a:ext>
            </a:extLst>
          </p:cNvPr>
          <p:cNvGraphicFramePr>
            <a:graphicFrameLocks noGrp="1"/>
          </p:cNvGraphicFramePr>
          <p:nvPr>
            <p:extLst>
              <p:ext uri="{D42A27DB-BD31-4B8C-83A1-F6EECF244321}">
                <p14:modId xmlns:p14="http://schemas.microsoft.com/office/powerpoint/2010/main" val="1123886896"/>
              </p:ext>
            </p:extLst>
          </p:nvPr>
        </p:nvGraphicFramePr>
        <p:xfrm>
          <a:off x="5386646" y="2422387"/>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6</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Shift,</a:t>
                      </a: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dirty="0" err="1">
                          <a:solidFill>
                            <a:schemeClr val="tx1"/>
                          </a:solidFill>
                          <a:latin typeface="微软雅黑" panose="020B0503020204020204" pitchFamily="34" charset="-122"/>
                          <a:ea typeface="微软雅黑" panose="020B0503020204020204" pitchFamily="34" charset="-122"/>
                        </a:rPr>
                        <a:t>A</a:t>
                      </a:r>
                      <a:r>
                        <a:rPr lang="en-US" altLang="zh-CN" sz="1800" b="1" dirty="0" err="1">
                          <a:solidFill>
                            <a:schemeClr val="tx1"/>
                          </a:solidFill>
                        </a:rPr>
                        <a:t>a</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38" name="表格 37">
            <a:extLst>
              <a:ext uri="{FF2B5EF4-FFF2-40B4-BE49-F238E27FC236}">
                <a16:creationId xmlns:a16="http://schemas.microsoft.com/office/drawing/2014/main" id="{4403ADA5-A336-4A12-AEDF-D5FB395B496F}"/>
              </a:ext>
            </a:extLst>
          </p:cNvPr>
          <p:cNvGraphicFramePr>
            <a:graphicFrameLocks noGrp="1"/>
          </p:cNvGraphicFramePr>
          <p:nvPr>
            <p:extLst>
              <p:ext uri="{D42A27DB-BD31-4B8C-83A1-F6EECF244321}">
                <p14:modId xmlns:p14="http://schemas.microsoft.com/office/powerpoint/2010/main" val="4081790548"/>
              </p:ext>
            </p:extLst>
          </p:nvPr>
        </p:nvGraphicFramePr>
        <p:xfrm>
          <a:off x="5386646" y="2807544"/>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7</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#b((Aa</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solidFill>
                            <a:schemeClr val="tx1"/>
                          </a:solidFill>
                        </a:rPr>
                        <a:t>Shift,</a:t>
                      </a:r>
                      <a:r>
                        <a:rPr lang="en-US" altLang="zh-CN" sz="1800" dirty="0" err="1">
                          <a:solidFill>
                            <a:schemeClr val="tx1"/>
                          </a:solidFill>
                          <a:latin typeface="微软雅黑" panose="020B0503020204020204" pitchFamily="34" charset="-122"/>
                          <a:ea typeface="微软雅黑" panose="020B0503020204020204" pitchFamily="34" charset="-122"/>
                        </a:rPr>
                        <a:t>∵a</a:t>
                      </a:r>
                      <a:r>
                        <a:rPr lang="en-US" altLang="zh-CN" sz="1800" b="1" dirty="0">
                          <a:solidFill>
                            <a:schemeClr val="tx1"/>
                          </a:solidFill>
                        </a:rPr>
                        <a:t>)</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39" name="表格 38">
            <a:extLst>
              <a:ext uri="{FF2B5EF4-FFF2-40B4-BE49-F238E27FC236}">
                <a16:creationId xmlns:a16="http://schemas.microsoft.com/office/drawing/2014/main" id="{B655C56B-1E4A-4DAF-A586-E35358037FD2}"/>
              </a:ext>
            </a:extLst>
          </p:cNvPr>
          <p:cNvGraphicFramePr>
            <a:graphicFrameLocks noGrp="1"/>
          </p:cNvGraphicFramePr>
          <p:nvPr>
            <p:extLst>
              <p:ext uri="{D42A27DB-BD31-4B8C-83A1-F6EECF244321}">
                <p14:modId xmlns:p14="http://schemas.microsoft.com/office/powerpoint/2010/main" val="299334523"/>
              </p:ext>
            </p:extLst>
          </p:nvPr>
        </p:nvGraphicFramePr>
        <p:xfrm>
          <a:off x="5386646" y="3192698"/>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8</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Aa)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B→Aa</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0" name="表格 39">
            <a:extLst>
              <a:ext uri="{FF2B5EF4-FFF2-40B4-BE49-F238E27FC236}">
                <a16:creationId xmlns:a16="http://schemas.microsoft.com/office/drawing/2014/main" id="{C2E95F58-4248-44F2-AA65-5809ABA41F4A}"/>
              </a:ext>
            </a:extLst>
          </p:cNvPr>
          <p:cNvGraphicFramePr>
            <a:graphicFrameLocks noGrp="1"/>
          </p:cNvGraphicFramePr>
          <p:nvPr>
            <p:extLst>
              <p:ext uri="{D42A27DB-BD31-4B8C-83A1-F6EECF244321}">
                <p14:modId xmlns:p14="http://schemas.microsoft.com/office/powerpoint/2010/main" val="4107176133"/>
              </p:ext>
            </p:extLst>
          </p:nvPr>
        </p:nvGraphicFramePr>
        <p:xfrm>
          <a:off x="5386646" y="3577853"/>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9</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(B</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(∵B</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1" name="表格 40">
            <a:extLst>
              <a:ext uri="{FF2B5EF4-FFF2-40B4-BE49-F238E27FC236}">
                <a16:creationId xmlns:a16="http://schemas.microsoft.com/office/drawing/2014/main" id="{5B787F8F-07D3-4719-82B3-3175757CA918}"/>
              </a:ext>
            </a:extLst>
          </p:cNvPr>
          <p:cNvGraphicFramePr>
            <a:graphicFrameLocks noGrp="1"/>
          </p:cNvGraphicFramePr>
          <p:nvPr>
            <p:extLst>
              <p:ext uri="{D42A27DB-BD31-4B8C-83A1-F6EECF244321}">
                <p14:modId xmlns:p14="http://schemas.microsoft.com/office/powerpoint/2010/main" val="1145157083"/>
              </p:ext>
            </p:extLst>
          </p:nvPr>
        </p:nvGraphicFramePr>
        <p:xfrm>
          <a:off x="5386646" y="3963002"/>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10</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Shift,</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lang="en-US" altLang="zh-CN" sz="1800" dirty="0" err="1">
                          <a:solidFill>
                            <a:schemeClr val="tx1"/>
                          </a:solidFill>
                          <a:latin typeface="微软雅黑" panose="020B0503020204020204" pitchFamily="34" charset="-122"/>
                          <a:ea typeface="微软雅黑" panose="020B0503020204020204" pitchFamily="34" charset="-122"/>
                        </a:rPr>
                        <a:t>A</a:t>
                      </a:r>
                      <a:r>
                        <a:rPr lang="en-US" altLang="zh-CN" sz="1800" b="1" dirty="0" err="1">
                          <a:solidFill>
                            <a:schemeClr val="tx1"/>
                          </a:solidFill>
                        </a:rPr>
                        <a:t>a</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2" name="表格 41">
            <a:extLst>
              <a:ext uri="{FF2B5EF4-FFF2-40B4-BE49-F238E27FC236}">
                <a16:creationId xmlns:a16="http://schemas.microsoft.com/office/drawing/2014/main" id="{775B5F27-6453-4ADD-A475-D0AA862EC68C}"/>
              </a:ext>
            </a:extLst>
          </p:cNvPr>
          <p:cNvGraphicFramePr>
            <a:graphicFrameLocks noGrp="1"/>
          </p:cNvGraphicFramePr>
          <p:nvPr>
            <p:extLst>
              <p:ext uri="{D42A27DB-BD31-4B8C-83A1-F6EECF244321}">
                <p14:modId xmlns:p14="http://schemas.microsoft.com/office/powerpoint/2010/main" val="3680053047"/>
              </p:ext>
            </p:extLst>
          </p:nvPr>
        </p:nvGraphicFramePr>
        <p:xfrm>
          <a:off x="5386646" y="4348152"/>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11</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Shift,</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lang="en-US" altLang="zh-CN" sz="1800" b="1" dirty="0">
                          <a:solidFill>
                            <a:schemeClr val="tx1"/>
                          </a:solidFill>
                        </a:rPr>
                        <a:t>)</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3" name="表格 42">
            <a:extLst>
              <a:ext uri="{FF2B5EF4-FFF2-40B4-BE49-F238E27FC236}">
                <a16:creationId xmlns:a16="http://schemas.microsoft.com/office/drawing/2014/main" id="{1D384C12-5860-4C46-8C15-D3D0089BE503}"/>
              </a:ext>
            </a:extLst>
          </p:cNvPr>
          <p:cNvGraphicFramePr>
            <a:graphicFrameLocks noGrp="1"/>
          </p:cNvGraphicFramePr>
          <p:nvPr>
            <p:extLst>
              <p:ext uri="{D42A27DB-BD31-4B8C-83A1-F6EECF244321}">
                <p14:modId xmlns:p14="http://schemas.microsoft.com/office/powerpoint/2010/main" val="1955366916"/>
              </p:ext>
            </p:extLst>
          </p:nvPr>
        </p:nvGraphicFramePr>
        <p:xfrm>
          <a:off x="5386646" y="4733302"/>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12</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Aa)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B→Aa</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lang="en-US" altLang="zh-CN" sz="1800" b="1" dirty="0">
                          <a:solidFill>
                            <a:schemeClr val="tx1"/>
                          </a:solidFill>
                        </a:rPr>
                        <a:t>b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4" name="表格 43">
            <a:extLst>
              <a:ext uri="{FF2B5EF4-FFF2-40B4-BE49-F238E27FC236}">
                <a16:creationId xmlns:a16="http://schemas.microsoft.com/office/drawing/2014/main" id="{54F407EB-8AA6-42E8-A1E9-9B641CA1C2D6}"/>
              </a:ext>
            </a:extLst>
          </p:cNvPr>
          <p:cNvGraphicFramePr>
            <a:graphicFrameLocks noGrp="1"/>
          </p:cNvGraphicFramePr>
          <p:nvPr>
            <p:extLst>
              <p:ext uri="{D42A27DB-BD31-4B8C-83A1-F6EECF244321}">
                <p14:modId xmlns:p14="http://schemas.microsoft.com/office/powerpoint/2010/main" val="4225011995"/>
              </p:ext>
            </p:extLst>
          </p:nvPr>
        </p:nvGraphicFramePr>
        <p:xfrm>
          <a:off x="5386646" y="5118452"/>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13</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(B</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(∵B</a:t>
                      </a:r>
                      <a:r>
                        <a:rPr lang="en-US" altLang="zh-CN" sz="1800" b="1" dirty="0">
                          <a:solidFill>
                            <a:schemeClr val="tx1"/>
                          </a:solidFill>
                        </a:rPr>
                        <a:t>b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5" name="表格 44">
            <a:extLst>
              <a:ext uri="{FF2B5EF4-FFF2-40B4-BE49-F238E27FC236}">
                <a16:creationId xmlns:a16="http://schemas.microsoft.com/office/drawing/2014/main" id="{D65FE22A-F190-4C80-BFBA-F1A935812933}"/>
              </a:ext>
            </a:extLst>
          </p:cNvPr>
          <p:cNvGraphicFramePr>
            <a:graphicFrameLocks noGrp="1"/>
          </p:cNvGraphicFramePr>
          <p:nvPr>
            <p:extLst>
              <p:ext uri="{D42A27DB-BD31-4B8C-83A1-F6EECF244321}">
                <p14:modId xmlns:p14="http://schemas.microsoft.com/office/powerpoint/2010/main" val="1381075001"/>
              </p:ext>
            </p:extLst>
          </p:nvPr>
        </p:nvGraphicFramePr>
        <p:xfrm>
          <a:off x="5386646" y="5486986"/>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14</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Shift,</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lang="en-US" altLang="zh-CN" sz="1800" b="1" dirty="0">
                          <a:solidFill>
                            <a:schemeClr val="tx1"/>
                          </a:solidFill>
                        </a:rPr>
                        <a:t>b</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6" name="表格 45">
            <a:extLst>
              <a:ext uri="{FF2B5EF4-FFF2-40B4-BE49-F238E27FC236}">
                <a16:creationId xmlns:a16="http://schemas.microsoft.com/office/drawing/2014/main" id="{17397A77-A61C-452F-8B9F-8D7C00C9BE64}"/>
              </a:ext>
            </a:extLst>
          </p:cNvPr>
          <p:cNvGraphicFramePr>
            <a:graphicFrameLocks noGrp="1"/>
          </p:cNvGraphicFramePr>
          <p:nvPr>
            <p:extLst>
              <p:ext uri="{D42A27DB-BD31-4B8C-83A1-F6EECF244321}">
                <p14:modId xmlns:p14="http://schemas.microsoft.com/office/powerpoint/2010/main" val="2953219348"/>
              </p:ext>
            </p:extLst>
          </p:nvPr>
        </p:nvGraphicFramePr>
        <p:xfrm>
          <a:off x="5386646" y="5873054"/>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15</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a:t>
                      </a:r>
                      <a:r>
                        <a:rPr lang="en-US" altLang="zh-CN" sz="1800" dirty="0">
                          <a:solidFill>
                            <a:srgbClr val="0000FF"/>
                          </a:solidFill>
                        </a:rPr>
                        <a:t>bAb</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S→bAb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(∵B</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7" name="表格 46">
            <a:extLst>
              <a:ext uri="{FF2B5EF4-FFF2-40B4-BE49-F238E27FC236}">
                <a16:creationId xmlns:a16="http://schemas.microsoft.com/office/drawing/2014/main" id="{057D05A3-B35B-4F41-A243-BAC244FDCBCF}"/>
              </a:ext>
            </a:extLst>
          </p:cNvPr>
          <p:cNvGraphicFramePr>
            <a:graphicFrameLocks noGrp="1"/>
          </p:cNvGraphicFramePr>
          <p:nvPr>
            <p:extLst>
              <p:ext uri="{D42A27DB-BD31-4B8C-83A1-F6EECF244321}">
                <p14:modId xmlns:p14="http://schemas.microsoft.com/office/powerpoint/2010/main" val="244160370"/>
              </p:ext>
            </p:extLst>
          </p:nvPr>
        </p:nvGraphicFramePr>
        <p:xfrm>
          <a:off x="5386646" y="6241581"/>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16</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#S</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accept</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sp>
        <p:nvSpPr>
          <p:cNvPr id="48" name="灯片编号占位符 47">
            <a:extLst>
              <a:ext uri="{FF2B5EF4-FFF2-40B4-BE49-F238E27FC236}">
                <a16:creationId xmlns:a16="http://schemas.microsoft.com/office/drawing/2014/main" id="{AE573A13-1C43-4CB2-AFC9-3804D0DA0D5B}"/>
              </a:ext>
            </a:extLst>
          </p:cNvPr>
          <p:cNvSpPr>
            <a:spLocks noGrp="1"/>
          </p:cNvSpPr>
          <p:nvPr>
            <p:ph type="sldNum" sz="quarter" idx="4"/>
          </p:nvPr>
        </p:nvSpPr>
        <p:spPr/>
        <p:txBody>
          <a:bodyPr/>
          <a:lstStyle/>
          <a:p>
            <a:fld id="{E3A857A3-1012-4184-86F6-41658C62E65F}" type="slidenum">
              <a:rPr lang="en-US" smtClean="0"/>
              <a:pPr/>
              <a:t>12</a:t>
            </a:fld>
            <a:endParaRPr lang="en-US" dirty="0"/>
          </a:p>
        </p:txBody>
      </p:sp>
    </p:spTree>
    <p:extLst>
      <p:ext uri="{BB962C8B-B14F-4D97-AF65-F5344CB8AC3E}">
        <p14:creationId xmlns:p14="http://schemas.microsoft.com/office/powerpoint/2010/main" val="405921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240F6-5168-4509-9F32-3B7160D0EF98}"/>
              </a:ext>
            </a:extLst>
          </p:cNvPr>
          <p:cNvSpPr>
            <a:spLocks noGrp="1"/>
          </p:cNvSpPr>
          <p:nvPr>
            <p:ph type="title"/>
          </p:nvPr>
        </p:nvSpPr>
        <p:spPr>
          <a:xfrm>
            <a:off x="487822" y="257614"/>
            <a:ext cx="3768294" cy="617641"/>
          </a:xfrm>
        </p:spPr>
        <p:txBody>
          <a:bodyPr/>
          <a:lstStyle/>
          <a:p>
            <a:r>
              <a:rPr lang="en-US" altLang="zh-CN" dirty="0"/>
              <a:t>5.2</a:t>
            </a:r>
            <a:r>
              <a:rPr lang="zh-CN" altLang="en-US" dirty="0"/>
              <a:t>　简单优先分析法 </a:t>
            </a:r>
          </a:p>
        </p:txBody>
      </p:sp>
      <p:sp>
        <p:nvSpPr>
          <p:cNvPr id="3" name="内容占位符 2">
            <a:extLst>
              <a:ext uri="{FF2B5EF4-FFF2-40B4-BE49-F238E27FC236}">
                <a16:creationId xmlns:a16="http://schemas.microsoft.com/office/drawing/2014/main" id="{8C2C70C3-F2EF-43B4-B36A-065C0C2DA4D1}"/>
              </a:ext>
            </a:extLst>
          </p:cNvPr>
          <p:cNvSpPr>
            <a:spLocks noGrp="1"/>
          </p:cNvSpPr>
          <p:nvPr>
            <p:ph idx="1"/>
          </p:nvPr>
        </p:nvSpPr>
        <p:spPr>
          <a:xfrm>
            <a:off x="487823" y="942764"/>
            <a:ext cx="7558562" cy="1310615"/>
          </a:xfrm>
        </p:spPr>
        <p:txBody>
          <a:bodyPr>
            <a:normAutofit fontScale="92500"/>
          </a:bodyPr>
          <a:lstStyle/>
          <a:p>
            <a:r>
              <a:rPr lang="zh-CN" altLang="en-US" sz="2800" dirty="0">
                <a:solidFill>
                  <a:schemeClr val="tx1"/>
                </a:solidFill>
              </a:rPr>
              <a:t>分析串</a:t>
            </a:r>
            <a:r>
              <a:rPr lang="en-US" altLang="zh-CN" sz="2800" dirty="0">
                <a:solidFill>
                  <a:schemeClr val="tx1"/>
                </a:solidFill>
              </a:rPr>
              <a:t>w=</a:t>
            </a:r>
            <a:r>
              <a:rPr lang="en-US" altLang="zh-CN" sz="2800" dirty="0">
                <a:solidFill>
                  <a:srgbClr val="0000FF"/>
                </a:solidFill>
              </a:rPr>
              <a:t>b((aa)a)b</a:t>
            </a:r>
          </a:p>
          <a:p>
            <a:r>
              <a:rPr lang="zh-CN" altLang="en-US" dirty="0"/>
              <a:t>分析的过程，同时自底向上构造了语法树（最右推导</a:t>
            </a:r>
            <a:r>
              <a:rPr lang="en-US" altLang="zh-CN" dirty="0"/>
              <a:t>)</a:t>
            </a:r>
            <a:endParaRPr lang="zh-CN" altLang="en-US" dirty="0"/>
          </a:p>
        </p:txBody>
      </p:sp>
      <p:sp>
        <p:nvSpPr>
          <p:cNvPr id="4" name="灯片编号占位符 3">
            <a:extLst>
              <a:ext uri="{FF2B5EF4-FFF2-40B4-BE49-F238E27FC236}">
                <a16:creationId xmlns:a16="http://schemas.microsoft.com/office/drawing/2014/main" id="{7B9EE823-1BF7-4C88-B853-16859E472653}"/>
              </a:ext>
            </a:extLst>
          </p:cNvPr>
          <p:cNvSpPr>
            <a:spLocks noGrp="1"/>
          </p:cNvSpPr>
          <p:nvPr>
            <p:ph type="sldNum" sz="quarter" idx="4"/>
          </p:nvPr>
        </p:nvSpPr>
        <p:spPr>
          <a:xfrm>
            <a:off x="8377947" y="6492875"/>
            <a:ext cx="3558137" cy="365125"/>
          </a:xfrm>
        </p:spPr>
        <p:txBody>
          <a:bodyPr/>
          <a:lstStyle/>
          <a:p>
            <a:fld id="{E3A857A3-1012-4184-86F6-41658C62E65F}" type="slidenum">
              <a:rPr lang="en-US" smtClean="0"/>
              <a:pPr/>
              <a:t>13</a:t>
            </a:fld>
            <a:endParaRPr lang="en-US" dirty="0"/>
          </a:p>
        </p:txBody>
      </p:sp>
      <p:graphicFrame>
        <p:nvGraphicFramePr>
          <p:cNvPr id="7" name="表格 7">
            <a:extLst>
              <a:ext uri="{FF2B5EF4-FFF2-40B4-BE49-F238E27FC236}">
                <a16:creationId xmlns:a16="http://schemas.microsoft.com/office/drawing/2014/main" id="{9163DD3F-0BDC-4DDC-8480-4FD864DAD653}"/>
              </a:ext>
            </a:extLst>
          </p:cNvPr>
          <p:cNvGraphicFramePr>
            <a:graphicFrameLocks noGrp="1"/>
          </p:cNvGraphicFramePr>
          <p:nvPr>
            <p:extLst>
              <p:ext uri="{D42A27DB-BD31-4B8C-83A1-F6EECF244321}">
                <p14:modId xmlns:p14="http://schemas.microsoft.com/office/powerpoint/2010/main" val="2812580767"/>
              </p:ext>
            </p:extLst>
          </p:nvPr>
        </p:nvGraphicFramePr>
        <p:xfrm>
          <a:off x="581886" y="3722058"/>
          <a:ext cx="6543416" cy="3962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70840">
                <a:tc>
                  <a:txBody>
                    <a:bodyPr/>
                    <a:lstStyle/>
                    <a:p>
                      <a:pPr algn="ctr"/>
                      <a:r>
                        <a:rPr lang="zh-CN" altLang="en-US" sz="2000" dirty="0">
                          <a:solidFill>
                            <a:schemeClr val="tx1"/>
                          </a:solidFill>
                        </a:rPr>
                        <a:t>步骤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sz="2000" dirty="0">
                          <a:solidFill>
                            <a:schemeClr val="tx1"/>
                          </a:solidFill>
                        </a:rPr>
                        <a:t>分析栈</a:t>
                      </a:r>
                      <a:r>
                        <a:rPr lang="en-US" altLang="zh-CN" sz="2000" dirty="0">
                          <a:solidFill>
                            <a:schemeClr val="tx1"/>
                          </a:solidFill>
                        </a:rPr>
                        <a:t>S</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sz="2000" dirty="0">
                          <a:solidFill>
                            <a:schemeClr val="tx1"/>
                          </a:solidFill>
                        </a:rPr>
                        <a:t>输入串</a:t>
                      </a:r>
                      <a:r>
                        <a:rPr lang="en-US" altLang="zh-CN" sz="2000" dirty="0">
                          <a:solidFill>
                            <a:schemeClr val="tx1"/>
                          </a:solidFill>
                        </a:rPr>
                        <a:t>I</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sz="2000" dirty="0">
                          <a:solidFill>
                            <a:schemeClr val="tx1"/>
                          </a:solidFill>
                        </a:rPr>
                        <a:t>动作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599444235"/>
                  </a:ext>
                </a:extLst>
              </a:tr>
            </a:tbl>
          </a:graphicData>
        </a:graphic>
      </p:graphicFrame>
      <p:graphicFrame>
        <p:nvGraphicFramePr>
          <p:cNvPr id="34" name="表格 33">
            <a:extLst>
              <a:ext uri="{FF2B5EF4-FFF2-40B4-BE49-F238E27FC236}">
                <a16:creationId xmlns:a16="http://schemas.microsoft.com/office/drawing/2014/main" id="{CFC4DF87-203A-42AD-B5C0-8F77265D4683}"/>
              </a:ext>
            </a:extLst>
          </p:cNvPr>
          <p:cNvGraphicFramePr>
            <a:graphicFrameLocks noGrp="1"/>
          </p:cNvGraphicFramePr>
          <p:nvPr>
            <p:extLst>
              <p:ext uri="{D42A27DB-BD31-4B8C-83A1-F6EECF244321}">
                <p14:modId xmlns:p14="http://schemas.microsoft.com/office/powerpoint/2010/main" val="1265039585"/>
              </p:ext>
            </p:extLst>
          </p:nvPr>
        </p:nvGraphicFramePr>
        <p:xfrm>
          <a:off x="581886" y="4114799"/>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5</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 a</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sp>
        <p:nvSpPr>
          <p:cNvPr id="36" name="文本框 35">
            <a:extLst>
              <a:ext uri="{FF2B5EF4-FFF2-40B4-BE49-F238E27FC236}">
                <a16:creationId xmlns:a16="http://schemas.microsoft.com/office/drawing/2014/main" id="{08CA860E-6699-4200-8375-A114FDA95380}"/>
              </a:ext>
            </a:extLst>
          </p:cNvPr>
          <p:cNvSpPr txBox="1"/>
          <p:nvPr/>
        </p:nvSpPr>
        <p:spPr>
          <a:xfrm>
            <a:off x="491301" y="2228024"/>
            <a:ext cx="3599854" cy="1310615"/>
          </a:xfrm>
          <a:prstGeom prst="rect">
            <a:avLst/>
          </a:prstGeom>
          <a:noFill/>
        </p:spPr>
        <p:txBody>
          <a:bodyPr wrap="square">
            <a:spAutoFit/>
          </a:bodyPr>
          <a:lstStyle/>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sz="2000"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S→bAb</a:t>
            </a:r>
            <a:endPar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A→(B</a:t>
            </a:r>
          </a:p>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 a</a:t>
            </a:r>
          </a:p>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sz="2000"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B→Aa</a:t>
            </a:r>
            <a:r>
              <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p>
        </p:txBody>
      </p:sp>
      <p:graphicFrame>
        <p:nvGraphicFramePr>
          <p:cNvPr id="39" name="表格 38">
            <a:extLst>
              <a:ext uri="{FF2B5EF4-FFF2-40B4-BE49-F238E27FC236}">
                <a16:creationId xmlns:a16="http://schemas.microsoft.com/office/drawing/2014/main" id="{B655C56B-1E4A-4DAF-A586-E35358037FD2}"/>
              </a:ext>
            </a:extLst>
          </p:cNvPr>
          <p:cNvGraphicFramePr>
            <a:graphicFrameLocks noGrp="1"/>
          </p:cNvGraphicFramePr>
          <p:nvPr>
            <p:extLst>
              <p:ext uri="{D42A27DB-BD31-4B8C-83A1-F6EECF244321}">
                <p14:modId xmlns:p14="http://schemas.microsoft.com/office/powerpoint/2010/main" val="3259663966"/>
              </p:ext>
            </p:extLst>
          </p:nvPr>
        </p:nvGraphicFramePr>
        <p:xfrm>
          <a:off x="581886" y="4505497"/>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8</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Aa)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B→Aa</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0" name="表格 39">
            <a:extLst>
              <a:ext uri="{FF2B5EF4-FFF2-40B4-BE49-F238E27FC236}">
                <a16:creationId xmlns:a16="http://schemas.microsoft.com/office/drawing/2014/main" id="{C2E95F58-4248-44F2-AA65-5809ABA41F4A}"/>
              </a:ext>
            </a:extLst>
          </p:cNvPr>
          <p:cNvGraphicFramePr>
            <a:graphicFrameLocks noGrp="1"/>
          </p:cNvGraphicFramePr>
          <p:nvPr>
            <p:extLst>
              <p:ext uri="{D42A27DB-BD31-4B8C-83A1-F6EECF244321}">
                <p14:modId xmlns:p14="http://schemas.microsoft.com/office/powerpoint/2010/main" val="1180233832"/>
              </p:ext>
            </p:extLst>
          </p:nvPr>
        </p:nvGraphicFramePr>
        <p:xfrm>
          <a:off x="581886" y="4890652"/>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9</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(B</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(∵B</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3" name="表格 42">
            <a:extLst>
              <a:ext uri="{FF2B5EF4-FFF2-40B4-BE49-F238E27FC236}">
                <a16:creationId xmlns:a16="http://schemas.microsoft.com/office/drawing/2014/main" id="{1D384C12-5860-4C46-8C15-D3D0089BE503}"/>
              </a:ext>
            </a:extLst>
          </p:cNvPr>
          <p:cNvGraphicFramePr>
            <a:graphicFrameLocks noGrp="1"/>
          </p:cNvGraphicFramePr>
          <p:nvPr>
            <p:extLst>
              <p:ext uri="{D42A27DB-BD31-4B8C-83A1-F6EECF244321}">
                <p14:modId xmlns:p14="http://schemas.microsoft.com/office/powerpoint/2010/main" val="145331572"/>
              </p:ext>
            </p:extLst>
          </p:nvPr>
        </p:nvGraphicFramePr>
        <p:xfrm>
          <a:off x="581886" y="5281315"/>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12</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Aa)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B→Aa</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lang="en-US" altLang="zh-CN" sz="1800" b="1" dirty="0">
                          <a:solidFill>
                            <a:schemeClr val="tx1"/>
                          </a:solidFill>
                        </a:rPr>
                        <a:t>b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4" name="表格 43">
            <a:extLst>
              <a:ext uri="{FF2B5EF4-FFF2-40B4-BE49-F238E27FC236}">
                <a16:creationId xmlns:a16="http://schemas.microsoft.com/office/drawing/2014/main" id="{54F407EB-8AA6-42E8-A1E9-9B641CA1C2D6}"/>
              </a:ext>
            </a:extLst>
          </p:cNvPr>
          <p:cNvGraphicFramePr>
            <a:graphicFrameLocks noGrp="1"/>
          </p:cNvGraphicFramePr>
          <p:nvPr>
            <p:extLst>
              <p:ext uri="{D42A27DB-BD31-4B8C-83A1-F6EECF244321}">
                <p14:modId xmlns:p14="http://schemas.microsoft.com/office/powerpoint/2010/main" val="355778171"/>
              </p:ext>
            </p:extLst>
          </p:nvPr>
        </p:nvGraphicFramePr>
        <p:xfrm>
          <a:off x="581886" y="5666465"/>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13</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(B</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(∵B</a:t>
                      </a:r>
                      <a:r>
                        <a:rPr lang="en-US" altLang="zh-CN" sz="1800" b="1" dirty="0">
                          <a:solidFill>
                            <a:schemeClr val="tx1"/>
                          </a:solidFill>
                        </a:rPr>
                        <a:t>b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6" name="表格 45">
            <a:extLst>
              <a:ext uri="{FF2B5EF4-FFF2-40B4-BE49-F238E27FC236}">
                <a16:creationId xmlns:a16="http://schemas.microsoft.com/office/drawing/2014/main" id="{17397A77-A61C-452F-8B9F-8D7C00C9BE64}"/>
              </a:ext>
            </a:extLst>
          </p:cNvPr>
          <p:cNvGraphicFramePr>
            <a:graphicFrameLocks noGrp="1"/>
          </p:cNvGraphicFramePr>
          <p:nvPr>
            <p:extLst>
              <p:ext uri="{D42A27DB-BD31-4B8C-83A1-F6EECF244321}">
                <p14:modId xmlns:p14="http://schemas.microsoft.com/office/powerpoint/2010/main" val="3347488811"/>
              </p:ext>
            </p:extLst>
          </p:nvPr>
        </p:nvGraphicFramePr>
        <p:xfrm>
          <a:off x="581886" y="6038692"/>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15</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a:t>
                      </a:r>
                      <a:r>
                        <a:rPr lang="en-US" altLang="zh-CN" sz="1800" dirty="0">
                          <a:solidFill>
                            <a:srgbClr val="0000FF"/>
                          </a:solidFill>
                        </a:rPr>
                        <a:t>bAb</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S→bAb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(∵B</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sp>
        <p:nvSpPr>
          <p:cNvPr id="48" name="文本框 47">
            <a:extLst>
              <a:ext uri="{FF2B5EF4-FFF2-40B4-BE49-F238E27FC236}">
                <a16:creationId xmlns:a16="http://schemas.microsoft.com/office/drawing/2014/main" id="{90ED8F77-44B8-4350-8B2C-CF2EA32B6599}"/>
              </a:ext>
            </a:extLst>
          </p:cNvPr>
          <p:cNvSpPr txBox="1"/>
          <p:nvPr/>
        </p:nvSpPr>
        <p:spPr>
          <a:xfrm>
            <a:off x="10855253" y="5941620"/>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49" name="文本框 48">
            <a:extLst>
              <a:ext uri="{FF2B5EF4-FFF2-40B4-BE49-F238E27FC236}">
                <a16:creationId xmlns:a16="http://schemas.microsoft.com/office/drawing/2014/main" id="{E11FB0FF-FBF0-49F1-B14D-930CD5EE0633}"/>
              </a:ext>
            </a:extLst>
          </p:cNvPr>
          <p:cNvSpPr txBox="1"/>
          <p:nvPr/>
        </p:nvSpPr>
        <p:spPr>
          <a:xfrm>
            <a:off x="7704980" y="5941620"/>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sp>
        <p:nvSpPr>
          <p:cNvPr id="50" name="文本框 49">
            <a:extLst>
              <a:ext uri="{FF2B5EF4-FFF2-40B4-BE49-F238E27FC236}">
                <a16:creationId xmlns:a16="http://schemas.microsoft.com/office/drawing/2014/main" id="{25E64C78-F932-4C15-AA44-6B95DBBB169E}"/>
              </a:ext>
            </a:extLst>
          </p:cNvPr>
          <p:cNvSpPr txBox="1"/>
          <p:nvPr/>
        </p:nvSpPr>
        <p:spPr>
          <a:xfrm>
            <a:off x="8186060" y="5941620"/>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51" name="文本框 50">
            <a:extLst>
              <a:ext uri="{FF2B5EF4-FFF2-40B4-BE49-F238E27FC236}">
                <a16:creationId xmlns:a16="http://schemas.microsoft.com/office/drawing/2014/main" id="{6487330E-5C37-443B-8454-4C2E6D72CEBE}"/>
              </a:ext>
            </a:extLst>
          </p:cNvPr>
          <p:cNvSpPr txBox="1"/>
          <p:nvPr/>
        </p:nvSpPr>
        <p:spPr>
          <a:xfrm>
            <a:off x="8527467" y="5941620"/>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52" name="文本框 51">
            <a:extLst>
              <a:ext uri="{FF2B5EF4-FFF2-40B4-BE49-F238E27FC236}">
                <a16:creationId xmlns:a16="http://schemas.microsoft.com/office/drawing/2014/main" id="{5BFEB9DE-EC7F-4383-90C3-436C427AD64B}"/>
              </a:ext>
            </a:extLst>
          </p:cNvPr>
          <p:cNvSpPr txBox="1"/>
          <p:nvPr/>
        </p:nvSpPr>
        <p:spPr>
          <a:xfrm>
            <a:off x="8954224" y="5941620"/>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sp>
        <p:nvSpPr>
          <p:cNvPr id="53" name="文本框 52">
            <a:extLst>
              <a:ext uri="{FF2B5EF4-FFF2-40B4-BE49-F238E27FC236}">
                <a16:creationId xmlns:a16="http://schemas.microsoft.com/office/drawing/2014/main" id="{587FECA7-7A6B-4CDB-9653-B5ECD4641969}"/>
              </a:ext>
            </a:extLst>
          </p:cNvPr>
          <p:cNvSpPr txBox="1"/>
          <p:nvPr/>
        </p:nvSpPr>
        <p:spPr>
          <a:xfrm>
            <a:off x="9404280" y="5941620"/>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sp>
        <p:nvSpPr>
          <p:cNvPr id="54" name="文本框 53">
            <a:extLst>
              <a:ext uri="{FF2B5EF4-FFF2-40B4-BE49-F238E27FC236}">
                <a16:creationId xmlns:a16="http://schemas.microsoft.com/office/drawing/2014/main" id="{212ED2ED-9FE1-4CBB-BF42-05F086098BB6}"/>
              </a:ext>
            </a:extLst>
          </p:cNvPr>
          <p:cNvSpPr txBox="1"/>
          <p:nvPr/>
        </p:nvSpPr>
        <p:spPr>
          <a:xfrm>
            <a:off x="10001739" y="5941620"/>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55" name="文本框 54">
            <a:extLst>
              <a:ext uri="{FF2B5EF4-FFF2-40B4-BE49-F238E27FC236}">
                <a16:creationId xmlns:a16="http://schemas.microsoft.com/office/drawing/2014/main" id="{FD092E9D-6870-485D-933C-46066FF86680}"/>
              </a:ext>
            </a:extLst>
          </p:cNvPr>
          <p:cNvSpPr txBox="1"/>
          <p:nvPr/>
        </p:nvSpPr>
        <p:spPr>
          <a:xfrm>
            <a:off x="10343144" y="5941620"/>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sp>
        <p:nvSpPr>
          <p:cNvPr id="56" name="文本框 55">
            <a:extLst>
              <a:ext uri="{FF2B5EF4-FFF2-40B4-BE49-F238E27FC236}">
                <a16:creationId xmlns:a16="http://schemas.microsoft.com/office/drawing/2014/main" id="{8F445B59-1D53-4EB3-A487-8F670193B356}"/>
              </a:ext>
            </a:extLst>
          </p:cNvPr>
          <p:cNvSpPr txBox="1"/>
          <p:nvPr/>
        </p:nvSpPr>
        <p:spPr>
          <a:xfrm>
            <a:off x="11196658" y="5941620"/>
            <a:ext cx="341406"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sp>
        <p:nvSpPr>
          <p:cNvPr id="57" name="文本框 56">
            <a:extLst>
              <a:ext uri="{FF2B5EF4-FFF2-40B4-BE49-F238E27FC236}">
                <a16:creationId xmlns:a16="http://schemas.microsoft.com/office/drawing/2014/main" id="{554C6BBD-1E24-4F58-AF60-22D19283646B}"/>
              </a:ext>
            </a:extLst>
          </p:cNvPr>
          <p:cNvSpPr txBox="1"/>
          <p:nvPr/>
        </p:nvSpPr>
        <p:spPr>
          <a:xfrm>
            <a:off x="8953888" y="5237438"/>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cxnSp>
        <p:nvCxnSpPr>
          <p:cNvPr id="35" name="直接连接符 34">
            <a:extLst>
              <a:ext uri="{FF2B5EF4-FFF2-40B4-BE49-F238E27FC236}">
                <a16:creationId xmlns:a16="http://schemas.microsoft.com/office/drawing/2014/main" id="{7AC71126-170C-4F3D-BBD1-22FEC334B4CE}"/>
              </a:ext>
            </a:extLst>
          </p:cNvPr>
          <p:cNvCxnSpPr>
            <a:stCxn id="57" idx="2"/>
            <a:endCxn id="52" idx="0"/>
          </p:cNvCxnSpPr>
          <p:nvPr/>
        </p:nvCxnSpPr>
        <p:spPr>
          <a:xfrm>
            <a:off x="9124591" y="5760658"/>
            <a:ext cx="336" cy="1809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BC8C8FEE-0F3C-420E-B584-DA3154C2BD3E}"/>
              </a:ext>
            </a:extLst>
          </p:cNvPr>
          <p:cNvSpPr txBox="1"/>
          <p:nvPr/>
        </p:nvSpPr>
        <p:spPr>
          <a:xfrm>
            <a:off x="9233577" y="4533256"/>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cxnSp>
        <p:nvCxnSpPr>
          <p:cNvPr id="59" name="直接连接符 58">
            <a:extLst>
              <a:ext uri="{FF2B5EF4-FFF2-40B4-BE49-F238E27FC236}">
                <a16:creationId xmlns:a16="http://schemas.microsoft.com/office/drawing/2014/main" id="{C4CCDA34-A808-42FD-AB98-C62B2A3D8B9E}"/>
              </a:ext>
            </a:extLst>
          </p:cNvPr>
          <p:cNvCxnSpPr>
            <a:cxnSpLocks/>
            <a:stCxn id="58" idx="2"/>
            <a:endCxn id="53" idx="0"/>
          </p:cNvCxnSpPr>
          <p:nvPr/>
        </p:nvCxnSpPr>
        <p:spPr>
          <a:xfrm>
            <a:off x="9404280" y="5056476"/>
            <a:ext cx="170703" cy="885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BBD2294-F587-467D-BD47-775850E204B1}"/>
              </a:ext>
            </a:extLst>
          </p:cNvPr>
          <p:cNvCxnSpPr>
            <a:cxnSpLocks/>
            <a:stCxn id="58" idx="2"/>
            <a:endCxn id="57" idx="0"/>
          </p:cNvCxnSpPr>
          <p:nvPr/>
        </p:nvCxnSpPr>
        <p:spPr>
          <a:xfrm flipH="1">
            <a:off x="9124591" y="5056476"/>
            <a:ext cx="279689" cy="1809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1D35967E-0158-43BC-AE3B-94259B23C5C0}"/>
              </a:ext>
            </a:extLst>
          </p:cNvPr>
          <p:cNvCxnSpPr>
            <a:cxnSpLocks/>
            <a:stCxn id="58" idx="2"/>
            <a:endCxn id="54" idx="0"/>
          </p:cNvCxnSpPr>
          <p:nvPr/>
        </p:nvCxnSpPr>
        <p:spPr>
          <a:xfrm>
            <a:off x="9404280" y="5056476"/>
            <a:ext cx="768162" cy="885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2FC82398-9EE6-4B8C-8D5B-BC0ED269C3FD}"/>
              </a:ext>
            </a:extLst>
          </p:cNvPr>
          <p:cNvSpPr txBox="1"/>
          <p:nvPr/>
        </p:nvSpPr>
        <p:spPr>
          <a:xfrm>
            <a:off x="9071941" y="3643612"/>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cxnSp>
        <p:nvCxnSpPr>
          <p:cNvPr id="69" name="直接连接符 68">
            <a:extLst>
              <a:ext uri="{FF2B5EF4-FFF2-40B4-BE49-F238E27FC236}">
                <a16:creationId xmlns:a16="http://schemas.microsoft.com/office/drawing/2014/main" id="{52DC7AA2-2C69-400F-ADE0-743B9AF1EAFD}"/>
              </a:ext>
            </a:extLst>
          </p:cNvPr>
          <p:cNvCxnSpPr>
            <a:cxnSpLocks/>
            <a:stCxn id="68" idx="2"/>
            <a:endCxn id="51" idx="0"/>
          </p:cNvCxnSpPr>
          <p:nvPr/>
        </p:nvCxnSpPr>
        <p:spPr>
          <a:xfrm flipH="1">
            <a:off x="8698170" y="4166832"/>
            <a:ext cx="544474" cy="17747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3792E1D-077B-4970-8896-80DA95C340D9}"/>
              </a:ext>
            </a:extLst>
          </p:cNvPr>
          <p:cNvCxnSpPr>
            <a:cxnSpLocks/>
            <a:stCxn id="68" idx="2"/>
            <a:endCxn id="58" idx="0"/>
          </p:cNvCxnSpPr>
          <p:nvPr/>
        </p:nvCxnSpPr>
        <p:spPr>
          <a:xfrm>
            <a:off x="9242644" y="4166832"/>
            <a:ext cx="161636" cy="3664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966F3DE5-B714-43F1-B604-198E818D71B5}"/>
              </a:ext>
            </a:extLst>
          </p:cNvPr>
          <p:cNvSpPr txBox="1"/>
          <p:nvPr/>
        </p:nvSpPr>
        <p:spPr>
          <a:xfrm>
            <a:off x="9358832" y="2753757"/>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cxnSp>
        <p:nvCxnSpPr>
          <p:cNvPr id="76" name="直接连接符 75">
            <a:extLst>
              <a:ext uri="{FF2B5EF4-FFF2-40B4-BE49-F238E27FC236}">
                <a16:creationId xmlns:a16="http://schemas.microsoft.com/office/drawing/2014/main" id="{E1039349-9735-4F8B-9FA3-0A00A875BA8C}"/>
              </a:ext>
            </a:extLst>
          </p:cNvPr>
          <p:cNvCxnSpPr>
            <a:cxnSpLocks/>
            <a:stCxn id="75" idx="2"/>
            <a:endCxn id="68" idx="0"/>
          </p:cNvCxnSpPr>
          <p:nvPr/>
        </p:nvCxnSpPr>
        <p:spPr>
          <a:xfrm flipH="1">
            <a:off x="9242644" y="3276977"/>
            <a:ext cx="286891" cy="366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37C62FF5-BD64-44A4-AB4C-410176EA31C2}"/>
              </a:ext>
            </a:extLst>
          </p:cNvPr>
          <p:cNvCxnSpPr>
            <a:cxnSpLocks/>
            <a:stCxn id="75" idx="2"/>
            <a:endCxn id="55" idx="0"/>
          </p:cNvCxnSpPr>
          <p:nvPr/>
        </p:nvCxnSpPr>
        <p:spPr>
          <a:xfrm>
            <a:off x="9529535" y="3276977"/>
            <a:ext cx="984312" cy="26646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594A4C6F-CDDA-4763-9F6B-D48951447C8E}"/>
              </a:ext>
            </a:extLst>
          </p:cNvPr>
          <p:cNvCxnSpPr>
            <a:cxnSpLocks/>
            <a:stCxn id="75" idx="2"/>
            <a:endCxn id="48" idx="0"/>
          </p:cNvCxnSpPr>
          <p:nvPr/>
        </p:nvCxnSpPr>
        <p:spPr>
          <a:xfrm>
            <a:off x="9529535" y="3276977"/>
            <a:ext cx="1496421" cy="26646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5F356AA7-76C7-4859-95BF-8C7C6BA0578F}"/>
              </a:ext>
            </a:extLst>
          </p:cNvPr>
          <p:cNvSpPr txBox="1"/>
          <p:nvPr/>
        </p:nvSpPr>
        <p:spPr>
          <a:xfrm>
            <a:off x="9193600" y="1834493"/>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cxnSp>
        <p:nvCxnSpPr>
          <p:cNvPr id="86" name="直接连接符 85">
            <a:extLst>
              <a:ext uri="{FF2B5EF4-FFF2-40B4-BE49-F238E27FC236}">
                <a16:creationId xmlns:a16="http://schemas.microsoft.com/office/drawing/2014/main" id="{D021A5D4-C56B-4EBA-8ACC-6199335A0FDF}"/>
              </a:ext>
            </a:extLst>
          </p:cNvPr>
          <p:cNvCxnSpPr>
            <a:cxnSpLocks/>
            <a:stCxn id="85" idx="2"/>
            <a:endCxn id="50" idx="0"/>
          </p:cNvCxnSpPr>
          <p:nvPr/>
        </p:nvCxnSpPr>
        <p:spPr>
          <a:xfrm flipH="1">
            <a:off x="8356763" y="2357713"/>
            <a:ext cx="1007540" cy="3583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D4DA1501-1287-4E89-95EA-E1C8852F8CBC}"/>
              </a:ext>
            </a:extLst>
          </p:cNvPr>
          <p:cNvCxnSpPr>
            <a:cxnSpLocks/>
            <a:stCxn id="85" idx="2"/>
            <a:endCxn id="75" idx="0"/>
          </p:cNvCxnSpPr>
          <p:nvPr/>
        </p:nvCxnSpPr>
        <p:spPr>
          <a:xfrm>
            <a:off x="9364303" y="2357713"/>
            <a:ext cx="165232" cy="3960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939CDF3C-FEFB-4D22-A88D-622C67AB4DA3}"/>
              </a:ext>
            </a:extLst>
          </p:cNvPr>
          <p:cNvSpPr txBox="1"/>
          <p:nvPr/>
        </p:nvSpPr>
        <p:spPr>
          <a:xfrm>
            <a:off x="9188129" y="636216"/>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S</a:t>
            </a:r>
            <a:endParaRPr lang="zh-CN" altLang="en-US" dirty="0"/>
          </a:p>
        </p:txBody>
      </p:sp>
      <p:cxnSp>
        <p:nvCxnSpPr>
          <p:cNvPr id="93" name="直接连接符 92">
            <a:extLst>
              <a:ext uri="{FF2B5EF4-FFF2-40B4-BE49-F238E27FC236}">
                <a16:creationId xmlns:a16="http://schemas.microsoft.com/office/drawing/2014/main" id="{989E02B7-4083-4BFB-B6BD-A26C4953B9A0}"/>
              </a:ext>
            </a:extLst>
          </p:cNvPr>
          <p:cNvCxnSpPr>
            <a:cxnSpLocks/>
            <a:stCxn id="92" idx="2"/>
            <a:endCxn id="49" idx="0"/>
          </p:cNvCxnSpPr>
          <p:nvPr/>
        </p:nvCxnSpPr>
        <p:spPr>
          <a:xfrm flipH="1">
            <a:off x="7875683" y="1159436"/>
            <a:ext cx="1483149" cy="478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9A5D5D32-E153-48EE-BC04-D48E8CCB1FC6}"/>
              </a:ext>
            </a:extLst>
          </p:cNvPr>
          <p:cNvCxnSpPr>
            <a:cxnSpLocks/>
            <a:stCxn id="92" idx="2"/>
            <a:endCxn id="56" idx="0"/>
          </p:cNvCxnSpPr>
          <p:nvPr/>
        </p:nvCxnSpPr>
        <p:spPr>
          <a:xfrm>
            <a:off x="9358832" y="1159436"/>
            <a:ext cx="2008529" cy="478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FEA2DA71-15E2-43A7-9A24-08DDCE4397C5}"/>
              </a:ext>
            </a:extLst>
          </p:cNvPr>
          <p:cNvCxnSpPr>
            <a:cxnSpLocks/>
            <a:stCxn id="92" idx="2"/>
            <a:endCxn id="85" idx="0"/>
          </p:cNvCxnSpPr>
          <p:nvPr/>
        </p:nvCxnSpPr>
        <p:spPr>
          <a:xfrm>
            <a:off x="9358832" y="1159436"/>
            <a:ext cx="5471" cy="6750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27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68" grpId="0"/>
      <p:bldP spid="75" grpId="0"/>
      <p:bldP spid="85" grpId="0"/>
      <p:bldP spid="9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240F6-5168-4509-9F32-3B7160D0EF98}"/>
              </a:ext>
            </a:extLst>
          </p:cNvPr>
          <p:cNvSpPr>
            <a:spLocks noGrp="1"/>
          </p:cNvSpPr>
          <p:nvPr>
            <p:ph type="title"/>
          </p:nvPr>
        </p:nvSpPr>
        <p:spPr>
          <a:xfrm>
            <a:off x="487822" y="257614"/>
            <a:ext cx="3768294" cy="617641"/>
          </a:xfrm>
        </p:spPr>
        <p:txBody>
          <a:bodyPr/>
          <a:lstStyle/>
          <a:p>
            <a:r>
              <a:rPr lang="en-US" altLang="zh-CN" dirty="0"/>
              <a:t>5.2</a:t>
            </a:r>
            <a:r>
              <a:rPr lang="zh-CN" altLang="en-US" dirty="0"/>
              <a:t>　简单优先分析法 </a:t>
            </a:r>
          </a:p>
        </p:txBody>
      </p:sp>
      <p:sp>
        <p:nvSpPr>
          <p:cNvPr id="3" name="内容占位符 2">
            <a:extLst>
              <a:ext uri="{FF2B5EF4-FFF2-40B4-BE49-F238E27FC236}">
                <a16:creationId xmlns:a16="http://schemas.microsoft.com/office/drawing/2014/main" id="{8C2C70C3-F2EF-43B4-B36A-065C0C2DA4D1}"/>
              </a:ext>
            </a:extLst>
          </p:cNvPr>
          <p:cNvSpPr>
            <a:spLocks noGrp="1"/>
          </p:cNvSpPr>
          <p:nvPr>
            <p:ph idx="1"/>
          </p:nvPr>
        </p:nvSpPr>
        <p:spPr>
          <a:xfrm>
            <a:off x="487823" y="942764"/>
            <a:ext cx="7558562" cy="1310615"/>
          </a:xfrm>
        </p:spPr>
        <p:txBody>
          <a:bodyPr>
            <a:normAutofit fontScale="92500"/>
          </a:bodyPr>
          <a:lstStyle/>
          <a:p>
            <a:r>
              <a:rPr lang="zh-CN" altLang="en-US" sz="2800" dirty="0">
                <a:solidFill>
                  <a:schemeClr val="tx1"/>
                </a:solidFill>
              </a:rPr>
              <a:t>分析串</a:t>
            </a:r>
            <a:r>
              <a:rPr lang="en-US" altLang="zh-CN" sz="2800" dirty="0">
                <a:solidFill>
                  <a:schemeClr val="tx1"/>
                </a:solidFill>
              </a:rPr>
              <a:t>w=</a:t>
            </a:r>
            <a:r>
              <a:rPr lang="en-US" altLang="zh-CN" sz="2800" dirty="0">
                <a:solidFill>
                  <a:srgbClr val="0000FF"/>
                </a:solidFill>
              </a:rPr>
              <a:t>b((aa)a)b</a:t>
            </a:r>
          </a:p>
          <a:p>
            <a:r>
              <a:rPr lang="zh-CN" altLang="en-US" dirty="0"/>
              <a:t>分析的过程，同时自底向上构造了语法树（最右推导</a:t>
            </a:r>
            <a:r>
              <a:rPr lang="en-US" altLang="zh-CN" dirty="0"/>
              <a:t>)</a:t>
            </a:r>
            <a:endParaRPr lang="zh-CN" altLang="en-US" dirty="0"/>
          </a:p>
        </p:txBody>
      </p:sp>
      <p:sp>
        <p:nvSpPr>
          <p:cNvPr id="4" name="灯片编号占位符 3">
            <a:extLst>
              <a:ext uri="{FF2B5EF4-FFF2-40B4-BE49-F238E27FC236}">
                <a16:creationId xmlns:a16="http://schemas.microsoft.com/office/drawing/2014/main" id="{7B9EE823-1BF7-4C88-B853-16859E472653}"/>
              </a:ext>
            </a:extLst>
          </p:cNvPr>
          <p:cNvSpPr>
            <a:spLocks noGrp="1"/>
          </p:cNvSpPr>
          <p:nvPr>
            <p:ph type="sldNum" sz="quarter" idx="4"/>
          </p:nvPr>
        </p:nvSpPr>
        <p:spPr>
          <a:xfrm>
            <a:off x="8377947" y="6492875"/>
            <a:ext cx="3558137" cy="365125"/>
          </a:xfrm>
        </p:spPr>
        <p:txBody>
          <a:bodyPr/>
          <a:lstStyle/>
          <a:p>
            <a:fld id="{E3A857A3-1012-4184-86F6-41658C62E65F}" type="slidenum">
              <a:rPr lang="en-US" smtClean="0"/>
              <a:pPr/>
              <a:t>14</a:t>
            </a:fld>
            <a:endParaRPr lang="en-US" dirty="0"/>
          </a:p>
        </p:txBody>
      </p:sp>
      <p:graphicFrame>
        <p:nvGraphicFramePr>
          <p:cNvPr id="7" name="表格 7">
            <a:extLst>
              <a:ext uri="{FF2B5EF4-FFF2-40B4-BE49-F238E27FC236}">
                <a16:creationId xmlns:a16="http://schemas.microsoft.com/office/drawing/2014/main" id="{9163DD3F-0BDC-4DDC-8480-4FD864DAD653}"/>
              </a:ext>
            </a:extLst>
          </p:cNvPr>
          <p:cNvGraphicFramePr>
            <a:graphicFrameLocks noGrp="1"/>
          </p:cNvGraphicFramePr>
          <p:nvPr/>
        </p:nvGraphicFramePr>
        <p:xfrm>
          <a:off x="581886" y="3722058"/>
          <a:ext cx="6543416" cy="3962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70840">
                <a:tc>
                  <a:txBody>
                    <a:bodyPr/>
                    <a:lstStyle/>
                    <a:p>
                      <a:pPr algn="ctr"/>
                      <a:r>
                        <a:rPr lang="zh-CN" altLang="en-US" sz="2000" dirty="0">
                          <a:solidFill>
                            <a:schemeClr val="tx1"/>
                          </a:solidFill>
                        </a:rPr>
                        <a:t>步骤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sz="2000" dirty="0">
                          <a:solidFill>
                            <a:schemeClr val="tx1"/>
                          </a:solidFill>
                        </a:rPr>
                        <a:t>分析栈</a:t>
                      </a:r>
                      <a:r>
                        <a:rPr lang="en-US" altLang="zh-CN" sz="2000" dirty="0">
                          <a:solidFill>
                            <a:schemeClr val="tx1"/>
                          </a:solidFill>
                        </a:rPr>
                        <a:t>S</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sz="2000" dirty="0">
                          <a:solidFill>
                            <a:schemeClr val="tx1"/>
                          </a:solidFill>
                        </a:rPr>
                        <a:t>输入串</a:t>
                      </a:r>
                      <a:r>
                        <a:rPr lang="en-US" altLang="zh-CN" sz="2000" dirty="0">
                          <a:solidFill>
                            <a:schemeClr val="tx1"/>
                          </a:solidFill>
                        </a:rPr>
                        <a:t>I</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sz="2000" dirty="0">
                          <a:solidFill>
                            <a:schemeClr val="tx1"/>
                          </a:solidFill>
                        </a:rPr>
                        <a:t>动作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599444235"/>
                  </a:ext>
                </a:extLst>
              </a:tr>
            </a:tbl>
          </a:graphicData>
        </a:graphic>
      </p:graphicFrame>
      <p:graphicFrame>
        <p:nvGraphicFramePr>
          <p:cNvPr id="34" name="表格 33">
            <a:extLst>
              <a:ext uri="{FF2B5EF4-FFF2-40B4-BE49-F238E27FC236}">
                <a16:creationId xmlns:a16="http://schemas.microsoft.com/office/drawing/2014/main" id="{CFC4DF87-203A-42AD-B5C0-8F77265D4683}"/>
              </a:ext>
            </a:extLst>
          </p:cNvPr>
          <p:cNvGraphicFramePr>
            <a:graphicFrameLocks noGrp="1"/>
          </p:cNvGraphicFramePr>
          <p:nvPr/>
        </p:nvGraphicFramePr>
        <p:xfrm>
          <a:off x="581886" y="4114799"/>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5</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 a</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sp>
        <p:nvSpPr>
          <p:cNvPr id="36" name="文本框 35">
            <a:extLst>
              <a:ext uri="{FF2B5EF4-FFF2-40B4-BE49-F238E27FC236}">
                <a16:creationId xmlns:a16="http://schemas.microsoft.com/office/drawing/2014/main" id="{08CA860E-6699-4200-8375-A114FDA95380}"/>
              </a:ext>
            </a:extLst>
          </p:cNvPr>
          <p:cNvSpPr txBox="1"/>
          <p:nvPr/>
        </p:nvSpPr>
        <p:spPr>
          <a:xfrm>
            <a:off x="491301" y="2228024"/>
            <a:ext cx="3599854" cy="1310615"/>
          </a:xfrm>
          <a:prstGeom prst="rect">
            <a:avLst/>
          </a:prstGeom>
          <a:noFill/>
        </p:spPr>
        <p:txBody>
          <a:bodyPr wrap="square">
            <a:spAutoFit/>
          </a:bodyPr>
          <a:lstStyle/>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sz="2000"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S→bAb</a:t>
            </a:r>
            <a:endPar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A→(B</a:t>
            </a:r>
          </a:p>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 a</a:t>
            </a:r>
          </a:p>
          <a:p>
            <a:pPr marL="914400" marR="0" lvl="1" indent="-457200" algn="just" defTabSz="914400" rtl="0" eaLnBrk="1" fontAlgn="auto" latinLnBrk="0" hangingPunct="1">
              <a:lnSpc>
                <a:spcPts val="2000"/>
              </a:lnSpc>
              <a:spcBef>
                <a:spcPts val="500"/>
              </a:spcBef>
              <a:spcAft>
                <a:spcPts val="0"/>
              </a:spcAft>
              <a:buClr>
                <a:srgbClr val="C00000"/>
              </a:buClr>
              <a:buSzTx/>
              <a:buFont typeface="+mj-ea"/>
              <a:buAutoNum type="circleNumDbPlain"/>
              <a:tabLst/>
              <a:defRPr/>
            </a:pPr>
            <a:r>
              <a:rPr kumimoji="0" lang="en-US" altLang="zh-CN" sz="2000"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B→Aa</a:t>
            </a:r>
            <a:r>
              <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p>
        </p:txBody>
      </p:sp>
      <p:graphicFrame>
        <p:nvGraphicFramePr>
          <p:cNvPr id="39" name="表格 38">
            <a:extLst>
              <a:ext uri="{FF2B5EF4-FFF2-40B4-BE49-F238E27FC236}">
                <a16:creationId xmlns:a16="http://schemas.microsoft.com/office/drawing/2014/main" id="{B655C56B-1E4A-4DAF-A586-E35358037FD2}"/>
              </a:ext>
            </a:extLst>
          </p:cNvPr>
          <p:cNvGraphicFramePr>
            <a:graphicFrameLocks noGrp="1"/>
          </p:cNvGraphicFramePr>
          <p:nvPr/>
        </p:nvGraphicFramePr>
        <p:xfrm>
          <a:off x="581886" y="4505497"/>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8</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Aa)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B→Aa</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0" name="表格 39">
            <a:extLst>
              <a:ext uri="{FF2B5EF4-FFF2-40B4-BE49-F238E27FC236}">
                <a16:creationId xmlns:a16="http://schemas.microsoft.com/office/drawing/2014/main" id="{C2E95F58-4248-44F2-AA65-5809ABA41F4A}"/>
              </a:ext>
            </a:extLst>
          </p:cNvPr>
          <p:cNvGraphicFramePr>
            <a:graphicFrameLocks noGrp="1"/>
          </p:cNvGraphicFramePr>
          <p:nvPr/>
        </p:nvGraphicFramePr>
        <p:xfrm>
          <a:off x="581886" y="4890652"/>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9</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(B</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(∵B</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3" name="表格 42">
            <a:extLst>
              <a:ext uri="{FF2B5EF4-FFF2-40B4-BE49-F238E27FC236}">
                <a16:creationId xmlns:a16="http://schemas.microsoft.com/office/drawing/2014/main" id="{1D384C12-5860-4C46-8C15-D3D0089BE503}"/>
              </a:ext>
            </a:extLst>
          </p:cNvPr>
          <p:cNvGraphicFramePr>
            <a:graphicFrameLocks noGrp="1"/>
          </p:cNvGraphicFramePr>
          <p:nvPr/>
        </p:nvGraphicFramePr>
        <p:xfrm>
          <a:off x="581886" y="5281315"/>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12</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Aa)</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B→Aa</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lang="en-US" altLang="zh-CN" sz="1800" b="1" dirty="0">
                          <a:solidFill>
                            <a:schemeClr val="tx1"/>
                          </a:solidFill>
                        </a:rPr>
                        <a:t>b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4" name="表格 43">
            <a:extLst>
              <a:ext uri="{FF2B5EF4-FFF2-40B4-BE49-F238E27FC236}">
                <a16:creationId xmlns:a16="http://schemas.microsoft.com/office/drawing/2014/main" id="{54F407EB-8AA6-42E8-A1E9-9B641CA1C2D6}"/>
              </a:ext>
            </a:extLst>
          </p:cNvPr>
          <p:cNvGraphicFramePr>
            <a:graphicFrameLocks noGrp="1"/>
          </p:cNvGraphicFramePr>
          <p:nvPr/>
        </p:nvGraphicFramePr>
        <p:xfrm>
          <a:off x="581886" y="5666465"/>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13</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#b</a:t>
                      </a:r>
                      <a:r>
                        <a:rPr lang="en-US" altLang="zh-CN" sz="1800" dirty="0">
                          <a:solidFill>
                            <a:srgbClr val="0000FF"/>
                          </a:solidFill>
                        </a:rPr>
                        <a:t>(B</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b#</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(∵B</a:t>
                      </a:r>
                      <a:r>
                        <a:rPr lang="en-US" altLang="zh-CN" sz="1800" b="1" dirty="0">
                          <a:solidFill>
                            <a:schemeClr val="tx1"/>
                          </a:solidFill>
                        </a:rPr>
                        <a:t>b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graphicFrame>
        <p:nvGraphicFramePr>
          <p:cNvPr id="46" name="表格 45">
            <a:extLst>
              <a:ext uri="{FF2B5EF4-FFF2-40B4-BE49-F238E27FC236}">
                <a16:creationId xmlns:a16="http://schemas.microsoft.com/office/drawing/2014/main" id="{17397A77-A61C-452F-8B9F-8D7C00C9BE64}"/>
              </a:ext>
            </a:extLst>
          </p:cNvPr>
          <p:cNvGraphicFramePr>
            <a:graphicFrameLocks noGrp="1"/>
          </p:cNvGraphicFramePr>
          <p:nvPr/>
        </p:nvGraphicFramePr>
        <p:xfrm>
          <a:off x="581886" y="6038692"/>
          <a:ext cx="6543416" cy="390540"/>
        </p:xfrm>
        <a:graphic>
          <a:graphicData uri="http://schemas.openxmlformats.org/drawingml/2006/table">
            <a:tbl>
              <a:tblPr firstRow="1" bandRow="1">
                <a:tableStyleId>{5C22544A-7EE6-4342-B048-85BDC9FD1C3A}</a:tableStyleId>
              </a:tblPr>
              <a:tblGrid>
                <a:gridCol w="897776">
                  <a:extLst>
                    <a:ext uri="{9D8B030D-6E8A-4147-A177-3AD203B41FA5}">
                      <a16:colId xmlns:a16="http://schemas.microsoft.com/office/drawing/2014/main" val="1118216140"/>
                    </a:ext>
                  </a:extLst>
                </a:gridCol>
                <a:gridCol w="1446414">
                  <a:extLst>
                    <a:ext uri="{9D8B030D-6E8A-4147-A177-3AD203B41FA5}">
                      <a16:colId xmlns:a16="http://schemas.microsoft.com/office/drawing/2014/main" val="1115862197"/>
                    </a:ext>
                  </a:extLst>
                </a:gridCol>
                <a:gridCol w="1413164">
                  <a:extLst>
                    <a:ext uri="{9D8B030D-6E8A-4147-A177-3AD203B41FA5}">
                      <a16:colId xmlns:a16="http://schemas.microsoft.com/office/drawing/2014/main" val="1951819709"/>
                    </a:ext>
                  </a:extLst>
                </a:gridCol>
                <a:gridCol w="2786062">
                  <a:extLst>
                    <a:ext uri="{9D8B030D-6E8A-4147-A177-3AD203B41FA5}">
                      <a16:colId xmlns:a16="http://schemas.microsoft.com/office/drawing/2014/main" val="63826421"/>
                    </a:ext>
                  </a:extLst>
                </a:gridCol>
              </a:tblGrid>
              <a:tr h="390540">
                <a:tc>
                  <a:txBody>
                    <a:bodyPr/>
                    <a:lstStyle/>
                    <a:p>
                      <a:pPr algn="ctr"/>
                      <a:r>
                        <a:rPr lang="en-US" altLang="zh-CN" sz="1800" dirty="0">
                          <a:solidFill>
                            <a:schemeClr val="tx1"/>
                          </a:solidFill>
                        </a:rPr>
                        <a:t>15</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a:r>
                        <a:rPr lang="en-US" altLang="zh-CN" sz="1800" dirty="0">
                          <a:solidFill>
                            <a:schemeClr val="tx1"/>
                          </a:solidFill>
                        </a:rPr>
                        <a:t>#</a:t>
                      </a:r>
                      <a:r>
                        <a:rPr lang="en-US" altLang="zh-CN" sz="1800" dirty="0">
                          <a:solidFill>
                            <a:srgbClr val="0000FF"/>
                          </a:solidFill>
                        </a:rPr>
                        <a:t>bAb</a:t>
                      </a:r>
                      <a:endParaRPr lang="zh-CN" altLang="en-US" sz="18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solidFill>
                            <a:schemeClr val="tx1"/>
                          </a:solidFill>
                        </a:rPr>
                        <a:t>#</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Reduce,</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S→bAb</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(∵B</a:t>
                      </a:r>
                      <a:r>
                        <a:rPr lang="en-US" altLang="zh-CN" sz="1800" b="1" dirty="0">
                          <a:solidFill>
                            <a:schemeClr val="tx1"/>
                          </a:solidFill>
                        </a:rPr>
                        <a:t>#</a:t>
                      </a:r>
                      <a:r>
                        <a:rPr kumimoji="0" lang="en-US" altLang="zh-CN"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44235"/>
                  </a:ext>
                </a:extLst>
              </a:tr>
            </a:tbl>
          </a:graphicData>
        </a:graphic>
      </p:graphicFrame>
      <p:sp>
        <p:nvSpPr>
          <p:cNvPr id="48" name="文本框 47">
            <a:extLst>
              <a:ext uri="{FF2B5EF4-FFF2-40B4-BE49-F238E27FC236}">
                <a16:creationId xmlns:a16="http://schemas.microsoft.com/office/drawing/2014/main" id="{90ED8F77-44B8-4350-8B2C-CF2EA32B6599}"/>
              </a:ext>
            </a:extLst>
          </p:cNvPr>
          <p:cNvSpPr txBox="1"/>
          <p:nvPr/>
        </p:nvSpPr>
        <p:spPr>
          <a:xfrm>
            <a:off x="10539375" y="3614055"/>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49" name="文本框 48">
            <a:extLst>
              <a:ext uri="{FF2B5EF4-FFF2-40B4-BE49-F238E27FC236}">
                <a16:creationId xmlns:a16="http://schemas.microsoft.com/office/drawing/2014/main" id="{E11FB0FF-FBF0-49F1-B14D-930CD5EE0633}"/>
              </a:ext>
            </a:extLst>
          </p:cNvPr>
          <p:cNvSpPr txBox="1"/>
          <p:nvPr/>
        </p:nvSpPr>
        <p:spPr>
          <a:xfrm>
            <a:off x="8203736" y="1768649"/>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sp>
        <p:nvSpPr>
          <p:cNvPr id="50" name="文本框 49">
            <a:extLst>
              <a:ext uri="{FF2B5EF4-FFF2-40B4-BE49-F238E27FC236}">
                <a16:creationId xmlns:a16="http://schemas.microsoft.com/office/drawing/2014/main" id="{25E64C78-F932-4C15-AA44-6B95DBBB169E}"/>
              </a:ext>
            </a:extLst>
          </p:cNvPr>
          <p:cNvSpPr txBox="1"/>
          <p:nvPr/>
        </p:nvSpPr>
        <p:spPr>
          <a:xfrm>
            <a:off x="8352310" y="2732915"/>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51" name="文本框 50">
            <a:extLst>
              <a:ext uri="{FF2B5EF4-FFF2-40B4-BE49-F238E27FC236}">
                <a16:creationId xmlns:a16="http://schemas.microsoft.com/office/drawing/2014/main" id="{6487330E-5C37-443B-8454-4C2E6D72CEBE}"/>
              </a:ext>
            </a:extLst>
          </p:cNvPr>
          <p:cNvSpPr txBox="1"/>
          <p:nvPr/>
        </p:nvSpPr>
        <p:spPr>
          <a:xfrm>
            <a:off x="8577342" y="4511837"/>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52" name="文本框 51">
            <a:extLst>
              <a:ext uri="{FF2B5EF4-FFF2-40B4-BE49-F238E27FC236}">
                <a16:creationId xmlns:a16="http://schemas.microsoft.com/office/drawing/2014/main" id="{5BFEB9DE-EC7F-4383-90C3-436C427AD64B}"/>
              </a:ext>
            </a:extLst>
          </p:cNvPr>
          <p:cNvSpPr txBox="1"/>
          <p:nvPr/>
        </p:nvSpPr>
        <p:spPr>
          <a:xfrm>
            <a:off x="8954224" y="5941620"/>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sp>
        <p:nvSpPr>
          <p:cNvPr id="53" name="文本框 52">
            <a:extLst>
              <a:ext uri="{FF2B5EF4-FFF2-40B4-BE49-F238E27FC236}">
                <a16:creationId xmlns:a16="http://schemas.microsoft.com/office/drawing/2014/main" id="{587FECA7-7A6B-4CDB-9653-B5ECD4641969}"/>
              </a:ext>
            </a:extLst>
          </p:cNvPr>
          <p:cNvSpPr txBox="1"/>
          <p:nvPr/>
        </p:nvSpPr>
        <p:spPr>
          <a:xfrm>
            <a:off x="9404280" y="5226733"/>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sp>
        <p:nvSpPr>
          <p:cNvPr id="54" name="文本框 53">
            <a:extLst>
              <a:ext uri="{FF2B5EF4-FFF2-40B4-BE49-F238E27FC236}">
                <a16:creationId xmlns:a16="http://schemas.microsoft.com/office/drawing/2014/main" id="{212ED2ED-9FE1-4CBB-BF42-05F086098BB6}"/>
              </a:ext>
            </a:extLst>
          </p:cNvPr>
          <p:cNvSpPr txBox="1"/>
          <p:nvPr/>
        </p:nvSpPr>
        <p:spPr>
          <a:xfrm>
            <a:off x="10001739" y="5226733"/>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55" name="文本框 54">
            <a:extLst>
              <a:ext uri="{FF2B5EF4-FFF2-40B4-BE49-F238E27FC236}">
                <a16:creationId xmlns:a16="http://schemas.microsoft.com/office/drawing/2014/main" id="{FD092E9D-6870-485D-933C-46066FF86680}"/>
              </a:ext>
            </a:extLst>
          </p:cNvPr>
          <p:cNvSpPr txBox="1"/>
          <p:nvPr/>
        </p:nvSpPr>
        <p:spPr>
          <a:xfrm>
            <a:off x="9811132" y="3614055"/>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sp>
        <p:nvSpPr>
          <p:cNvPr id="56" name="文本框 55">
            <a:extLst>
              <a:ext uri="{FF2B5EF4-FFF2-40B4-BE49-F238E27FC236}">
                <a16:creationId xmlns:a16="http://schemas.microsoft.com/office/drawing/2014/main" id="{8F445B59-1D53-4EB3-A487-8F670193B356}"/>
              </a:ext>
            </a:extLst>
          </p:cNvPr>
          <p:cNvSpPr txBox="1"/>
          <p:nvPr/>
        </p:nvSpPr>
        <p:spPr>
          <a:xfrm>
            <a:off x="10631396" y="1768649"/>
            <a:ext cx="341406"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sp>
        <p:nvSpPr>
          <p:cNvPr id="57" name="文本框 56">
            <a:extLst>
              <a:ext uri="{FF2B5EF4-FFF2-40B4-BE49-F238E27FC236}">
                <a16:creationId xmlns:a16="http://schemas.microsoft.com/office/drawing/2014/main" id="{554C6BBD-1E24-4F58-AF60-22D19283646B}"/>
              </a:ext>
            </a:extLst>
          </p:cNvPr>
          <p:cNvSpPr txBox="1"/>
          <p:nvPr/>
        </p:nvSpPr>
        <p:spPr>
          <a:xfrm>
            <a:off x="8953888" y="5237438"/>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cxnSp>
        <p:nvCxnSpPr>
          <p:cNvPr id="35" name="直接连接符 34">
            <a:extLst>
              <a:ext uri="{FF2B5EF4-FFF2-40B4-BE49-F238E27FC236}">
                <a16:creationId xmlns:a16="http://schemas.microsoft.com/office/drawing/2014/main" id="{7AC71126-170C-4F3D-BBD1-22FEC334B4CE}"/>
              </a:ext>
            </a:extLst>
          </p:cNvPr>
          <p:cNvCxnSpPr>
            <a:stCxn id="57" idx="2"/>
            <a:endCxn id="52" idx="0"/>
          </p:cNvCxnSpPr>
          <p:nvPr/>
        </p:nvCxnSpPr>
        <p:spPr>
          <a:xfrm>
            <a:off x="9124591" y="5760658"/>
            <a:ext cx="336" cy="1809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BC8C8FEE-0F3C-420E-B584-DA3154C2BD3E}"/>
              </a:ext>
            </a:extLst>
          </p:cNvPr>
          <p:cNvSpPr txBox="1"/>
          <p:nvPr/>
        </p:nvSpPr>
        <p:spPr>
          <a:xfrm>
            <a:off x="9233577" y="4533256"/>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cxnSp>
        <p:nvCxnSpPr>
          <p:cNvPr id="59" name="直接连接符 58">
            <a:extLst>
              <a:ext uri="{FF2B5EF4-FFF2-40B4-BE49-F238E27FC236}">
                <a16:creationId xmlns:a16="http://schemas.microsoft.com/office/drawing/2014/main" id="{C4CCDA34-A808-42FD-AB98-C62B2A3D8B9E}"/>
              </a:ext>
            </a:extLst>
          </p:cNvPr>
          <p:cNvCxnSpPr>
            <a:cxnSpLocks/>
            <a:stCxn id="58" idx="2"/>
            <a:endCxn id="53" idx="0"/>
          </p:cNvCxnSpPr>
          <p:nvPr/>
        </p:nvCxnSpPr>
        <p:spPr>
          <a:xfrm>
            <a:off x="9404280" y="5056476"/>
            <a:ext cx="170703" cy="1702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BBD2294-F587-467D-BD47-775850E204B1}"/>
              </a:ext>
            </a:extLst>
          </p:cNvPr>
          <p:cNvCxnSpPr>
            <a:cxnSpLocks/>
            <a:stCxn id="58" idx="2"/>
            <a:endCxn id="57" idx="0"/>
          </p:cNvCxnSpPr>
          <p:nvPr/>
        </p:nvCxnSpPr>
        <p:spPr>
          <a:xfrm flipH="1">
            <a:off x="9124591" y="5056476"/>
            <a:ext cx="279689" cy="1809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1D35967E-0158-43BC-AE3B-94259B23C5C0}"/>
              </a:ext>
            </a:extLst>
          </p:cNvPr>
          <p:cNvCxnSpPr>
            <a:cxnSpLocks/>
            <a:stCxn id="58" idx="2"/>
            <a:endCxn id="54" idx="0"/>
          </p:cNvCxnSpPr>
          <p:nvPr/>
        </p:nvCxnSpPr>
        <p:spPr>
          <a:xfrm>
            <a:off x="9404280" y="5056476"/>
            <a:ext cx="768162" cy="1702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2FC82398-9EE6-4B8C-8D5B-BC0ED269C3FD}"/>
              </a:ext>
            </a:extLst>
          </p:cNvPr>
          <p:cNvSpPr txBox="1"/>
          <p:nvPr/>
        </p:nvSpPr>
        <p:spPr>
          <a:xfrm>
            <a:off x="9071941" y="3643612"/>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cxnSp>
        <p:nvCxnSpPr>
          <p:cNvPr id="69" name="直接连接符 68">
            <a:extLst>
              <a:ext uri="{FF2B5EF4-FFF2-40B4-BE49-F238E27FC236}">
                <a16:creationId xmlns:a16="http://schemas.microsoft.com/office/drawing/2014/main" id="{52DC7AA2-2C69-400F-ADE0-743B9AF1EAFD}"/>
              </a:ext>
            </a:extLst>
          </p:cNvPr>
          <p:cNvCxnSpPr>
            <a:cxnSpLocks/>
            <a:stCxn id="68" idx="2"/>
            <a:endCxn id="51" idx="0"/>
          </p:cNvCxnSpPr>
          <p:nvPr/>
        </p:nvCxnSpPr>
        <p:spPr>
          <a:xfrm flipH="1">
            <a:off x="8748045" y="4166832"/>
            <a:ext cx="494599" cy="345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3792E1D-077B-4970-8896-80DA95C340D9}"/>
              </a:ext>
            </a:extLst>
          </p:cNvPr>
          <p:cNvCxnSpPr>
            <a:cxnSpLocks/>
            <a:stCxn id="68" idx="2"/>
            <a:endCxn id="58" idx="0"/>
          </p:cNvCxnSpPr>
          <p:nvPr/>
        </p:nvCxnSpPr>
        <p:spPr>
          <a:xfrm>
            <a:off x="9242644" y="4166832"/>
            <a:ext cx="161636" cy="3664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966F3DE5-B714-43F1-B604-198E818D71B5}"/>
              </a:ext>
            </a:extLst>
          </p:cNvPr>
          <p:cNvSpPr txBox="1"/>
          <p:nvPr/>
        </p:nvSpPr>
        <p:spPr>
          <a:xfrm>
            <a:off x="9358832" y="2753757"/>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B</a:t>
            </a:r>
            <a:endParaRPr lang="zh-CN" altLang="en-US" dirty="0"/>
          </a:p>
        </p:txBody>
      </p:sp>
      <p:cxnSp>
        <p:nvCxnSpPr>
          <p:cNvPr id="76" name="直接连接符 75">
            <a:extLst>
              <a:ext uri="{FF2B5EF4-FFF2-40B4-BE49-F238E27FC236}">
                <a16:creationId xmlns:a16="http://schemas.microsoft.com/office/drawing/2014/main" id="{E1039349-9735-4F8B-9FA3-0A00A875BA8C}"/>
              </a:ext>
            </a:extLst>
          </p:cNvPr>
          <p:cNvCxnSpPr>
            <a:cxnSpLocks/>
            <a:stCxn id="75" idx="2"/>
            <a:endCxn id="68" idx="0"/>
          </p:cNvCxnSpPr>
          <p:nvPr/>
        </p:nvCxnSpPr>
        <p:spPr>
          <a:xfrm flipH="1">
            <a:off x="9242644" y="3276977"/>
            <a:ext cx="286891" cy="366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37C62FF5-BD64-44A4-AB4C-410176EA31C2}"/>
              </a:ext>
            </a:extLst>
          </p:cNvPr>
          <p:cNvCxnSpPr>
            <a:cxnSpLocks/>
            <a:stCxn id="75" idx="2"/>
            <a:endCxn id="55" idx="0"/>
          </p:cNvCxnSpPr>
          <p:nvPr/>
        </p:nvCxnSpPr>
        <p:spPr>
          <a:xfrm>
            <a:off x="9529535" y="3276977"/>
            <a:ext cx="452300" cy="3370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594A4C6F-CDDA-4763-9F6B-D48951447C8E}"/>
              </a:ext>
            </a:extLst>
          </p:cNvPr>
          <p:cNvCxnSpPr>
            <a:cxnSpLocks/>
            <a:stCxn id="75" idx="2"/>
            <a:endCxn id="48" idx="0"/>
          </p:cNvCxnSpPr>
          <p:nvPr/>
        </p:nvCxnSpPr>
        <p:spPr>
          <a:xfrm>
            <a:off x="9529535" y="3276977"/>
            <a:ext cx="1180543" cy="3370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5F356AA7-76C7-4859-95BF-8C7C6BA0578F}"/>
              </a:ext>
            </a:extLst>
          </p:cNvPr>
          <p:cNvSpPr txBox="1"/>
          <p:nvPr/>
        </p:nvSpPr>
        <p:spPr>
          <a:xfrm>
            <a:off x="9193600" y="1834493"/>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a:t>
            </a:r>
            <a:endParaRPr lang="zh-CN" altLang="en-US" dirty="0"/>
          </a:p>
        </p:txBody>
      </p:sp>
      <p:cxnSp>
        <p:nvCxnSpPr>
          <p:cNvPr id="86" name="直接连接符 85">
            <a:extLst>
              <a:ext uri="{FF2B5EF4-FFF2-40B4-BE49-F238E27FC236}">
                <a16:creationId xmlns:a16="http://schemas.microsoft.com/office/drawing/2014/main" id="{D021A5D4-C56B-4EBA-8ACC-6199335A0FDF}"/>
              </a:ext>
            </a:extLst>
          </p:cNvPr>
          <p:cNvCxnSpPr>
            <a:cxnSpLocks/>
            <a:stCxn id="85" idx="2"/>
            <a:endCxn id="50" idx="0"/>
          </p:cNvCxnSpPr>
          <p:nvPr/>
        </p:nvCxnSpPr>
        <p:spPr>
          <a:xfrm flipH="1">
            <a:off x="8523013" y="2357713"/>
            <a:ext cx="841290" cy="3752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D4DA1501-1287-4E89-95EA-E1C8852F8CBC}"/>
              </a:ext>
            </a:extLst>
          </p:cNvPr>
          <p:cNvCxnSpPr>
            <a:cxnSpLocks/>
            <a:stCxn id="85" idx="2"/>
            <a:endCxn id="75" idx="0"/>
          </p:cNvCxnSpPr>
          <p:nvPr/>
        </p:nvCxnSpPr>
        <p:spPr>
          <a:xfrm>
            <a:off x="9364303" y="2357713"/>
            <a:ext cx="165232" cy="3960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939CDF3C-FEFB-4D22-A88D-622C67AB4DA3}"/>
              </a:ext>
            </a:extLst>
          </p:cNvPr>
          <p:cNvSpPr txBox="1"/>
          <p:nvPr/>
        </p:nvSpPr>
        <p:spPr>
          <a:xfrm>
            <a:off x="9188129" y="636216"/>
            <a:ext cx="341405"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S</a:t>
            </a:r>
            <a:endParaRPr lang="zh-CN" altLang="en-US" dirty="0"/>
          </a:p>
        </p:txBody>
      </p:sp>
      <p:cxnSp>
        <p:nvCxnSpPr>
          <p:cNvPr id="93" name="直接连接符 92">
            <a:extLst>
              <a:ext uri="{FF2B5EF4-FFF2-40B4-BE49-F238E27FC236}">
                <a16:creationId xmlns:a16="http://schemas.microsoft.com/office/drawing/2014/main" id="{989E02B7-4083-4BFB-B6BD-A26C4953B9A0}"/>
              </a:ext>
            </a:extLst>
          </p:cNvPr>
          <p:cNvCxnSpPr>
            <a:cxnSpLocks/>
            <a:stCxn id="92" idx="2"/>
            <a:endCxn id="49" idx="0"/>
          </p:cNvCxnSpPr>
          <p:nvPr/>
        </p:nvCxnSpPr>
        <p:spPr>
          <a:xfrm flipH="1">
            <a:off x="8374439" y="1159436"/>
            <a:ext cx="984393" cy="6092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9A5D5D32-E153-48EE-BC04-D48E8CCB1FC6}"/>
              </a:ext>
            </a:extLst>
          </p:cNvPr>
          <p:cNvCxnSpPr>
            <a:cxnSpLocks/>
            <a:stCxn id="92" idx="2"/>
            <a:endCxn id="56" idx="0"/>
          </p:cNvCxnSpPr>
          <p:nvPr/>
        </p:nvCxnSpPr>
        <p:spPr>
          <a:xfrm>
            <a:off x="9358832" y="1159436"/>
            <a:ext cx="1443267" cy="6092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FEA2DA71-15E2-43A7-9A24-08DDCE4397C5}"/>
              </a:ext>
            </a:extLst>
          </p:cNvPr>
          <p:cNvCxnSpPr>
            <a:cxnSpLocks/>
            <a:stCxn id="92" idx="2"/>
            <a:endCxn id="85" idx="0"/>
          </p:cNvCxnSpPr>
          <p:nvPr/>
        </p:nvCxnSpPr>
        <p:spPr>
          <a:xfrm>
            <a:off x="9358832" y="1159436"/>
            <a:ext cx="5471" cy="6750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5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本章主要内容</a:t>
            </a:r>
          </a:p>
        </p:txBody>
      </p:sp>
      <p:sp>
        <p:nvSpPr>
          <p:cNvPr id="3" name="内容占位符 2"/>
          <p:cNvSpPr>
            <a:spLocks noGrp="1"/>
          </p:cNvSpPr>
          <p:nvPr>
            <p:ph idx="1"/>
          </p:nvPr>
        </p:nvSpPr>
        <p:spPr>
          <a:xfrm>
            <a:off x="487822" y="942764"/>
            <a:ext cx="10515599" cy="4760612"/>
          </a:xfrm>
        </p:spPr>
        <p:txBody>
          <a:bodyPr>
            <a:normAutofit/>
          </a:bodyPr>
          <a:lstStyle/>
          <a:p>
            <a:pPr>
              <a:lnSpc>
                <a:spcPct val="150000"/>
              </a:lnSpc>
              <a:defRPr/>
            </a:pPr>
            <a:r>
              <a:rPr lang="en-US" altLang="zh-CN" b="1" dirty="0"/>
              <a:t>5.1</a:t>
            </a:r>
            <a:r>
              <a:rPr lang="zh-CN" altLang="en-US" b="1" dirty="0"/>
              <a:t>　优先分析概述  </a:t>
            </a:r>
          </a:p>
          <a:p>
            <a:pPr>
              <a:lnSpc>
                <a:spcPct val="150000"/>
              </a:lnSpc>
              <a:defRPr/>
            </a:pPr>
            <a:r>
              <a:rPr lang="en-US" altLang="zh-CN" b="1" dirty="0"/>
              <a:t>5.2</a:t>
            </a:r>
            <a:r>
              <a:rPr lang="zh-CN" altLang="en-US" b="1" dirty="0"/>
              <a:t>　简单优先分析法  </a:t>
            </a:r>
          </a:p>
          <a:p>
            <a:pPr>
              <a:lnSpc>
                <a:spcPct val="150000"/>
              </a:lnSpc>
              <a:defRPr/>
            </a:pPr>
            <a:r>
              <a:rPr lang="en-US" altLang="zh-CN" b="1" u="sng" dirty="0">
                <a:solidFill>
                  <a:srgbClr val="C00000"/>
                </a:solidFill>
              </a:rPr>
              <a:t>5.3</a:t>
            </a:r>
            <a:r>
              <a:rPr lang="zh-CN" altLang="en-US" b="1" u="sng" dirty="0">
                <a:solidFill>
                  <a:srgbClr val="C00000"/>
                </a:solidFill>
              </a:rPr>
              <a:t>　算符优先分析法</a:t>
            </a:r>
          </a:p>
        </p:txBody>
      </p:sp>
      <p:sp>
        <p:nvSpPr>
          <p:cNvPr id="5" name="灯片编号占位符 4">
            <a:extLst>
              <a:ext uri="{FF2B5EF4-FFF2-40B4-BE49-F238E27FC236}">
                <a16:creationId xmlns:a16="http://schemas.microsoft.com/office/drawing/2014/main" id="{6A38DB38-50D6-419C-B6D1-AFA62C7D99F4}"/>
              </a:ext>
            </a:extLst>
          </p:cNvPr>
          <p:cNvSpPr>
            <a:spLocks noGrp="1"/>
          </p:cNvSpPr>
          <p:nvPr>
            <p:ph type="sldNum" sz="quarter" idx="4"/>
          </p:nvPr>
        </p:nvSpPr>
        <p:spPr/>
        <p:txBody>
          <a:bodyPr/>
          <a:lstStyle/>
          <a:p>
            <a:fld id="{E3A857A3-1012-4184-86F6-41658C62E65F}" type="slidenum">
              <a:rPr lang="en-US" smtClean="0"/>
              <a:pPr/>
              <a:t>15</a:t>
            </a:fld>
            <a:endParaRPr lang="en-US" dirty="0"/>
          </a:p>
        </p:txBody>
      </p:sp>
    </p:spTree>
    <p:extLst>
      <p:ext uri="{BB962C8B-B14F-4D97-AF65-F5344CB8AC3E}">
        <p14:creationId xmlns:p14="http://schemas.microsoft.com/office/powerpoint/2010/main" val="2966837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A91F2-21E4-4EAE-9394-D0F6DA9884C7}"/>
              </a:ext>
            </a:extLst>
          </p:cNvPr>
          <p:cNvSpPr>
            <a:spLocks noGrp="1"/>
          </p:cNvSpPr>
          <p:nvPr>
            <p:ph type="title"/>
          </p:nvPr>
        </p:nvSpPr>
        <p:spPr/>
        <p:txBody>
          <a:bodyPr>
            <a:normAutofit/>
          </a:bodyPr>
          <a:lstStyle/>
          <a:p>
            <a:r>
              <a:rPr lang="en-US" altLang="zh-CN" dirty="0"/>
              <a:t>5.3</a:t>
            </a:r>
            <a:r>
              <a:rPr lang="zh-CN" altLang="en-US" dirty="0"/>
              <a:t>　算符优先分析法</a:t>
            </a:r>
          </a:p>
        </p:txBody>
      </p:sp>
      <p:sp>
        <p:nvSpPr>
          <p:cNvPr id="3" name="内容占位符 2">
            <a:extLst>
              <a:ext uri="{FF2B5EF4-FFF2-40B4-BE49-F238E27FC236}">
                <a16:creationId xmlns:a16="http://schemas.microsoft.com/office/drawing/2014/main" id="{7DFD76D3-5149-4EB3-82BA-2F69AEE0DD8E}"/>
              </a:ext>
            </a:extLst>
          </p:cNvPr>
          <p:cNvSpPr>
            <a:spLocks noGrp="1"/>
          </p:cNvSpPr>
          <p:nvPr>
            <p:ph idx="1"/>
          </p:nvPr>
        </p:nvSpPr>
        <p:spPr>
          <a:xfrm>
            <a:off x="487823" y="942764"/>
            <a:ext cx="10515600" cy="5637024"/>
          </a:xfrm>
        </p:spPr>
        <p:txBody>
          <a:bodyPr>
            <a:normAutofit/>
          </a:bodyPr>
          <a:lstStyle/>
          <a:p>
            <a:r>
              <a:rPr lang="zh-CN" altLang="en-US" sz="2800" dirty="0"/>
              <a:t>与简单优先分析法不同，</a:t>
            </a:r>
            <a:r>
              <a:rPr lang="zh-CN" altLang="en-US" sz="2800" dirty="0">
                <a:solidFill>
                  <a:srgbClr val="C00000"/>
                </a:solidFill>
              </a:rPr>
              <a:t>算符优先分析法</a:t>
            </a:r>
            <a:r>
              <a:rPr lang="zh-CN" altLang="en-US" sz="2800" dirty="0"/>
              <a:t>仅仅利用</a:t>
            </a:r>
            <a:r>
              <a:rPr lang="zh-CN" altLang="en-US" sz="2800" dirty="0">
                <a:solidFill>
                  <a:srgbClr val="0000FF"/>
                </a:solidFill>
              </a:rPr>
              <a:t>相邻的两个终结符</a:t>
            </a:r>
            <a:r>
              <a:rPr lang="zh-CN" altLang="en-US" sz="2800" dirty="0"/>
              <a:t>之间优先关系寻找</a:t>
            </a:r>
            <a:r>
              <a:rPr lang="zh-CN" altLang="en-US" sz="2800" dirty="0">
                <a:solidFill>
                  <a:srgbClr val="0000FF"/>
                </a:solidFill>
              </a:rPr>
              <a:t>归约子串</a:t>
            </a:r>
            <a:r>
              <a:rPr lang="zh-CN" altLang="en-US" sz="2800" dirty="0"/>
              <a:t>。这个归约子串</a:t>
            </a:r>
            <a:r>
              <a:rPr lang="zh-CN" altLang="en-US" sz="2800" dirty="0">
                <a:solidFill>
                  <a:srgbClr val="0000FF"/>
                </a:solidFill>
              </a:rPr>
              <a:t>不是句柄</a:t>
            </a:r>
            <a:r>
              <a:rPr lang="zh-CN" altLang="en-US" sz="2800" dirty="0"/>
              <a:t>，但它是一种特殊的直接短语，被称为“</a:t>
            </a:r>
            <a:r>
              <a:rPr lang="zh-CN" altLang="en-US" sz="2800" dirty="0">
                <a:solidFill>
                  <a:srgbClr val="0000FF"/>
                </a:solidFill>
              </a:rPr>
              <a:t>最左素短语</a:t>
            </a:r>
            <a:r>
              <a:rPr lang="zh-CN" altLang="en-US" sz="2800" dirty="0"/>
              <a:t>”。</a:t>
            </a:r>
          </a:p>
          <a:p>
            <a:r>
              <a:rPr lang="zh-CN" altLang="en-US" sz="2800" dirty="0"/>
              <a:t>这种分析法源于对</a:t>
            </a:r>
            <a:r>
              <a:rPr lang="zh-CN" altLang="en-US" sz="2800" dirty="0">
                <a:solidFill>
                  <a:srgbClr val="C00000"/>
                </a:solidFill>
              </a:rPr>
              <a:t>表达式处理</a:t>
            </a:r>
            <a:r>
              <a:rPr lang="zh-CN" altLang="en-US" sz="2800" dirty="0"/>
              <a:t>。表达式是计算机语言中最重要的、最核心的组成部分，其语法特点是表达式运算符和运算对象组成。表达式组成是否符合语法，通常是以运算符的计算优先顺序和运算符需要运算对象个数进行判别的。 </a:t>
            </a:r>
          </a:p>
        </p:txBody>
      </p:sp>
      <p:sp>
        <p:nvSpPr>
          <p:cNvPr id="4" name="灯片编号占位符 3">
            <a:extLst>
              <a:ext uri="{FF2B5EF4-FFF2-40B4-BE49-F238E27FC236}">
                <a16:creationId xmlns:a16="http://schemas.microsoft.com/office/drawing/2014/main" id="{CE4C3052-E055-4073-A3F1-9AB34ABA64D2}"/>
              </a:ext>
            </a:extLst>
          </p:cNvPr>
          <p:cNvSpPr>
            <a:spLocks noGrp="1"/>
          </p:cNvSpPr>
          <p:nvPr>
            <p:ph type="sldNum" sz="quarter" idx="4"/>
          </p:nvPr>
        </p:nvSpPr>
        <p:spPr/>
        <p:txBody>
          <a:bodyPr/>
          <a:lstStyle/>
          <a:p>
            <a:fld id="{E3A857A3-1012-4184-86F6-41658C62E65F}" type="slidenum">
              <a:rPr lang="en-US" smtClean="0"/>
              <a:pPr/>
              <a:t>16</a:t>
            </a:fld>
            <a:endParaRPr lang="en-US" dirty="0"/>
          </a:p>
        </p:txBody>
      </p:sp>
    </p:spTree>
    <p:extLst>
      <p:ext uri="{BB962C8B-B14F-4D97-AF65-F5344CB8AC3E}">
        <p14:creationId xmlns:p14="http://schemas.microsoft.com/office/powerpoint/2010/main" val="134845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9EACF-7073-4C6B-96E0-649D6DDAEFCF}"/>
              </a:ext>
            </a:extLst>
          </p:cNvPr>
          <p:cNvSpPr>
            <a:spLocks noGrp="1"/>
          </p:cNvSpPr>
          <p:nvPr>
            <p:ph type="title"/>
          </p:nvPr>
        </p:nvSpPr>
        <p:spPr/>
        <p:txBody>
          <a:bodyPr/>
          <a:lstStyle/>
          <a:p>
            <a:r>
              <a:rPr lang="en-US" altLang="zh-CN" dirty="0"/>
              <a:t>5.3</a:t>
            </a:r>
            <a:r>
              <a:rPr lang="zh-CN" altLang="en-US" dirty="0"/>
              <a:t>　算符优先分析法</a:t>
            </a:r>
          </a:p>
        </p:txBody>
      </p:sp>
      <p:sp>
        <p:nvSpPr>
          <p:cNvPr id="3" name="内容占位符 2">
            <a:extLst>
              <a:ext uri="{FF2B5EF4-FFF2-40B4-BE49-F238E27FC236}">
                <a16:creationId xmlns:a16="http://schemas.microsoft.com/office/drawing/2014/main" id="{CA1F7E30-9906-4BD7-AFBC-A4AD9551456E}"/>
              </a:ext>
            </a:extLst>
          </p:cNvPr>
          <p:cNvSpPr>
            <a:spLocks noGrp="1"/>
          </p:cNvSpPr>
          <p:nvPr>
            <p:ph idx="1"/>
          </p:nvPr>
        </p:nvSpPr>
        <p:spPr>
          <a:xfrm>
            <a:off x="487822" y="942764"/>
            <a:ext cx="11299625" cy="5637024"/>
          </a:xfrm>
        </p:spPr>
        <p:txBody>
          <a:bodyPr>
            <a:normAutofit/>
          </a:bodyPr>
          <a:lstStyle/>
          <a:p>
            <a:r>
              <a:rPr lang="zh-CN" altLang="en-US" sz="2400" dirty="0">
                <a:solidFill>
                  <a:srgbClr val="C00000"/>
                </a:solidFill>
              </a:rPr>
              <a:t>定义</a:t>
            </a:r>
            <a:r>
              <a:rPr lang="en-US" altLang="zh-CN" sz="2400" dirty="0">
                <a:solidFill>
                  <a:srgbClr val="C00000"/>
                </a:solidFill>
                <a:latin typeface="+mn-ea"/>
                <a:ea typeface="+mn-ea"/>
              </a:rPr>
              <a:t>5.3  </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设文法</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G </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(V</a:t>
            </a:r>
            <a:r>
              <a:rPr kumimoji="0" lang="en-US" altLang="zh-CN" sz="24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V</a:t>
            </a:r>
            <a:r>
              <a:rPr kumimoji="0" lang="en-US" altLang="zh-CN" sz="2400" i="0" u="none" strike="noStrike" kern="1200" cap="none" spc="0" normalizeH="0" baseline="-30000" noProof="0" dirty="0">
                <a:ln>
                  <a:noFill/>
                </a:ln>
                <a:solidFill>
                  <a:srgbClr val="000000"/>
                </a:solidFill>
                <a:effectLst/>
                <a:uLnTx/>
                <a:uFillTx/>
                <a:latin typeface="+mn-ea"/>
                <a:ea typeface="+mn-ea"/>
                <a:cs typeface="+mn-cs"/>
              </a:rPr>
              <a:t>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P</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S</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），如果</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G</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中</a:t>
            </a:r>
            <a:r>
              <a:rPr kumimoji="0" lang="zh-CN" altLang="en-US" sz="2400" i="0" u="none" strike="noStrike" kern="1200" cap="none" spc="0" normalizeH="0" baseline="0" noProof="0" dirty="0">
                <a:ln>
                  <a:noFill/>
                </a:ln>
                <a:solidFill>
                  <a:srgbClr val="0000FF"/>
                </a:solidFill>
                <a:effectLst/>
                <a:uLnTx/>
                <a:uFillTx/>
                <a:latin typeface="+mn-ea"/>
                <a:ea typeface="+mn-ea"/>
                <a:cs typeface="+mn-cs"/>
              </a:rPr>
              <a:t>没有形如</a:t>
            </a:r>
            <a:r>
              <a:rPr kumimoji="0" lang="en-US" altLang="zh-CN" sz="2400" i="0" u="none" strike="noStrike" kern="1200" cap="none" spc="0" normalizeH="0" baseline="0" noProof="0" dirty="0">
                <a:ln>
                  <a:noFill/>
                </a:ln>
                <a:solidFill>
                  <a:srgbClr val="0000FF"/>
                </a:solidFill>
                <a:effectLst/>
                <a:uLnTx/>
                <a:uFillTx/>
                <a:latin typeface="+mn-ea"/>
                <a:ea typeface="+mn-ea"/>
                <a:cs typeface="+mn-cs"/>
              </a:rPr>
              <a:t>A→···BC···</a:t>
            </a:r>
            <a:r>
              <a:rPr kumimoji="0" lang="zh-CN" altLang="en-US" sz="2400" i="0" u="none" strike="noStrike" kern="1200" cap="none" spc="0" normalizeH="0" baseline="0" noProof="0" dirty="0">
                <a:ln>
                  <a:noFill/>
                </a:ln>
                <a:solidFill>
                  <a:srgbClr val="0000FF"/>
                </a:solidFill>
                <a:effectLst/>
                <a:uLnTx/>
                <a:uFillTx/>
                <a:latin typeface="+mn-ea"/>
                <a:ea typeface="+mn-ea"/>
                <a:cs typeface="+mn-cs"/>
              </a:rPr>
              <a:t>的规则</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，其中</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B</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C∈V</a:t>
            </a:r>
            <a:r>
              <a:rPr kumimoji="0" lang="en-US" altLang="zh-CN" sz="24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，则称文法</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G</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为</a:t>
            </a:r>
            <a:r>
              <a:rPr kumimoji="0" lang="zh-CN" altLang="en-US" sz="2400" i="0" u="none" strike="noStrike" kern="1200" cap="none" spc="0" normalizeH="0" baseline="0" noProof="0" dirty="0">
                <a:ln>
                  <a:noFill/>
                </a:ln>
                <a:solidFill>
                  <a:srgbClr val="CC6600"/>
                </a:solidFill>
                <a:effectLst/>
                <a:uLnTx/>
                <a:uFillTx/>
                <a:latin typeface="+mn-ea"/>
                <a:ea typeface="+mn-ea"/>
                <a:cs typeface="+mn-cs"/>
              </a:rPr>
              <a:t>算符文法</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err="1">
                <a:ln>
                  <a:noFill/>
                </a:ln>
                <a:solidFill>
                  <a:srgbClr val="000000"/>
                </a:solidFill>
                <a:effectLst/>
                <a:uLnTx/>
                <a:uFillTx/>
                <a:latin typeface="+mn-ea"/>
                <a:ea typeface="+mn-ea"/>
                <a:cs typeface="+mn-cs"/>
              </a:rPr>
              <a:t>Operater</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 Grammar</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），简称</a:t>
            </a:r>
            <a:r>
              <a:rPr kumimoji="0" lang="en-US" altLang="zh-CN" sz="2400" i="0" u="none" strike="noStrike" kern="1200" cap="none" spc="0" normalizeH="0" baseline="0" noProof="0" dirty="0">
                <a:ln>
                  <a:noFill/>
                </a:ln>
                <a:solidFill>
                  <a:srgbClr val="CC6600"/>
                </a:solidFill>
                <a:effectLst/>
                <a:uLnTx/>
                <a:uFillTx/>
                <a:latin typeface="+mn-ea"/>
                <a:ea typeface="+mn-ea"/>
                <a:cs typeface="+mn-cs"/>
              </a:rPr>
              <a:t>OG</a:t>
            </a:r>
            <a:r>
              <a:rPr kumimoji="0" lang="zh-CN" altLang="en-US" sz="2400" i="0" u="none" strike="noStrike" kern="1200" cap="none" spc="0" normalizeH="0" baseline="0" noProof="0" dirty="0">
                <a:ln>
                  <a:noFill/>
                </a:ln>
                <a:solidFill>
                  <a:srgbClr val="CC6600"/>
                </a:solidFill>
                <a:effectLst/>
                <a:uLnTx/>
                <a:uFillTx/>
                <a:latin typeface="+mn-ea"/>
                <a:ea typeface="+mn-ea"/>
                <a:cs typeface="+mn-cs"/>
              </a:rPr>
              <a:t>文法</a:t>
            </a:r>
            <a:r>
              <a:rPr kumimoji="0"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endParaRPr kumimoji="0"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r>
              <a:rPr lang="zh-CN" altLang="en-US" sz="2400" dirty="0">
                <a:solidFill>
                  <a:srgbClr val="000000"/>
                </a:solidFill>
                <a:latin typeface="+mn-ea"/>
                <a:ea typeface="+mn-ea"/>
              </a:rPr>
              <a:t>例如：表达式文法</a:t>
            </a:r>
            <a:r>
              <a:rPr lang="en-US" altLang="zh-CN" sz="2400" dirty="0">
                <a:solidFill>
                  <a:srgbClr val="000000"/>
                </a:solidFill>
                <a:latin typeface="+mn-ea"/>
                <a:ea typeface="+mn-ea"/>
              </a:rPr>
              <a:t>(</a:t>
            </a:r>
            <a:r>
              <a:rPr lang="zh-CN" altLang="en-US" sz="2400" dirty="0">
                <a:solidFill>
                  <a:srgbClr val="000000"/>
                </a:solidFill>
                <a:latin typeface="+mn-ea"/>
                <a:ea typeface="+mn-ea"/>
              </a:rPr>
              <a:t>有二义性的，无二义性但有左递归）均是</a:t>
            </a:r>
            <a:r>
              <a:rPr lang="en-US" altLang="zh-CN" sz="2400" dirty="0">
                <a:solidFill>
                  <a:srgbClr val="000000"/>
                </a:solidFill>
                <a:latin typeface="+mn-ea"/>
                <a:ea typeface="+mn-ea"/>
              </a:rPr>
              <a:t>OG</a:t>
            </a:r>
            <a:r>
              <a:rPr lang="zh-CN" altLang="en-US" sz="2400" dirty="0">
                <a:solidFill>
                  <a:srgbClr val="000000"/>
                </a:solidFill>
                <a:latin typeface="+mn-ea"/>
                <a:ea typeface="+mn-ea"/>
              </a:rPr>
              <a:t>文法</a:t>
            </a:r>
            <a:endParaRPr kumimoji="0" lang="en-US" altLang="zh-CN" sz="2400" i="0" u="none" strike="noStrike" kern="1200" cap="none" spc="0" normalizeH="0" baseline="0" noProof="0" dirty="0">
              <a:ln>
                <a:noFill/>
              </a:ln>
              <a:solidFill>
                <a:srgbClr val="000000"/>
              </a:solidFill>
              <a:effectLst/>
              <a:uLnTx/>
              <a:uFillTx/>
              <a:latin typeface="+mn-ea"/>
              <a:ea typeface="+mn-ea"/>
              <a:cs typeface="+mn-cs"/>
            </a:endParaRPr>
          </a:p>
          <a:p>
            <a:pPr marL="0" indent="0">
              <a:buNone/>
            </a:pPr>
            <a:r>
              <a:rPr lang="en-US" altLang="zh-CN" sz="2400" dirty="0">
                <a:solidFill>
                  <a:schemeClr val="tx1"/>
                </a:solidFill>
              </a:rPr>
              <a:t>OG</a:t>
            </a:r>
            <a:r>
              <a:rPr lang="zh-CN" altLang="en-US" sz="2400" dirty="0">
                <a:solidFill>
                  <a:schemeClr val="tx1"/>
                </a:solidFill>
              </a:rPr>
              <a:t>文法其实质是对规则进行了限制，也就是规则右部不得出现两个非终结符直接相邻。它是对表达式进行形式化和推广</a:t>
            </a:r>
            <a:r>
              <a:rPr lang="en-US" altLang="zh-CN" sz="2400" dirty="0">
                <a:solidFill>
                  <a:schemeClr val="tx1"/>
                </a:solidFill>
              </a:rPr>
              <a:t>, </a:t>
            </a:r>
            <a:r>
              <a:rPr lang="zh-CN" altLang="en-US" sz="2400" dirty="0">
                <a:solidFill>
                  <a:schemeClr val="tx1"/>
                </a:solidFill>
              </a:rPr>
              <a:t>终结符均视为算符，非终结符视为运算结果。 </a:t>
            </a:r>
          </a:p>
          <a:p>
            <a:pPr algn="l" eaLnBrk="0" fontAlgn="base" hangingPunct="0">
              <a:lnSpc>
                <a:spcPct val="130000"/>
              </a:lnSpc>
              <a:spcBef>
                <a:spcPct val="50000"/>
              </a:spcBef>
              <a:spcAft>
                <a:spcPct val="0"/>
              </a:spcAft>
              <a:defRPr/>
            </a:pPr>
            <a:r>
              <a:rPr kumimoji="0" lang="zh-CN" altLang="en-US" sz="2400" i="0" u="none" strike="noStrike" kern="1200" cap="none" spc="0" normalizeH="0" baseline="0" noProof="0" dirty="0">
                <a:ln>
                  <a:noFill/>
                </a:ln>
                <a:solidFill>
                  <a:srgbClr val="C00000"/>
                </a:solidFill>
                <a:effectLst/>
                <a:uLnTx/>
                <a:uFillTx/>
                <a:latin typeface="+mn-ea"/>
                <a:ea typeface="+mn-ea"/>
                <a:cs typeface="+mn-cs"/>
              </a:rPr>
              <a:t>性质</a:t>
            </a:r>
            <a:r>
              <a:rPr kumimoji="0" lang="en-US" altLang="zh-CN" sz="2400" i="0" u="none" strike="noStrike" kern="1200" cap="none" spc="0" normalizeH="0" baseline="0" noProof="0" dirty="0">
                <a:ln>
                  <a:noFill/>
                </a:ln>
                <a:solidFill>
                  <a:srgbClr val="C00000"/>
                </a:solidFill>
                <a:effectLst/>
                <a:uLnTx/>
                <a:uFillTx/>
                <a:latin typeface="+mn-ea"/>
                <a:ea typeface="+mn-ea"/>
                <a:cs typeface="+mn-cs"/>
              </a:rPr>
              <a:t>1   </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在</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OG</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文法中任何句型都不包含两个相邻的非终结符。</a:t>
            </a:r>
          </a:p>
          <a:p>
            <a:pPr algn="l" eaLnBrk="0" fontAlgn="base" hangingPunct="0">
              <a:lnSpc>
                <a:spcPct val="130000"/>
              </a:lnSpc>
              <a:spcBef>
                <a:spcPct val="50000"/>
              </a:spcBef>
              <a:spcAft>
                <a:spcPct val="0"/>
              </a:spcAft>
              <a:defRPr/>
            </a:pPr>
            <a:r>
              <a:rPr kumimoji="0" lang="zh-CN" altLang="en-US" sz="2400" i="0" u="none" strike="noStrike" kern="1200" cap="none" spc="0" normalizeH="0" baseline="0" noProof="0" dirty="0">
                <a:ln>
                  <a:noFill/>
                </a:ln>
                <a:solidFill>
                  <a:srgbClr val="C00000"/>
                </a:solidFill>
                <a:effectLst/>
                <a:uLnTx/>
                <a:uFillTx/>
                <a:latin typeface="+mn-ea"/>
                <a:ea typeface="+mn-ea"/>
                <a:cs typeface="+mn-cs"/>
              </a:rPr>
              <a:t>性质</a:t>
            </a:r>
            <a:r>
              <a:rPr kumimoji="0" lang="en-US" altLang="zh-CN" sz="2400" i="0" u="none" strike="noStrike" kern="1200" cap="none" spc="0" normalizeH="0" baseline="0" noProof="0" dirty="0">
                <a:ln>
                  <a:noFill/>
                </a:ln>
                <a:solidFill>
                  <a:srgbClr val="C00000"/>
                </a:solidFill>
                <a:effectLst/>
                <a:uLnTx/>
                <a:uFillTx/>
                <a:latin typeface="+mn-ea"/>
                <a:ea typeface="+mn-ea"/>
                <a:cs typeface="+mn-cs"/>
              </a:rPr>
              <a:t>2   </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如果</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Ab</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或</a:t>
            </a:r>
            <a:r>
              <a:rPr kumimoji="0" lang="en-US" altLang="zh-CN" sz="2400" i="0" u="none" strike="noStrike" kern="1200" cap="none" spc="0" normalizeH="0" baseline="0" noProof="0" dirty="0" err="1">
                <a:ln>
                  <a:noFill/>
                </a:ln>
                <a:solidFill>
                  <a:srgbClr val="000000"/>
                </a:solidFill>
                <a:effectLst/>
                <a:uLnTx/>
                <a:uFillTx/>
                <a:latin typeface="+mn-ea"/>
                <a:ea typeface="+mn-ea"/>
                <a:cs typeface="+mn-cs"/>
              </a:rPr>
              <a:t>bA</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出现在</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OG</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文法的句型</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γ</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中，其中</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A∈V</a:t>
            </a:r>
            <a:r>
              <a:rPr kumimoji="0" lang="en-US" altLang="zh-CN" sz="24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err="1">
                <a:ln>
                  <a:noFill/>
                </a:ln>
                <a:solidFill>
                  <a:srgbClr val="000000"/>
                </a:solidFill>
                <a:effectLst/>
                <a:uLnTx/>
                <a:uFillTx/>
                <a:latin typeface="+mn-ea"/>
                <a:ea typeface="+mn-ea"/>
                <a:cs typeface="+mn-cs"/>
              </a:rPr>
              <a:t>b∈V</a:t>
            </a:r>
            <a:r>
              <a:rPr kumimoji="0" lang="en-US" altLang="zh-CN" sz="2400" i="0" u="none" strike="noStrike" kern="1200" cap="none" spc="0" normalizeH="0" baseline="-30000" noProof="0" dirty="0" err="1">
                <a:ln>
                  <a:noFill/>
                </a:ln>
                <a:solidFill>
                  <a:srgbClr val="000000"/>
                </a:solidFill>
                <a:effectLst/>
                <a:uLnTx/>
                <a:uFillTx/>
                <a:latin typeface="+mn-ea"/>
                <a:ea typeface="+mn-ea"/>
                <a:cs typeface="+mn-cs"/>
              </a:rPr>
              <a:t>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，则句型</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γ</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中任何包含</a:t>
            </a:r>
            <a:r>
              <a:rPr kumimoji="0" lang="zh-CN" altLang="en-US" sz="2400" i="0" u="none" strike="noStrike" kern="1200" cap="none" spc="0" normalizeH="0" baseline="0" noProof="0" dirty="0">
                <a:ln>
                  <a:noFill/>
                </a:ln>
                <a:solidFill>
                  <a:srgbClr val="FF0000"/>
                </a:solidFill>
                <a:effectLst/>
                <a:uLnTx/>
                <a:uFillTx/>
                <a:latin typeface="+mn-ea"/>
                <a:ea typeface="+mn-ea"/>
                <a:cs typeface="+mn-cs"/>
              </a:rPr>
              <a:t>此</a:t>
            </a:r>
            <a:r>
              <a:rPr kumimoji="0" lang="en-US" altLang="zh-CN" sz="2400" i="0" u="none" strike="noStrike" kern="1200" cap="none" spc="0" normalizeH="0" baseline="0" noProof="0" dirty="0">
                <a:ln>
                  <a:noFill/>
                </a:ln>
                <a:solidFill>
                  <a:srgbClr val="FF0000"/>
                </a:solidFill>
                <a:effectLst/>
                <a:uLnTx/>
                <a:uFillTx/>
                <a:latin typeface="+mn-ea"/>
                <a:ea typeface="+mn-ea"/>
                <a:cs typeface="+mn-cs"/>
              </a:rPr>
              <a:t>b</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的短语必含有</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p>
          <a:p>
            <a:endParaRPr lang="zh-CN" altLang="en-US" sz="2400" dirty="0"/>
          </a:p>
        </p:txBody>
      </p:sp>
      <p:sp>
        <p:nvSpPr>
          <p:cNvPr id="4" name="灯片编号占位符 3">
            <a:extLst>
              <a:ext uri="{FF2B5EF4-FFF2-40B4-BE49-F238E27FC236}">
                <a16:creationId xmlns:a16="http://schemas.microsoft.com/office/drawing/2014/main" id="{C7D700DD-0A24-4781-8D02-45D02672793E}"/>
              </a:ext>
            </a:extLst>
          </p:cNvPr>
          <p:cNvSpPr>
            <a:spLocks noGrp="1"/>
          </p:cNvSpPr>
          <p:nvPr>
            <p:ph type="sldNum" sz="quarter" idx="4"/>
          </p:nvPr>
        </p:nvSpPr>
        <p:spPr/>
        <p:txBody>
          <a:bodyPr/>
          <a:lstStyle/>
          <a:p>
            <a:fld id="{E3A857A3-1012-4184-86F6-41658C62E65F}" type="slidenum">
              <a:rPr lang="en-US" smtClean="0"/>
              <a:pPr/>
              <a:t>17</a:t>
            </a:fld>
            <a:endParaRPr lang="en-US" dirty="0"/>
          </a:p>
        </p:txBody>
      </p:sp>
    </p:spTree>
    <p:extLst>
      <p:ext uri="{BB962C8B-B14F-4D97-AF65-F5344CB8AC3E}">
        <p14:creationId xmlns:p14="http://schemas.microsoft.com/office/powerpoint/2010/main" val="153064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55F19-8A3E-4D62-8AAC-C60DB825ED45}"/>
              </a:ext>
            </a:extLst>
          </p:cNvPr>
          <p:cNvSpPr>
            <a:spLocks noGrp="1"/>
          </p:cNvSpPr>
          <p:nvPr>
            <p:ph type="title"/>
          </p:nvPr>
        </p:nvSpPr>
        <p:spPr/>
        <p:txBody>
          <a:bodyPr/>
          <a:lstStyle/>
          <a:p>
            <a:r>
              <a:rPr lang="en-US" altLang="zh-CN" dirty="0"/>
              <a:t>5.3</a:t>
            </a:r>
            <a:r>
              <a:rPr lang="zh-CN" altLang="en-US" dirty="0"/>
              <a:t>　算符优先分析法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9D3FDC-A483-41D9-917E-289BC418D235}"/>
                  </a:ext>
                </a:extLst>
              </p:cNvPr>
              <p:cNvSpPr>
                <a:spLocks noGrp="1"/>
              </p:cNvSpPr>
              <p:nvPr>
                <p:ph idx="1"/>
              </p:nvPr>
            </p:nvSpPr>
            <p:spPr/>
            <p:txBody>
              <a:bodyPr/>
              <a:lstStyle/>
              <a:p>
                <a:r>
                  <a:rPr kumimoji="0" lang="zh-CN" altLang="en-US" sz="2800" i="0" u="none" strike="noStrike" kern="1200" cap="none" spc="0" normalizeH="0" baseline="0" noProof="0" dirty="0">
                    <a:ln>
                      <a:noFill/>
                    </a:ln>
                    <a:solidFill>
                      <a:srgbClr val="C00000"/>
                    </a:solidFill>
                    <a:effectLst/>
                    <a:uLnTx/>
                    <a:uFillTx/>
                    <a:latin typeface="+mn-ea"/>
                    <a:ea typeface="+mn-ea"/>
                    <a:cs typeface="+mn-cs"/>
                  </a:rPr>
                  <a:t>性质</a:t>
                </a:r>
                <a:r>
                  <a:rPr kumimoji="0" lang="en-US" altLang="zh-CN" sz="2800" i="0" u="none" strike="noStrike" kern="1200" cap="none" spc="0" normalizeH="0" baseline="0" noProof="0" dirty="0">
                    <a:ln>
                      <a:noFill/>
                    </a:ln>
                    <a:solidFill>
                      <a:srgbClr val="C00000"/>
                    </a:solidFill>
                    <a:effectLst/>
                    <a:uLnTx/>
                    <a:uFillTx/>
                    <a:latin typeface="+mn-ea"/>
                    <a:ea typeface="+mn-ea"/>
                    <a:cs typeface="+mn-cs"/>
                  </a:rPr>
                  <a:t>1 </a:t>
                </a:r>
                <a:r>
                  <a:rPr kumimoji="0" lang="en-US" altLang="zh-CN" sz="2800" i="0" u="none" strike="noStrike" kern="1200" cap="none" spc="0" normalizeH="0" baseline="0" noProof="0" dirty="0">
                    <a:ln>
                      <a:noFill/>
                    </a:ln>
                    <a:effectLst/>
                    <a:uLnTx/>
                    <a:uFillTx/>
                    <a:latin typeface="+mn-ea"/>
                    <a:ea typeface="+mn-ea"/>
                    <a:cs typeface="+mn-cs"/>
                  </a:rPr>
                  <a:t>OG</a:t>
                </a:r>
                <a:r>
                  <a:rPr kumimoji="0" lang="zh-CN" altLang="en-US" sz="2800" i="0" u="none" strike="noStrike" kern="1200" cap="none" spc="0" normalizeH="0" baseline="0" noProof="0" dirty="0">
                    <a:ln>
                      <a:noFill/>
                    </a:ln>
                    <a:effectLst/>
                    <a:uLnTx/>
                    <a:uFillTx/>
                    <a:latin typeface="+mn-ea"/>
                    <a:ea typeface="+mn-ea"/>
                    <a:cs typeface="+mn-cs"/>
                  </a:rPr>
                  <a:t>文法中任何句型都不包含两个相邻的非终结符</a:t>
                </a:r>
                <a:endParaRPr kumimoji="0" lang="en-US" altLang="zh-CN" sz="2800" i="0" u="none" strike="noStrike" kern="1200" cap="none" spc="0" normalizeH="0" baseline="0" noProof="0" dirty="0">
                  <a:ln>
                    <a:noFill/>
                  </a:ln>
                  <a:effectLst/>
                  <a:uLnTx/>
                  <a:uFillTx/>
                  <a:latin typeface="+mn-ea"/>
                  <a:ea typeface="+mn-ea"/>
                  <a:cs typeface="+mn-cs"/>
                </a:endParaRPr>
              </a:p>
              <a:p>
                <a:pPr marL="0" marR="0" lvl="0" indent="0" algn="l" defTabSz="914400" rtl="0" eaLnBrk="0" fontAlgn="base" latinLnBrk="0" hangingPunct="0">
                  <a:lnSpc>
                    <a:spcPts val="3600"/>
                  </a:lnSpc>
                  <a:spcBef>
                    <a:spcPct val="0"/>
                  </a:spcBef>
                  <a:spcAft>
                    <a:spcPct val="0"/>
                  </a:spcAft>
                  <a:buClrTx/>
                  <a:buSzTx/>
                  <a:buNone/>
                  <a:tabLst/>
                  <a:defRPr/>
                </a:pPr>
                <a:r>
                  <a:rPr kumimoji="0" lang="zh-CN" altLang="en-US" sz="2400" i="0" u="none" strike="noStrike" kern="1200" cap="none" spc="0" normalizeH="0" baseline="0" noProof="0" dirty="0">
                    <a:ln>
                      <a:noFill/>
                    </a:ln>
                    <a:solidFill>
                      <a:srgbClr val="000000"/>
                    </a:solidFill>
                    <a:effectLst/>
                    <a:uLnTx/>
                    <a:uFillTx/>
                    <a:latin typeface="+mn-ea"/>
                    <a:ea typeface="+mn-ea"/>
                    <a:cs typeface="+mn-cs"/>
                  </a:rPr>
                  <a:t>证明：按推导长度</a:t>
                </a:r>
                <a:r>
                  <a:rPr lang="en-US" altLang="zh-CN" sz="2400" dirty="0"/>
                  <a:t>(</a:t>
                </a:r>
                <a:r>
                  <a:rPr lang="zh-CN" altLang="en-US" sz="2400" dirty="0"/>
                  <a:t>步数</a:t>
                </a:r>
                <a:r>
                  <a:rPr lang="en-US" altLang="zh-CN" sz="2400" dirty="0"/>
                  <a:t>)n</a:t>
                </a:r>
                <a:r>
                  <a:rPr lang="zh-CN" altLang="en-US" sz="2400" dirty="0"/>
                  <a:t>，用</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归纳法证明。设</a:t>
                </a:r>
                <a:r>
                  <a:rPr kumimoji="0" lang="el-GR" altLang="zh-CN" sz="2400" i="0" u="none" strike="noStrike" kern="1200" cap="none" spc="0" normalizeH="0" baseline="0" noProof="0" dirty="0">
                    <a:ln>
                      <a:noFill/>
                    </a:ln>
                    <a:solidFill>
                      <a:srgbClr val="000000"/>
                    </a:solidFill>
                    <a:effectLst/>
                    <a:uLnTx/>
                    <a:uFillTx/>
                  </a:rPr>
                  <a:t>γ</a:t>
                </a:r>
                <a:r>
                  <a:rPr kumimoji="0" lang="zh-CN" altLang="en-US" sz="2400" i="0" u="none" strike="noStrike" kern="1200" cap="none" spc="0" normalizeH="0" baseline="0" noProof="0" dirty="0">
                    <a:ln>
                      <a:noFill/>
                    </a:ln>
                    <a:solidFill>
                      <a:srgbClr val="000000"/>
                    </a:solidFill>
                    <a:effectLst/>
                    <a:uLnTx/>
                    <a:uFillTx/>
                  </a:rPr>
                  <a:t>为句型</a:t>
                </a:r>
                <a:r>
                  <a:rPr kumimoji="0" lang="en-US" altLang="zh-CN" sz="2400" i="0" u="none" strike="noStrike" kern="1200" cap="none" spc="0" normalizeH="0" baseline="0" noProof="0" dirty="0">
                    <a:ln>
                      <a:noFill/>
                    </a:ln>
                    <a:solidFill>
                      <a:srgbClr val="000000"/>
                    </a:solidFill>
                    <a:effectLst/>
                    <a:uLnTx/>
                    <a:uFillTx/>
                  </a:rPr>
                  <a:t>,S</a:t>
                </a:r>
                <a:r>
                  <a:rPr kumimoji="0" lang="el-GR" altLang="zh-CN" sz="2400" i="0" u="none" strike="noStrike" kern="1200" cap="none" spc="0" normalizeH="0" baseline="0" noProof="0" dirty="0">
                    <a:ln>
                      <a:noFill/>
                    </a:ln>
                    <a:solidFill>
                      <a:srgbClr val="000000"/>
                    </a:solidFill>
                    <a:effectLst/>
                    <a:uLnTx/>
                    <a:uFillTx/>
                  </a:rPr>
                  <a:t> </a:t>
                </a:r>
                <a14:m>
                  <m:oMath xmlns:m="http://schemas.openxmlformats.org/officeDocument/2006/math">
                    <m:groupChr>
                      <m:groupChrPr>
                        <m:chr m:val="⇒"/>
                        <m:vertJc m:val="bot"/>
                        <m:ctrlPr>
                          <a:rPr kumimoji="0" lang="el-GR" altLang="zh-CN" sz="2400" i="1" u="none" strike="noStrike" kern="1200" cap="none" spc="0" normalizeH="0" baseline="0" noProof="0" smtClean="0">
                            <a:ln>
                              <a:noFill/>
                            </a:ln>
                            <a:solidFill>
                              <a:srgbClr val="000000"/>
                            </a:solidFill>
                            <a:effectLst/>
                            <a:uLnTx/>
                            <a:uFillTx/>
                            <a:latin typeface="Cambria Math" panose="02040503050406030204" pitchFamily="18" charset="0"/>
                          </a:rPr>
                        </m:ctrlPr>
                      </m:groupChrPr>
                      <m:e>
                        <m:r>
                          <m:rPr>
                            <m:brk m:alnAt="2"/>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rPr>
                          <m:t>∗</m:t>
                        </m:r>
                      </m:e>
                    </m:groupChr>
                  </m:oMath>
                </a14:m>
                <a:r>
                  <a:rPr kumimoji="0" lang="el-GR" altLang="zh-CN" sz="2400" i="0" u="none" strike="noStrike" kern="1200" cap="none" spc="0" normalizeH="0" baseline="0" noProof="0" dirty="0">
                    <a:ln>
                      <a:noFill/>
                    </a:ln>
                    <a:solidFill>
                      <a:srgbClr val="000000"/>
                    </a:solidFill>
                    <a:effectLst/>
                    <a:uLnTx/>
                    <a:uFillTx/>
                  </a:rPr>
                  <a:t>γ</a:t>
                </a:r>
                <a:r>
                  <a:rPr kumimoji="0" lang="en-US" altLang="zh-CN" sz="2400" i="0" u="none" strike="noStrike" kern="1200" cap="none" spc="0" normalizeH="0" baseline="0" noProof="0" dirty="0">
                    <a:ln>
                      <a:noFill/>
                    </a:ln>
                    <a:solidFill>
                      <a:srgbClr val="000000"/>
                    </a:solidFill>
                    <a:effectLst/>
                    <a:uLnTx/>
                    <a:uFillTx/>
                  </a:rPr>
                  <a:t>.</a:t>
                </a:r>
              </a:p>
              <a:p>
                <a:pPr marL="0" marR="0" lvl="0" indent="0" algn="l" defTabSz="914400" rtl="0" eaLnBrk="0" fontAlgn="base" latinLnBrk="0" hangingPunct="0">
                  <a:lnSpc>
                    <a:spcPts val="3600"/>
                  </a:lnSpc>
                  <a:spcBef>
                    <a:spcPct val="0"/>
                  </a:spcBef>
                  <a:spcAft>
                    <a:spcPct val="0"/>
                  </a:spcAft>
                  <a:buClrTx/>
                  <a:buSzTx/>
                  <a:buNone/>
                  <a:tabLst/>
                  <a:defRPr/>
                </a:pPr>
                <a:r>
                  <a:rPr lang="en-US" altLang="zh-CN" sz="2400" dirty="0">
                    <a:solidFill>
                      <a:srgbClr val="000000"/>
                    </a:solidFill>
                    <a:latin typeface="+mn-ea"/>
                    <a:ea typeface="+mn-ea"/>
                    <a:cs typeface="+mn-cs"/>
                  </a:rPr>
                  <a:t>            S</a:t>
                </a:r>
                <a:r>
                  <a:rPr lang="en-US" altLang="zh-CN" sz="2400" dirty="0">
                    <a:sym typeface="Symbol" pitchFamily="2" charset="2"/>
                  </a:rPr>
                  <a:t> </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 ω</a:t>
                </a:r>
                <a:r>
                  <a:rPr kumimoji="0" lang="en-US" altLang="zh-CN" sz="2400" i="0" u="none" strike="noStrike" kern="1200" cap="none" spc="0" normalizeH="0" baseline="-25000" noProof="0" dirty="0">
                    <a:ln>
                      <a:noFill/>
                    </a:ln>
                    <a:solidFill>
                      <a:srgbClr val="000000"/>
                    </a:solidFill>
                    <a:effectLst/>
                    <a:uLnTx/>
                    <a:uFillTx/>
                    <a:latin typeface="+mn-ea"/>
                    <a:ea typeface="+mn-ea"/>
                    <a:cs typeface="+mn-cs"/>
                  </a:rPr>
                  <a:t>1</a:t>
                </a:r>
                <a:r>
                  <a:rPr lang="en-US" altLang="zh-CN" sz="2400" dirty="0">
                    <a:sym typeface="Symbol" pitchFamily="2" charset="2"/>
                  </a:rPr>
                  <a:t>  </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ω</a:t>
                </a:r>
                <a:r>
                  <a:rPr kumimoji="0" lang="en-US" altLang="zh-CN" sz="2400" i="0" u="none" strike="noStrike" kern="1200" cap="none" spc="0" normalizeH="0" baseline="-25000" noProof="0" dirty="0">
                    <a:ln>
                      <a:noFill/>
                    </a:ln>
                    <a:solidFill>
                      <a:srgbClr val="000000"/>
                    </a:solidFill>
                    <a:effectLst/>
                    <a:uLnTx/>
                    <a:uFillTx/>
                    <a:latin typeface="+mn-ea"/>
                    <a:ea typeface="+mn-ea"/>
                    <a:cs typeface="+mn-cs"/>
                  </a:rPr>
                  <a:t>2</a:t>
                </a:r>
                <a:r>
                  <a:rPr lang="en-US" altLang="zh-CN" sz="2400" dirty="0">
                    <a:sym typeface="Symbol" pitchFamily="2" charset="2"/>
                  </a:rPr>
                  <a:t>  </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t>
                </a:r>
                <a:r>
                  <a:rPr lang="en-US" altLang="zh-CN" sz="2400" dirty="0">
                    <a:sym typeface="Symbol" pitchFamily="2" charset="2"/>
                  </a:rPr>
                  <a:t> </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 ω</a:t>
                </a:r>
                <a:r>
                  <a:rPr kumimoji="0" lang="en-US" altLang="zh-CN" sz="2400" i="0" u="none" strike="noStrike" kern="1200" cap="none" spc="0" normalizeH="0" baseline="-25000" noProof="0" dirty="0">
                    <a:ln>
                      <a:noFill/>
                    </a:ln>
                    <a:solidFill>
                      <a:srgbClr val="000000"/>
                    </a:solidFill>
                    <a:effectLst/>
                    <a:uLnTx/>
                    <a:uFillTx/>
                    <a:latin typeface="+mn-ea"/>
                    <a:ea typeface="+mn-ea"/>
                    <a:cs typeface="+mn-cs"/>
                  </a:rPr>
                  <a:t>k</a:t>
                </a:r>
                <a:r>
                  <a:rPr lang="en-US" altLang="zh-CN" sz="2400" dirty="0">
                    <a:sym typeface="Symbol" pitchFamily="2" charset="2"/>
                  </a:rPr>
                  <a:t></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 ω</a:t>
                </a:r>
                <a:r>
                  <a:rPr lang="en-US" altLang="zh-CN" sz="2400" baseline="-25000" dirty="0">
                    <a:solidFill>
                      <a:srgbClr val="000000"/>
                    </a:solidFill>
                    <a:latin typeface="+mn-ea"/>
                    <a:ea typeface="+mn-ea"/>
                  </a:rPr>
                  <a:t>k+1</a:t>
                </a:r>
                <a:r>
                  <a:rPr kumimoji="0" lang="en-US" altLang="zh-CN" sz="2400" i="0" u="none" strike="noStrike" kern="1200" cap="none" spc="0" normalizeH="0" noProof="0" dirty="0">
                    <a:ln>
                      <a:noFill/>
                    </a:ln>
                    <a:solidFill>
                      <a:srgbClr val="000000"/>
                    </a:solidFill>
                    <a:effectLst/>
                    <a:uLnTx/>
                    <a:uFillTx/>
                    <a:latin typeface="+mn-ea"/>
                    <a:ea typeface="+mn-ea"/>
                    <a:cs typeface="+mn-cs"/>
                  </a:rPr>
                  <a:t>=</a:t>
                </a:r>
                <a:r>
                  <a:rPr kumimoji="0" lang="el-GR" altLang="zh-CN" sz="2400" i="0" u="none" strike="noStrike" kern="1200" cap="none" spc="0" normalizeH="0" baseline="0" noProof="0" dirty="0">
                    <a:ln>
                      <a:noFill/>
                    </a:ln>
                    <a:solidFill>
                      <a:srgbClr val="000000"/>
                    </a:solidFill>
                    <a:effectLst/>
                    <a:uLnTx/>
                    <a:uFillTx/>
                  </a:rPr>
                  <a:t> γ</a:t>
                </a:r>
                <a:endParaRPr kumimoji="0" lang="en-US" altLang="zh-CN" sz="2400" i="0" u="none" strike="noStrike" kern="1200" cap="none" spc="0" normalizeH="0" noProof="0" dirty="0">
                  <a:ln>
                    <a:noFill/>
                  </a:ln>
                  <a:solidFill>
                    <a:srgbClr val="000000"/>
                  </a:solidFill>
                  <a:effectLst/>
                  <a:uLnTx/>
                  <a:uFillTx/>
                  <a:latin typeface="+mn-ea"/>
                  <a:ea typeface="+mn-ea"/>
                  <a:cs typeface="+mn-cs"/>
                </a:endParaRPr>
              </a:p>
              <a:p>
                <a:pPr marL="0" marR="0" lvl="0" indent="0" algn="l" defTabSz="914400" rtl="0" eaLnBrk="0" fontAlgn="base" latinLnBrk="0" hangingPunct="0">
                  <a:lnSpc>
                    <a:spcPts val="3600"/>
                  </a:lnSpc>
                  <a:spcBef>
                    <a:spcPct val="0"/>
                  </a:spcBef>
                  <a:spcAft>
                    <a:spcPct val="0"/>
                  </a:spcAft>
                  <a:buClrTx/>
                  <a:buSzTx/>
                  <a:buFontTx/>
                  <a:buNone/>
                  <a:tabLst/>
                  <a:defRPr/>
                </a:pPr>
                <a:r>
                  <a:rPr kumimoji="0" lang="en-US" altLang="zh-CN" sz="2400" i="0" u="none" strike="noStrike" kern="1200" cap="none" spc="0" normalizeH="0" baseline="0" noProof="0" dirty="0">
                    <a:ln>
                      <a:noFill/>
                    </a:ln>
                    <a:solidFill>
                      <a:srgbClr val="000000"/>
                    </a:solidFill>
                    <a:effectLst/>
                    <a:uLnTx/>
                    <a:uFillTx/>
                    <a:latin typeface="+mn-ea"/>
                    <a:ea typeface="+mn-ea"/>
                    <a:cs typeface="+mn-cs"/>
                  </a:rPr>
                  <a:t>      </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当</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n=1</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时，</a:t>
                </a:r>
                <a:r>
                  <a:rPr lang="zh-CN" altLang="en-US" sz="2400" dirty="0">
                    <a:solidFill>
                      <a:srgbClr val="000000"/>
                    </a:solidFill>
                    <a:latin typeface="+mn-ea"/>
                    <a:ea typeface="+mn-ea"/>
                  </a:rPr>
                  <a:t>必存在产生式</a:t>
                </a:r>
                <a:r>
                  <a:rPr lang="en-US" altLang="zh-CN" sz="2400" dirty="0">
                    <a:solidFill>
                      <a:srgbClr val="000000"/>
                    </a:solidFill>
                    <a:latin typeface="+mn-ea"/>
                    <a:ea typeface="+mn-ea"/>
                  </a:rPr>
                  <a:t>A→</a:t>
                </a:r>
                <a:r>
                  <a:rPr lang="el-GR" altLang="zh-CN" sz="2400" dirty="0">
                    <a:solidFill>
                      <a:srgbClr val="000000"/>
                    </a:solidFill>
                  </a:rPr>
                  <a:t>γ</a:t>
                </a:r>
                <a:r>
                  <a:rPr lang="zh-CN" altLang="en-US" sz="2400" dirty="0">
                    <a:solidFill>
                      <a:srgbClr val="000000"/>
                    </a:solidFill>
                  </a:rPr>
                  <a: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由</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OG</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文法的定义，</a:t>
                </a:r>
                <a:r>
                  <a:rPr lang="el-GR" altLang="zh-CN" sz="2400" dirty="0">
                    <a:solidFill>
                      <a:srgbClr val="000000"/>
                    </a:solidFill>
                  </a:rPr>
                  <a:t> γ</a:t>
                </a:r>
                <a:r>
                  <a:rPr lang="zh-CN" altLang="en-US" sz="2400" dirty="0">
                    <a:solidFill>
                      <a:srgbClr val="000000"/>
                    </a:solidFill>
                  </a:rPr>
                  <a:t>满足性质</a:t>
                </a:r>
                <a:r>
                  <a:rPr lang="en-US" altLang="zh-CN" sz="2400" dirty="0">
                    <a:solidFill>
                      <a:srgbClr val="000000"/>
                    </a:solidFill>
                  </a:rPr>
                  <a:t>1</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endParaRPr kumimoji="0" lang="en-US" altLang="zh-CN" sz="2400"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0" fontAlgn="base" latinLnBrk="0" hangingPunct="0">
                  <a:lnSpc>
                    <a:spcPts val="3600"/>
                  </a:lnSpc>
                  <a:spcBef>
                    <a:spcPct val="0"/>
                  </a:spcBef>
                  <a:spcAft>
                    <a:spcPct val="0"/>
                  </a:spcAft>
                  <a:buClrTx/>
                  <a:buSzTx/>
                  <a:buFontTx/>
                  <a:buNone/>
                  <a:tabLst/>
                  <a:defRPr/>
                </a:pPr>
                <a:r>
                  <a:rPr kumimoji="0" lang="en-US" altLang="zh-CN" sz="2400" i="0" u="none" strike="noStrike" kern="1200" cap="none" spc="0" normalizeH="0" baseline="0" noProof="0" dirty="0">
                    <a:ln>
                      <a:noFill/>
                    </a:ln>
                    <a:solidFill>
                      <a:srgbClr val="000000"/>
                    </a:solidFill>
                    <a:effectLst/>
                    <a:uLnTx/>
                    <a:uFillTx/>
                    <a:latin typeface="+mn-ea"/>
                    <a:ea typeface="+mn-ea"/>
                    <a:cs typeface="+mn-cs"/>
                  </a:rPr>
                  <a:t>      </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假设当</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n=k(&gt;1)</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时，</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 ω</a:t>
                </a:r>
                <a:r>
                  <a:rPr lang="en-US" altLang="zh-CN" sz="2400" baseline="-25000" dirty="0">
                    <a:solidFill>
                      <a:srgbClr val="000000"/>
                    </a:solidFill>
                    <a:latin typeface="+mn-ea"/>
                    <a:ea typeface="+mn-ea"/>
                  </a:rPr>
                  <a:t>k</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满足性质</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1</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endParaRPr kumimoji="0" lang="en-US" altLang="zh-CN" sz="2400"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0" fontAlgn="base" latinLnBrk="0" hangingPunct="0">
                  <a:lnSpc>
                    <a:spcPts val="3600"/>
                  </a:lnSpc>
                  <a:spcBef>
                    <a:spcPct val="0"/>
                  </a:spcBef>
                  <a:spcAft>
                    <a:spcPct val="0"/>
                  </a:spcAft>
                  <a:buClrTx/>
                  <a:buSzTx/>
                  <a:buFontTx/>
                  <a:buNone/>
                  <a:tabLst/>
                  <a:defRPr/>
                </a:pPr>
                <a:r>
                  <a:rPr kumimoji="0" lang="en-US" altLang="zh-CN" sz="2400" i="0" u="none" strike="noStrike" kern="1200" cap="none" spc="0" normalizeH="0" baseline="0" noProof="0" dirty="0">
                    <a:ln>
                      <a:noFill/>
                    </a:ln>
                    <a:solidFill>
                      <a:srgbClr val="000000"/>
                    </a:solidFill>
                    <a:effectLst/>
                    <a:uLnTx/>
                    <a:uFillTx/>
                    <a:latin typeface="+mn-ea"/>
                    <a:ea typeface="+mn-ea"/>
                    <a:cs typeface="+mn-cs"/>
                  </a:rPr>
                  <a:t>      </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不妨设</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ω</a:t>
                </a:r>
                <a:r>
                  <a:rPr lang="en-US" altLang="zh-CN" sz="2400" baseline="-25000" dirty="0">
                    <a:solidFill>
                      <a:srgbClr val="000000"/>
                    </a:solidFill>
                    <a:latin typeface="+mn-ea"/>
                    <a:ea typeface="+mn-ea"/>
                  </a:rPr>
                  <a:t>k</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α</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δ</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 , A</a:t>
                </a:r>
                <a:r>
                  <a:rPr lang="zh-CN" altLang="en-US" sz="2400" dirty="0">
                    <a:solidFill>
                      <a:srgbClr val="000000"/>
                    </a:solidFill>
                    <a:latin typeface="+mn-ea"/>
                    <a:ea typeface="+mn-ea"/>
                  </a:rPr>
                  <a:t>∈</a:t>
                </a:r>
                <a:r>
                  <a:rPr lang="en-US" altLang="zh-CN" sz="2400" dirty="0">
                    <a:solidFill>
                      <a:srgbClr val="000000"/>
                    </a:solidFill>
                    <a:latin typeface="+mn-ea"/>
                    <a:ea typeface="+mn-ea"/>
                  </a:rPr>
                  <a:t>V</a:t>
                </a:r>
                <a:r>
                  <a:rPr lang="en-US" altLang="zh-CN" sz="2400" baseline="-25000" dirty="0">
                    <a:solidFill>
                      <a:srgbClr val="000000"/>
                    </a:solidFill>
                    <a:latin typeface="+mn-ea"/>
                    <a:ea typeface="+mn-ea"/>
                  </a:rPr>
                  <a:t>N</a:t>
                </a:r>
                <a:r>
                  <a:rPr lang="zh-CN" altLang="en-US" sz="2400" dirty="0">
                    <a:solidFill>
                      <a:srgbClr val="000000"/>
                    </a:solidFill>
                    <a:latin typeface="+mn-ea"/>
                    <a:ea typeface="+mn-ea"/>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 </a:t>
                </a:r>
              </a:p>
              <a:p>
                <a:pPr marL="0" marR="0" lvl="0" indent="0" algn="l" defTabSz="914400" rtl="0" eaLnBrk="0" fontAlgn="base" latinLnBrk="0" hangingPunct="0">
                  <a:lnSpc>
                    <a:spcPts val="3600"/>
                  </a:lnSpc>
                  <a:spcBef>
                    <a:spcPct val="0"/>
                  </a:spcBef>
                  <a:spcAft>
                    <a:spcPct val="0"/>
                  </a:spcAft>
                  <a:buClrTx/>
                  <a:buSzTx/>
                  <a:buFontTx/>
                  <a:buNone/>
                  <a:tabLst/>
                  <a:defRPr/>
                </a:pPr>
                <a:r>
                  <a:rPr kumimoji="0" lang="en-US" altLang="zh-CN" sz="2400" i="0" u="none" strike="noStrike" kern="1200" cap="none" spc="0" normalizeH="0" baseline="0" noProof="0" dirty="0">
                    <a:ln>
                      <a:noFill/>
                    </a:ln>
                    <a:solidFill>
                      <a:srgbClr val="000000"/>
                    </a:solidFill>
                    <a:effectLst/>
                    <a:uLnTx/>
                    <a:uFillTx/>
                    <a:latin typeface="+mn-ea"/>
                    <a:ea typeface="+mn-ea"/>
                    <a:cs typeface="+mn-cs"/>
                  </a:rPr>
                  <a:t>      </a:t>
                </a:r>
                <a:r>
                  <a:rPr lang="zh-CN" altLang="en-US" sz="2400" dirty="0">
                    <a:solidFill>
                      <a:srgbClr val="000000"/>
                    </a:solidFill>
                    <a:latin typeface="+mn-ea"/>
                    <a:ea typeface="+mn-ea"/>
                  </a:rPr>
                  <a:t>由假设，</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α</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的尾符号与</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δ</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的首符号都不会是非终结符，否则与假设矛盾。</a:t>
                </a:r>
                <a:endParaRPr kumimoji="0" lang="en-US" altLang="zh-CN" sz="2400"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0" fontAlgn="base" latinLnBrk="0" hangingPunct="0">
                  <a:lnSpc>
                    <a:spcPts val="3600"/>
                  </a:lnSpc>
                  <a:spcBef>
                    <a:spcPct val="0"/>
                  </a:spcBef>
                  <a:spcAft>
                    <a:spcPct val="0"/>
                  </a:spcAft>
                  <a:buClrTx/>
                  <a:buSzTx/>
                  <a:buFontTx/>
                  <a:buNone/>
                  <a:tabLst/>
                  <a:defRPr/>
                </a:pPr>
                <a:r>
                  <a:rPr lang="en-US" altLang="zh-CN" sz="2400" dirty="0">
                    <a:solidFill>
                      <a:srgbClr val="000000"/>
                    </a:solidFill>
                    <a:latin typeface="+mn-ea"/>
                    <a:ea typeface="+mn-ea"/>
                  </a:rPr>
                  <a:t>      </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设</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a:t>
                </a:r>
                <a:r>
                  <a:rPr lang="en-US" altLang="zh-CN" sz="2400" dirty="0">
                    <a:solidFill>
                      <a:srgbClr val="000000"/>
                    </a:solidFill>
                    <a:latin typeface="+mn-ea"/>
                    <a:ea typeface="+mn-ea"/>
                  </a:rPr>
                  <a:t> →</a:t>
                </a:r>
                <a:r>
                  <a:rPr lang="el-GR" altLang="zh-CN" sz="2400" dirty="0">
                    <a:solidFill>
                      <a:srgbClr val="000000"/>
                    </a:solidFill>
                  </a:rPr>
                  <a:t>β</a:t>
                </a:r>
                <a:r>
                  <a:rPr lang="zh-CN" altLang="en-US" sz="2400" dirty="0">
                    <a:solidFill>
                      <a:srgbClr val="000000"/>
                    </a:solidFill>
                  </a:rPr>
                  <a:t>是文法的产生式</a:t>
                </a:r>
                <a:r>
                  <a:rPr lang="en-US" altLang="zh-CN" sz="2400" dirty="0">
                    <a:solidFill>
                      <a:srgbClr val="000000"/>
                    </a:solidFill>
                  </a:rPr>
                  <a:t>(</a:t>
                </a:r>
                <a:r>
                  <a:rPr lang="zh-CN" altLang="en-US" sz="2400" dirty="0">
                    <a:solidFill>
                      <a:srgbClr val="000000"/>
                    </a:solidFill>
                  </a:rPr>
                  <a:t>依定义，</a:t>
                </a:r>
                <a:r>
                  <a:rPr lang="el-GR" altLang="zh-CN" sz="2400" dirty="0">
                    <a:solidFill>
                      <a:srgbClr val="000000"/>
                    </a:solidFill>
                  </a:rPr>
                  <a:t> β</a:t>
                </a:r>
                <a:r>
                  <a:rPr lang="zh-CN" altLang="en-US" sz="2400" dirty="0">
                    <a:solidFill>
                      <a:srgbClr val="000000"/>
                    </a:solidFill>
                  </a:rPr>
                  <a:t>必不含两个相邻的非终结符</a:t>
                </a:r>
                <a:r>
                  <a:rPr lang="en-US" altLang="zh-CN" sz="2400" dirty="0">
                    <a:solidFill>
                      <a:srgbClr val="000000"/>
                    </a:solidFill>
                  </a:rPr>
                  <a:t>)</a:t>
                </a:r>
                <a:r>
                  <a:rPr lang="zh-CN" altLang="en-US" sz="2400" dirty="0">
                    <a:solidFill>
                      <a:srgbClr val="000000"/>
                    </a:solidFill>
                  </a:rPr>
                  <a:t>，则第</a:t>
                </a:r>
                <a:r>
                  <a:rPr lang="en-US" altLang="zh-CN" sz="2400" dirty="0">
                    <a:solidFill>
                      <a:srgbClr val="000000"/>
                    </a:solidFill>
                  </a:rPr>
                  <a:t>k+1</a:t>
                </a:r>
                <a:r>
                  <a:rPr lang="zh-CN" altLang="en-US" sz="2400" dirty="0">
                    <a:solidFill>
                      <a:srgbClr val="000000"/>
                    </a:solidFill>
                  </a:rPr>
                  <a:t>步推导有：</a:t>
                </a:r>
                <a:endParaRPr lang="en-US" altLang="zh-CN" sz="2400" dirty="0">
                  <a:solidFill>
                    <a:srgbClr val="000000"/>
                  </a:solidFill>
                </a:endParaRPr>
              </a:p>
              <a:p>
                <a:pPr marL="0" marR="0" lvl="0" indent="0" algn="l" defTabSz="914400" rtl="0" eaLnBrk="0" fontAlgn="base" latinLnBrk="0" hangingPunct="0">
                  <a:lnSpc>
                    <a:spcPts val="3600"/>
                  </a:lnSpc>
                  <a:spcBef>
                    <a:spcPct val="0"/>
                  </a:spcBef>
                  <a:spcAft>
                    <a:spcPct val="0"/>
                  </a:spcAft>
                  <a:buClrTx/>
                  <a:buSzTx/>
                  <a:buFontTx/>
                  <a:buNone/>
                  <a:tabLst/>
                  <a:defRPr/>
                </a:pPr>
                <a:r>
                  <a:rPr lang="en-US" altLang="zh-CN" sz="2400" dirty="0">
                    <a:solidFill>
                      <a:srgbClr val="000000"/>
                    </a:solidFill>
                  </a:rPr>
                  <a:t>                      S</a:t>
                </a:r>
                <a:r>
                  <a:rPr lang="en-US" altLang="zh-CN" sz="2400" dirty="0">
                    <a:sym typeface="Symbol" pitchFamily="2" charset="2"/>
                  </a:rPr>
                  <a:t> </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 </a:t>
                </a:r>
                <a:r>
                  <a:rPr lang="en-US" altLang="zh-CN" sz="2400" dirty="0">
                    <a:solidFill>
                      <a:srgbClr val="000000"/>
                    </a:solidFill>
                    <a:latin typeface="+mn-ea"/>
                    <a:ea typeface="+mn-ea"/>
                  </a:rPr>
                  <a:t>…</a:t>
                </a:r>
                <a:r>
                  <a:rPr lang="en-US" altLang="zh-CN" sz="2400" dirty="0">
                    <a:sym typeface="Symbol" pitchFamily="2" charset="2"/>
                  </a:rPr>
                  <a:t> </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 ω</a:t>
                </a:r>
                <a:r>
                  <a:rPr kumimoji="0" lang="en-US" altLang="zh-CN" sz="2400" i="0" u="none" strike="noStrike" kern="1200" cap="none" spc="0" normalizeH="0" baseline="-25000" noProof="0" dirty="0">
                    <a:ln>
                      <a:noFill/>
                    </a:ln>
                    <a:solidFill>
                      <a:srgbClr val="000000"/>
                    </a:solidFill>
                    <a:effectLst/>
                    <a:uLnTx/>
                    <a:uFillTx/>
                    <a:latin typeface="+mn-ea"/>
                    <a:ea typeface="+mn-ea"/>
                    <a:cs typeface="+mn-cs"/>
                  </a:rPr>
                  <a:t>k</a:t>
                </a:r>
                <a:r>
                  <a:rPr lang="en-US" altLang="zh-CN" sz="2400" dirty="0">
                    <a:sym typeface="Symbol" pitchFamily="2" charset="2"/>
                  </a:rPr>
                  <a:t> </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 ω</a:t>
                </a:r>
                <a:r>
                  <a:rPr kumimoji="0" lang="en-US" altLang="zh-CN" sz="2400" i="0" u="none" strike="noStrike" kern="1200" cap="none" spc="0" normalizeH="0" baseline="-25000" noProof="0" dirty="0">
                    <a:ln>
                      <a:noFill/>
                    </a:ln>
                    <a:solidFill>
                      <a:srgbClr val="000000"/>
                    </a:solidFill>
                    <a:effectLst/>
                    <a:uLnTx/>
                    <a:uFillTx/>
                    <a:latin typeface="+mn-ea"/>
                    <a:ea typeface="+mn-ea"/>
                    <a:cs typeface="+mn-cs"/>
                  </a:rPr>
                  <a:t>k+1</a:t>
                </a:r>
                <a:r>
                  <a:rPr lang="en-US" altLang="zh-CN" sz="2400" baseline="-25000" dirty="0">
                    <a:solidFill>
                      <a:srgbClr val="000000"/>
                    </a:solidFill>
                    <a:latin typeface="+mn-ea"/>
                    <a:ea typeface="+mn-ea"/>
                  </a:rPr>
                  <a:t> </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α</a:t>
                </a:r>
                <a:r>
                  <a:rPr kumimoji="0" lang="el-GR" altLang="zh-CN" sz="2400" i="0" u="none" strike="noStrike" kern="1200" cap="none" spc="0" normalizeH="0" baseline="0" noProof="0" dirty="0">
                    <a:ln>
                      <a:noFill/>
                    </a:ln>
                    <a:solidFill>
                      <a:srgbClr val="000000"/>
                    </a:solidFill>
                    <a:effectLst/>
                    <a:uLnTx/>
                    <a:uFillTx/>
                  </a:rPr>
                  <a:t>β</a:t>
                </a:r>
                <a:r>
                  <a:rPr kumimoji="0" lang="el-GR" altLang="zh-CN" sz="2400" i="0" u="none" strike="noStrike" kern="1200" cap="none" spc="0" normalizeH="0" baseline="0" noProof="0" dirty="0">
                    <a:ln>
                      <a:noFill/>
                    </a:ln>
                    <a:solidFill>
                      <a:srgbClr val="000000"/>
                    </a:solidFill>
                    <a:effectLst/>
                    <a:uLnTx/>
                    <a:uFillTx/>
                    <a:latin typeface="+mn-ea"/>
                    <a:ea typeface="+mn-ea"/>
                    <a:cs typeface="+mn-cs"/>
                  </a:rPr>
                  <a:t>δ</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t>
                </a:r>
                <a:r>
                  <a:rPr kumimoji="0" lang="el-GR" altLang="zh-CN" sz="2400" i="0" u="none" strike="noStrike" kern="1200" cap="none" spc="0" normalizeH="0" baseline="0" noProof="0" dirty="0">
                    <a:ln>
                      <a:noFill/>
                    </a:ln>
                    <a:solidFill>
                      <a:srgbClr val="000000"/>
                    </a:solidFill>
                    <a:effectLst/>
                    <a:uLnTx/>
                    <a:uFillTx/>
                  </a:rPr>
                  <a:t> γ </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endParaRPr kumimoji="0" lang="en-US" altLang="zh-CN" sz="2400"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0" fontAlgn="base" latinLnBrk="0" hangingPunct="0">
                  <a:lnSpc>
                    <a:spcPts val="3600"/>
                  </a:lnSpc>
                  <a:spcBef>
                    <a:spcPct val="0"/>
                  </a:spcBef>
                  <a:spcAft>
                    <a:spcPct val="0"/>
                  </a:spcAft>
                  <a:buClrTx/>
                  <a:buSzTx/>
                  <a:buFontTx/>
                  <a:buNone/>
                  <a:tabLst/>
                  <a:defRPr/>
                </a:pPr>
                <a:r>
                  <a:rPr lang="en-US" altLang="zh-CN" sz="2400" dirty="0">
                    <a:solidFill>
                      <a:srgbClr val="000000"/>
                    </a:solidFill>
                    <a:latin typeface="+mn-ea"/>
                    <a:ea typeface="+mn-ea"/>
                  </a:rPr>
                  <a:t>      </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显然也不会有两个相邻的非终结符。满足性质</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1</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，证毕。</a:t>
                </a:r>
                <a:endParaRPr lang="en-US" altLang="zh-CN" sz="2400" dirty="0">
                  <a:solidFill>
                    <a:srgbClr val="000000"/>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zh-CN" altLang="en-US" dirty="0"/>
              </a:p>
            </p:txBody>
          </p:sp>
        </mc:Choice>
        <mc:Fallback>
          <p:sp>
            <p:nvSpPr>
              <p:cNvPr id="3" name="内容占位符 2">
                <a:extLst>
                  <a:ext uri="{FF2B5EF4-FFF2-40B4-BE49-F238E27FC236}">
                    <a16:creationId xmlns:a16="http://schemas.microsoft.com/office/drawing/2014/main" id="{F59D3FDC-A483-41D9-917E-289BC418D235}"/>
                  </a:ext>
                </a:extLst>
              </p:cNvPr>
              <p:cNvSpPr>
                <a:spLocks noGrp="1" noRot="1" noChangeAspect="1" noMove="1" noResize="1" noEditPoints="1" noAdjustHandles="1" noChangeArrowheads="1" noChangeShapeType="1" noTextEdit="1"/>
              </p:cNvSpPr>
              <p:nvPr>
                <p:ph idx="1"/>
              </p:nvPr>
            </p:nvSpPr>
            <p:spPr>
              <a:blipFill>
                <a:blip r:embed="rId2"/>
                <a:stretch>
                  <a:fillRect l="-986" t="-43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0180461-799D-4C30-AB5B-9C9579246739}"/>
              </a:ext>
            </a:extLst>
          </p:cNvPr>
          <p:cNvSpPr>
            <a:spLocks noGrp="1"/>
          </p:cNvSpPr>
          <p:nvPr>
            <p:ph type="sldNum" sz="quarter" idx="4"/>
          </p:nvPr>
        </p:nvSpPr>
        <p:spPr/>
        <p:txBody>
          <a:bodyPr/>
          <a:lstStyle/>
          <a:p>
            <a:fld id="{E3A857A3-1012-4184-86F6-41658C62E65F}" type="slidenum">
              <a:rPr lang="en-US" smtClean="0"/>
              <a:pPr/>
              <a:t>18</a:t>
            </a:fld>
            <a:endParaRPr lang="en-US" dirty="0"/>
          </a:p>
        </p:txBody>
      </p:sp>
    </p:spTree>
    <p:extLst>
      <p:ext uri="{BB962C8B-B14F-4D97-AF65-F5344CB8AC3E}">
        <p14:creationId xmlns:p14="http://schemas.microsoft.com/office/powerpoint/2010/main" val="76666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a:extLst>
              <a:ext uri="{FF2B5EF4-FFF2-40B4-BE49-F238E27FC236}">
                <a16:creationId xmlns:a16="http://schemas.microsoft.com/office/drawing/2014/main" id="{C75D14DF-DE44-4153-A1F1-D5460DAABDA2}"/>
              </a:ext>
            </a:extLst>
          </p:cNvPr>
          <p:cNvSpPr>
            <a:spLocks noGrp="1"/>
          </p:cNvSpPr>
          <p:nvPr>
            <p:ph type="title"/>
          </p:nvPr>
        </p:nvSpPr>
        <p:spPr/>
        <p:txBody>
          <a:bodyPr>
            <a:normAutofit/>
          </a:bodyPr>
          <a:lstStyle/>
          <a:p>
            <a:r>
              <a:rPr lang="zh-CN" altLang="en-US" dirty="0"/>
              <a:t>编译程序的结构 </a:t>
            </a:r>
          </a:p>
        </p:txBody>
      </p:sp>
      <p:sp>
        <p:nvSpPr>
          <p:cNvPr id="37" name="内容占位符 36">
            <a:extLst>
              <a:ext uri="{FF2B5EF4-FFF2-40B4-BE49-F238E27FC236}">
                <a16:creationId xmlns:a16="http://schemas.microsoft.com/office/drawing/2014/main" id="{5F2AF05D-E821-4FE2-80D4-16F6FF978820}"/>
              </a:ext>
            </a:extLst>
          </p:cNvPr>
          <p:cNvSpPr>
            <a:spLocks noGrp="1"/>
          </p:cNvSpPr>
          <p:nvPr>
            <p:ph idx="1"/>
          </p:nvPr>
        </p:nvSpPr>
        <p:spPr>
          <a:xfrm>
            <a:off x="487822" y="942764"/>
            <a:ext cx="10515599" cy="544305"/>
          </a:xfrm>
        </p:spPr>
        <p:txBody>
          <a:bodyPr/>
          <a:lstStyle/>
          <a:p>
            <a:r>
              <a:rPr lang="zh-CN" altLang="en-US" dirty="0"/>
              <a:t>语法分析在整个编译过程中所处的位置</a:t>
            </a:r>
          </a:p>
        </p:txBody>
      </p:sp>
      <p:sp>
        <p:nvSpPr>
          <p:cNvPr id="4" name="灯片编号占位符 3">
            <a:extLst>
              <a:ext uri="{FF2B5EF4-FFF2-40B4-BE49-F238E27FC236}">
                <a16:creationId xmlns:a16="http://schemas.microsoft.com/office/drawing/2014/main" id="{D3184BEC-9ADF-4A09-9D50-8735FCD05705}"/>
              </a:ext>
            </a:extLst>
          </p:cNvPr>
          <p:cNvSpPr>
            <a:spLocks noGrp="1"/>
          </p:cNvSpPr>
          <p:nvPr>
            <p:ph type="sldNum" sz="quarter" idx="4"/>
          </p:nvPr>
        </p:nvSpPr>
        <p:spPr/>
        <p:txBody>
          <a:bodyPr/>
          <a:lstStyle/>
          <a:p>
            <a:fld id="{73BB504D-74F3-442C-BEA0-A4B04CBF9628}" type="slidenum">
              <a:rPr lang="zh-CN" altLang="en-US" smtClean="0"/>
              <a:t>1</a:t>
            </a:fld>
            <a:endParaRPr lang="zh-CN" altLang="en-US" dirty="0"/>
          </a:p>
        </p:txBody>
      </p:sp>
      <p:sp>
        <p:nvSpPr>
          <p:cNvPr id="5" name="圆角矩形 33">
            <a:extLst>
              <a:ext uri="{FF2B5EF4-FFF2-40B4-BE49-F238E27FC236}">
                <a16:creationId xmlns:a16="http://schemas.microsoft.com/office/drawing/2014/main" id="{113674D7-1B3E-4461-97BC-77E5DF15AB19}"/>
              </a:ext>
            </a:extLst>
          </p:cNvPr>
          <p:cNvSpPr/>
          <p:nvPr/>
        </p:nvSpPr>
        <p:spPr bwMode="auto">
          <a:xfrm>
            <a:off x="3844965" y="2052563"/>
            <a:ext cx="3653859" cy="456979"/>
          </a:xfrm>
          <a:prstGeom prst="roundRect">
            <a:avLst/>
          </a:prstGeom>
          <a:noFill/>
          <a:ln w="25400" cap="rnd" cmpd="sng" algn="ctr">
            <a:solidFill>
              <a:schemeClr val="tx1"/>
            </a:solidFill>
            <a:prstDash val="solid"/>
            <a:headEnd type="none" w="med" len="med"/>
            <a:tailEnd type="stealth" w="lg" len="lg"/>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effectLst/>
                <a:uLnTx/>
                <a:uFillTx/>
                <a:latin typeface="微软雅黑" panose="020B0503020204020204" pitchFamily="34" charset="-122"/>
                <a:ea typeface="黑体" panose="02010609060101010101" pitchFamily="49" charset="-122"/>
                <a:cs typeface="+mn-cs"/>
              </a:rPr>
              <a:t>词法分析</a:t>
            </a:r>
          </a:p>
        </p:txBody>
      </p:sp>
      <p:sp>
        <p:nvSpPr>
          <p:cNvPr id="6" name="圆角矩形 34">
            <a:extLst>
              <a:ext uri="{FF2B5EF4-FFF2-40B4-BE49-F238E27FC236}">
                <a16:creationId xmlns:a16="http://schemas.microsoft.com/office/drawing/2014/main" id="{503E8128-8581-4F82-B4B6-C1180D64C3E8}"/>
              </a:ext>
            </a:extLst>
          </p:cNvPr>
          <p:cNvSpPr/>
          <p:nvPr/>
        </p:nvSpPr>
        <p:spPr bwMode="auto">
          <a:xfrm>
            <a:off x="3865879" y="2972637"/>
            <a:ext cx="3653859" cy="456979"/>
          </a:xfrm>
          <a:prstGeom prst="roundRect">
            <a:avLst/>
          </a:prstGeom>
          <a:noFill/>
          <a:ln w="25400" cap="rnd" cmpd="sng" algn="ctr">
            <a:solidFill>
              <a:schemeClr val="tx1"/>
            </a:solidFill>
            <a:prstDash val="solid"/>
            <a:headEnd type="none" w="med" len="med"/>
            <a:tailEnd type="stealth" w="lg" len="lg"/>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effectLst/>
                <a:uLnTx/>
                <a:uFillTx/>
                <a:latin typeface="微软雅黑" panose="020B0503020204020204" pitchFamily="34" charset="-122"/>
                <a:ea typeface="黑体" panose="02010609060101010101" pitchFamily="49" charset="-122"/>
                <a:cs typeface="+mn-cs"/>
              </a:rPr>
              <a:t>语法分析</a:t>
            </a:r>
          </a:p>
        </p:txBody>
      </p:sp>
      <p:sp>
        <p:nvSpPr>
          <p:cNvPr id="7" name="圆角矩形 35">
            <a:extLst>
              <a:ext uri="{FF2B5EF4-FFF2-40B4-BE49-F238E27FC236}">
                <a16:creationId xmlns:a16="http://schemas.microsoft.com/office/drawing/2014/main" id="{C16D7E3F-5EA1-461D-95C9-82C799F5EC80}"/>
              </a:ext>
            </a:extLst>
          </p:cNvPr>
          <p:cNvSpPr/>
          <p:nvPr/>
        </p:nvSpPr>
        <p:spPr bwMode="auto">
          <a:xfrm>
            <a:off x="3865878" y="3891799"/>
            <a:ext cx="3653859" cy="456979"/>
          </a:xfrm>
          <a:prstGeom prst="roundRect">
            <a:avLst/>
          </a:prstGeom>
          <a:noFill/>
          <a:ln w="25400" cap="rnd" cmpd="sng" algn="ctr">
            <a:solidFill>
              <a:schemeClr val="tx1"/>
            </a:solidFill>
            <a:prstDash val="solid"/>
            <a:headEnd type="none" w="med" len="med"/>
            <a:tailEnd type="stealth" w="lg" len="lg"/>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effectLst/>
                <a:uLnTx/>
                <a:uFillTx/>
                <a:latin typeface="微软雅黑" panose="020B0503020204020204" pitchFamily="34" charset="-122"/>
                <a:ea typeface="黑体" panose="02010609060101010101" pitchFamily="49" charset="-122"/>
                <a:cs typeface="+mn-cs"/>
              </a:rPr>
              <a:t>语义分析与中间代码生成</a:t>
            </a:r>
          </a:p>
        </p:txBody>
      </p:sp>
      <p:sp>
        <p:nvSpPr>
          <p:cNvPr id="8" name="圆角矩形 36">
            <a:extLst>
              <a:ext uri="{FF2B5EF4-FFF2-40B4-BE49-F238E27FC236}">
                <a16:creationId xmlns:a16="http://schemas.microsoft.com/office/drawing/2014/main" id="{5FCB16D9-C135-46C7-978E-29B77FA6CC21}"/>
              </a:ext>
            </a:extLst>
          </p:cNvPr>
          <p:cNvSpPr/>
          <p:nvPr/>
        </p:nvSpPr>
        <p:spPr bwMode="auto">
          <a:xfrm>
            <a:off x="3865878" y="4806345"/>
            <a:ext cx="3653859" cy="456979"/>
          </a:xfrm>
          <a:prstGeom prst="roundRect">
            <a:avLst/>
          </a:prstGeom>
          <a:noFill/>
          <a:ln w="25400" cap="rnd" cmpd="sng" algn="ctr">
            <a:solidFill>
              <a:schemeClr val="tx1"/>
            </a:solidFill>
            <a:prstDash val="solid"/>
            <a:headEnd type="none" w="med" len="med"/>
            <a:tailEnd type="stealth" w="lg" len="lg"/>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a:ln>
                  <a:noFill/>
                </a:ln>
                <a:effectLst/>
                <a:uLnTx/>
                <a:uFillTx/>
                <a:latin typeface="微软雅黑" panose="020B0503020204020204" pitchFamily="34" charset="-122"/>
                <a:ea typeface="黑体" panose="02010609060101010101" pitchFamily="49" charset="-122"/>
                <a:cs typeface="+mn-cs"/>
              </a:rPr>
              <a:t>代码优化</a:t>
            </a:r>
          </a:p>
        </p:txBody>
      </p:sp>
      <p:sp>
        <p:nvSpPr>
          <p:cNvPr id="9" name="圆角矩形 37">
            <a:extLst>
              <a:ext uri="{FF2B5EF4-FFF2-40B4-BE49-F238E27FC236}">
                <a16:creationId xmlns:a16="http://schemas.microsoft.com/office/drawing/2014/main" id="{879E6155-5119-4C0E-A237-5B4B40E1A321}"/>
              </a:ext>
            </a:extLst>
          </p:cNvPr>
          <p:cNvSpPr/>
          <p:nvPr/>
        </p:nvSpPr>
        <p:spPr bwMode="auto">
          <a:xfrm>
            <a:off x="3865878" y="5722260"/>
            <a:ext cx="3653859" cy="456979"/>
          </a:xfrm>
          <a:prstGeom prst="roundRect">
            <a:avLst/>
          </a:prstGeom>
          <a:noFill/>
          <a:ln w="25400" cap="rnd" cmpd="sng" algn="ctr">
            <a:solidFill>
              <a:schemeClr val="tx1"/>
            </a:solidFill>
            <a:prstDash val="solid"/>
            <a:headEnd type="none" w="med" len="med"/>
            <a:tailEnd type="stealth" w="lg" len="lg"/>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effectLst/>
                <a:uLnTx/>
                <a:uFillTx/>
                <a:latin typeface="微软雅黑" panose="020B0503020204020204" pitchFamily="34" charset="-122"/>
                <a:ea typeface="黑体" panose="02010609060101010101" pitchFamily="49" charset="-122"/>
                <a:cs typeface="+mn-cs"/>
              </a:rPr>
              <a:t>目标代码生成</a:t>
            </a:r>
          </a:p>
        </p:txBody>
      </p:sp>
      <p:sp>
        <p:nvSpPr>
          <p:cNvPr id="10" name="下箭头 38">
            <a:extLst>
              <a:ext uri="{FF2B5EF4-FFF2-40B4-BE49-F238E27FC236}">
                <a16:creationId xmlns:a16="http://schemas.microsoft.com/office/drawing/2014/main" id="{B767ED85-7C80-413D-94FA-44725E4E89B8}"/>
              </a:ext>
            </a:extLst>
          </p:cNvPr>
          <p:cNvSpPr/>
          <p:nvPr/>
        </p:nvSpPr>
        <p:spPr>
          <a:xfrm>
            <a:off x="5590262" y="2543802"/>
            <a:ext cx="162219" cy="403608"/>
          </a:xfrm>
          <a:prstGeom prst="down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algn="ctr" defTabSz="457200"/>
            <a:endParaRPr lang="zh-CN" altLang="en-US" kern="0">
              <a:solidFill>
                <a:prstClr val="white"/>
              </a:solidFill>
              <a:latin typeface="微软雅黑" panose="020B0503020204020204" pitchFamily="34" charset="-122"/>
              <a:ea typeface="黑体" panose="02010609060101010101" pitchFamily="49" charset="-122"/>
            </a:endParaRPr>
          </a:p>
        </p:txBody>
      </p:sp>
      <p:sp>
        <p:nvSpPr>
          <p:cNvPr id="11" name="下箭头 39">
            <a:extLst>
              <a:ext uri="{FF2B5EF4-FFF2-40B4-BE49-F238E27FC236}">
                <a16:creationId xmlns:a16="http://schemas.microsoft.com/office/drawing/2014/main" id="{F4E4A356-BB5D-4F43-B70D-BA99F9FFE1B3}"/>
              </a:ext>
            </a:extLst>
          </p:cNvPr>
          <p:cNvSpPr/>
          <p:nvPr/>
        </p:nvSpPr>
        <p:spPr>
          <a:xfrm>
            <a:off x="5590262" y="3457822"/>
            <a:ext cx="162219" cy="403608"/>
          </a:xfrm>
          <a:prstGeom prst="down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algn="ctr" defTabSz="457200"/>
            <a:endParaRPr lang="zh-CN" altLang="en-US" kern="0">
              <a:solidFill>
                <a:prstClr val="white"/>
              </a:solidFill>
              <a:latin typeface="微软雅黑" panose="020B0503020204020204" pitchFamily="34" charset="-122"/>
              <a:ea typeface="黑体" panose="02010609060101010101" pitchFamily="49" charset="-122"/>
            </a:endParaRPr>
          </a:p>
        </p:txBody>
      </p:sp>
      <p:sp>
        <p:nvSpPr>
          <p:cNvPr id="12" name="下箭头 40">
            <a:extLst>
              <a:ext uri="{FF2B5EF4-FFF2-40B4-BE49-F238E27FC236}">
                <a16:creationId xmlns:a16="http://schemas.microsoft.com/office/drawing/2014/main" id="{347DC156-AECF-419C-8D7F-C83260E6A43E}"/>
              </a:ext>
            </a:extLst>
          </p:cNvPr>
          <p:cNvSpPr/>
          <p:nvPr/>
        </p:nvSpPr>
        <p:spPr>
          <a:xfrm>
            <a:off x="5590262" y="4384032"/>
            <a:ext cx="162219" cy="403608"/>
          </a:xfrm>
          <a:prstGeom prst="down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黑体" panose="02010609060101010101" pitchFamily="49" charset="-122"/>
              <a:cs typeface="+mn-cs"/>
            </a:endParaRPr>
          </a:p>
        </p:txBody>
      </p:sp>
      <p:sp>
        <p:nvSpPr>
          <p:cNvPr id="13" name="下箭头 41">
            <a:extLst>
              <a:ext uri="{FF2B5EF4-FFF2-40B4-BE49-F238E27FC236}">
                <a16:creationId xmlns:a16="http://schemas.microsoft.com/office/drawing/2014/main" id="{D799BD44-AB8D-42D2-BC85-DACDA8022782}"/>
              </a:ext>
            </a:extLst>
          </p:cNvPr>
          <p:cNvSpPr/>
          <p:nvPr/>
        </p:nvSpPr>
        <p:spPr>
          <a:xfrm>
            <a:off x="5590262" y="5294876"/>
            <a:ext cx="162219" cy="403608"/>
          </a:xfrm>
          <a:prstGeom prst="down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黑体" panose="02010609060101010101" pitchFamily="49" charset="-122"/>
              <a:cs typeface="+mn-cs"/>
            </a:endParaRPr>
          </a:p>
        </p:txBody>
      </p:sp>
      <p:sp>
        <p:nvSpPr>
          <p:cNvPr id="14" name="下箭头 47">
            <a:extLst>
              <a:ext uri="{FF2B5EF4-FFF2-40B4-BE49-F238E27FC236}">
                <a16:creationId xmlns:a16="http://schemas.microsoft.com/office/drawing/2014/main" id="{52F738F8-C035-4561-87B5-ABEFB4D4864A}"/>
              </a:ext>
            </a:extLst>
          </p:cNvPr>
          <p:cNvSpPr/>
          <p:nvPr/>
        </p:nvSpPr>
        <p:spPr>
          <a:xfrm>
            <a:off x="5590262" y="6219436"/>
            <a:ext cx="162219" cy="403608"/>
          </a:xfrm>
          <a:prstGeom prst="down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黑体" panose="02010609060101010101" pitchFamily="49" charset="-122"/>
              <a:cs typeface="+mn-cs"/>
            </a:endParaRPr>
          </a:p>
        </p:txBody>
      </p:sp>
      <p:sp>
        <p:nvSpPr>
          <p:cNvPr id="15" name="下箭头 53">
            <a:extLst>
              <a:ext uri="{FF2B5EF4-FFF2-40B4-BE49-F238E27FC236}">
                <a16:creationId xmlns:a16="http://schemas.microsoft.com/office/drawing/2014/main" id="{7EABE98B-F739-43A3-A776-69F62D338019}"/>
              </a:ext>
            </a:extLst>
          </p:cNvPr>
          <p:cNvSpPr/>
          <p:nvPr/>
        </p:nvSpPr>
        <p:spPr>
          <a:xfrm>
            <a:off x="5584145" y="1572718"/>
            <a:ext cx="162219" cy="403608"/>
          </a:xfrm>
          <a:prstGeom prst="down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algn="ctr" defTabSz="457200"/>
            <a:endParaRPr lang="zh-CN" altLang="en-US" kern="0">
              <a:solidFill>
                <a:prstClr val="white"/>
              </a:solidFill>
              <a:latin typeface="微软雅黑" panose="020B0503020204020204" pitchFamily="34" charset="-122"/>
              <a:ea typeface="黑体" panose="02010609060101010101" pitchFamily="49" charset="-122"/>
            </a:endParaRPr>
          </a:p>
        </p:txBody>
      </p:sp>
      <p:sp>
        <p:nvSpPr>
          <p:cNvPr id="16" name="文本框 15">
            <a:extLst>
              <a:ext uri="{FF2B5EF4-FFF2-40B4-BE49-F238E27FC236}">
                <a16:creationId xmlns:a16="http://schemas.microsoft.com/office/drawing/2014/main" id="{87E78A3B-82A6-4C87-B34A-DF33FB8AC1D5}"/>
              </a:ext>
            </a:extLst>
          </p:cNvPr>
          <p:cNvSpPr txBox="1"/>
          <p:nvPr/>
        </p:nvSpPr>
        <p:spPr>
          <a:xfrm>
            <a:off x="6046044" y="2545551"/>
            <a:ext cx="1210588" cy="400110"/>
          </a:xfrm>
          <a:prstGeom prst="rect">
            <a:avLst/>
          </a:prstGeom>
          <a:noFill/>
        </p:spPr>
        <p:txBody>
          <a:bodyPr wrap="none" rtlCol="0">
            <a:spAutoFit/>
          </a:bodyPr>
          <a:lstStyle/>
          <a:p>
            <a:pPr defTabSz="457200"/>
            <a:r>
              <a:rPr lang="zh-CN" altLang="en-US" sz="2000" dirty="0">
                <a:solidFill>
                  <a:srgbClr val="C00000"/>
                </a:solidFill>
                <a:latin typeface="微软雅黑" panose="020B0503020204020204" pitchFamily="34" charset="-122"/>
              </a:rPr>
              <a:t>单词符号</a:t>
            </a:r>
          </a:p>
        </p:txBody>
      </p:sp>
      <p:sp>
        <p:nvSpPr>
          <p:cNvPr id="17" name="文本框 16">
            <a:extLst>
              <a:ext uri="{FF2B5EF4-FFF2-40B4-BE49-F238E27FC236}">
                <a16:creationId xmlns:a16="http://schemas.microsoft.com/office/drawing/2014/main" id="{CDDADF52-33AC-4B32-9A56-D598772342B5}"/>
              </a:ext>
            </a:extLst>
          </p:cNvPr>
          <p:cNvSpPr txBox="1"/>
          <p:nvPr/>
        </p:nvSpPr>
        <p:spPr>
          <a:xfrm>
            <a:off x="6046044" y="1565347"/>
            <a:ext cx="954107" cy="400110"/>
          </a:xfrm>
          <a:prstGeom prst="rect">
            <a:avLst/>
          </a:prstGeom>
          <a:noFill/>
        </p:spPr>
        <p:txBody>
          <a:bodyPr wrap="none" rtlCol="0">
            <a:spAutoFit/>
          </a:bodyPr>
          <a:lstStyle/>
          <a:p>
            <a:pPr defTabSz="457200"/>
            <a:r>
              <a:rPr lang="zh-CN" altLang="en-US" sz="2000" dirty="0">
                <a:solidFill>
                  <a:srgbClr val="C00000"/>
                </a:solidFill>
                <a:latin typeface="微软雅黑" panose="020B0503020204020204" pitchFamily="34" charset="-122"/>
              </a:rPr>
              <a:t>源程序</a:t>
            </a:r>
          </a:p>
        </p:txBody>
      </p:sp>
      <p:sp>
        <p:nvSpPr>
          <p:cNvPr id="18" name="文本框 17">
            <a:extLst>
              <a:ext uri="{FF2B5EF4-FFF2-40B4-BE49-F238E27FC236}">
                <a16:creationId xmlns:a16="http://schemas.microsoft.com/office/drawing/2014/main" id="{7AB49F37-E31F-4AD1-A6D4-FDC8B07FA795}"/>
              </a:ext>
            </a:extLst>
          </p:cNvPr>
          <p:cNvSpPr txBox="1"/>
          <p:nvPr/>
        </p:nvSpPr>
        <p:spPr>
          <a:xfrm>
            <a:off x="6046044" y="4403082"/>
            <a:ext cx="1856214" cy="400110"/>
          </a:xfrm>
          <a:prstGeom prst="rect">
            <a:avLst/>
          </a:prstGeom>
          <a:noFill/>
        </p:spPr>
        <p:txBody>
          <a:bodyPr wrap="none" rtlCol="0">
            <a:spAutoFit/>
          </a:bodyPr>
          <a:lstStyle/>
          <a:p>
            <a:pPr defTabSz="457200"/>
            <a:r>
              <a:rPr lang="zh-CN" altLang="en-US" sz="2000" dirty="0">
                <a:solidFill>
                  <a:srgbClr val="C00000"/>
                </a:solidFill>
                <a:latin typeface="微软雅黑" panose="020B0503020204020204" pitchFamily="34" charset="-122"/>
              </a:rPr>
              <a:t>中间代码</a:t>
            </a:r>
            <a:r>
              <a:rPr lang="en-US" altLang="zh-CN" sz="2000" dirty="0">
                <a:solidFill>
                  <a:srgbClr val="C00000"/>
                </a:solidFill>
                <a:latin typeface="微软雅黑" panose="020B0503020204020204" pitchFamily="34" charset="-122"/>
              </a:rPr>
              <a:t>(TAC)</a:t>
            </a:r>
            <a:endParaRPr lang="zh-CN" altLang="en-US" sz="2000" dirty="0">
              <a:solidFill>
                <a:srgbClr val="C00000"/>
              </a:solidFill>
              <a:latin typeface="微软雅黑" panose="020B0503020204020204" pitchFamily="34" charset="-122"/>
            </a:endParaRPr>
          </a:p>
        </p:txBody>
      </p:sp>
      <p:sp>
        <p:nvSpPr>
          <p:cNvPr id="19" name="文本框 18">
            <a:extLst>
              <a:ext uri="{FF2B5EF4-FFF2-40B4-BE49-F238E27FC236}">
                <a16:creationId xmlns:a16="http://schemas.microsoft.com/office/drawing/2014/main" id="{6EAE9D44-EADC-4656-ABDD-C6980D7C8D6A}"/>
              </a:ext>
            </a:extLst>
          </p:cNvPr>
          <p:cNvSpPr txBox="1"/>
          <p:nvPr/>
        </p:nvSpPr>
        <p:spPr>
          <a:xfrm>
            <a:off x="6053293" y="3506007"/>
            <a:ext cx="954107" cy="707886"/>
          </a:xfrm>
          <a:prstGeom prst="rect">
            <a:avLst/>
          </a:prstGeom>
          <a:noFill/>
        </p:spPr>
        <p:txBody>
          <a:bodyPr wrap="none" rtlCol="0">
            <a:spAutoFit/>
          </a:bodyPr>
          <a:lstStyle/>
          <a:p>
            <a:pPr defTabSz="457200"/>
            <a:r>
              <a:rPr lang="zh-CN" altLang="en-US" sz="2000" dirty="0">
                <a:solidFill>
                  <a:srgbClr val="C00000"/>
                </a:solidFill>
                <a:latin typeface="微软雅黑" panose="020B0503020204020204" pitchFamily="34" charset="-122"/>
              </a:rPr>
              <a:t>语法树</a:t>
            </a:r>
          </a:p>
          <a:p>
            <a:pPr defTabSz="457200"/>
            <a:endParaRPr lang="zh-CN" altLang="en-US" sz="2000" dirty="0">
              <a:solidFill>
                <a:srgbClr val="C00000"/>
              </a:solidFill>
              <a:latin typeface="微软雅黑" panose="020B0503020204020204" pitchFamily="34" charset="-122"/>
            </a:endParaRPr>
          </a:p>
        </p:txBody>
      </p:sp>
      <p:sp>
        <p:nvSpPr>
          <p:cNvPr id="20" name="文本框 19">
            <a:extLst>
              <a:ext uri="{FF2B5EF4-FFF2-40B4-BE49-F238E27FC236}">
                <a16:creationId xmlns:a16="http://schemas.microsoft.com/office/drawing/2014/main" id="{78807A03-0A76-43C3-9809-E7455CBECE66}"/>
              </a:ext>
            </a:extLst>
          </p:cNvPr>
          <p:cNvSpPr txBox="1"/>
          <p:nvPr/>
        </p:nvSpPr>
        <p:spPr>
          <a:xfrm>
            <a:off x="6046044" y="6266858"/>
            <a:ext cx="1210588" cy="400110"/>
          </a:xfrm>
          <a:prstGeom prst="rect">
            <a:avLst/>
          </a:prstGeom>
          <a:noFill/>
        </p:spPr>
        <p:txBody>
          <a:bodyPr wrap="none" rtlCol="0">
            <a:spAutoFit/>
          </a:bodyPr>
          <a:lstStyle/>
          <a:p>
            <a:pPr defTabSz="457200"/>
            <a:r>
              <a:rPr lang="zh-CN" altLang="en-US" sz="2000" dirty="0">
                <a:solidFill>
                  <a:srgbClr val="C00000"/>
                </a:solidFill>
                <a:latin typeface="微软雅黑" panose="020B0503020204020204" pitchFamily="34" charset="-122"/>
              </a:rPr>
              <a:t>目标代码</a:t>
            </a:r>
          </a:p>
        </p:txBody>
      </p:sp>
      <p:sp>
        <p:nvSpPr>
          <p:cNvPr id="21" name="文本框 20">
            <a:extLst>
              <a:ext uri="{FF2B5EF4-FFF2-40B4-BE49-F238E27FC236}">
                <a16:creationId xmlns:a16="http://schemas.microsoft.com/office/drawing/2014/main" id="{ACB3EE69-392C-43E1-8757-021563D97FA5}"/>
              </a:ext>
            </a:extLst>
          </p:cNvPr>
          <p:cNvSpPr txBox="1"/>
          <p:nvPr/>
        </p:nvSpPr>
        <p:spPr>
          <a:xfrm>
            <a:off x="6053293" y="5300091"/>
            <a:ext cx="1856214" cy="400110"/>
          </a:xfrm>
          <a:prstGeom prst="rect">
            <a:avLst/>
          </a:prstGeom>
          <a:noFill/>
        </p:spPr>
        <p:txBody>
          <a:bodyPr wrap="none" rtlCol="0">
            <a:spAutoFit/>
          </a:bodyPr>
          <a:lstStyle/>
          <a:p>
            <a:pPr defTabSz="457200"/>
            <a:r>
              <a:rPr lang="zh-CN" altLang="en-US" sz="2000" dirty="0">
                <a:solidFill>
                  <a:srgbClr val="C00000"/>
                </a:solidFill>
                <a:latin typeface="微软雅黑" panose="020B0503020204020204" pitchFamily="34" charset="-122"/>
                <a:ea typeface="黑体" panose="02010609060101010101" pitchFamily="49" charset="-122"/>
              </a:rPr>
              <a:t>中间代码</a:t>
            </a:r>
            <a:r>
              <a:rPr lang="en-US" altLang="zh-CN" sz="2000" dirty="0">
                <a:solidFill>
                  <a:srgbClr val="C00000"/>
                </a:solidFill>
                <a:latin typeface="微软雅黑" panose="020B0503020204020204" pitchFamily="34" charset="-122"/>
                <a:ea typeface="黑体" panose="02010609060101010101" pitchFamily="49" charset="-122"/>
              </a:rPr>
              <a:t>(TAC)</a:t>
            </a:r>
            <a:endParaRPr lang="zh-CN" altLang="en-US" sz="2000" dirty="0">
              <a:solidFill>
                <a:srgbClr val="C00000"/>
              </a:solidFill>
              <a:latin typeface="微软雅黑" panose="020B0503020204020204" pitchFamily="34" charset="-122"/>
              <a:ea typeface="黑体" panose="02010609060101010101" pitchFamily="49" charset="-122"/>
            </a:endParaRPr>
          </a:p>
        </p:txBody>
      </p:sp>
      <p:sp>
        <p:nvSpPr>
          <p:cNvPr id="22" name="圆角矩形 76">
            <a:extLst>
              <a:ext uri="{FF2B5EF4-FFF2-40B4-BE49-F238E27FC236}">
                <a16:creationId xmlns:a16="http://schemas.microsoft.com/office/drawing/2014/main" id="{CAE23DEF-FC06-4E94-A193-269AA9C03108}"/>
              </a:ext>
            </a:extLst>
          </p:cNvPr>
          <p:cNvSpPr/>
          <p:nvPr/>
        </p:nvSpPr>
        <p:spPr bwMode="auto">
          <a:xfrm>
            <a:off x="2500220" y="2039119"/>
            <a:ext cx="506000" cy="4140120"/>
          </a:xfrm>
          <a:prstGeom prst="roundRect">
            <a:avLst/>
          </a:prstGeom>
          <a:noFill/>
          <a:ln w="25400" cap="rnd" cmpd="sng" algn="ctr">
            <a:solidFill>
              <a:schemeClr val="tx1"/>
            </a:solidFill>
            <a:prstDash val="solid"/>
            <a:headEnd type="none" w="med" len="med"/>
            <a:tailEnd type="stealth" w="lg" len="lg"/>
          </a:ln>
          <a:effec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effectLst/>
                <a:uLnTx/>
                <a:uFillTx/>
                <a:latin typeface="Arial" panose="020B0604020202020204"/>
                <a:ea typeface="黑体" panose="02010609060101010101" pitchFamily="49" charset="-122"/>
                <a:cs typeface="+mn-cs"/>
              </a:rPr>
              <a:t>符号表管理</a:t>
            </a:r>
          </a:p>
        </p:txBody>
      </p:sp>
      <p:sp>
        <p:nvSpPr>
          <p:cNvPr id="23" name="圆角矩形 77">
            <a:extLst>
              <a:ext uri="{FF2B5EF4-FFF2-40B4-BE49-F238E27FC236}">
                <a16:creationId xmlns:a16="http://schemas.microsoft.com/office/drawing/2014/main" id="{ED0BC446-3579-4D0F-9BF0-72F25C223186}"/>
              </a:ext>
            </a:extLst>
          </p:cNvPr>
          <p:cNvSpPr/>
          <p:nvPr/>
        </p:nvSpPr>
        <p:spPr bwMode="auto">
          <a:xfrm>
            <a:off x="8370667" y="2022820"/>
            <a:ext cx="506000" cy="4140120"/>
          </a:xfrm>
          <a:prstGeom prst="roundRect">
            <a:avLst/>
          </a:prstGeom>
          <a:noFill/>
          <a:ln w="28575" cap="rnd" cmpd="sng" algn="ctr">
            <a:solidFill>
              <a:schemeClr val="tx1"/>
            </a:solidFill>
            <a:prstDash val="solid"/>
            <a:headEnd type="none" w="med" len="med"/>
            <a:tailEnd type="stealth" w="lg" len="lg"/>
          </a:ln>
          <a:effec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effectLst/>
                <a:uLnTx/>
                <a:uFillTx/>
                <a:latin typeface="微软雅黑" panose="020B0503020204020204" pitchFamily="34" charset="-122"/>
                <a:ea typeface="黑体" panose="02010609060101010101" pitchFamily="49" charset="-122"/>
                <a:cs typeface="+mn-cs"/>
              </a:rPr>
              <a:t>出错处理</a:t>
            </a:r>
          </a:p>
        </p:txBody>
      </p:sp>
      <p:sp>
        <p:nvSpPr>
          <p:cNvPr id="24" name="左右箭头 78">
            <a:extLst>
              <a:ext uri="{FF2B5EF4-FFF2-40B4-BE49-F238E27FC236}">
                <a16:creationId xmlns:a16="http://schemas.microsoft.com/office/drawing/2014/main" id="{9EC2F560-EE24-4D0A-81A1-82613907C504}"/>
              </a:ext>
            </a:extLst>
          </p:cNvPr>
          <p:cNvSpPr/>
          <p:nvPr/>
        </p:nvSpPr>
        <p:spPr>
          <a:xfrm>
            <a:off x="3079860" y="2166807"/>
            <a:ext cx="684000" cy="228490"/>
          </a:xfrm>
          <a:prstGeom prst="leftRight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25" name="左右箭头 79">
            <a:extLst>
              <a:ext uri="{FF2B5EF4-FFF2-40B4-BE49-F238E27FC236}">
                <a16:creationId xmlns:a16="http://schemas.microsoft.com/office/drawing/2014/main" id="{51F94104-BF23-4146-AC62-9B428593EB7F}"/>
              </a:ext>
            </a:extLst>
          </p:cNvPr>
          <p:cNvSpPr/>
          <p:nvPr/>
        </p:nvSpPr>
        <p:spPr>
          <a:xfrm>
            <a:off x="3085347" y="3086881"/>
            <a:ext cx="684000" cy="228490"/>
          </a:xfrm>
          <a:prstGeom prst="leftRight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26" name="左右箭头 80">
            <a:extLst>
              <a:ext uri="{FF2B5EF4-FFF2-40B4-BE49-F238E27FC236}">
                <a16:creationId xmlns:a16="http://schemas.microsoft.com/office/drawing/2014/main" id="{062E5F7B-D625-4269-917B-29B24A87F21A}"/>
              </a:ext>
            </a:extLst>
          </p:cNvPr>
          <p:cNvSpPr/>
          <p:nvPr/>
        </p:nvSpPr>
        <p:spPr>
          <a:xfrm>
            <a:off x="3079860" y="4000515"/>
            <a:ext cx="684000" cy="228490"/>
          </a:xfrm>
          <a:prstGeom prst="leftRight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27" name="左右箭头 81">
            <a:extLst>
              <a:ext uri="{FF2B5EF4-FFF2-40B4-BE49-F238E27FC236}">
                <a16:creationId xmlns:a16="http://schemas.microsoft.com/office/drawing/2014/main" id="{20C2652B-4B2E-4D74-A34E-42B102D05C70}"/>
              </a:ext>
            </a:extLst>
          </p:cNvPr>
          <p:cNvSpPr/>
          <p:nvPr/>
        </p:nvSpPr>
        <p:spPr>
          <a:xfrm>
            <a:off x="3107973" y="4920589"/>
            <a:ext cx="684000" cy="228490"/>
          </a:xfrm>
          <a:prstGeom prst="leftRight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28" name="左右箭头 82">
            <a:extLst>
              <a:ext uri="{FF2B5EF4-FFF2-40B4-BE49-F238E27FC236}">
                <a16:creationId xmlns:a16="http://schemas.microsoft.com/office/drawing/2014/main" id="{BBE4F1AC-94BC-459E-A8E5-98D24545EB40}"/>
              </a:ext>
            </a:extLst>
          </p:cNvPr>
          <p:cNvSpPr/>
          <p:nvPr/>
        </p:nvSpPr>
        <p:spPr>
          <a:xfrm>
            <a:off x="3079860" y="5836504"/>
            <a:ext cx="684000" cy="228490"/>
          </a:xfrm>
          <a:prstGeom prst="leftRight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29" name="左右箭头 83">
            <a:extLst>
              <a:ext uri="{FF2B5EF4-FFF2-40B4-BE49-F238E27FC236}">
                <a16:creationId xmlns:a16="http://schemas.microsoft.com/office/drawing/2014/main" id="{C537F332-80E3-4B80-B3C9-3FA18FC744C6}"/>
              </a:ext>
            </a:extLst>
          </p:cNvPr>
          <p:cNvSpPr/>
          <p:nvPr/>
        </p:nvSpPr>
        <p:spPr>
          <a:xfrm>
            <a:off x="7584804" y="2172903"/>
            <a:ext cx="684000" cy="228490"/>
          </a:xfrm>
          <a:prstGeom prst="leftRight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黑体" panose="02010609060101010101" pitchFamily="49" charset="-122"/>
              <a:cs typeface="+mn-cs"/>
            </a:endParaRPr>
          </a:p>
        </p:txBody>
      </p:sp>
      <p:sp>
        <p:nvSpPr>
          <p:cNvPr id="30" name="左右箭头 84">
            <a:extLst>
              <a:ext uri="{FF2B5EF4-FFF2-40B4-BE49-F238E27FC236}">
                <a16:creationId xmlns:a16="http://schemas.microsoft.com/office/drawing/2014/main" id="{DC3E943C-930F-49A3-BCC0-CFB30D7DBDF5}"/>
              </a:ext>
            </a:extLst>
          </p:cNvPr>
          <p:cNvSpPr/>
          <p:nvPr/>
        </p:nvSpPr>
        <p:spPr>
          <a:xfrm>
            <a:off x="7590291" y="3092977"/>
            <a:ext cx="684000" cy="228490"/>
          </a:xfrm>
          <a:prstGeom prst="leftRight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黑体" panose="02010609060101010101" pitchFamily="49" charset="-122"/>
              <a:cs typeface="+mn-cs"/>
            </a:endParaRPr>
          </a:p>
        </p:txBody>
      </p:sp>
      <p:sp>
        <p:nvSpPr>
          <p:cNvPr id="31" name="左右箭头 85">
            <a:extLst>
              <a:ext uri="{FF2B5EF4-FFF2-40B4-BE49-F238E27FC236}">
                <a16:creationId xmlns:a16="http://schemas.microsoft.com/office/drawing/2014/main" id="{792729B4-C901-4A7F-B108-E8ABF74E98C9}"/>
              </a:ext>
            </a:extLst>
          </p:cNvPr>
          <p:cNvSpPr/>
          <p:nvPr/>
        </p:nvSpPr>
        <p:spPr>
          <a:xfrm>
            <a:off x="7584804" y="4006611"/>
            <a:ext cx="684000" cy="228490"/>
          </a:xfrm>
          <a:prstGeom prst="leftRight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黑体" panose="02010609060101010101" pitchFamily="49" charset="-122"/>
              <a:cs typeface="+mn-cs"/>
            </a:endParaRPr>
          </a:p>
        </p:txBody>
      </p:sp>
      <p:sp>
        <p:nvSpPr>
          <p:cNvPr id="32" name="左右箭头 86">
            <a:extLst>
              <a:ext uri="{FF2B5EF4-FFF2-40B4-BE49-F238E27FC236}">
                <a16:creationId xmlns:a16="http://schemas.microsoft.com/office/drawing/2014/main" id="{7D731F0C-FC35-4F9C-B773-CF5717CE1263}"/>
              </a:ext>
            </a:extLst>
          </p:cNvPr>
          <p:cNvSpPr/>
          <p:nvPr/>
        </p:nvSpPr>
        <p:spPr>
          <a:xfrm>
            <a:off x="7612917" y="4926685"/>
            <a:ext cx="684000" cy="228490"/>
          </a:xfrm>
          <a:prstGeom prst="leftRight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黑体" panose="02010609060101010101" pitchFamily="49" charset="-122"/>
              <a:cs typeface="+mn-cs"/>
            </a:endParaRPr>
          </a:p>
        </p:txBody>
      </p:sp>
      <p:sp>
        <p:nvSpPr>
          <p:cNvPr id="33" name="左右箭头 87">
            <a:extLst>
              <a:ext uri="{FF2B5EF4-FFF2-40B4-BE49-F238E27FC236}">
                <a16:creationId xmlns:a16="http://schemas.microsoft.com/office/drawing/2014/main" id="{6870BFA4-F0A3-4F5C-B5D6-2FE3B14731F8}"/>
              </a:ext>
            </a:extLst>
          </p:cNvPr>
          <p:cNvSpPr/>
          <p:nvPr/>
        </p:nvSpPr>
        <p:spPr>
          <a:xfrm>
            <a:off x="7584804" y="5842600"/>
            <a:ext cx="684000" cy="228490"/>
          </a:xfrm>
          <a:prstGeom prst="leftRightArrow">
            <a:avLst/>
          </a:prstGeom>
          <a:solidFill>
            <a:srgbClr val="FFC000"/>
          </a:solidFill>
          <a:ln w="12700" cap="rnd" cmpd="sng" algn="ctr">
            <a:solidFill>
              <a:srgbClr val="4F81BD"/>
            </a:solidFill>
            <a:prstDash val="solid"/>
          </a:ln>
          <a:effectLst>
            <a:outerShdw blurRad="38100" dist="254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黑体" panose="02010609060101010101" pitchFamily="49" charset="-122"/>
              <a:cs typeface="+mn-cs"/>
            </a:endParaRPr>
          </a:p>
        </p:txBody>
      </p:sp>
      <p:sp>
        <p:nvSpPr>
          <p:cNvPr id="34" name="圆角矩形 88">
            <a:extLst>
              <a:ext uri="{FF2B5EF4-FFF2-40B4-BE49-F238E27FC236}">
                <a16:creationId xmlns:a16="http://schemas.microsoft.com/office/drawing/2014/main" id="{74FDA4C2-67F1-4C71-BAD0-50C9DA233EE0}"/>
              </a:ext>
            </a:extLst>
          </p:cNvPr>
          <p:cNvSpPr/>
          <p:nvPr/>
        </p:nvSpPr>
        <p:spPr bwMode="auto">
          <a:xfrm>
            <a:off x="3844965" y="2965289"/>
            <a:ext cx="3653859" cy="457200"/>
          </a:xfrm>
          <a:prstGeom prst="roundRect">
            <a:avLst/>
          </a:prstGeom>
          <a:noFill/>
          <a:ln w="63500" cap="rnd" cmpd="sng" algn="ctr">
            <a:solidFill>
              <a:srgbClr val="FF0000"/>
            </a:solidFill>
            <a:prstDash val="solid"/>
            <a:headEnd type="none" w="med" len="med"/>
            <a:tailEnd type="stealth" w="lg" len="lg"/>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黑体" panose="02010609060101010101" pitchFamily="49" charset="-122"/>
              <a:cs typeface="+mn-cs"/>
            </a:endParaRPr>
          </a:p>
        </p:txBody>
      </p:sp>
    </p:spTree>
    <p:extLst>
      <p:ext uri="{BB962C8B-B14F-4D97-AF65-F5344CB8AC3E}">
        <p14:creationId xmlns:p14="http://schemas.microsoft.com/office/powerpoint/2010/main" val="161796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1" nodeType="withEffect">
                                  <p:stCondLst>
                                    <p:cond delay="0"/>
                                  </p:stCondLst>
                                  <p:endCondLst>
                                    <p:cond evt="onNext" delay="0">
                                      <p:tgtEl>
                                        <p:sldTgt/>
                                      </p:tgtEl>
                                    </p:cond>
                                  </p:endCondLst>
                                  <p:childTnLst>
                                    <p:anim calcmode="discrete" valueType="str">
                                      <p:cBhvr>
                                        <p:cTn id="6" dur="10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55F19-8A3E-4D62-8AAC-C60DB825ED45}"/>
              </a:ext>
            </a:extLst>
          </p:cNvPr>
          <p:cNvSpPr>
            <a:spLocks noGrp="1"/>
          </p:cNvSpPr>
          <p:nvPr>
            <p:ph type="title"/>
          </p:nvPr>
        </p:nvSpPr>
        <p:spPr/>
        <p:txBody>
          <a:bodyPr/>
          <a:lstStyle/>
          <a:p>
            <a:r>
              <a:rPr lang="en-US" altLang="zh-CN" dirty="0"/>
              <a:t>5.3</a:t>
            </a:r>
            <a:r>
              <a:rPr lang="zh-CN" altLang="en-US" dirty="0"/>
              <a:t>　算符优先分析法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9D3FDC-A483-41D9-917E-289BC418D235}"/>
                  </a:ext>
                </a:extLst>
              </p:cNvPr>
              <p:cNvSpPr>
                <a:spLocks noGrp="1"/>
              </p:cNvSpPr>
              <p:nvPr>
                <p:ph idx="1"/>
              </p:nvPr>
            </p:nvSpPr>
            <p:spPr>
              <a:xfrm>
                <a:off x="487822" y="942764"/>
                <a:ext cx="10515600" cy="5657622"/>
              </a:xfrm>
            </p:spPr>
            <p:txBody>
              <a:bodyPr>
                <a:normAutofit fontScale="77500" lnSpcReduction="20000"/>
              </a:bodyPr>
              <a:lstStyle/>
              <a:p>
                <a:r>
                  <a:rPr kumimoji="0" lang="zh-CN" altLang="en-US" sz="3600" i="0" u="none" strike="noStrike" kern="1200" cap="none" spc="0" normalizeH="0" baseline="0" noProof="0" dirty="0">
                    <a:ln>
                      <a:noFill/>
                    </a:ln>
                    <a:solidFill>
                      <a:srgbClr val="C00000"/>
                    </a:solidFill>
                    <a:effectLst/>
                    <a:uLnTx/>
                    <a:uFillTx/>
                    <a:latin typeface="+mn-ea"/>
                    <a:ea typeface="+mn-ea"/>
                    <a:cs typeface="+mn-cs"/>
                  </a:rPr>
                  <a:t>性质</a:t>
                </a:r>
                <a:r>
                  <a:rPr kumimoji="0" lang="en-US" altLang="zh-CN" sz="3600" i="0" u="none" strike="noStrike" kern="1200" cap="none" spc="0" normalizeH="0" baseline="0" noProof="0" dirty="0">
                    <a:ln>
                      <a:noFill/>
                    </a:ln>
                    <a:solidFill>
                      <a:srgbClr val="C00000"/>
                    </a:solidFill>
                    <a:effectLst/>
                    <a:uLnTx/>
                    <a:uFillTx/>
                    <a:latin typeface="+mn-ea"/>
                    <a:ea typeface="+mn-ea"/>
                    <a:cs typeface="+mn-cs"/>
                  </a:rPr>
                  <a:t>2 </a:t>
                </a:r>
                <a:r>
                  <a:rPr kumimoji="0" lang="zh-CN" altLang="en-US" sz="3600" i="0" u="none" strike="noStrike" kern="1200" cap="none" spc="0" normalizeH="0" baseline="0" noProof="0" dirty="0">
                    <a:ln>
                      <a:noFill/>
                    </a:ln>
                    <a:solidFill>
                      <a:srgbClr val="000000"/>
                    </a:solidFill>
                    <a:effectLst/>
                    <a:uLnTx/>
                    <a:uFillTx/>
                    <a:latin typeface="+mn-ea"/>
                    <a:ea typeface="+mn-ea"/>
                    <a:cs typeface="+mn-cs"/>
                  </a:rPr>
                  <a:t>如果</a:t>
                </a:r>
                <a:r>
                  <a:rPr kumimoji="0" lang="en-US" altLang="zh-CN" sz="3600" i="0" u="none" strike="noStrike" kern="1200" cap="none" spc="0" normalizeH="0" baseline="0" noProof="0" dirty="0">
                    <a:ln>
                      <a:noFill/>
                    </a:ln>
                    <a:solidFill>
                      <a:srgbClr val="000000"/>
                    </a:solidFill>
                    <a:effectLst/>
                    <a:uLnTx/>
                    <a:uFillTx/>
                    <a:latin typeface="+mn-ea"/>
                    <a:ea typeface="+mn-ea"/>
                    <a:cs typeface="+mn-cs"/>
                  </a:rPr>
                  <a:t>Ab</a:t>
                </a:r>
                <a:r>
                  <a:rPr kumimoji="0" lang="zh-CN" altLang="en-US" sz="3600" i="0" u="none" strike="noStrike" kern="1200" cap="none" spc="0" normalizeH="0" baseline="0" noProof="0" dirty="0">
                    <a:ln>
                      <a:noFill/>
                    </a:ln>
                    <a:solidFill>
                      <a:srgbClr val="000000"/>
                    </a:solidFill>
                    <a:effectLst/>
                    <a:uLnTx/>
                    <a:uFillTx/>
                    <a:latin typeface="+mn-ea"/>
                    <a:ea typeface="+mn-ea"/>
                    <a:cs typeface="+mn-cs"/>
                  </a:rPr>
                  <a:t>或</a:t>
                </a:r>
                <a:r>
                  <a:rPr kumimoji="0" lang="en-US" altLang="zh-CN" sz="3600" i="0" u="none" strike="noStrike" kern="1200" cap="none" spc="0" normalizeH="0" baseline="0" noProof="0" dirty="0" err="1">
                    <a:ln>
                      <a:noFill/>
                    </a:ln>
                    <a:solidFill>
                      <a:srgbClr val="000000"/>
                    </a:solidFill>
                    <a:effectLst/>
                    <a:uLnTx/>
                    <a:uFillTx/>
                    <a:latin typeface="+mn-ea"/>
                    <a:ea typeface="+mn-ea"/>
                    <a:cs typeface="+mn-cs"/>
                  </a:rPr>
                  <a:t>bA</a:t>
                </a:r>
                <a:r>
                  <a:rPr kumimoji="0" lang="zh-CN" altLang="en-US" sz="3600" i="0" u="none" strike="noStrike" kern="1200" cap="none" spc="0" normalizeH="0" baseline="0" noProof="0" dirty="0">
                    <a:ln>
                      <a:noFill/>
                    </a:ln>
                    <a:solidFill>
                      <a:srgbClr val="000000"/>
                    </a:solidFill>
                    <a:effectLst/>
                    <a:uLnTx/>
                    <a:uFillTx/>
                    <a:latin typeface="+mn-ea"/>
                    <a:ea typeface="+mn-ea"/>
                    <a:cs typeface="+mn-cs"/>
                  </a:rPr>
                  <a:t>出现在</a:t>
                </a:r>
                <a:r>
                  <a:rPr kumimoji="0" lang="en-US" altLang="zh-CN" sz="3600" i="0" u="none" strike="noStrike" kern="1200" cap="none" spc="0" normalizeH="0" baseline="0" noProof="0" dirty="0">
                    <a:ln>
                      <a:noFill/>
                    </a:ln>
                    <a:solidFill>
                      <a:srgbClr val="000000"/>
                    </a:solidFill>
                    <a:effectLst/>
                    <a:uLnTx/>
                    <a:uFillTx/>
                    <a:latin typeface="+mn-ea"/>
                    <a:ea typeface="+mn-ea"/>
                    <a:cs typeface="+mn-cs"/>
                  </a:rPr>
                  <a:t>OG</a:t>
                </a:r>
                <a:r>
                  <a:rPr kumimoji="0" lang="zh-CN" altLang="en-US" sz="3600" i="0" u="none" strike="noStrike" kern="1200" cap="none" spc="0" normalizeH="0" baseline="0" noProof="0" dirty="0">
                    <a:ln>
                      <a:noFill/>
                    </a:ln>
                    <a:solidFill>
                      <a:srgbClr val="000000"/>
                    </a:solidFill>
                    <a:effectLst/>
                    <a:uLnTx/>
                    <a:uFillTx/>
                    <a:latin typeface="+mn-ea"/>
                    <a:ea typeface="+mn-ea"/>
                    <a:cs typeface="+mn-cs"/>
                  </a:rPr>
                  <a:t>文法的句型</a:t>
                </a:r>
                <a:r>
                  <a:rPr kumimoji="0" lang="en-US" altLang="zh-CN" sz="3600" i="0" u="none" strike="noStrike" kern="1200" cap="none" spc="0" normalizeH="0" baseline="0" noProof="0" dirty="0">
                    <a:ln>
                      <a:noFill/>
                    </a:ln>
                    <a:solidFill>
                      <a:srgbClr val="000000"/>
                    </a:solidFill>
                    <a:effectLst/>
                    <a:uLnTx/>
                    <a:uFillTx/>
                    <a:latin typeface="+mn-ea"/>
                    <a:ea typeface="+mn-ea"/>
                    <a:cs typeface="+mn-cs"/>
                  </a:rPr>
                  <a:t>γ</a:t>
                </a:r>
                <a:r>
                  <a:rPr kumimoji="0" lang="zh-CN" altLang="en-US" sz="3600" i="0" u="none" strike="noStrike" kern="1200" cap="none" spc="0" normalizeH="0" baseline="0" noProof="0" dirty="0">
                    <a:ln>
                      <a:noFill/>
                    </a:ln>
                    <a:solidFill>
                      <a:srgbClr val="000000"/>
                    </a:solidFill>
                    <a:effectLst/>
                    <a:uLnTx/>
                    <a:uFillTx/>
                    <a:latin typeface="+mn-ea"/>
                    <a:ea typeface="+mn-ea"/>
                    <a:cs typeface="+mn-cs"/>
                  </a:rPr>
                  <a:t>中，其中</a:t>
                </a:r>
                <a:r>
                  <a:rPr kumimoji="0" lang="en-US" altLang="zh-CN" sz="3600" i="0" u="none" strike="noStrike" kern="1200" cap="none" spc="0" normalizeH="0" baseline="0" noProof="0" dirty="0">
                    <a:ln>
                      <a:noFill/>
                    </a:ln>
                    <a:solidFill>
                      <a:srgbClr val="000000"/>
                    </a:solidFill>
                    <a:effectLst/>
                    <a:uLnTx/>
                    <a:uFillTx/>
                    <a:latin typeface="+mn-ea"/>
                    <a:ea typeface="+mn-ea"/>
                    <a:cs typeface="+mn-cs"/>
                  </a:rPr>
                  <a:t>A∈V</a:t>
                </a:r>
                <a:r>
                  <a:rPr kumimoji="0" lang="en-US" altLang="zh-CN" sz="36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3600" i="0" u="none" strike="noStrike" kern="1200" cap="none" spc="0" normalizeH="0" baseline="0" noProof="0" dirty="0">
                    <a:ln>
                      <a:noFill/>
                    </a:ln>
                    <a:solidFill>
                      <a:srgbClr val="000000"/>
                    </a:solidFill>
                    <a:effectLst/>
                    <a:uLnTx/>
                    <a:uFillTx/>
                    <a:latin typeface="+mn-ea"/>
                    <a:ea typeface="+mn-ea"/>
                    <a:cs typeface="+mn-cs"/>
                  </a:rPr>
                  <a:t>，</a:t>
                </a:r>
                <a:r>
                  <a:rPr kumimoji="0" lang="en-US" altLang="zh-CN" sz="3600" i="0" u="none" strike="noStrike" kern="1200" cap="none" spc="0" normalizeH="0" baseline="0" noProof="0" dirty="0" err="1">
                    <a:ln>
                      <a:noFill/>
                    </a:ln>
                    <a:solidFill>
                      <a:srgbClr val="000000"/>
                    </a:solidFill>
                    <a:effectLst/>
                    <a:uLnTx/>
                    <a:uFillTx/>
                    <a:latin typeface="+mn-ea"/>
                    <a:ea typeface="+mn-ea"/>
                    <a:cs typeface="+mn-cs"/>
                  </a:rPr>
                  <a:t>b∈V</a:t>
                </a:r>
                <a:r>
                  <a:rPr kumimoji="0" lang="en-US" altLang="zh-CN" sz="3600" i="0" u="none" strike="noStrike" kern="1200" cap="none" spc="0" normalizeH="0" baseline="-30000" noProof="0" dirty="0" err="1">
                    <a:ln>
                      <a:noFill/>
                    </a:ln>
                    <a:solidFill>
                      <a:srgbClr val="000000"/>
                    </a:solidFill>
                    <a:effectLst/>
                    <a:uLnTx/>
                    <a:uFillTx/>
                    <a:latin typeface="+mn-ea"/>
                    <a:ea typeface="+mn-ea"/>
                    <a:cs typeface="+mn-cs"/>
                  </a:rPr>
                  <a:t>T</a:t>
                </a:r>
                <a:r>
                  <a:rPr kumimoji="0" lang="zh-CN" altLang="en-US" sz="3600" i="0" u="none" strike="noStrike" kern="1200" cap="none" spc="0" normalizeH="0" baseline="0" noProof="0" dirty="0">
                    <a:ln>
                      <a:noFill/>
                    </a:ln>
                    <a:solidFill>
                      <a:srgbClr val="000000"/>
                    </a:solidFill>
                    <a:effectLst/>
                    <a:uLnTx/>
                    <a:uFillTx/>
                    <a:latin typeface="+mn-ea"/>
                    <a:ea typeface="+mn-ea"/>
                    <a:cs typeface="+mn-cs"/>
                  </a:rPr>
                  <a:t>，则句型</a:t>
                </a:r>
                <a:r>
                  <a:rPr kumimoji="0" lang="en-US" altLang="zh-CN" sz="3600" i="0" u="none" strike="noStrike" kern="1200" cap="none" spc="0" normalizeH="0" baseline="0" noProof="0" dirty="0">
                    <a:ln>
                      <a:noFill/>
                    </a:ln>
                    <a:solidFill>
                      <a:srgbClr val="000000"/>
                    </a:solidFill>
                    <a:effectLst/>
                    <a:uLnTx/>
                    <a:uFillTx/>
                    <a:latin typeface="+mn-ea"/>
                    <a:ea typeface="+mn-ea"/>
                    <a:cs typeface="+mn-cs"/>
                  </a:rPr>
                  <a:t>γ</a:t>
                </a:r>
                <a:r>
                  <a:rPr kumimoji="0" lang="zh-CN" altLang="en-US" sz="3600" i="0" u="none" strike="noStrike" kern="1200" cap="none" spc="0" normalizeH="0" baseline="0" noProof="0" dirty="0">
                    <a:ln>
                      <a:noFill/>
                    </a:ln>
                    <a:solidFill>
                      <a:srgbClr val="000000"/>
                    </a:solidFill>
                    <a:effectLst/>
                    <a:uLnTx/>
                    <a:uFillTx/>
                    <a:latin typeface="+mn-ea"/>
                    <a:ea typeface="+mn-ea"/>
                    <a:cs typeface="+mn-cs"/>
                  </a:rPr>
                  <a:t>中任何包含</a:t>
                </a:r>
                <a:r>
                  <a:rPr kumimoji="0" lang="zh-CN" altLang="en-US" sz="3600" i="0" u="none" strike="noStrike" kern="1200" cap="none" spc="0" normalizeH="0" baseline="0" noProof="0" dirty="0">
                    <a:ln>
                      <a:noFill/>
                    </a:ln>
                    <a:solidFill>
                      <a:srgbClr val="FF0000"/>
                    </a:solidFill>
                    <a:effectLst/>
                    <a:uLnTx/>
                    <a:uFillTx/>
                    <a:latin typeface="+mn-ea"/>
                    <a:ea typeface="+mn-ea"/>
                    <a:cs typeface="+mn-cs"/>
                  </a:rPr>
                  <a:t>此</a:t>
                </a:r>
                <a:r>
                  <a:rPr kumimoji="0" lang="en-US" altLang="zh-CN" sz="3600" i="0" u="none" strike="noStrike" kern="1200" cap="none" spc="0" normalizeH="0" baseline="0" noProof="0" dirty="0">
                    <a:ln>
                      <a:noFill/>
                    </a:ln>
                    <a:solidFill>
                      <a:srgbClr val="FF0000"/>
                    </a:solidFill>
                    <a:effectLst/>
                    <a:uLnTx/>
                    <a:uFillTx/>
                    <a:latin typeface="+mn-ea"/>
                    <a:ea typeface="+mn-ea"/>
                    <a:cs typeface="+mn-cs"/>
                  </a:rPr>
                  <a:t>b</a:t>
                </a:r>
                <a:r>
                  <a:rPr kumimoji="0" lang="zh-CN" altLang="en-US" sz="3600" i="0" u="none" strike="noStrike" kern="1200" cap="none" spc="0" normalizeH="0" baseline="0" noProof="0" dirty="0">
                    <a:ln>
                      <a:noFill/>
                    </a:ln>
                    <a:solidFill>
                      <a:srgbClr val="000000"/>
                    </a:solidFill>
                    <a:effectLst/>
                    <a:uLnTx/>
                    <a:uFillTx/>
                    <a:latin typeface="+mn-ea"/>
                    <a:ea typeface="+mn-ea"/>
                    <a:cs typeface="+mn-cs"/>
                  </a:rPr>
                  <a:t>的短语必含有</a:t>
                </a:r>
                <a:r>
                  <a:rPr kumimoji="0" lang="en-US" altLang="zh-CN" sz="3600" i="0" u="none" strike="noStrike" kern="1200" cap="none" spc="0" normalizeH="0" baseline="0" noProof="0" dirty="0">
                    <a:ln>
                      <a:noFill/>
                    </a:ln>
                    <a:solidFill>
                      <a:srgbClr val="000000"/>
                    </a:solidFill>
                    <a:effectLst/>
                    <a:uLnTx/>
                    <a:uFillTx/>
                    <a:latin typeface="+mn-ea"/>
                    <a:ea typeface="+mn-ea"/>
                    <a:cs typeface="+mn-cs"/>
                  </a:rPr>
                  <a:t>A</a:t>
                </a:r>
                <a:r>
                  <a:rPr kumimoji="0" lang="zh-CN" altLang="en-US" sz="3600" i="0" u="none" strike="noStrike" kern="1200" cap="none" spc="0" normalizeH="0" baseline="0" noProof="0" dirty="0">
                    <a:ln>
                      <a:noFill/>
                    </a:ln>
                    <a:solidFill>
                      <a:srgbClr val="000000"/>
                    </a:solidFill>
                    <a:effectLst/>
                    <a:uLnTx/>
                    <a:uFillTx/>
                    <a:latin typeface="+mn-ea"/>
                    <a:ea typeface="+mn-ea"/>
                    <a:cs typeface="+mn-cs"/>
                  </a:rPr>
                  <a:t>。</a:t>
                </a:r>
                <a:endParaRPr kumimoji="0" lang="en-US" altLang="zh-CN" sz="3600" i="0" u="none" strike="noStrike" kern="1200" cap="none" spc="0" normalizeH="0" baseline="0" noProof="0" dirty="0">
                  <a:ln>
                    <a:noFill/>
                  </a:ln>
                  <a:solidFill>
                    <a:srgbClr val="000000"/>
                  </a:solidFill>
                  <a:effectLst/>
                  <a:uLnTx/>
                  <a:uFillTx/>
                  <a:latin typeface="+mn-ea"/>
                  <a:ea typeface="+mn-ea"/>
                  <a:cs typeface="+mn-cs"/>
                </a:endParaRPr>
              </a:p>
              <a:p>
                <a:endParaRPr kumimoji="0" lang="en-US" altLang="zh-CN" sz="3600" i="0" u="none" strike="noStrike" kern="1200" cap="none" spc="0" normalizeH="0" baseline="0" noProof="0" dirty="0">
                  <a:ln>
                    <a:noFill/>
                  </a:ln>
                  <a:effectLst/>
                  <a:uLnTx/>
                  <a:uFillTx/>
                  <a:latin typeface="+mn-ea"/>
                  <a:ea typeface="+mn-ea"/>
                  <a:cs typeface="+mn-cs"/>
                </a:endParaRPr>
              </a:p>
              <a:p>
                <a:pPr marL="0" marR="0" lvl="0" indent="0" algn="l" defTabSz="914400" rtl="0" eaLnBrk="0" fontAlgn="base" latinLnBrk="0" hangingPunct="0">
                  <a:lnSpc>
                    <a:spcPts val="3600"/>
                  </a:lnSpc>
                  <a:spcBef>
                    <a:spcPct val="0"/>
                  </a:spcBef>
                  <a:spcAft>
                    <a:spcPct val="0"/>
                  </a:spcAft>
                  <a:buClrTx/>
                  <a:buSzTx/>
                  <a:buNone/>
                  <a:tabLst/>
                  <a:defRPr/>
                </a:pPr>
                <a:r>
                  <a:rPr kumimoji="0" lang="zh-CN" altLang="en-US" sz="3400" i="0" u="none" strike="noStrike" kern="1200" cap="none" spc="0" normalizeH="0" baseline="0" noProof="0" dirty="0">
                    <a:ln>
                      <a:noFill/>
                    </a:ln>
                    <a:solidFill>
                      <a:srgbClr val="000000"/>
                    </a:solidFill>
                    <a:effectLst/>
                    <a:uLnTx/>
                    <a:uFillTx/>
                    <a:latin typeface="+mn-ea"/>
                    <a:ea typeface="+mn-ea"/>
                    <a:cs typeface="+mn-cs"/>
                  </a:rPr>
                  <a:t>    </a:t>
                </a:r>
                <a:r>
                  <a:rPr kumimoji="0" lang="zh-CN" altLang="en-US" sz="3400" b="1" i="0" u="none" strike="noStrike" kern="1200" cap="none" spc="0" normalizeH="0" baseline="0" noProof="0" dirty="0">
                    <a:ln>
                      <a:noFill/>
                    </a:ln>
                    <a:solidFill>
                      <a:srgbClr val="000000"/>
                    </a:solidFill>
                    <a:effectLst/>
                    <a:uLnTx/>
                    <a:uFillTx/>
                    <a:latin typeface="+mn-ea"/>
                    <a:ea typeface="+mn-ea"/>
                    <a:cs typeface="+mn-cs"/>
                  </a:rPr>
                  <a:t>证明</a:t>
                </a:r>
                <a:r>
                  <a:rPr kumimoji="0" lang="zh-CN" altLang="en-US" sz="3400" i="0" u="none" strike="noStrike" kern="1200" cap="none" spc="0" normalizeH="0" baseline="0" noProof="0" dirty="0">
                    <a:ln>
                      <a:noFill/>
                    </a:ln>
                    <a:solidFill>
                      <a:srgbClr val="000000"/>
                    </a:solidFill>
                    <a:effectLst/>
                    <a:uLnTx/>
                    <a:uFillTx/>
                    <a:latin typeface="+mn-ea"/>
                    <a:ea typeface="+mn-ea"/>
                    <a:cs typeface="+mn-cs"/>
                  </a:rPr>
                  <a:t>：</a:t>
                </a:r>
                <a:r>
                  <a:rPr lang="zh-CN" altLang="en-US" sz="3400" dirty="0"/>
                  <a:t>用反证法</a:t>
                </a:r>
                <a:r>
                  <a:rPr kumimoji="0" lang="zh-CN" altLang="en-US" sz="3400" i="0" u="none" strike="noStrike" kern="1200" cap="none" spc="0" normalizeH="0" baseline="0" noProof="0" dirty="0">
                    <a:ln>
                      <a:noFill/>
                    </a:ln>
                    <a:solidFill>
                      <a:srgbClr val="000000"/>
                    </a:solidFill>
                    <a:effectLst/>
                    <a:uLnTx/>
                    <a:uFillTx/>
                    <a:latin typeface="+mn-ea"/>
                    <a:ea typeface="+mn-ea"/>
                    <a:cs typeface="+mn-cs"/>
                  </a:rPr>
                  <a:t>。设</a:t>
                </a:r>
                <a:endParaRPr kumimoji="0" lang="en-US" altLang="zh-CN" sz="3400" i="0" u="none" strike="noStrike" kern="1200" cap="none" spc="0" normalizeH="0" baseline="0" noProof="0" dirty="0">
                  <a:ln>
                    <a:noFill/>
                  </a:ln>
                  <a:solidFill>
                    <a:srgbClr val="000000"/>
                  </a:solidFill>
                  <a:effectLst/>
                  <a:uLnTx/>
                  <a:uFillTx/>
                </a:endParaRPr>
              </a:p>
              <a:p>
                <a:pPr marL="0" marR="0" lvl="0" indent="0" algn="l" defTabSz="914400" rtl="0" eaLnBrk="0" fontAlgn="base" latinLnBrk="0" hangingPunct="0">
                  <a:lnSpc>
                    <a:spcPts val="3600"/>
                  </a:lnSpc>
                  <a:spcBef>
                    <a:spcPct val="0"/>
                  </a:spcBef>
                  <a:spcAft>
                    <a:spcPct val="0"/>
                  </a:spcAft>
                  <a:buClrTx/>
                  <a:buSzTx/>
                  <a:buNone/>
                  <a:tabLst/>
                  <a:defRPr/>
                </a:pPr>
                <a:r>
                  <a:rPr lang="en-US" altLang="zh-CN" sz="3400" dirty="0">
                    <a:solidFill>
                      <a:srgbClr val="000000"/>
                    </a:solidFill>
                  </a:rPr>
                  <a:t>           </a:t>
                </a:r>
                <a:r>
                  <a:rPr kumimoji="0" lang="en-US" altLang="zh-CN" sz="3400" i="0" u="none" strike="noStrike" kern="1200" cap="none" spc="0" normalizeH="0" baseline="0" noProof="0" dirty="0">
                    <a:ln>
                      <a:noFill/>
                    </a:ln>
                    <a:solidFill>
                      <a:srgbClr val="000000"/>
                    </a:solidFill>
                    <a:effectLst/>
                    <a:uLnTx/>
                    <a:uFillTx/>
                  </a:rPr>
                  <a:t>S</a:t>
                </a:r>
                <a:r>
                  <a:rPr kumimoji="0" lang="el-GR" altLang="zh-CN" sz="3400" i="0" u="none" strike="noStrike" kern="1200" cap="none" spc="0" normalizeH="0" baseline="0" noProof="0" dirty="0">
                    <a:ln>
                      <a:noFill/>
                    </a:ln>
                    <a:solidFill>
                      <a:srgbClr val="000000"/>
                    </a:solidFill>
                    <a:effectLst/>
                    <a:uLnTx/>
                    <a:uFillTx/>
                  </a:rPr>
                  <a:t> </a:t>
                </a:r>
                <a14:m>
                  <m:oMath xmlns:m="http://schemas.openxmlformats.org/officeDocument/2006/math">
                    <m:groupChr>
                      <m:groupChrPr>
                        <m:chr m:val="⇒"/>
                        <m:vertJc m:val="bot"/>
                        <m:ctrlPr>
                          <a:rPr kumimoji="0" lang="el-GR" altLang="zh-CN" sz="3400" i="1" u="none" strike="noStrike" kern="1200" cap="none" spc="0" normalizeH="0" baseline="0" noProof="0" smtClean="0">
                            <a:ln>
                              <a:noFill/>
                            </a:ln>
                            <a:solidFill>
                              <a:srgbClr val="000000"/>
                            </a:solidFill>
                            <a:effectLst/>
                            <a:uLnTx/>
                            <a:uFillTx/>
                            <a:latin typeface="Cambria Math" panose="02040503050406030204" pitchFamily="18" charset="0"/>
                          </a:rPr>
                        </m:ctrlPr>
                      </m:groupChrPr>
                      <m:e>
                        <m:r>
                          <m:rPr>
                            <m:brk m:alnAt="2"/>
                          </m:rPr>
                          <a:rPr kumimoji="0" lang="en-US" altLang="zh-CN" sz="3400" b="0" i="1" u="none" strike="noStrike" kern="1200" cap="none" spc="0" normalizeH="0" baseline="0" noProof="0" smtClean="0">
                            <a:ln>
                              <a:noFill/>
                            </a:ln>
                            <a:solidFill>
                              <a:srgbClr val="000000"/>
                            </a:solidFill>
                            <a:effectLst/>
                            <a:uLnTx/>
                            <a:uFillTx/>
                            <a:latin typeface="Cambria Math" panose="02040503050406030204" pitchFamily="18" charset="0"/>
                          </a:rPr>
                          <m:t>∗</m:t>
                        </m:r>
                      </m:e>
                    </m:groupChr>
                  </m:oMath>
                </a14:m>
                <a:r>
                  <a:rPr kumimoji="0" lang="el-GR" altLang="zh-CN" sz="3400" i="0" u="none" strike="noStrike" kern="1200" cap="none" spc="0" normalizeH="0" baseline="0" noProof="0" dirty="0">
                    <a:ln>
                      <a:noFill/>
                    </a:ln>
                    <a:solidFill>
                      <a:srgbClr val="000000"/>
                    </a:solidFill>
                    <a:effectLst/>
                    <a:uLnTx/>
                    <a:uFillTx/>
                  </a:rPr>
                  <a:t>γ</a:t>
                </a:r>
                <a:r>
                  <a:rPr kumimoji="0" lang="en-US" altLang="zh-CN" sz="3400" i="0" u="none" strike="noStrike" kern="1200" cap="none" spc="0" normalizeH="0" baseline="0" noProof="0" dirty="0">
                    <a:ln>
                      <a:noFill/>
                    </a:ln>
                    <a:solidFill>
                      <a:srgbClr val="000000"/>
                    </a:solidFill>
                    <a:effectLst/>
                    <a:uLnTx/>
                    <a:uFillTx/>
                  </a:rPr>
                  <a:t> = …</a:t>
                </a:r>
                <a:r>
                  <a:rPr kumimoji="0" lang="el-GR" altLang="zh-CN" sz="3400" i="0" u="none" strike="noStrike" kern="1200" cap="none" spc="0" normalizeH="0" baseline="0" noProof="0" dirty="0">
                    <a:ln>
                      <a:noFill/>
                    </a:ln>
                    <a:solidFill>
                      <a:srgbClr val="000000"/>
                    </a:solidFill>
                    <a:effectLst/>
                    <a:uLnTx/>
                    <a:uFillTx/>
                  </a:rPr>
                  <a:t>α</a:t>
                </a:r>
                <a:r>
                  <a:rPr kumimoji="0" lang="en-US" altLang="zh-CN" sz="3400" i="0" u="none" strike="noStrike" kern="1200" cap="none" spc="0" normalizeH="0" baseline="0" noProof="0" dirty="0" err="1">
                    <a:ln>
                      <a:noFill/>
                    </a:ln>
                    <a:solidFill>
                      <a:srgbClr val="000000"/>
                    </a:solidFill>
                    <a:effectLst/>
                    <a:uLnTx/>
                    <a:uFillTx/>
                  </a:rPr>
                  <a:t>bA</a:t>
                </a:r>
                <a:r>
                  <a:rPr kumimoji="0" lang="el-GR" altLang="zh-CN" sz="3400" i="0" u="none" strike="noStrike" kern="1200" cap="none" spc="0" normalizeH="0" baseline="0" noProof="0" dirty="0">
                    <a:ln>
                      <a:noFill/>
                    </a:ln>
                    <a:solidFill>
                      <a:srgbClr val="000000"/>
                    </a:solidFill>
                    <a:effectLst/>
                    <a:uLnTx/>
                    <a:uFillTx/>
                  </a:rPr>
                  <a:t>β</a:t>
                </a:r>
                <a:r>
                  <a:rPr kumimoji="0" lang="en-US" altLang="zh-CN" sz="3400" i="0" u="none" strike="noStrike" kern="1200" cap="none" spc="0" normalizeH="0" baseline="0" noProof="0" dirty="0">
                    <a:ln>
                      <a:noFill/>
                    </a:ln>
                    <a:solidFill>
                      <a:srgbClr val="000000"/>
                    </a:solidFill>
                    <a:effectLst/>
                    <a:uLnTx/>
                    <a:uFillTx/>
                  </a:rPr>
                  <a:t>…</a:t>
                </a:r>
              </a:p>
              <a:p>
                <a:pPr marL="0" lvl="0" indent="0" algn="l" eaLnBrk="0" fontAlgn="base" hangingPunct="0">
                  <a:lnSpc>
                    <a:spcPts val="3600"/>
                  </a:lnSpc>
                  <a:spcBef>
                    <a:spcPct val="0"/>
                  </a:spcBef>
                  <a:spcAft>
                    <a:spcPct val="0"/>
                  </a:spcAft>
                  <a:buClrTx/>
                  <a:buNone/>
                  <a:defRPr/>
                </a:pPr>
                <a:r>
                  <a:rPr lang="en-US" altLang="zh-CN" sz="3400" dirty="0">
                    <a:solidFill>
                      <a:srgbClr val="000000"/>
                    </a:solidFill>
                    <a:latin typeface="+mn-ea"/>
                    <a:ea typeface="+mn-ea"/>
                    <a:cs typeface="+mn-cs"/>
                  </a:rPr>
                  <a:t>           </a:t>
                </a:r>
                <a:r>
                  <a:rPr lang="zh-CN" altLang="en-US" sz="3400" dirty="0">
                    <a:solidFill>
                      <a:srgbClr val="000000"/>
                    </a:solidFill>
                    <a:latin typeface="+mn-ea"/>
                    <a:ea typeface="+mn-ea"/>
                  </a:rPr>
                  <a:t>假设有短语含</a:t>
                </a:r>
                <a:r>
                  <a:rPr lang="en-US" altLang="zh-CN" sz="3400" dirty="0">
                    <a:solidFill>
                      <a:srgbClr val="000000"/>
                    </a:solidFill>
                    <a:latin typeface="+mn-ea"/>
                    <a:ea typeface="+mn-ea"/>
                  </a:rPr>
                  <a:t>b</a:t>
                </a:r>
                <a:r>
                  <a:rPr lang="zh-CN" altLang="en-US" sz="3400" dirty="0">
                    <a:solidFill>
                      <a:srgbClr val="000000"/>
                    </a:solidFill>
                    <a:latin typeface="+mn-ea"/>
                    <a:ea typeface="+mn-ea"/>
                  </a:rPr>
                  <a:t>不含</a:t>
                </a:r>
                <a:r>
                  <a:rPr lang="en-US" altLang="zh-CN" sz="3400" dirty="0">
                    <a:solidFill>
                      <a:srgbClr val="000000"/>
                    </a:solidFill>
                    <a:latin typeface="+mn-ea"/>
                    <a:ea typeface="+mn-ea"/>
                  </a:rPr>
                  <a:t>A</a:t>
                </a:r>
                <a:r>
                  <a:rPr lang="zh-CN" altLang="en-US" sz="3400" dirty="0">
                    <a:solidFill>
                      <a:srgbClr val="000000"/>
                    </a:solidFill>
                    <a:latin typeface="+mn-ea"/>
                    <a:ea typeface="+mn-ea"/>
                  </a:rPr>
                  <a:t>，则必存在某个非终结符，比如</a:t>
                </a:r>
                <a:r>
                  <a:rPr lang="en-US" altLang="zh-CN" sz="3400" dirty="0">
                    <a:solidFill>
                      <a:srgbClr val="000000"/>
                    </a:solidFill>
                    <a:latin typeface="+mn-ea"/>
                    <a:ea typeface="+mn-ea"/>
                  </a:rPr>
                  <a:t>B</a:t>
                </a:r>
                <a:r>
                  <a:rPr kumimoji="0" lang="el-GR" altLang="zh-CN" sz="3400" u="none" strike="noStrike" kern="1200" cap="none" spc="0" normalizeH="0" baseline="0" noProof="0" dirty="0">
                    <a:ln>
                      <a:noFill/>
                    </a:ln>
                    <a:solidFill>
                      <a:srgbClr val="000000"/>
                    </a:solidFill>
                    <a:effectLst/>
                    <a:uLnTx/>
                    <a:uFillTx/>
                  </a:rPr>
                  <a:t> </a:t>
                </a:r>
                <a14:m>
                  <m:oMath xmlns:m="http://schemas.openxmlformats.org/officeDocument/2006/math">
                    <m:groupChr>
                      <m:groupChrPr>
                        <m:chr m:val="⇒"/>
                        <m:vertJc m:val="bot"/>
                        <m:ctrlPr>
                          <a:rPr kumimoji="0" lang="el-GR" altLang="zh-CN" sz="3400" i="1" u="none" strike="noStrike" kern="1200" cap="none" spc="0" normalizeH="0" baseline="0" noProof="0" smtClean="0">
                            <a:ln>
                              <a:noFill/>
                            </a:ln>
                            <a:solidFill>
                              <a:srgbClr val="000000"/>
                            </a:solidFill>
                            <a:effectLst/>
                            <a:uLnTx/>
                            <a:uFillTx/>
                            <a:latin typeface="Cambria Math" panose="02040503050406030204" pitchFamily="18" charset="0"/>
                          </a:rPr>
                        </m:ctrlPr>
                      </m:groupChrPr>
                      <m:e>
                        <m:r>
                          <m:rPr>
                            <m:brk m:alnAt="2"/>
                          </m:rPr>
                          <a:rPr kumimoji="0" lang="en-US" altLang="zh-CN" sz="3400" b="0" i="1" u="none" strike="noStrike" kern="1200" cap="none" spc="0" normalizeH="0" baseline="0" noProof="0" smtClean="0">
                            <a:ln>
                              <a:noFill/>
                            </a:ln>
                            <a:solidFill>
                              <a:srgbClr val="000000"/>
                            </a:solidFill>
                            <a:effectLst/>
                            <a:uLnTx/>
                            <a:uFillTx/>
                            <a:latin typeface="Cambria Math" panose="02040503050406030204" pitchFamily="18" charset="0"/>
                          </a:rPr>
                          <m:t>∗</m:t>
                        </m:r>
                      </m:e>
                    </m:groupChr>
                  </m:oMath>
                </a14:m>
                <a:r>
                  <a:rPr lang="en-US" altLang="zh-CN" sz="3400" dirty="0">
                    <a:solidFill>
                      <a:srgbClr val="000000"/>
                    </a:solidFill>
                  </a:rPr>
                  <a:t>…b</a:t>
                </a:r>
                <a:r>
                  <a:rPr lang="zh-CN" altLang="en-US" sz="3400" dirty="0">
                    <a:solidFill>
                      <a:srgbClr val="000000"/>
                    </a:solidFill>
                  </a:rPr>
                  <a:t>，则必有：</a:t>
                </a:r>
                <a:endParaRPr lang="en-US" altLang="zh-CN" sz="3400" dirty="0">
                  <a:solidFill>
                    <a:srgbClr val="000000"/>
                  </a:solidFill>
                </a:endParaRPr>
              </a:p>
              <a:p>
                <a:pPr marL="0" lvl="0" indent="0" algn="l" eaLnBrk="0" fontAlgn="base" hangingPunct="0">
                  <a:lnSpc>
                    <a:spcPts val="3600"/>
                  </a:lnSpc>
                  <a:spcBef>
                    <a:spcPct val="0"/>
                  </a:spcBef>
                  <a:spcAft>
                    <a:spcPct val="0"/>
                  </a:spcAft>
                  <a:buClrTx/>
                  <a:buNone/>
                  <a:defRPr/>
                </a:pPr>
                <a:r>
                  <a:rPr kumimoji="0" lang="en-US" altLang="zh-CN" sz="3400" i="0" u="none" strike="noStrike" kern="1200" cap="none" spc="0" normalizeH="0" baseline="0" noProof="0" dirty="0">
                    <a:ln>
                      <a:noFill/>
                    </a:ln>
                    <a:solidFill>
                      <a:srgbClr val="000000"/>
                    </a:solidFill>
                    <a:effectLst/>
                    <a:uLnTx/>
                    <a:uFillTx/>
                  </a:rPr>
                  <a:t>           S</a:t>
                </a:r>
                <a:r>
                  <a:rPr kumimoji="0" lang="el-GR" altLang="zh-CN" sz="3400" i="0" u="none" strike="noStrike" kern="1200" cap="none" spc="0" normalizeH="0" baseline="0" noProof="0" dirty="0">
                    <a:ln>
                      <a:noFill/>
                    </a:ln>
                    <a:solidFill>
                      <a:srgbClr val="000000"/>
                    </a:solidFill>
                    <a:effectLst/>
                    <a:uLnTx/>
                    <a:uFillTx/>
                  </a:rPr>
                  <a:t> </a:t>
                </a:r>
                <a14:m>
                  <m:oMath xmlns:m="http://schemas.openxmlformats.org/officeDocument/2006/math">
                    <m:groupChr>
                      <m:groupChrPr>
                        <m:chr m:val="⇒"/>
                        <m:vertJc m:val="bot"/>
                        <m:ctrlPr>
                          <a:rPr kumimoji="0" lang="el-GR" altLang="zh-CN" sz="3400" i="1" u="none" strike="noStrike" kern="1200" cap="none" spc="0" normalizeH="0" baseline="0" noProof="0" smtClean="0">
                            <a:ln>
                              <a:noFill/>
                            </a:ln>
                            <a:solidFill>
                              <a:srgbClr val="000000"/>
                            </a:solidFill>
                            <a:effectLst/>
                            <a:uLnTx/>
                            <a:uFillTx/>
                            <a:latin typeface="Cambria Math" panose="02040503050406030204" pitchFamily="18" charset="0"/>
                          </a:rPr>
                        </m:ctrlPr>
                      </m:groupChrPr>
                      <m:e>
                        <m:r>
                          <m:rPr>
                            <m:brk m:alnAt="2"/>
                          </m:rPr>
                          <a:rPr kumimoji="0" lang="en-US" altLang="zh-CN" sz="3400" b="0" i="1" u="none" strike="noStrike" kern="1200" cap="none" spc="0" normalizeH="0" baseline="0" noProof="0" smtClean="0">
                            <a:ln>
                              <a:noFill/>
                            </a:ln>
                            <a:solidFill>
                              <a:srgbClr val="000000"/>
                            </a:solidFill>
                            <a:effectLst/>
                            <a:uLnTx/>
                            <a:uFillTx/>
                            <a:latin typeface="Cambria Math" panose="02040503050406030204" pitchFamily="18" charset="0"/>
                          </a:rPr>
                          <m:t>∗</m:t>
                        </m:r>
                      </m:e>
                    </m:groupChr>
                  </m:oMath>
                </a14:m>
                <a:r>
                  <a:rPr lang="en-US" altLang="zh-CN" sz="3400" dirty="0">
                    <a:solidFill>
                      <a:srgbClr val="000000"/>
                    </a:solidFill>
                    <a:latin typeface="+mn-ea"/>
                    <a:ea typeface="+mn-ea"/>
                  </a:rPr>
                  <a:t>…BA</a:t>
                </a:r>
                <a:r>
                  <a:rPr lang="el-GR" altLang="zh-CN" sz="3400" dirty="0">
                    <a:solidFill>
                      <a:srgbClr val="000000"/>
                    </a:solidFill>
                  </a:rPr>
                  <a:t>β</a:t>
                </a:r>
                <a:endParaRPr lang="en-US" altLang="zh-CN" sz="3400" dirty="0">
                  <a:solidFill>
                    <a:srgbClr val="000000"/>
                  </a:solidFill>
                  <a:latin typeface="+mn-ea"/>
                  <a:ea typeface="+mn-ea"/>
                </a:endParaRPr>
              </a:p>
              <a:p>
                <a:pPr marL="0" lvl="0" indent="0" algn="l" eaLnBrk="0" fontAlgn="base" hangingPunct="0">
                  <a:lnSpc>
                    <a:spcPts val="3600"/>
                  </a:lnSpc>
                  <a:spcBef>
                    <a:spcPct val="0"/>
                  </a:spcBef>
                  <a:spcAft>
                    <a:spcPct val="0"/>
                  </a:spcAft>
                  <a:buClrTx/>
                  <a:buNone/>
                  <a:defRPr/>
                </a:pPr>
                <a:r>
                  <a:rPr lang="zh-CN" altLang="en-US" sz="3400" dirty="0">
                    <a:solidFill>
                      <a:srgbClr val="000000"/>
                    </a:solidFill>
                    <a:latin typeface="+mn-ea"/>
                    <a:ea typeface="+mn-ea"/>
                  </a:rPr>
                  <a:t>           这样，在句型中就存在两个相邻的非终结符</a:t>
                </a:r>
                <a:r>
                  <a:rPr lang="en-US" altLang="zh-CN" sz="3400" dirty="0">
                    <a:solidFill>
                      <a:srgbClr val="000000"/>
                    </a:solidFill>
                    <a:latin typeface="+mn-ea"/>
                    <a:ea typeface="+mn-ea"/>
                  </a:rPr>
                  <a:t>B</a:t>
                </a:r>
                <a:r>
                  <a:rPr lang="zh-CN" altLang="en-US" sz="3400" dirty="0">
                    <a:solidFill>
                      <a:srgbClr val="000000"/>
                    </a:solidFill>
                    <a:latin typeface="+mn-ea"/>
                    <a:ea typeface="+mn-ea"/>
                  </a:rPr>
                  <a:t>和</a:t>
                </a:r>
                <a:r>
                  <a:rPr lang="en-US" altLang="zh-CN" sz="3400" dirty="0">
                    <a:solidFill>
                      <a:srgbClr val="000000"/>
                    </a:solidFill>
                    <a:latin typeface="+mn-ea"/>
                    <a:ea typeface="+mn-ea"/>
                  </a:rPr>
                  <a:t>A</a:t>
                </a:r>
                <a:r>
                  <a:rPr lang="zh-CN" altLang="en-US" sz="3400" dirty="0">
                    <a:solidFill>
                      <a:srgbClr val="000000"/>
                    </a:solidFill>
                    <a:latin typeface="+mn-ea"/>
                    <a:ea typeface="+mn-ea"/>
                  </a:rPr>
                  <a:t>，与性质</a:t>
                </a:r>
                <a:r>
                  <a:rPr lang="en-US" altLang="zh-CN" sz="3400" dirty="0">
                    <a:solidFill>
                      <a:srgbClr val="000000"/>
                    </a:solidFill>
                    <a:latin typeface="+mn-ea"/>
                    <a:ea typeface="+mn-ea"/>
                  </a:rPr>
                  <a:t>1</a:t>
                </a:r>
                <a:r>
                  <a:rPr lang="zh-CN" altLang="en-US" sz="3400" dirty="0">
                    <a:solidFill>
                      <a:srgbClr val="000000"/>
                    </a:solidFill>
                    <a:latin typeface="+mn-ea"/>
                    <a:ea typeface="+mn-ea"/>
                  </a:rPr>
                  <a:t>矛盾，故假设不成立，</a:t>
                </a:r>
                <a:r>
                  <a:rPr kumimoji="0" lang="zh-CN" altLang="en-US" sz="3400" i="0" u="none" strike="noStrike" kern="1200" cap="none" spc="0" normalizeH="0" baseline="0" noProof="0" dirty="0">
                    <a:ln>
                      <a:noFill/>
                    </a:ln>
                    <a:solidFill>
                      <a:srgbClr val="000000"/>
                    </a:solidFill>
                    <a:effectLst/>
                    <a:uLnTx/>
                    <a:uFillTx/>
                    <a:latin typeface="+mn-ea"/>
                    <a:ea typeface="+mn-ea"/>
                    <a:cs typeface="+mn-cs"/>
                  </a:rPr>
                  <a:t>证毕。</a:t>
                </a:r>
                <a:endParaRPr lang="en-US" altLang="zh-CN" sz="3400" dirty="0">
                  <a:solidFill>
                    <a:srgbClr val="000000"/>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zh-CN" dirty="0"/>
              </a:p>
              <a:p>
                <a:pPr marR="0" lvl="0" algn="l" defTabSz="914400" rtl="0" eaLnBrk="0" fontAlgn="base" latinLnBrk="0" hangingPunct="0">
                  <a:lnSpc>
                    <a:spcPct val="100000"/>
                  </a:lnSpc>
                  <a:spcBef>
                    <a:spcPct val="0"/>
                  </a:spcBef>
                  <a:spcAft>
                    <a:spcPct val="0"/>
                  </a:spcAft>
                  <a:buSzTx/>
                  <a:tabLst/>
                  <a:defRPr/>
                </a:pPr>
                <a:r>
                  <a:rPr lang="zh-CN" altLang="en-US" sz="3400" dirty="0"/>
                  <a:t>注意：含</a:t>
                </a:r>
                <a:r>
                  <a:rPr lang="en-US" altLang="zh-CN" sz="3400" dirty="0"/>
                  <a:t>b</a:t>
                </a:r>
                <a:r>
                  <a:rPr lang="zh-CN" altLang="en-US" sz="3400" dirty="0"/>
                  <a:t>的短语必含</a:t>
                </a:r>
                <a:r>
                  <a:rPr lang="en-US" altLang="zh-CN" sz="3400" dirty="0"/>
                  <a:t>A</a:t>
                </a:r>
                <a:r>
                  <a:rPr lang="zh-CN" altLang="en-US" sz="3400" dirty="0"/>
                  <a:t>，含</a:t>
                </a:r>
                <a:r>
                  <a:rPr lang="en-US" altLang="zh-CN" sz="3400" dirty="0"/>
                  <a:t>A</a:t>
                </a:r>
                <a:r>
                  <a:rPr lang="zh-CN" altLang="en-US" sz="3400" dirty="0"/>
                  <a:t>的短语不一定含</a:t>
                </a:r>
                <a:r>
                  <a:rPr lang="en-US" altLang="zh-CN" sz="3400" dirty="0"/>
                  <a:t>b</a:t>
                </a:r>
                <a:r>
                  <a:rPr lang="zh-CN" altLang="en-US" sz="3400" dirty="0"/>
                  <a:t>。</a:t>
                </a:r>
              </a:p>
            </p:txBody>
          </p:sp>
        </mc:Choice>
        <mc:Fallback>
          <p:sp>
            <p:nvSpPr>
              <p:cNvPr id="3" name="内容占位符 2">
                <a:extLst>
                  <a:ext uri="{FF2B5EF4-FFF2-40B4-BE49-F238E27FC236}">
                    <a16:creationId xmlns:a16="http://schemas.microsoft.com/office/drawing/2014/main" id="{F59D3FDC-A483-41D9-917E-289BC418D235}"/>
                  </a:ext>
                </a:extLst>
              </p:cNvPr>
              <p:cNvSpPr>
                <a:spLocks noGrp="1" noRot="1" noChangeAspect="1" noMove="1" noResize="1" noEditPoints="1" noAdjustHandles="1" noChangeArrowheads="1" noChangeShapeType="1" noTextEdit="1"/>
              </p:cNvSpPr>
              <p:nvPr>
                <p:ph idx="1"/>
              </p:nvPr>
            </p:nvSpPr>
            <p:spPr>
              <a:xfrm>
                <a:off x="487822" y="942764"/>
                <a:ext cx="10515600" cy="5657622"/>
              </a:xfrm>
              <a:blipFill>
                <a:blip r:embed="rId2"/>
                <a:stretch>
                  <a:fillRect l="-1043" t="-1185" r="-121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0180461-799D-4C30-AB5B-9C9579246739}"/>
              </a:ext>
            </a:extLst>
          </p:cNvPr>
          <p:cNvSpPr>
            <a:spLocks noGrp="1"/>
          </p:cNvSpPr>
          <p:nvPr>
            <p:ph type="sldNum" sz="quarter" idx="4"/>
          </p:nvPr>
        </p:nvSpPr>
        <p:spPr/>
        <p:txBody>
          <a:bodyPr/>
          <a:lstStyle/>
          <a:p>
            <a:fld id="{E3A857A3-1012-4184-86F6-41658C62E65F}" type="slidenum">
              <a:rPr lang="en-US" smtClean="0"/>
              <a:pPr/>
              <a:t>19</a:t>
            </a:fld>
            <a:endParaRPr lang="en-US" dirty="0"/>
          </a:p>
        </p:txBody>
      </p:sp>
    </p:spTree>
    <p:extLst>
      <p:ext uri="{BB962C8B-B14F-4D97-AF65-F5344CB8AC3E}">
        <p14:creationId xmlns:p14="http://schemas.microsoft.com/office/powerpoint/2010/main" val="260803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D4F31-8BD3-4302-A044-59E391E94BB6}"/>
              </a:ext>
            </a:extLst>
          </p:cNvPr>
          <p:cNvSpPr>
            <a:spLocks noGrp="1"/>
          </p:cNvSpPr>
          <p:nvPr>
            <p:ph type="title"/>
          </p:nvPr>
        </p:nvSpPr>
        <p:spPr/>
        <p:txBody>
          <a:bodyPr/>
          <a:lstStyle/>
          <a:p>
            <a:r>
              <a:rPr lang="en-US" altLang="zh-CN" dirty="0"/>
              <a:t>5.3</a:t>
            </a:r>
            <a:r>
              <a:rPr lang="zh-CN" altLang="en-US" dirty="0"/>
              <a:t>　算符优先分析法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C7D3384-124B-40CE-9C07-DF6F62244F68}"/>
                  </a:ext>
                </a:extLst>
              </p:cNvPr>
              <p:cNvSpPr>
                <a:spLocks noGrp="1"/>
              </p:cNvSpPr>
              <p:nvPr>
                <p:ph idx="1"/>
              </p:nvPr>
            </p:nvSpPr>
            <p:spPr>
              <a:xfrm>
                <a:off x="487822" y="942764"/>
                <a:ext cx="11249749" cy="5637024"/>
              </a:xfrm>
            </p:spPr>
            <p:txBody>
              <a:bodyPr/>
              <a:lstStyle/>
              <a:p>
                <a:r>
                  <a:rPr lang="zh-CN" altLang="en-US" sz="2800" dirty="0"/>
                  <a:t>例</a:t>
                </a:r>
                <a:r>
                  <a:rPr lang="en-US" altLang="zh-CN" sz="2800" dirty="0"/>
                  <a:t>5.3 </a:t>
                </a:r>
                <a:r>
                  <a:rPr lang="zh-CN" altLang="en-US" sz="2800" dirty="0"/>
                  <a:t>有文法</a:t>
                </a:r>
                <a:r>
                  <a:rPr lang="en-US" altLang="zh-CN" sz="2800" dirty="0"/>
                  <a:t>G[S]:</a:t>
                </a:r>
              </a:p>
              <a:p>
                <a:pPr marL="914400" lvl="1" indent="-457200">
                  <a:buFont typeface="+mj-ea"/>
                  <a:buAutoNum type="circleNumDbPlain"/>
                </a:pPr>
                <a:r>
                  <a:rPr lang="en-US" altLang="zh-CN" sz="2400" dirty="0" err="1">
                    <a:solidFill>
                      <a:srgbClr val="0000FF"/>
                    </a:solidFill>
                  </a:rPr>
                  <a:t>S→BbA</a:t>
                </a:r>
                <a:endParaRPr lang="en-US" altLang="zh-CN" sz="2400" dirty="0">
                  <a:solidFill>
                    <a:srgbClr val="0000FF"/>
                  </a:solidFill>
                </a:endParaRPr>
              </a:p>
              <a:p>
                <a:pPr marL="914400" lvl="1" indent="-457200">
                  <a:buFont typeface="+mj-ea"/>
                  <a:buAutoNum type="circleNumDbPlain"/>
                </a:pPr>
                <a:r>
                  <a:rPr lang="en-US" altLang="zh-CN" sz="2400" dirty="0" err="1">
                    <a:solidFill>
                      <a:srgbClr val="0000FF"/>
                    </a:solidFill>
                  </a:rPr>
                  <a:t>B→b</a:t>
                </a:r>
                <a:endParaRPr lang="en-US" altLang="zh-CN" sz="2400" dirty="0">
                  <a:solidFill>
                    <a:srgbClr val="0000FF"/>
                  </a:solidFill>
                </a:endParaRPr>
              </a:p>
              <a:p>
                <a:pPr marL="914400" lvl="1" indent="-457200">
                  <a:buFont typeface="+mj-ea"/>
                  <a:buAutoNum type="circleNumDbPlain"/>
                </a:pPr>
                <a:r>
                  <a:rPr lang="en-US" altLang="zh-CN" sz="2400" dirty="0" err="1">
                    <a:solidFill>
                      <a:srgbClr val="0000FF"/>
                    </a:solidFill>
                  </a:rPr>
                  <a:t>A→c</a:t>
                </a:r>
                <a:endParaRPr lang="en-US" altLang="zh-CN" sz="2400" dirty="0">
                  <a:solidFill>
                    <a:srgbClr val="0000FF"/>
                  </a:solidFill>
                </a:endParaRPr>
              </a:p>
              <a:p>
                <a:pPr marL="444500" indent="-457200"/>
                <a:r>
                  <a:rPr lang="zh-CN" altLang="en-US" sz="2400" dirty="0"/>
                  <a:t>文法</a:t>
                </a:r>
                <a:r>
                  <a:rPr lang="en-US" altLang="zh-CN" sz="2400" dirty="0"/>
                  <a:t>G[S]</a:t>
                </a:r>
                <a:r>
                  <a:rPr lang="zh-CN" altLang="en-US" sz="2400" dirty="0"/>
                  <a:t>是否</a:t>
                </a:r>
                <a:r>
                  <a:rPr lang="en-US" altLang="zh-CN" sz="2400" dirty="0"/>
                  <a:t>OG</a:t>
                </a:r>
                <a:r>
                  <a:rPr lang="zh-CN" altLang="en-US" sz="2400" dirty="0"/>
                  <a:t>文法？</a:t>
                </a:r>
                <a:endParaRPr lang="en-US" altLang="zh-CN" sz="2400" dirty="0"/>
              </a:p>
              <a:p>
                <a:pPr marL="444500" indent="-457200"/>
                <a:r>
                  <a:rPr lang="en-US" altLang="zh-CN" sz="2400" dirty="0"/>
                  <a:t>S</a:t>
                </a:r>
                <a:r>
                  <a:rPr kumimoji="0" lang="el-GR" altLang="zh-CN" sz="2400" u="none" strike="noStrike" kern="1200" cap="none" spc="0" normalizeH="0" baseline="0" noProof="0" dirty="0">
                    <a:ln>
                      <a:noFill/>
                    </a:ln>
                    <a:solidFill>
                      <a:srgbClr val="000000"/>
                    </a:solidFill>
                    <a:effectLst/>
                    <a:uLnTx/>
                    <a:uFillTx/>
                  </a:rPr>
                  <a:t> </a:t>
                </a:r>
                <a14:m>
                  <m:oMath xmlns:m="http://schemas.openxmlformats.org/officeDocument/2006/math">
                    <m:groupChr>
                      <m:groupChrPr>
                        <m:chr m:val="⇒"/>
                        <m:vertJc m:val="bot"/>
                        <m:ctrlPr>
                          <a:rPr kumimoji="0" lang="el-GR" altLang="zh-CN" sz="2400" i="1" u="none" strike="noStrike" kern="1200" cap="none" spc="0" normalizeH="0" baseline="0" noProof="0" smtClean="0">
                            <a:ln>
                              <a:noFill/>
                            </a:ln>
                            <a:solidFill>
                              <a:srgbClr val="000000"/>
                            </a:solidFill>
                            <a:effectLst/>
                            <a:uLnTx/>
                            <a:uFillTx/>
                            <a:latin typeface="Cambria Math" panose="02040503050406030204" pitchFamily="18" charset="0"/>
                          </a:rPr>
                        </m:ctrlPr>
                      </m:groupChrPr>
                      <m:e>
                        <m:r>
                          <m:rPr>
                            <m:brk m:alnAt="2"/>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rPr>
                          <m:t>∗</m:t>
                        </m:r>
                      </m:e>
                    </m:groupChr>
                  </m:oMath>
                </a14:m>
                <a:r>
                  <a:rPr lang="en-US" altLang="zh-CN" sz="2400" dirty="0" err="1"/>
                  <a:t>bbA</a:t>
                </a:r>
                <a:r>
                  <a:rPr lang="zh-CN" altLang="en-US" sz="2400" dirty="0"/>
                  <a:t>？</a:t>
                </a:r>
                <a:r>
                  <a:rPr lang="en-US" altLang="zh-CN" sz="2400" dirty="0" err="1"/>
                  <a:t>bbA</a:t>
                </a:r>
                <a:r>
                  <a:rPr lang="zh-CN" altLang="en-US" sz="2400" dirty="0"/>
                  <a:t>是句型吗？</a:t>
                </a:r>
                <a:endParaRPr lang="en-US" altLang="zh-CN" sz="2400" dirty="0"/>
              </a:p>
              <a:p>
                <a:pPr marL="444500" indent="-457200"/>
                <a:r>
                  <a:rPr lang="en-US" altLang="zh-CN" sz="2400" dirty="0"/>
                  <a:t>b</a:t>
                </a:r>
                <a:r>
                  <a:rPr lang="zh-CN" altLang="en-US" sz="2400" dirty="0"/>
                  <a:t>是句型</a:t>
                </a:r>
                <a:r>
                  <a:rPr lang="en-US" altLang="zh-CN" sz="2400" dirty="0" err="1"/>
                  <a:t>bbA</a:t>
                </a:r>
                <a:r>
                  <a:rPr lang="zh-CN" altLang="en-US" sz="2400" dirty="0"/>
                  <a:t>的短语吗？</a:t>
                </a:r>
                <a:endParaRPr lang="en-US" altLang="zh-CN" sz="2400" dirty="0"/>
              </a:p>
              <a:p>
                <a:pPr marL="444500" indent="-457200"/>
                <a:r>
                  <a:rPr lang="zh-CN" altLang="en-US" sz="2400" dirty="0"/>
                  <a:t>短语</a:t>
                </a:r>
                <a:r>
                  <a:rPr lang="en-US" altLang="zh-CN" sz="2400" dirty="0"/>
                  <a:t>b</a:t>
                </a:r>
                <a:r>
                  <a:rPr lang="zh-CN" altLang="en-US" sz="2400" dirty="0"/>
                  <a:t>不含</a:t>
                </a:r>
                <a:r>
                  <a:rPr lang="en-US" altLang="zh-CN" sz="2400" dirty="0"/>
                  <a:t>A</a:t>
                </a:r>
                <a:r>
                  <a:rPr lang="zh-CN" altLang="en-US" sz="2400" dirty="0"/>
                  <a:t>，与性质</a:t>
                </a:r>
                <a:r>
                  <a:rPr lang="en-US" altLang="zh-CN" sz="2400" dirty="0"/>
                  <a:t>2</a:t>
                </a:r>
                <a:r>
                  <a:rPr lang="zh-CN" altLang="en-US" sz="2400" dirty="0"/>
                  <a:t>是否矛盾？</a:t>
                </a:r>
                <a:endParaRPr lang="en-US" altLang="zh-CN" sz="2400" dirty="0"/>
              </a:p>
              <a:p>
                <a:pPr marL="444500" indent="-457200"/>
                <a:r>
                  <a:rPr lang="zh-CN" altLang="en-US" sz="2400" dirty="0"/>
                  <a:t>记句型</a:t>
                </a:r>
                <a:r>
                  <a:rPr lang="en-US" altLang="zh-CN" sz="2400" dirty="0" err="1"/>
                  <a:t>bbA</a:t>
                </a:r>
                <a:r>
                  <a:rPr lang="zh-CN" altLang="en-US" sz="2400" dirty="0"/>
                  <a:t>为</a:t>
                </a:r>
                <a:r>
                  <a:rPr lang="en-US" altLang="zh-CN" sz="2400" dirty="0"/>
                  <a:t>b</a:t>
                </a:r>
                <a:r>
                  <a:rPr lang="en-US" altLang="zh-CN" sz="2400" baseline="-25000" dirty="0"/>
                  <a:t>1</a:t>
                </a:r>
                <a:r>
                  <a:rPr lang="en-US" altLang="zh-CN" sz="2400" dirty="0"/>
                  <a:t>b</a:t>
                </a:r>
                <a:r>
                  <a:rPr lang="en-US" altLang="zh-CN" sz="2400" baseline="-25000" dirty="0"/>
                  <a:t>2</a:t>
                </a:r>
                <a:r>
                  <a:rPr lang="en-US" altLang="zh-CN" sz="2400" dirty="0"/>
                  <a:t>A</a:t>
                </a:r>
                <a:r>
                  <a:rPr lang="zh-CN" altLang="en-US" sz="2400" dirty="0"/>
                  <a:t>，显有</a:t>
                </a:r>
                <a:r>
                  <a:rPr lang="en-US" altLang="zh-CN" sz="2400" dirty="0"/>
                  <a:t>b</a:t>
                </a:r>
                <a:r>
                  <a:rPr lang="en-US" altLang="zh-CN" sz="2400" baseline="-25000" dirty="0"/>
                  <a:t>1</a:t>
                </a:r>
                <a:r>
                  <a:rPr lang="zh-CN" altLang="en-US" sz="2400" dirty="0"/>
                  <a:t>为</a:t>
                </a:r>
                <a:r>
                  <a:rPr lang="en-US" altLang="zh-CN" sz="2400" dirty="0"/>
                  <a:t>b</a:t>
                </a:r>
                <a:r>
                  <a:rPr lang="en-US" altLang="zh-CN" sz="2400" baseline="-25000" dirty="0"/>
                  <a:t>1</a:t>
                </a:r>
                <a:r>
                  <a:rPr lang="en-US" altLang="zh-CN" sz="2400" dirty="0"/>
                  <a:t>b</a:t>
                </a:r>
                <a:r>
                  <a:rPr lang="en-US" altLang="zh-CN" sz="2400" baseline="-25000" dirty="0"/>
                  <a:t>2</a:t>
                </a:r>
                <a:r>
                  <a:rPr lang="en-US" altLang="zh-CN" sz="2400" dirty="0"/>
                  <a:t>A</a:t>
                </a:r>
                <a:r>
                  <a:rPr lang="zh-CN" altLang="en-US" sz="2400" dirty="0"/>
                  <a:t>的短语，且是句柄。性质</a:t>
                </a:r>
                <a:r>
                  <a:rPr lang="en-US" altLang="zh-CN" sz="2400" dirty="0"/>
                  <a:t>2</a:t>
                </a:r>
                <a:r>
                  <a:rPr lang="zh-CN" altLang="en-US" sz="2400" dirty="0"/>
                  <a:t>的意思是含</a:t>
                </a:r>
                <a:r>
                  <a:rPr lang="en-US" altLang="zh-CN" sz="2400" dirty="0"/>
                  <a:t>b</a:t>
                </a:r>
                <a:r>
                  <a:rPr lang="en-US" altLang="zh-CN" sz="2400" baseline="-25000" dirty="0"/>
                  <a:t>2</a:t>
                </a:r>
                <a:r>
                  <a:rPr lang="zh-CN" altLang="en-US" sz="2400" dirty="0"/>
                  <a:t>的短语必含</a:t>
                </a:r>
                <a:r>
                  <a:rPr lang="en-US" altLang="zh-CN" sz="2400" dirty="0"/>
                  <a:t>A</a:t>
                </a:r>
                <a:r>
                  <a:rPr lang="zh-CN" altLang="en-US" sz="2400" dirty="0"/>
                  <a:t>，此</a:t>
                </a:r>
                <a:r>
                  <a:rPr lang="en-US" altLang="zh-CN" sz="2400" dirty="0"/>
                  <a:t>b</a:t>
                </a:r>
                <a:r>
                  <a:rPr lang="zh-CN" altLang="en-US" sz="2400" dirty="0"/>
                  <a:t>非彼</a:t>
                </a:r>
                <a:r>
                  <a:rPr lang="en-US" altLang="zh-CN" sz="2400" dirty="0"/>
                  <a:t>b</a:t>
                </a:r>
                <a:r>
                  <a:rPr lang="zh-CN" altLang="en-US" sz="2400" dirty="0"/>
                  <a:t>。</a:t>
                </a:r>
              </a:p>
            </p:txBody>
          </p:sp>
        </mc:Choice>
        <mc:Fallback>
          <p:sp>
            <p:nvSpPr>
              <p:cNvPr id="3" name="内容占位符 2">
                <a:extLst>
                  <a:ext uri="{FF2B5EF4-FFF2-40B4-BE49-F238E27FC236}">
                    <a16:creationId xmlns:a16="http://schemas.microsoft.com/office/drawing/2014/main" id="{0C7D3384-124B-40CE-9C07-DF6F62244F68}"/>
                  </a:ext>
                </a:extLst>
              </p:cNvPr>
              <p:cNvSpPr>
                <a:spLocks noGrp="1" noRot="1" noChangeAspect="1" noMove="1" noResize="1" noEditPoints="1" noAdjustHandles="1" noChangeArrowheads="1" noChangeShapeType="1" noTextEdit="1"/>
              </p:cNvSpPr>
              <p:nvPr>
                <p:ph idx="1"/>
              </p:nvPr>
            </p:nvSpPr>
            <p:spPr>
              <a:xfrm>
                <a:off x="487822" y="942764"/>
                <a:ext cx="11249749" cy="5637024"/>
              </a:xfrm>
              <a:blipFill>
                <a:blip r:embed="rId2"/>
                <a:stretch>
                  <a:fillRect l="-921" t="-433" r="-32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1EE50CE-16A6-4259-9193-D18960388FD6}"/>
              </a:ext>
            </a:extLst>
          </p:cNvPr>
          <p:cNvSpPr>
            <a:spLocks noGrp="1"/>
          </p:cNvSpPr>
          <p:nvPr>
            <p:ph type="sldNum" sz="quarter" idx="4"/>
          </p:nvPr>
        </p:nvSpPr>
        <p:spPr/>
        <p:txBody>
          <a:bodyPr/>
          <a:lstStyle/>
          <a:p>
            <a:fld id="{E3A857A3-1012-4184-86F6-41658C62E65F}" type="slidenum">
              <a:rPr lang="en-US" smtClean="0"/>
              <a:pPr/>
              <a:t>20</a:t>
            </a:fld>
            <a:endParaRPr lang="en-US" dirty="0"/>
          </a:p>
        </p:txBody>
      </p:sp>
    </p:spTree>
    <p:extLst>
      <p:ext uri="{BB962C8B-B14F-4D97-AF65-F5344CB8AC3E}">
        <p14:creationId xmlns:p14="http://schemas.microsoft.com/office/powerpoint/2010/main" val="131052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B5FD6-7943-452C-9C10-4EBB6DD00803}"/>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C843706-8BD9-4B0F-A0A0-01BE7224BE4F}"/>
                  </a:ext>
                </a:extLst>
              </p:cNvPr>
              <p:cNvSpPr>
                <a:spLocks noGrp="1"/>
              </p:cNvSpPr>
              <p:nvPr>
                <p:ph idx="1"/>
              </p:nvPr>
            </p:nvSpPr>
            <p:spPr/>
            <p:txBody>
              <a:bodyPr>
                <a:normAutofit/>
              </a:bodyPr>
              <a:lstStyle/>
              <a:p>
                <a:r>
                  <a:rPr lang="zh-CN" altLang="en-US" sz="2800" dirty="0">
                    <a:solidFill>
                      <a:srgbClr val="C00000"/>
                    </a:solidFill>
                  </a:rPr>
                  <a:t>定义</a:t>
                </a:r>
                <a:r>
                  <a:rPr lang="en-US" altLang="zh-CN" sz="2800" dirty="0">
                    <a:solidFill>
                      <a:srgbClr val="C00000"/>
                    </a:solidFill>
                  </a:rPr>
                  <a:t>5.4 </a:t>
                </a:r>
                <a:r>
                  <a:rPr kumimoji="0" lang="zh-CN" altLang="en-US" sz="2800" i="0" u="none" strike="noStrike" kern="1200" cap="none" spc="0" normalizeH="0" baseline="0" noProof="0" dirty="0">
                    <a:ln>
                      <a:noFill/>
                    </a:ln>
                    <a:solidFill>
                      <a:srgbClr val="000000"/>
                    </a:solidFill>
                    <a:effectLst/>
                    <a:uLnTx/>
                    <a:uFillTx/>
                    <a:latin typeface="+mn-ea"/>
                    <a:ea typeface="+mn-ea"/>
                  </a:rPr>
                  <a:t>设算符文法</a:t>
                </a:r>
                <a:r>
                  <a:rPr kumimoji="0" lang="en-US" altLang="zh-CN" sz="2800" i="0" u="none" strike="noStrike" kern="1200" cap="none" spc="0" normalizeH="0" baseline="0" noProof="0" dirty="0">
                    <a:ln>
                      <a:noFill/>
                    </a:ln>
                    <a:solidFill>
                      <a:srgbClr val="000000"/>
                    </a:solidFill>
                    <a:effectLst/>
                    <a:uLnTx/>
                    <a:uFillTx/>
                    <a:latin typeface="+mn-ea"/>
                    <a:ea typeface="+mn-ea"/>
                  </a:rPr>
                  <a:t>G</a:t>
                </a:r>
                <a:r>
                  <a:rPr kumimoji="0" lang="zh-CN" altLang="en-US" sz="2800" i="0" u="none" strike="noStrike" kern="1200" cap="none" spc="0" normalizeH="0" baseline="0" noProof="0" dirty="0">
                    <a:ln>
                      <a:noFill/>
                    </a:ln>
                    <a:solidFill>
                      <a:srgbClr val="000000"/>
                    </a:solidFill>
                    <a:effectLst/>
                    <a:uLnTx/>
                    <a:uFillTx/>
                    <a:latin typeface="+mn-ea"/>
                    <a:ea typeface="+mn-ea"/>
                  </a:rPr>
                  <a:t>＝</a:t>
                </a:r>
                <a:r>
                  <a:rPr kumimoji="0" lang="en-US" altLang="zh-CN" sz="2800" i="0" u="none" strike="noStrike" kern="1200" cap="none" spc="0" normalizeH="0" baseline="0" noProof="0" dirty="0">
                    <a:ln>
                      <a:noFill/>
                    </a:ln>
                    <a:solidFill>
                      <a:srgbClr val="000000"/>
                    </a:solidFill>
                    <a:effectLst/>
                    <a:uLnTx/>
                    <a:uFillTx/>
                    <a:latin typeface="+mn-ea"/>
                    <a:ea typeface="+mn-ea"/>
                  </a:rPr>
                  <a:t>(V</a:t>
                </a:r>
                <a:r>
                  <a:rPr kumimoji="0" lang="en-US" altLang="zh-CN" sz="2800" i="0" u="none" strike="noStrike" kern="1200" cap="none" spc="0" normalizeH="0" baseline="-30000" noProof="0" dirty="0">
                    <a:ln>
                      <a:noFill/>
                    </a:ln>
                    <a:solidFill>
                      <a:srgbClr val="000000"/>
                    </a:solidFill>
                    <a:effectLst/>
                    <a:uLnTx/>
                    <a:uFillTx/>
                    <a:latin typeface="+mn-ea"/>
                    <a:ea typeface="+mn-ea"/>
                  </a:rPr>
                  <a:t>N</a:t>
                </a:r>
                <a:r>
                  <a:rPr kumimoji="0" lang="zh-CN" altLang="en-US" sz="2800" i="0" u="none" strike="noStrike" kern="1200" cap="none" spc="0" normalizeH="0" baseline="0" noProof="0" dirty="0">
                    <a:ln>
                      <a:noFill/>
                    </a:ln>
                    <a:solidFill>
                      <a:srgbClr val="000000"/>
                    </a:solidFill>
                    <a:effectLst/>
                    <a:uLnTx/>
                    <a:uFillTx/>
                    <a:latin typeface="+mn-ea"/>
                    <a:ea typeface="+mn-ea"/>
                  </a:rPr>
                  <a:t>，</a:t>
                </a:r>
                <a:r>
                  <a:rPr kumimoji="0" lang="en-US" altLang="zh-CN" sz="2800" i="0" u="none" strike="noStrike" kern="1200" cap="none" spc="0" normalizeH="0" baseline="0" noProof="0" dirty="0">
                    <a:ln>
                      <a:noFill/>
                    </a:ln>
                    <a:solidFill>
                      <a:srgbClr val="000000"/>
                    </a:solidFill>
                    <a:effectLst/>
                    <a:uLnTx/>
                    <a:uFillTx/>
                    <a:latin typeface="+mn-ea"/>
                    <a:ea typeface="+mn-ea"/>
                  </a:rPr>
                  <a:t>V</a:t>
                </a:r>
                <a:r>
                  <a:rPr kumimoji="0" lang="en-US" altLang="zh-CN" sz="2800" i="0" u="none" strike="noStrike" kern="1200" cap="none" spc="0" normalizeH="0" baseline="-30000" noProof="0" dirty="0">
                    <a:ln>
                      <a:noFill/>
                    </a:ln>
                    <a:solidFill>
                      <a:srgbClr val="000000"/>
                    </a:solidFill>
                    <a:effectLst/>
                    <a:uLnTx/>
                    <a:uFillTx/>
                    <a:latin typeface="+mn-ea"/>
                    <a:ea typeface="+mn-ea"/>
                  </a:rPr>
                  <a:t>T</a:t>
                </a:r>
                <a:r>
                  <a:rPr kumimoji="0" lang="zh-CN" altLang="en-US" sz="2800" i="0" u="none" strike="noStrike" kern="1200" cap="none" spc="0" normalizeH="0" baseline="0" noProof="0" dirty="0">
                    <a:ln>
                      <a:noFill/>
                    </a:ln>
                    <a:solidFill>
                      <a:srgbClr val="000000"/>
                    </a:solidFill>
                    <a:effectLst/>
                    <a:uLnTx/>
                    <a:uFillTx/>
                    <a:latin typeface="+mn-ea"/>
                    <a:ea typeface="+mn-ea"/>
                  </a:rPr>
                  <a:t>，</a:t>
                </a:r>
                <a:r>
                  <a:rPr kumimoji="0" lang="en-US" altLang="zh-CN" sz="2800" i="0" u="none" strike="noStrike" kern="1200" cap="none" spc="0" normalizeH="0" baseline="0" noProof="0" dirty="0">
                    <a:ln>
                      <a:noFill/>
                    </a:ln>
                    <a:solidFill>
                      <a:srgbClr val="000000"/>
                    </a:solidFill>
                    <a:effectLst/>
                    <a:uLnTx/>
                    <a:uFillTx/>
                    <a:latin typeface="+mn-ea"/>
                    <a:ea typeface="+mn-ea"/>
                  </a:rPr>
                  <a:t>P</a:t>
                </a:r>
                <a:r>
                  <a:rPr kumimoji="0" lang="zh-CN" altLang="en-US" sz="2800" i="0" u="none" strike="noStrike" kern="1200" cap="none" spc="0" normalizeH="0" baseline="0" noProof="0" dirty="0">
                    <a:ln>
                      <a:noFill/>
                    </a:ln>
                    <a:solidFill>
                      <a:srgbClr val="000000"/>
                    </a:solidFill>
                    <a:effectLst/>
                    <a:uLnTx/>
                    <a:uFillTx/>
                    <a:latin typeface="+mn-ea"/>
                    <a:ea typeface="+mn-ea"/>
                  </a:rPr>
                  <a:t>，</a:t>
                </a:r>
                <a:r>
                  <a:rPr kumimoji="0" lang="en-US" altLang="zh-CN" sz="2800" i="0" u="none" strike="noStrike" kern="1200" cap="none" spc="0" normalizeH="0" baseline="0" noProof="0" dirty="0">
                    <a:ln>
                      <a:noFill/>
                    </a:ln>
                    <a:solidFill>
                      <a:srgbClr val="000000"/>
                    </a:solidFill>
                    <a:effectLst/>
                    <a:uLnTx/>
                    <a:uFillTx/>
                    <a:latin typeface="+mn-ea"/>
                    <a:ea typeface="+mn-ea"/>
                  </a:rPr>
                  <a:t>S)</a:t>
                </a:r>
                <a:r>
                  <a:rPr kumimoji="0" lang="zh-CN" altLang="en-US" sz="2800" i="0" u="none" strike="noStrike" kern="1200" cap="none" spc="0" normalizeH="0" baseline="0" noProof="0" dirty="0">
                    <a:ln>
                      <a:noFill/>
                    </a:ln>
                    <a:solidFill>
                      <a:srgbClr val="000000"/>
                    </a:solidFill>
                    <a:effectLst/>
                    <a:uLnTx/>
                    <a:uFillTx/>
                    <a:latin typeface="+mn-ea"/>
                    <a:ea typeface="+mn-ea"/>
                  </a:rPr>
                  <a:t>，</a:t>
                </a:r>
                <a:r>
                  <a:rPr kumimoji="0" lang="en-US" altLang="zh-CN" sz="2800" i="0" u="none" strike="noStrike" kern="1200" cap="none" spc="0" normalizeH="0" baseline="0" noProof="0" dirty="0">
                    <a:ln>
                      <a:noFill/>
                    </a:ln>
                    <a:solidFill>
                      <a:srgbClr val="000000"/>
                    </a:solidFill>
                    <a:effectLst/>
                    <a:uLnTx/>
                    <a:uFillTx/>
                    <a:latin typeface="+mn-ea"/>
                    <a:ea typeface="+mn-ea"/>
                  </a:rPr>
                  <a:t>V</a:t>
                </a:r>
                <a:r>
                  <a:rPr kumimoji="0" lang="en-US" altLang="zh-CN" sz="2800" i="0" u="none" strike="noStrike" kern="1200" cap="none" spc="0" normalizeH="0" baseline="-30000" noProof="0" dirty="0">
                    <a:ln>
                      <a:noFill/>
                    </a:ln>
                    <a:solidFill>
                      <a:srgbClr val="000000"/>
                    </a:solidFill>
                    <a:effectLst/>
                    <a:uLnTx/>
                    <a:uFillTx/>
                    <a:latin typeface="+mn-ea"/>
                    <a:ea typeface="+mn-ea"/>
                  </a:rPr>
                  <a:t>T</a:t>
                </a:r>
                <a:r>
                  <a:rPr kumimoji="0" lang="zh-CN" altLang="en-US" sz="2800" i="0" u="none" strike="noStrike" kern="1200" cap="none" spc="0" normalizeH="0" baseline="0" noProof="0" dirty="0">
                    <a:ln>
                      <a:noFill/>
                    </a:ln>
                    <a:solidFill>
                      <a:srgbClr val="000000"/>
                    </a:solidFill>
                    <a:effectLst/>
                    <a:uLnTx/>
                    <a:uFillTx/>
                    <a:latin typeface="+mn-ea"/>
                    <a:ea typeface="+mn-ea"/>
                  </a:rPr>
                  <a:t>上的</a:t>
                </a:r>
                <a:r>
                  <a:rPr kumimoji="0" lang="en-US" altLang="zh-CN" sz="2800" i="0" u="none" strike="noStrike" kern="1200" cap="none" spc="0" normalizeH="0" baseline="0" noProof="0" dirty="0">
                    <a:ln>
                      <a:noFill/>
                    </a:ln>
                    <a:solidFill>
                      <a:srgbClr val="000000"/>
                    </a:solidFill>
                    <a:effectLst/>
                    <a:uLnTx/>
                    <a:uFillTx/>
                    <a:latin typeface="+mn-ea"/>
                    <a:ea typeface="+mn-ea"/>
                  </a:rPr>
                  <a:t>3</a:t>
                </a:r>
                <a:r>
                  <a:rPr kumimoji="0" lang="zh-CN" altLang="en-US" sz="2800" i="0" u="none" strike="noStrike" kern="1200" cap="none" spc="0" normalizeH="0" baseline="0" noProof="0" dirty="0">
                    <a:ln>
                      <a:noFill/>
                    </a:ln>
                    <a:solidFill>
                      <a:srgbClr val="000000"/>
                    </a:solidFill>
                    <a:effectLst/>
                    <a:uLnTx/>
                    <a:uFillTx/>
                    <a:latin typeface="+mn-ea"/>
                    <a:ea typeface="+mn-ea"/>
                  </a:rPr>
                  <a:t>种算符优先关系定义如下：</a:t>
                </a:r>
                <a:endParaRPr lang="en-US" altLang="zh-CN" sz="2800" dirty="0">
                  <a:solidFill>
                    <a:srgbClr val="000000"/>
                  </a:solidFill>
                  <a:latin typeface="+mn-ea"/>
                  <a:ea typeface="+mn-ea"/>
                </a:endParaRPr>
              </a:p>
              <a:p>
                <a:pPr lvl="1" indent="-342900" algn="l"/>
                <a:r>
                  <a:rPr kumimoji="0" lang="zh-CN" altLang="en-US" sz="2400" i="0" u="none" strike="noStrike" kern="1200" cap="none" spc="0" normalizeH="0" baseline="0" noProof="0" dirty="0">
                    <a:ln>
                      <a:noFill/>
                    </a:ln>
                    <a:solidFill>
                      <a:srgbClr val="000000"/>
                    </a:solidFill>
                    <a:effectLst/>
                    <a:uLnTx/>
                    <a:uFillTx/>
                    <a:latin typeface="+mn-ea"/>
                    <a:ea typeface="+mn-ea"/>
                  </a:rPr>
                  <a:t> </a:t>
                </a:r>
                <a:r>
                  <a:rPr kumimoji="0" lang="en-US" altLang="zh-CN" sz="2400" i="0" u="none" strike="noStrike" kern="1200" cap="none" spc="0" normalizeH="0" baseline="0" noProof="0" dirty="0" err="1">
                    <a:ln>
                      <a:noFill/>
                    </a:ln>
                    <a:solidFill>
                      <a:srgbClr val="C00000"/>
                    </a:solidFill>
                    <a:effectLst/>
                    <a:uLnTx/>
                    <a:uFillTx/>
                    <a:latin typeface="+mn-ea"/>
                    <a:ea typeface="+mn-ea"/>
                  </a:rPr>
                  <a:t>ab</a:t>
                </a:r>
                <a:r>
                  <a:rPr kumimoji="0" lang="en-US" altLang="zh-CN" sz="2400" i="0" u="none" strike="noStrike" kern="1200" cap="none" spc="0" normalizeH="0" baseline="0" noProof="0" dirty="0">
                    <a:ln>
                      <a:noFill/>
                    </a:ln>
                    <a:solidFill>
                      <a:srgbClr val="C00000"/>
                    </a:solidFill>
                    <a:effectLst/>
                    <a:uLnTx/>
                    <a:uFillTx/>
                    <a:latin typeface="+mn-ea"/>
                    <a:ea typeface="+mn-ea"/>
                  </a:rPr>
                  <a:t>  </a:t>
                </a:r>
                <a:r>
                  <a:rPr kumimoji="0" lang="en-US" altLang="zh-CN" sz="2400" i="0" u="none" strike="noStrike" kern="1200" cap="none" spc="0" normalizeH="0" baseline="0" noProof="0" dirty="0" err="1">
                    <a:ln>
                      <a:noFill/>
                    </a:ln>
                    <a:solidFill>
                      <a:srgbClr val="000000"/>
                    </a:solidFill>
                    <a:effectLst/>
                    <a:uLnTx/>
                    <a:uFillTx/>
                    <a:latin typeface="+mn-ea"/>
                    <a:ea typeface="+mn-ea"/>
                  </a:rPr>
                  <a:t>iff</a:t>
                </a:r>
                <a:r>
                  <a:rPr kumimoji="0" lang="en-US" altLang="zh-CN" sz="2400" i="0" u="none" strike="noStrike" kern="1200" cap="none" spc="0" normalizeH="0" baseline="0" noProof="0" dirty="0">
                    <a:ln>
                      <a:noFill/>
                    </a:ln>
                    <a:solidFill>
                      <a:srgbClr val="000000"/>
                    </a:solidFill>
                    <a:effectLst/>
                    <a:uLnTx/>
                    <a:uFillTx/>
                    <a:latin typeface="+mn-ea"/>
                    <a:ea typeface="+mn-ea"/>
                  </a:rPr>
                  <a:t>  </a:t>
                </a:r>
                <a:r>
                  <a:rPr lang="en-US" altLang="zh-CN" sz="2400" dirty="0">
                    <a:solidFill>
                      <a:schemeClr val="tx1"/>
                    </a:solidFill>
                    <a:latin typeface="+mn-ea"/>
                    <a:ea typeface="+mn-ea"/>
                  </a:rPr>
                  <a:t>A→…ab…∈P </a:t>
                </a:r>
                <a:r>
                  <a:rPr lang="zh-CN" altLang="en-US" sz="2400" dirty="0">
                    <a:solidFill>
                      <a:schemeClr val="tx1"/>
                    </a:solidFill>
                    <a:latin typeface="+mn-ea"/>
                    <a:ea typeface="+mn-ea"/>
                  </a:rPr>
                  <a:t>或</a:t>
                </a:r>
                <a:r>
                  <a:rPr lang="en-US" altLang="zh-CN" sz="2400" dirty="0">
                    <a:solidFill>
                      <a:schemeClr val="tx1"/>
                    </a:solidFill>
                    <a:latin typeface="+mn-ea"/>
                    <a:ea typeface="+mn-ea"/>
                  </a:rPr>
                  <a:t>A→…</a:t>
                </a:r>
                <a:r>
                  <a:rPr lang="en-US" altLang="zh-CN" sz="2400" dirty="0" err="1">
                    <a:solidFill>
                      <a:schemeClr val="tx1"/>
                    </a:solidFill>
                    <a:latin typeface="+mn-ea"/>
                    <a:ea typeface="+mn-ea"/>
                  </a:rPr>
                  <a:t>aBb</a:t>
                </a:r>
                <a:r>
                  <a:rPr lang="en-US" altLang="zh-CN" sz="2400" dirty="0">
                    <a:solidFill>
                      <a:schemeClr val="tx1"/>
                    </a:solidFill>
                    <a:latin typeface="+mn-ea"/>
                    <a:ea typeface="+mn-ea"/>
                  </a:rPr>
                  <a:t>…∈P</a:t>
                </a:r>
              </a:p>
              <a:p>
                <a:pPr lvl="1" indent="-342900" algn="l"/>
                <a:r>
                  <a:rPr kumimoji="0" lang="en-US" altLang="zh-CN" sz="2400" i="0" u="none" strike="noStrike" kern="1200" cap="none" spc="0" normalizeH="0" baseline="0" noProof="0" dirty="0">
                    <a:ln>
                      <a:noFill/>
                    </a:ln>
                    <a:solidFill>
                      <a:srgbClr val="000000"/>
                    </a:solidFill>
                    <a:effectLst/>
                    <a:uLnTx/>
                    <a:uFillTx/>
                    <a:latin typeface="+mn-ea"/>
                    <a:ea typeface="+mn-ea"/>
                  </a:rPr>
                  <a:t> </a:t>
                </a:r>
                <a:r>
                  <a:rPr kumimoji="0" lang="en-US" altLang="zh-CN" sz="2400" i="0" u="none" strike="noStrike" kern="1200" cap="none" spc="0" normalizeH="0" baseline="0" noProof="0" dirty="0" err="1">
                    <a:ln>
                      <a:noFill/>
                    </a:ln>
                    <a:solidFill>
                      <a:srgbClr val="C00000"/>
                    </a:solidFill>
                    <a:effectLst/>
                    <a:uLnTx/>
                    <a:uFillTx/>
                    <a:latin typeface="+mn-ea"/>
                    <a:ea typeface="+mn-ea"/>
                  </a:rPr>
                  <a:t>ab</a:t>
                </a:r>
                <a:r>
                  <a:rPr kumimoji="0" lang="en-US" altLang="zh-CN" sz="2400" i="0" u="none" strike="noStrike" kern="1200" cap="none" spc="0" normalizeH="0" baseline="0" noProof="0" dirty="0">
                    <a:ln>
                      <a:noFill/>
                    </a:ln>
                    <a:solidFill>
                      <a:srgbClr val="C00000"/>
                    </a:solidFill>
                    <a:effectLst/>
                    <a:uLnTx/>
                    <a:uFillTx/>
                    <a:latin typeface="+mn-ea"/>
                    <a:ea typeface="+mn-ea"/>
                  </a:rPr>
                  <a:t>  </a:t>
                </a:r>
                <a:r>
                  <a:rPr kumimoji="0" lang="en-US" altLang="zh-CN" sz="2400" i="0" u="none" strike="noStrike" kern="1200" cap="none" spc="0" normalizeH="0" baseline="0" noProof="0" dirty="0" err="1">
                    <a:ln>
                      <a:noFill/>
                    </a:ln>
                    <a:solidFill>
                      <a:srgbClr val="000000"/>
                    </a:solidFill>
                    <a:effectLst/>
                    <a:uLnTx/>
                    <a:uFillTx/>
                    <a:latin typeface="+mn-ea"/>
                    <a:ea typeface="+mn-ea"/>
                  </a:rPr>
                  <a:t>iff</a:t>
                </a:r>
                <a:r>
                  <a:rPr kumimoji="0" lang="en-US" altLang="zh-CN" sz="2400" i="0" u="none" strike="noStrike" kern="1200" cap="none" spc="0" normalizeH="0" baseline="0" noProof="0" dirty="0">
                    <a:ln>
                      <a:noFill/>
                    </a:ln>
                    <a:solidFill>
                      <a:srgbClr val="000000"/>
                    </a:solidFill>
                    <a:effectLst/>
                    <a:uLnTx/>
                    <a:uFillTx/>
                    <a:latin typeface="+mn-ea"/>
                    <a:ea typeface="+mn-ea"/>
                  </a:rPr>
                  <a:t>  </a:t>
                </a:r>
                <a:r>
                  <a:rPr lang="en-US" altLang="zh-CN" sz="2400" dirty="0">
                    <a:solidFill>
                      <a:schemeClr val="tx1"/>
                    </a:solidFill>
                    <a:latin typeface="+mn-ea"/>
                    <a:ea typeface="+mn-ea"/>
                  </a:rPr>
                  <a:t>A→…</a:t>
                </a:r>
                <a:r>
                  <a:rPr lang="en-US" altLang="zh-CN" sz="2400" dirty="0" err="1">
                    <a:solidFill>
                      <a:schemeClr val="tx1"/>
                    </a:solidFill>
                    <a:latin typeface="+mn-ea"/>
                    <a:ea typeface="+mn-ea"/>
                  </a:rPr>
                  <a:t>aB</a:t>
                </a:r>
                <a:r>
                  <a:rPr lang="en-US" altLang="zh-CN" sz="2400" dirty="0">
                    <a:solidFill>
                      <a:schemeClr val="tx1"/>
                    </a:solidFill>
                    <a:latin typeface="+mn-ea"/>
                    <a:ea typeface="+mn-ea"/>
                  </a:rPr>
                  <a:t>…∈P</a:t>
                </a:r>
                <a:r>
                  <a:rPr lang="zh-CN" altLang="en-US" sz="2400" dirty="0">
                    <a:solidFill>
                      <a:schemeClr val="tx1"/>
                    </a:solidFill>
                    <a:latin typeface="+mn-ea"/>
                    <a:ea typeface="+mn-ea"/>
                  </a:rPr>
                  <a:t>，</a:t>
                </a:r>
                <a:r>
                  <a:rPr lang="en-US" altLang="zh-CN" sz="2400" dirty="0">
                    <a:solidFill>
                      <a:schemeClr val="tx1"/>
                    </a:solidFill>
                    <a:latin typeface="+mn-ea"/>
                    <a:ea typeface="+mn-ea"/>
                  </a:rPr>
                  <a:t>B</a:t>
                </a:r>
                <a:r>
                  <a:rPr kumimoji="0" lang="en-US" altLang="zh-CN" sz="2400" u="none" strike="noStrike" kern="1200" cap="none" spc="0" normalizeH="0" baseline="0" noProof="0" dirty="0">
                    <a:ln>
                      <a:noFill/>
                    </a:ln>
                    <a:solidFill>
                      <a:schemeClr val="tx1"/>
                    </a:solidFill>
                    <a:effectLst/>
                    <a:uLnTx/>
                    <a:uFillTx/>
                    <a:latin typeface="+mn-ea"/>
                    <a:ea typeface="+mn-ea"/>
                  </a:rPr>
                  <a:t> </a:t>
                </a:r>
                <a14:m>
                  <m:oMath xmlns:m="http://schemas.openxmlformats.org/officeDocument/2006/math">
                    <m:groupChr>
                      <m:groupChrPr>
                        <m:chr m:val="⇒"/>
                        <m:vertJc m:val="bot"/>
                        <m:ctrlPr>
                          <a:rPr kumimoji="0" lang="en-US" altLang="zh-CN" sz="2400" i="1" u="none" strike="noStrike" kern="1200" cap="none" spc="0" normalizeH="0" baseline="0" noProof="0" smtClean="0">
                            <a:ln>
                              <a:noFill/>
                            </a:ln>
                            <a:solidFill>
                              <a:schemeClr val="tx1"/>
                            </a:solidFill>
                            <a:effectLst/>
                            <a:uLnTx/>
                            <a:uFillTx/>
                            <a:latin typeface="+mn-ea"/>
                            <a:ea typeface="+mn-ea"/>
                          </a:rPr>
                        </m:ctrlPr>
                      </m:groupChrPr>
                      <m:e>
                        <m:r>
                          <m:rPr>
                            <m:brk m:alnAt="2"/>
                          </m:rPr>
                          <a:rPr kumimoji="0" lang="en-US" altLang="zh-CN" sz="2400" b="0" i="1" u="none" strike="noStrike" kern="1200" cap="none" spc="0" normalizeH="0" baseline="0" noProof="0">
                            <a:ln>
                              <a:noFill/>
                            </a:ln>
                            <a:solidFill>
                              <a:schemeClr val="tx1"/>
                            </a:solidFill>
                            <a:effectLst/>
                            <a:uLnTx/>
                            <a:uFillTx/>
                            <a:latin typeface="+mn-ea"/>
                            <a:ea typeface="+mn-ea"/>
                          </a:rPr>
                          <m:t>+</m:t>
                        </m:r>
                      </m:e>
                    </m:groupChr>
                  </m:oMath>
                </a14:m>
                <a:r>
                  <a:rPr lang="en-US" altLang="zh-CN" sz="2400" dirty="0">
                    <a:solidFill>
                      <a:schemeClr val="tx1"/>
                    </a:solidFill>
                    <a:latin typeface="+mn-ea"/>
                    <a:ea typeface="+mn-ea"/>
                  </a:rPr>
                  <a:t> b…</a:t>
                </a:r>
                <a:r>
                  <a:rPr lang="zh-CN" altLang="en-US" sz="2400" dirty="0">
                    <a:solidFill>
                      <a:schemeClr val="tx1"/>
                    </a:solidFill>
                    <a:latin typeface="+mn-ea"/>
                    <a:ea typeface="+mn-ea"/>
                  </a:rPr>
                  <a:t>或</a:t>
                </a:r>
                <a:r>
                  <a:rPr lang="en-US" altLang="zh-CN" sz="2400" dirty="0">
                    <a:solidFill>
                      <a:schemeClr val="tx1"/>
                    </a:solidFill>
                    <a:latin typeface="+mn-ea"/>
                    <a:ea typeface="+mn-ea"/>
                  </a:rPr>
                  <a:t>B </a:t>
                </a:r>
                <a14:m>
                  <m:oMath xmlns:m="http://schemas.openxmlformats.org/officeDocument/2006/math">
                    <m:groupChr>
                      <m:groupChrPr>
                        <m:chr m:val="⇒"/>
                        <m:vertJc m:val="bot"/>
                        <m:ctrlPr>
                          <a:rPr lang="en-US" altLang="zh-CN" sz="2400" i="1">
                            <a:solidFill>
                              <a:schemeClr val="tx1"/>
                            </a:solidFill>
                            <a:latin typeface="+mn-ea"/>
                            <a:ea typeface="+mn-ea"/>
                          </a:rPr>
                        </m:ctrlPr>
                      </m:groupChrPr>
                      <m:e>
                        <m:r>
                          <m:rPr>
                            <m:brk m:alnAt="2"/>
                          </m:rPr>
                          <a:rPr lang="en-US" altLang="zh-CN" sz="2400" i="1">
                            <a:solidFill>
                              <a:schemeClr val="tx1"/>
                            </a:solidFill>
                            <a:latin typeface="+mn-ea"/>
                            <a:ea typeface="+mn-ea"/>
                          </a:rPr>
                          <m:t>+</m:t>
                        </m:r>
                      </m:e>
                    </m:groupChr>
                  </m:oMath>
                </a14:m>
                <a:r>
                  <a:rPr lang="en-US" altLang="zh-CN" sz="2400" dirty="0">
                    <a:solidFill>
                      <a:schemeClr val="tx1"/>
                    </a:solidFill>
                    <a:latin typeface="+mn-ea"/>
                    <a:ea typeface="+mn-ea"/>
                  </a:rPr>
                  <a:t> </a:t>
                </a:r>
                <a:r>
                  <a:rPr lang="en-US" altLang="zh-CN" sz="2400" dirty="0" err="1">
                    <a:solidFill>
                      <a:schemeClr val="tx1"/>
                    </a:solidFill>
                    <a:latin typeface="+mn-ea"/>
                    <a:ea typeface="+mn-ea"/>
                  </a:rPr>
                  <a:t>Cb</a:t>
                </a:r>
                <a:r>
                  <a:rPr lang="en-US" altLang="zh-CN" sz="2400" dirty="0">
                    <a:solidFill>
                      <a:schemeClr val="tx1"/>
                    </a:solidFill>
                    <a:latin typeface="+mn-ea"/>
                    <a:ea typeface="+mn-ea"/>
                  </a:rPr>
                  <a:t>…</a:t>
                </a:r>
              </a:p>
              <a:p>
                <a:pPr marL="755650" lvl="1" indent="-285750" algn="l"/>
                <a:r>
                  <a:rPr kumimoji="0" lang="en-US" altLang="zh-CN" sz="2400" i="0" u="none" strike="noStrike" kern="1200" cap="none" spc="0" normalizeH="0" baseline="0" noProof="0" dirty="0">
                    <a:ln>
                      <a:noFill/>
                    </a:ln>
                    <a:solidFill>
                      <a:srgbClr val="C00000"/>
                    </a:solidFill>
                    <a:effectLst/>
                    <a:uLnTx/>
                    <a:uFillTx/>
                    <a:latin typeface="+mn-ea"/>
                    <a:ea typeface="+mn-ea"/>
                  </a:rPr>
                  <a:t>  </a:t>
                </a:r>
                <a:r>
                  <a:rPr kumimoji="0" lang="en-US" altLang="zh-CN" sz="2400" i="0" u="none" strike="noStrike" kern="1200" cap="none" spc="0" normalizeH="0" baseline="0" noProof="0" dirty="0" err="1">
                    <a:ln>
                      <a:noFill/>
                    </a:ln>
                    <a:solidFill>
                      <a:srgbClr val="C00000"/>
                    </a:solidFill>
                    <a:effectLst/>
                    <a:uLnTx/>
                    <a:uFillTx/>
                    <a:latin typeface="+mn-ea"/>
                    <a:ea typeface="+mn-ea"/>
                  </a:rPr>
                  <a:t>ab</a:t>
                </a:r>
                <a:r>
                  <a:rPr kumimoji="0" lang="en-US" altLang="zh-CN" sz="2400" i="0" u="none" strike="noStrike" kern="1200" cap="none" spc="0" normalizeH="0" baseline="0" noProof="0" dirty="0">
                    <a:ln>
                      <a:noFill/>
                    </a:ln>
                    <a:solidFill>
                      <a:srgbClr val="C00000"/>
                    </a:solidFill>
                    <a:effectLst/>
                    <a:uLnTx/>
                    <a:uFillTx/>
                    <a:latin typeface="+mn-ea"/>
                    <a:ea typeface="+mn-ea"/>
                  </a:rPr>
                  <a:t>  </a:t>
                </a:r>
                <a:r>
                  <a:rPr kumimoji="0" lang="en-US" altLang="zh-CN" sz="2400" i="0" u="none" strike="noStrike" kern="1200" cap="none" spc="0" normalizeH="0" baseline="0" noProof="0" dirty="0" err="1">
                    <a:ln>
                      <a:noFill/>
                    </a:ln>
                    <a:solidFill>
                      <a:srgbClr val="000000"/>
                    </a:solidFill>
                    <a:effectLst/>
                    <a:uLnTx/>
                    <a:uFillTx/>
                    <a:latin typeface="+mn-ea"/>
                    <a:ea typeface="+mn-ea"/>
                  </a:rPr>
                  <a:t>iff</a:t>
                </a:r>
                <a:r>
                  <a:rPr kumimoji="0" lang="en-US" altLang="zh-CN" sz="2400" i="0" u="none" strike="noStrike" kern="1200" cap="none" spc="0" normalizeH="0" baseline="0" noProof="0" dirty="0">
                    <a:ln>
                      <a:noFill/>
                    </a:ln>
                    <a:solidFill>
                      <a:srgbClr val="000000"/>
                    </a:solidFill>
                    <a:effectLst/>
                    <a:uLnTx/>
                    <a:uFillTx/>
                    <a:latin typeface="+mn-ea"/>
                    <a:ea typeface="+mn-ea"/>
                  </a:rPr>
                  <a:t>  </a:t>
                </a:r>
                <a:r>
                  <a:rPr kumimoji="0" lang="en-US" altLang="zh-CN" sz="2400" i="0" u="none" strike="noStrike" kern="1200" cap="none" spc="0" normalizeH="0" baseline="0" noProof="0" dirty="0">
                    <a:ln>
                      <a:noFill/>
                    </a:ln>
                    <a:solidFill>
                      <a:schemeClr val="tx1"/>
                    </a:solidFill>
                    <a:effectLst/>
                    <a:uLnTx/>
                    <a:uFillTx/>
                    <a:latin typeface="+mn-ea"/>
                    <a:ea typeface="+mn-ea"/>
                  </a:rPr>
                  <a:t>A→…Bb…∈P</a:t>
                </a:r>
                <a:r>
                  <a:rPr kumimoji="0" lang="zh-CN" altLang="en-US" sz="2400" i="0" u="none" strike="noStrike" kern="1200" cap="none" spc="0" normalizeH="0" baseline="0" noProof="0" dirty="0">
                    <a:ln>
                      <a:noFill/>
                    </a:ln>
                    <a:solidFill>
                      <a:schemeClr val="tx1"/>
                    </a:solidFill>
                    <a:effectLst/>
                    <a:uLnTx/>
                    <a:uFillTx/>
                    <a:latin typeface="+mn-ea"/>
                    <a:ea typeface="+mn-ea"/>
                  </a:rPr>
                  <a:t>，</a:t>
                </a:r>
                <a:r>
                  <a:rPr kumimoji="0" lang="en-US" altLang="zh-CN" sz="2400" i="0" u="none" strike="noStrike" kern="1200" cap="none" spc="0" normalizeH="0" baseline="0" noProof="0" dirty="0">
                    <a:ln>
                      <a:noFill/>
                    </a:ln>
                    <a:solidFill>
                      <a:schemeClr val="tx1"/>
                    </a:solidFill>
                    <a:effectLst/>
                    <a:uLnTx/>
                    <a:uFillTx/>
                    <a:latin typeface="+mn-ea"/>
                    <a:ea typeface="+mn-ea"/>
                  </a:rPr>
                  <a:t>B </a:t>
                </a:r>
                <a14:m>
                  <m:oMath xmlns:m="http://schemas.openxmlformats.org/officeDocument/2006/math">
                    <m:groupChr>
                      <m:groupChrPr>
                        <m:chr m:val="⇒"/>
                        <m:vertJc m:val="bot"/>
                        <m:ctrlPr>
                          <a:rPr kumimoji="0" lang="en-US" altLang="zh-CN" sz="2400" i="1" u="none" strike="noStrike" kern="1200" cap="none" spc="0" normalizeH="0" baseline="0" noProof="0" smtClean="0">
                            <a:ln>
                              <a:noFill/>
                            </a:ln>
                            <a:solidFill>
                              <a:schemeClr val="tx1"/>
                            </a:solidFill>
                            <a:effectLst/>
                            <a:uLnTx/>
                            <a:uFillTx/>
                            <a:latin typeface="+mn-ea"/>
                            <a:ea typeface="+mn-ea"/>
                          </a:rPr>
                        </m:ctrlPr>
                      </m:groupChrPr>
                      <m:e>
                        <m:r>
                          <m:rPr>
                            <m:brk m:alnAt="2"/>
                          </m:rPr>
                          <a:rPr kumimoji="0" lang="en-US" altLang="zh-CN" sz="2400" b="0" i="1" u="none" strike="noStrike" kern="1200" cap="none" spc="0" normalizeH="0" baseline="0" noProof="0">
                            <a:ln>
                              <a:noFill/>
                            </a:ln>
                            <a:solidFill>
                              <a:schemeClr val="tx1"/>
                            </a:solidFill>
                            <a:effectLst/>
                            <a:uLnTx/>
                            <a:uFillTx/>
                            <a:latin typeface="+mn-ea"/>
                            <a:ea typeface="+mn-ea"/>
                          </a:rPr>
                          <m:t>+</m:t>
                        </m:r>
                      </m:e>
                    </m:groupChr>
                    <m:r>
                      <a:rPr kumimoji="0" lang="en-US" altLang="zh-CN" sz="2400" b="0" i="1" u="none" strike="noStrike" kern="1200" cap="none" spc="0" normalizeH="0" baseline="0" noProof="0">
                        <a:ln>
                          <a:noFill/>
                        </a:ln>
                        <a:solidFill>
                          <a:schemeClr val="tx1"/>
                        </a:solidFill>
                        <a:effectLst/>
                        <a:uLnTx/>
                        <a:uFillTx/>
                        <a:latin typeface="+mn-ea"/>
                        <a:ea typeface="+mn-ea"/>
                      </a:rPr>
                      <m:t> </m:t>
                    </m:r>
                  </m:oMath>
                </a14:m>
                <a:r>
                  <a:rPr kumimoji="0" lang="en-US" altLang="zh-CN" sz="2400" i="0" u="none" strike="noStrike" kern="1200" cap="none" spc="0" normalizeH="0" baseline="0" noProof="0" dirty="0">
                    <a:ln>
                      <a:noFill/>
                    </a:ln>
                    <a:solidFill>
                      <a:schemeClr val="tx1"/>
                    </a:solidFill>
                    <a:effectLst/>
                    <a:uLnTx/>
                    <a:uFillTx/>
                    <a:latin typeface="+mn-ea"/>
                    <a:ea typeface="+mn-ea"/>
                  </a:rPr>
                  <a:t>…a </a:t>
                </a:r>
                <a:r>
                  <a:rPr kumimoji="0" lang="zh-CN" altLang="en-US" sz="2400" i="0" u="none" strike="noStrike" kern="1200" cap="none" spc="0" normalizeH="0" baseline="0" noProof="0" dirty="0">
                    <a:ln>
                      <a:noFill/>
                    </a:ln>
                    <a:solidFill>
                      <a:schemeClr val="tx1"/>
                    </a:solidFill>
                    <a:effectLst/>
                    <a:uLnTx/>
                    <a:uFillTx/>
                    <a:latin typeface="+mn-ea"/>
                    <a:ea typeface="+mn-ea"/>
                  </a:rPr>
                  <a:t>，</a:t>
                </a:r>
                <a:r>
                  <a:rPr kumimoji="0" lang="en-US" altLang="zh-CN" sz="2400" i="0" u="none" strike="noStrike" kern="1200" cap="none" spc="0" normalizeH="0" baseline="0" noProof="0" dirty="0">
                    <a:ln>
                      <a:noFill/>
                    </a:ln>
                    <a:solidFill>
                      <a:schemeClr val="tx1"/>
                    </a:solidFill>
                    <a:effectLst/>
                    <a:uLnTx/>
                    <a:uFillTx/>
                    <a:latin typeface="+mn-ea"/>
                    <a:ea typeface="+mn-ea"/>
                  </a:rPr>
                  <a:t>B</a:t>
                </a:r>
                <a14:m>
                  <m:oMath xmlns:m="http://schemas.openxmlformats.org/officeDocument/2006/math">
                    <m:groupChr>
                      <m:groupChrPr>
                        <m:chr m:val="⇒"/>
                        <m:vertJc m:val="bot"/>
                        <m:ctrlPr>
                          <a:rPr lang="en-US" altLang="zh-CN" sz="2400" i="1">
                            <a:solidFill>
                              <a:schemeClr val="tx1"/>
                            </a:solidFill>
                            <a:latin typeface="+mn-ea"/>
                            <a:ea typeface="+mn-ea"/>
                          </a:rPr>
                        </m:ctrlPr>
                      </m:groupChrPr>
                      <m:e>
                        <m:r>
                          <m:rPr>
                            <m:brk m:alnAt="2"/>
                          </m:rPr>
                          <a:rPr lang="en-US" altLang="zh-CN" sz="2400" i="1">
                            <a:solidFill>
                              <a:schemeClr val="tx1"/>
                            </a:solidFill>
                            <a:latin typeface="+mn-ea"/>
                            <a:ea typeface="+mn-ea"/>
                          </a:rPr>
                          <m:t>+</m:t>
                        </m:r>
                      </m:e>
                    </m:groupChr>
                  </m:oMath>
                </a14:m>
                <a:r>
                  <a:rPr kumimoji="0" lang="en-US" altLang="zh-CN" sz="2400" i="0" u="none" strike="noStrike" kern="1200" cap="none" spc="0" normalizeH="0" baseline="0" noProof="0" dirty="0">
                    <a:ln>
                      <a:noFill/>
                    </a:ln>
                    <a:solidFill>
                      <a:schemeClr val="tx1"/>
                    </a:solidFill>
                    <a:effectLst/>
                    <a:uLnTx/>
                    <a:uFillTx/>
                    <a:latin typeface="+mn-ea"/>
                    <a:ea typeface="+mn-ea"/>
                  </a:rPr>
                  <a:t>…</a:t>
                </a:r>
                <a:r>
                  <a:rPr kumimoji="0" lang="en-US" altLang="zh-CN" sz="2400" i="0" u="none" strike="noStrike" kern="1200" cap="none" spc="0" normalizeH="0" baseline="0" noProof="0" dirty="0" err="1">
                    <a:ln>
                      <a:noFill/>
                    </a:ln>
                    <a:solidFill>
                      <a:schemeClr val="tx1"/>
                    </a:solidFill>
                    <a:effectLst/>
                    <a:uLnTx/>
                    <a:uFillTx/>
                    <a:latin typeface="+mn-ea"/>
                    <a:ea typeface="+mn-ea"/>
                  </a:rPr>
                  <a:t>aC</a:t>
                </a:r>
                <a:endParaRPr kumimoji="0" lang="en-US" altLang="zh-CN" sz="2400" i="0" u="none" strike="noStrike" kern="1200" cap="none" spc="0" normalizeH="0" baseline="0" noProof="0" dirty="0">
                  <a:ln>
                    <a:noFill/>
                  </a:ln>
                  <a:solidFill>
                    <a:srgbClr val="000000"/>
                  </a:solidFill>
                  <a:effectLst/>
                  <a:uLnTx/>
                  <a:uFillTx/>
                  <a:latin typeface="+mn-ea"/>
                  <a:ea typeface="+mn-ea"/>
                </a:endParaRPr>
              </a:p>
              <a:p>
                <a:pPr marL="0" indent="0" algn="l">
                  <a:buNone/>
                </a:pPr>
                <a:r>
                  <a:rPr kumimoji="0" lang="zh-CN" altLang="en-US" sz="2400" i="0" u="none" strike="noStrike" kern="1200" cap="none" spc="0" normalizeH="0" baseline="0" noProof="0" dirty="0">
                    <a:ln>
                      <a:noFill/>
                    </a:ln>
                    <a:effectLst/>
                    <a:uLnTx/>
                    <a:uFillTx/>
                    <a:latin typeface="+mn-ea"/>
                    <a:ea typeface="+mn-ea"/>
                    <a:cs typeface="+mn-cs"/>
                  </a:rPr>
                  <a:t>     其中，</a:t>
                </a:r>
                <a:r>
                  <a:rPr lang="en-US" altLang="zh-CN" sz="2400" dirty="0" err="1">
                    <a:latin typeface="+mn-ea"/>
                    <a:ea typeface="+mn-ea"/>
                  </a:rPr>
                  <a:t>a,b</a:t>
                </a:r>
                <a:r>
                  <a:rPr kumimoji="0" lang="en-US" altLang="zh-CN" sz="2400" i="0" u="none" strike="noStrike" kern="1200" cap="none" spc="0" normalizeH="0" baseline="0" noProof="0" dirty="0">
                    <a:ln>
                      <a:noFill/>
                    </a:ln>
                    <a:effectLst/>
                    <a:uLnTx/>
                    <a:uFillTx/>
                    <a:latin typeface="+mn-ea"/>
                    <a:ea typeface="+mn-ea"/>
                    <a:cs typeface="+mn-cs"/>
                  </a:rPr>
                  <a:t>∈V</a:t>
                </a:r>
                <a:r>
                  <a:rPr kumimoji="0" lang="en-US" altLang="zh-CN" sz="2400" i="0" u="none" strike="noStrike" kern="1200" cap="none" spc="0" normalizeH="0" baseline="-30000" noProof="0" dirty="0">
                    <a:ln>
                      <a:noFill/>
                    </a:ln>
                    <a:effectLst/>
                    <a:uLnTx/>
                    <a:uFillTx/>
                    <a:latin typeface="+mn-ea"/>
                    <a:ea typeface="+mn-ea"/>
                    <a:cs typeface="+mn-cs"/>
                  </a:rPr>
                  <a:t>T</a:t>
                </a:r>
                <a:r>
                  <a:rPr kumimoji="0" lang="zh-CN" altLang="en-US" sz="2400" i="0" u="none" strike="noStrike" kern="1200" cap="none" spc="0" normalizeH="0" baseline="0" noProof="0" dirty="0">
                    <a:ln>
                      <a:noFill/>
                    </a:ln>
                    <a:effectLst/>
                    <a:uLnTx/>
                    <a:uFillTx/>
                    <a:latin typeface="+mn-ea"/>
                    <a:ea typeface="+mn-ea"/>
                    <a:cs typeface="+mn-cs"/>
                  </a:rPr>
                  <a:t>，</a:t>
                </a:r>
                <a:r>
                  <a:rPr kumimoji="0" lang="en-US" altLang="zh-CN" sz="2400" i="0" u="none" strike="noStrike" kern="1200" cap="none" spc="0" normalizeH="0" baseline="0" noProof="0" dirty="0">
                    <a:ln>
                      <a:noFill/>
                    </a:ln>
                    <a:effectLst/>
                    <a:uLnTx/>
                    <a:uFillTx/>
                    <a:latin typeface="+mn-ea"/>
                    <a:ea typeface="+mn-ea"/>
                    <a:cs typeface="+mn-cs"/>
                  </a:rPr>
                  <a:t>A,B,C∈V</a:t>
                </a:r>
                <a:r>
                  <a:rPr kumimoji="0" lang="en-US" altLang="zh-CN" sz="2400" i="0" u="none" strike="noStrike" kern="1200" cap="none" spc="0" normalizeH="0" baseline="-30000" noProof="0" dirty="0">
                    <a:ln>
                      <a:noFill/>
                    </a:ln>
                    <a:effectLst/>
                    <a:uLnTx/>
                    <a:uFillTx/>
                    <a:latin typeface="+mn-ea"/>
                    <a:ea typeface="+mn-ea"/>
                    <a:cs typeface="+mn-cs"/>
                  </a:rPr>
                  <a:t>N </a:t>
                </a:r>
                <a:r>
                  <a:rPr kumimoji="0" lang="zh-CN" altLang="en-US" sz="2400" i="0" u="none" strike="noStrike" kern="1200" cap="none" spc="0" normalizeH="0" baseline="0" noProof="0" dirty="0">
                    <a:ln>
                      <a:noFill/>
                    </a:ln>
                    <a:effectLst/>
                    <a:uLnTx/>
                    <a:uFillTx/>
                    <a:latin typeface="+mn-ea"/>
                    <a:ea typeface="+mn-ea"/>
                    <a:cs typeface="+mn-cs"/>
                  </a:rPr>
                  <a:t>，</a:t>
                </a:r>
                <a:r>
                  <a:rPr kumimoji="0" lang="en-US" altLang="zh-CN" sz="2400" i="0" u="none" strike="noStrike" kern="1200" cap="none" spc="0" normalizeH="0" baseline="0" noProof="0" dirty="0">
                    <a:ln>
                      <a:noFill/>
                    </a:ln>
                    <a:effectLst/>
                    <a:uLnTx/>
                    <a:uFillTx/>
                    <a:latin typeface="+mn-ea"/>
                    <a:ea typeface="+mn-ea"/>
                    <a:cs typeface="+mn-cs"/>
                  </a:rPr>
                  <a:t>···∈(V</a:t>
                </a:r>
                <a:r>
                  <a:rPr kumimoji="0" lang="en-US" altLang="zh-CN" sz="2400" i="0" u="none" strike="noStrike" kern="1200" cap="none" spc="0" normalizeH="0" baseline="-30000" noProof="0" dirty="0">
                    <a:ln>
                      <a:noFill/>
                    </a:ln>
                    <a:effectLst/>
                    <a:uLnTx/>
                    <a:uFillTx/>
                    <a:latin typeface="+mn-ea"/>
                    <a:ea typeface="+mn-ea"/>
                    <a:cs typeface="+mn-cs"/>
                  </a:rPr>
                  <a:t>N</a:t>
                </a:r>
                <a:r>
                  <a:rPr kumimoji="0" lang="en-US" altLang="zh-CN" sz="2400" i="0" u="none" strike="noStrike" kern="1200" cap="none" spc="0" normalizeH="0" baseline="0" noProof="0" dirty="0">
                    <a:ln>
                      <a:noFill/>
                    </a:ln>
                    <a:effectLst/>
                    <a:uLnTx/>
                    <a:uFillTx/>
                    <a:latin typeface="+mn-ea"/>
                    <a:ea typeface="+mn-ea"/>
                    <a:cs typeface="+mn-cs"/>
                  </a:rPr>
                  <a:t>∪V</a:t>
                </a:r>
                <a:r>
                  <a:rPr kumimoji="0" lang="en-US" altLang="zh-CN" sz="2400" i="0" u="none" strike="noStrike" kern="1200" cap="none" spc="0" normalizeH="0" baseline="-30000" noProof="0" dirty="0">
                    <a:ln>
                      <a:noFill/>
                    </a:ln>
                    <a:effectLst/>
                    <a:uLnTx/>
                    <a:uFillTx/>
                    <a:latin typeface="+mn-ea"/>
                    <a:ea typeface="+mn-ea"/>
                    <a:cs typeface="+mn-cs"/>
                  </a:rPr>
                  <a:t>T</a:t>
                </a:r>
                <a:r>
                  <a:rPr kumimoji="0" lang="en-US" altLang="zh-CN" sz="2400" i="0" u="none" strike="noStrike" kern="1200" cap="none" spc="0" normalizeH="0" baseline="0" noProof="0" dirty="0">
                    <a:ln>
                      <a:noFill/>
                    </a:ln>
                    <a:effectLst/>
                    <a:uLnTx/>
                    <a:uFillTx/>
                    <a:latin typeface="+mn-ea"/>
                    <a:ea typeface="+mn-ea"/>
                    <a:cs typeface="+mn-cs"/>
                  </a:rPr>
                  <a:t>)</a:t>
                </a:r>
                <a:r>
                  <a:rPr kumimoji="0" lang="en-US" altLang="zh-CN" sz="2400" i="0" u="none" strike="noStrike" kern="1200" cap="none" spc="0" normalizeH="0" baseline="30000" noProof="0" dirty="0">
                    <a:ln>
                      <a:noFill/>
                    </a:ln>
                    <a:effectLst/>
                    <a:uLnTx/>
                    <a:uFillTx/>
                    <a:latin typeface="+mn-ea"/>
                    <a:ea typeface="+mn-ea"/>
                    <a:cs typeface="+mn-cs"/>
                  </a:rPr>
                  <a:t>*</a:t>
                </a:r>
              </a:p>
              <a:p>
                <a:r>
                  <a:rPr lang="zh-CN" altLang="en-US" dirty="0"/>
                  <a:t>算符优先关系在句型中相邻的符号，反映了归约时的优先关系。即：</a:t>
                </a:r>
              </a:p>
              <a:p>
                <a:pPr lvl="1"/>
                <a:r>
                  <a:rPr kumimoji="0" lang="en-US" altLang="zh-CN" sz="2400" i="0" u="none" strike="noStrike" kern="1200" cap="none" spc="0" normalizeH="0" baseline="0" noProof="0" dirty="0" err="1">
                    <a:ln>
                      <a:noFill/>
                    </a:ln>
                    <a:solidFill>
                      <a:srgbClr val="C00000"/>
                    </a:solidFill>
                    <a:effectLst/>
                    <a:uLnTx/>
                    <a:uFillTx/>
                    <a:latin typeface="+mn-ea"/>
                    <a:ea typeface="+mn-ea"/>
                  </a:rPr>
                  <a:t>ab</a:t>
                </a:r>
                <a:r>
                  <a:rPr kumimoji="0" lang="en-US" altLang="zh-CN" sz="2400" i="0" u="none" strike="noStrike" kern="1200" cap="none" spc="0" normalizeH="0" baseline="0" noProof="0" dirty="0">
                    <a:ln>
                      <a:noFill/>
                    </a:ln>
                    <a:solidFill>
                      <a:srgbClr val="C00000"/>
                    </a:solidFill>
                    <a:effectLst/>
                    <a:uLnTx/>
                    <a:uFillTx/>
                    <a:latin typeface="+mn-ea"/>
                    <a:ea typeface="+mn-ea"/>
                  </a:rPr>
                  <a:t>  </a:t>
                </a:r>
                <a:r>
                  <a:rPr lang="zh-CN" altLang="en-US" sz="2400" dirty="0">
                    <a:solidFill>
                      <a:schemeClr val="tx1"/>
                    </a:solidFill>
                    <a:latin typeface="+mn-ea"/>
                    <a:ea typeface="+mn-ea"/>
                  </a:rPr>
                  <a:t>在句型中相邻出现的</a:t>
                </a:r>
                <a:r>
                  <a:rPr lang="en-US" altLang="zh-CN" sz="2400" dirty="0">
                    <a:solidFill>
                      <a:schemeClr val="tx1"/>
                    </a:solidFill>
                    <a:latin typeface="+mn-ea"/>
                    <a:ea typeface="+mn-ea"/>
                  </a:rPr>
                  <a:t>ab</a:t>
                </a:r>
                <a:r>
                  <a:rPr lang="zh-CN" altLang="en-US" sz="2400" dirty="0">
                    <a:solidFill>
                      <a:schemeClr val="tx1"/>
                    </a:solidFill>
                    <a:latin typeface="+mn-ea"/>
                    <a:ea typeface="+mn-ea"/>
                  </a:rPr>
                  <a:t>或</a:t>
                </a:r>
                <a:r>
                  <a:rPr lang="en-US" altLang="zh-CN" sz="2400" dirty="0" err="1">
                    <a:solidFill>
                      <a:schemeClr val="tx1"/>
                    </a:solidFill>
                    <a:latin typeface="+mn-ea"/>
                    <a:ea typeface="+mn-ea"/>
                  </a:rPr>
                  <a:t>aBb</a:t>
                </a:r>
                <a:r>
                  <a:rPr lang="en-US" altLang="zh-CN" sz="2400" dirty="0">
                    <a:solidFill>
                      <a:schemeClr val="tx1"/>
                    </a:solidFill>
                    <a:latin typeface="+mn-ea"/>
                    <a:ea typeface="+mn-ea"/>
                  </a:rPr>
                  <a:t> </a:t>
                </a:r>
                <a:r>
                  <a:rPr lang="zh-CN" altLang="en-US" sz="2400" dirty="0">
                    <a:solidFill>
                      <a:schemeClr val="tx1"/>
                    </a:solidFill>
                    <a:latin typeface="+mn-ea"/>
                    <a:ea typeface="+mn-ea"/>
                  </a:rPr>
                  <a:t>，同时被归约</a:t>
                </a:r>
                <a:endParaRPr kumimoji="0" lang="en-US" altLang="zh-CN" sz="2400" i="0" u="none" strike="noStrike" kern="1200" cap="none" spc="0" normalizeH="0" baseline="0" noProof="0" dirty="0">
                  <a:ln>
                    <a:noFill/>
                  </a:ln>
                  <a:solidFill>
                    <a:schemeClr val="tx1"/>
                  </a:solidFill>
                  <a:effectLst/>
                  <a:uLnTx/>
                  <a:uFillTx/>
                  <a:latin typeface="+mn-ea"/>
                  <a:ea typeface="+mn-ea"/>
                </a:endParaRPr>
              </a:p>
              <a:p>
                <a:pPr lvl="1"/>
                <a:r>
                  <a:rPr kumimoji="0" lang="en-US" altLang="zh-CN" sz="2400" i="0" u="none" strike="noStrike" kern="1200" cap="none" spc="0" normalizeH="0" baseline="0" noProof="0" dirty="0" err="1">
                    <a:ln>
                      <a:noFill/>
                    </a:ln>
                    <a:solidFill>
                      <a:srgbClr val="C00000"/>
                    </a:solidFill>
                    <a:effectLst/>
                    <a:uLnTx/>
                    <a:uFillTx/>
                    <a:latin typeface="+mn-ea"/>
                    <a:ea typeface="+mn-ea"/>
                  </a:rPr>
                  <a:t>ab</a:t>
                </a:r>
                <a:r>
                  <a:rPr kumimoji="0" lang="en-US" altLang="zh-CN" sz="2400" i="0" u="none" strike="noStrike" kern="1200" cap="none" spc="0" normalizeH="0" baseline="0" noProof="0" dirty="0">
                    <a:ln>
                      <a:noFill/>
                    </a:ln>
                    <a:solidFill>
                      <a:srgbClr val="C00000"/>
                    </a:solidFill>
                    <a:effectLst/>
                    <a:uLnTx/>
                    <a:uFillTx/>
                    <a:latin typeface="+mn-ea"/>
                    <a:ea typeface="+mn-ea"/>
                  </a:rPr>
                  <a:t>  </a:t>
                </a:r>
                <a:r>
                  <a:rPr lang="zh-CN" altLang="en-US" sz="2400" dirty="0">
                    <a:solidFill>
                      <a:schemeClr val="tx1"/>
                    </a:solidFill>
                    <a:latin typeface="+mn-ea"/>
                    <a:ea typeface="+mn-ea"/>
                  </a:rPr>
                  <a:t>在句型中相邻出现的</a:t>
                </a:r>
                <a:r>
                  <a:rPr lang="en-US" altLang="zh-CN" sz="2400" dirty="0">
                    <a:solidFill>
                      <a:schemeClr val="tx1"/>
                    </a:solidFill>
                    <a:latin typeface="+mn-ea"/>
                    <a:ea typeface="+mn-ea"/>
                  </a:rPr>
                  <a:t>ab</a:t>
                </a:r>
                <a:r>
                  <a:rPr lang="zh-CN" altLang="en-US" sz="2400" dirty="0">
                    <a:solidFill>
                      <a:schemeClr val="tx1"/>
                    </a:solidFill>
                    <a:latin typeface="+mn-ea"/>
                    <a:ea typeface="+mn-ea"/>
                  </a:rPr>
                  <a:t>或</a:t>
                </a:r>
                <a:r>
                  <a:rPr lang="en-US" altLang="zh-CN" sz="2400" dirty="0" err="1">
                    <a:solidFill>
                      <a:schemeClr val="tx1"/>
                    </a:solidFill>
                    <a:latin typeface="+mn-ea"/>
                    <a:ea typeface="+mn-ea"/>
                  </a:rPr>
                  <a:t>aBb</a:t>
                </a:r>
                <a:r>
                  <a:rPr lang="en-US" altLang="zh-CN" sz="2400" dirty="0">
                    <a:solidFill>
                      <a:schemeClr val="tx1"/>
                    </a:solidFill>
                    <a:latin typeface="+mn-ea"/>
                    <a:ea typeface="+mn-ea"/>
                  </a:rPr>
                  <a:t> </a:t>
                </a:r>
                <a:r>
                  <a:rPr lang="zh-CN" altLang="en-US" sz="2400" dirty="0">
                    <a:solidFill>
                      <a:schemeClr val="tx1"/>
                    </a:solidFill>
                    <a:latin typeface="+mn-ea"/>
                    <a:ea typeface="+mn-ea"/>
                  </a:rPr>
                  <a:t>，</a:t>
                </a:r>
                <a:r>
                  <a:rPr lang="en-US" altLang="zh-CN" sz="2400" dirty="0">
                    <a:solidFill>
                      <a:schemeClr val="tx1"/>
                    </a:solidFill>
                    <a:latin typeface="+mn-ea"/>
                    <a:ea typeface="+mn-ea"/>
                  </a:rPr>
                  <a:t>a</a:t>
                </a:r>
                <a:r>
                  <a:rPr lang="zh-CN" altLang="en-US" sz="2400" dirty="0">
                    <a:solidFill>
                      <a:schemeClr val="tx1"/>
                    </a:solidFill>
                    <a:latin typeface="+mn-ea"/>
                    <a:ea typeface="+mn-ea"/>
                  </a:rPr>
                  <a:t>晚于</a:t>
                </a:r>
                <a:r>
                  <a:rPr lang="en-US" altLang="zh-CN" sz="2400" dirty="0">
                    <a:solidFill>
                      <a:schemeClr val="tx1"/>
                    </a:solidFill>
                    <a:latin typeface="+mn-ea"/>
                    <a:ea typeface="+mn-ea"/>
                  </a:rPr>
                  <a:t>b</a:t>
                </a:r>
                <a:r>
                  <a:rPr lang="zh-CN" altLang="en-US" sz="2400" dirty="0">
                    <a:solidFill>
                      <a:schemeClr val="tx1"/>
                    </a:solidFill>
                    <a:latin typeface="+mn-ea"/>
                    <a:ea typeface="+mn-ea"/>
                  </a:rPr>
                  <a:t>被归约</a:t>
                </a:r>
                <a:endParaRPr kumimoji="0" lang="en-US" altLang="zh-CN" sz="2400" i="0" u="none" strike="noStrike" kern="1200" cap="none" spc="0" normalizeH="0" baseline="0" noProof="0" dirty="0">
                  <a:ln>
                    <a:noFill/>
                  </a:ln>
                  <a:solidFill>
                    <a:srgbClr val="C00000"/>
                  </a:solidFill>
                  <a:effectLst/>
                  <a:uLnTx/>
                  <a:uFillTx/>
                  <a:latin typeface="+mn-ea"/>
                  <a:ea typeface="+mn-ea"/>
                </a:endParaRPr>
              </a:p>
              <a:p>
                <a:pPr lvl="1"/>
                <a:r>
                  <a:rPr kumimoji="0" lang="en-US" altLang="zh-CN" sz="2400" i="0" u="none" strike="noStrike" kern="1200" cap="none" spc="0" normalizeH="0" baseline="0" noProof="0" dirty="0" err="1">
                    <a:ln>
                      <a:noFill/>
                    </a:ln>
                    <a:solidFill>
                      <a:srgbClr val="C00000"/>
                    </a:solidFill>
                    <a:effectLst/>
                    <a:uLnTx/>
                    <a:uFillTx/>
                    <a:latin typeface="+mn-ea"/>
                    <a:ea typeface="+mn-ea"/>
                  </a:rPr>
                  <a:t>ab</a:t>
                </a:r>
                <a:r>
                  <a:rPr kumimoji="0" lang="en-US" altLang="zh-CN" sz="2400" i="0" u="none" strike="noStrike" kern="1200" cap="none" spc="0" normalizeH="0" baseline="0" noProof="0" dirty="0">
                    <a:ln>
                      <a:noFill/>
                    </a:ln>
                    <a:solidFill>
                      <a:srgbClr val="C00000"/>
                    </a:solidFill>
                    <a:effectLst/>
                    <a:uLnTx/>
                    <a:uFillTx/>
                    <a:latin typeface="+mn-ea"/>
                    <a:ea typeface="+mn-ea"/>
                  </a:rPr>
                  <a:t>  </a:t>
                </a:r>
                <a:r>
                  <a:rPr lang="zh-CN" altLang="en-US" sz="2400" dirty="0">
                    <a:solidFill>
                      <a:schemeClr val="tx1"/>
                    </a:solidFill>
                    <a:latin typeface="+mn-ea"/>
                    <a:ea typeface="+mn-ea"/>
                  </a:rPr>
                  <a:t>在句型中相邻出现的</a:t>
                </a:r>
                <a:r>
                  <a:rPr lang="en-US" altLang="zh-CN" sz="2400" dirty="0">
                    <a:solidFill>
                      <a:schemeClr val="tx1"/>
                    </a:solidFill>
                    <a:latin typeface="+mn-ea"/>
                    <a:ea typeface="+mn-ea"/>
                  </a:rPr>
                  <a:t>ab</a:t>
                </a:r>
                <a:r>
                  <a:rPr lang="zh-CN" altLang="en-US" sz="2400" dirty="0">
                    <a:solidFill>
                      <a:schemeClr val="tx1"/>
                    </a:solidFill>
                    <a:latin typeface="+mn-ea"/>
                    <a:ea typeface="+mn-ea"/>
                  </a:rPr>
                  <a:t>或</a:t>
                </a:r>
                <a:r>
                  <a:rPr lang="en-US" altLang="zh-CN" sz="2400" dirty="0" err="1">
                    <a:solidFill>
                      <a:schemeClr val="tx1"/>
                    </a:solidFill>
                    <a:latin typeface="+mn-ea"/>
                    <a:ea typeface="+mn-ea"/>
                  </a:rPr>
                  <a:t>aBb</a:t>
                </a:r>
                <a:r>
                  <a:rPr lang="en-US" altLang="zh-CN" sz="2400" dirty="0">
                    <a:solidFill>
                      <a:schemeClr val="tx1"/>
                    </a:solidFill>
                    <a:latin typeface="+mn-ea"/>
                    <a:ea typeface="+mn-ea"/>
                  </a:rPr>
                  <a:t> </a:t>
                </a:r>
                <a:r>
                  <a:rPr lang="zh-CN" altLang="en-US" sz="2400" dirty="0">
                    <a:solidFill>
                      <a:schemeClr val="tx1"/>
                    </a:solidFill>
                    <a:latin typeface="+mn-ea"/>
                    <a:ea typeface="+mn-ea"/>
                  </a:rPr>
                  <a:t>，</a:t>
                </a:r>
                <a:r>
                  <a:rPr lang="en-US" altLang="zh-CN" sz="2400" dirty="0">
                    <a:solidFill>
                      <a:schemeClr val="tx1"/>
                    </a:solidFill>
                    <a:latin typeface="+mn-ea"/>
                    <a:ea typeface="+mn-ea"/>
                  </a:rPr>
                  <a:t>a</a:t>
                </a:r>
                <a:r>
                  <a:rPr lang="zh-CN" altLang="en-US" sz="2400" dirty="0">
                    <a:solidFill>
                      <a:schemeClr val="tx1"/>
                    </a:solidFill>
                    <a:latin typeface="+mn-ea"/>
                    <a:ea typeface="+mn-ea"/>
                  </a:rPr>
                  <a:t>早于</a:t>
                </a:r>
                <a:r>
                  <a:rPr lang="en-US" altLang="zh-CN" sz="2400" dirty="0">
                    <a:solidFill>
                      <a:schemeClr val="tx1"/>
                    </a:solidFill>
                    <a:latin typeface="+mn-ea"/>
                    <a:ea typeface="+mn-ea"/>
                  </a:rPr>
                  <a:t>b</a:t>
                </a:r>
                <a:r>
                  <a:rPr lang="zh-CN" altLang="en-US" sz="2400" dirty="0">
                    <a:solidFill>
                      <a:schemeClr val="tx1"/>
                    </a:solidFill>
                    <a:latin typeface="+mn-ea"/>
                    <a:ea typeface="+mn-ea"/>
                  </a:rPr>
                  <a:t>被归约 </a:t>
                </a:r>
                <a:endParaRPr lang="en-US" altLang="zh-CN" sz="2400" dirty="0">
                  <a:solidFill>
                    <a:srgbClr val="C00000"/>
                  </a:solidFill>
                  <a:latin typeface="+mn-ea"/>
                  <a:ea typeface="+mn-ea"/>
                </a:endParaRPr>
              </a:p>
              <a:p>
                <a:endParaRPr lang="zh-CN" altLang="en-US" dirty="0"/>
              </a:p>
            </p:txBody>
          </p:sp>
        </mc:Choice>
        <mc:Fallback>
          <p:sp>
            <p:nvSpPr>
              <p:cNvPr id="3" name="内容占位符 2">
                <a:extLst>
                  <a:ext uri="{FF2B5EF4-FFF2-40B4-BE49-F238E27FC236}">
                    <a16:creationId xmlns:a16="http://schemas.microsoft.com/office/drawing/2014/main" id="{1C843706-8BD9-4B0F-A0A0-01BE7224BE4F}"/>
                  </a:ext>
                </a:extLst>
              </p:cNvPr>
              <p:cNvSpPr>
                <a:spLocks noGrp="1" noRot="1" noChangeAspect="1" noMove="1" noResize="1" noEditPoints="1" noAdjustHandles="1" noChangeArrowheads="1" noChangeShapeType="1" noTextEdit="1"/>
              </p:cNvSpPr>
              <p:nvPr>
                <p:ph idx="1"/>
              </p:nvPr>
            </p:nvSpPr>
            <p:spPr>
              <a:blipFill>
                <a:blip r:embed="rId2"/>
                <a:stretch>
                  <a:fillRect l="-986" t="-433" r="-1217" b="-97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AA14C54-219C-462A-B0EC-6F478779819F}"/>
              </a:ext>
            </a:extLst>
          </p:cNvPr>
          <p:cNvSpPr>
            <a:spLocks noGrp="1"/>
          </p:cNvSpPr>
          <p:nvPr>
            <p:ph type="sldNum" sz="quarter" idx="4"/>
          </p:nvPr>
        </p:nvSpPr>
        <p:spPr/>
        <p:txBody>
          <a:bodyPr/>
          <a:lstStyle/>
          <a:p>
            <a:fld id="{E3A857A3-1012-4184-86F6-41658C62E65F}" type="slidenum">
              <a:rPr lang="en-US" smtClean="0"/>
              <a:pPr/>
              <a:t>21</a:t>
            </a:fld>
            <a:endParaRPr lang="en-US" dirty="0"/>
          </a:p>
        </p:txBody>
      </p:sp>
    </p:spTree>
    <p:extLst>
      <p:ext uri="{BB962C8B-B14F-4D97-AF65-F5344CB8AC3E}">
        <p14:creationId xmlns:p14="http://schemas.microsoft.com/office/powerpoint/2010/main" val="101577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81E0-A076-4AB6-8FE9-8BB90E753D94}"/>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p:sp>
        <p:nvSpPr>
          <p:cNvPr id="3" name="内容占位符 2">
            <a:extLst>
              <a:ext uri="{FF2B5EF4-FFF2-40B4-BE49-F238E27FC236}">
                <a16:creationId xmlns:a16="http://schemas.microsoft.com/office/drawing/2014/main" id="{43805CEA-8299-437E-8BC5-69771CA1FEE9}"/>
              </a:ext>
            </a:extLst>
          </p:cNvPr>
          <p:cNvSpPr>
            <a:spLocks noGrp="1"/>
          </p:cNvSpPr>
          <p:nvPr>
            <p:ph idx="1"/>
          </p:nvPr>
        </p:nvSpPr>
        <p:spPr>
          <a:xfrm>
            <a:off x="487822" y="942764"/>
            <a:ext cx="10515599" cy="5915236"/>
          </a:xfrm>
        </p:spPr>
        <p:txBody>
          <a:bodyPr>
            <a:normAutofit lnSpcReduction="10000"/>
          </a:bodyPr>
          <a:lstStyle/>
          <a:p>
            <a:r>
              <a:rPr lang="zh-CN" altLang="en-US" dirty="0">
                <a:solidFill>
                  <a:srgbClr val="C00000"/>
                </a:solidFill>
              </a:rPr>
              <a:t>定义</a:t>
            </a:r>
            <a:r>
              <a:rPr lang="en-US" altLang="zh-CN" dirty="0">
                <a:solidFill>
                  <a:srgbClr val="C00000"/>
                </a:solidFill>
              </a:rPr>
              <a:t>5.5  </a:t>
            </a:r>
            <a:r>
              <a:rPr lang="zh-CN" altLang="en-US" dirty="0"/>
              <a:t>设不含空规则的文法</a:t>
            </a:r>
            <a:r>
              <a:rPr lang="en-US" altLang="zh-CN" dirty="0"/>
              <a:t>G</a:t>
            </a:r>
            <a:r>
              <a:rPr lang="zh-CN" altLang="en-US" dirty="0"/>
              <a:t>为</a:t>
            </a:r>
            <a:r>
              <a:rPr lang="en-US" altLang="zh-CN" dirty="0"/>
              <a:t>OG</a:t>
            </a:r>
            <a:r>
              <a:rPr lang="zh-CN" altLang="en-US" dirty="0"/>
              <a:t>文法，如果任意两个终结符之间至多存在</a:t>
            </a:r>
            <a:r>
              <a:rPr kumimoji="0" lang="en-US" altLang="zh-CN" sz="2800" i="0" u="none" strike="noStrike" kern="1200" cap="none" spc="0" normalizeH="0" baseline="0" noProof="0" dirty="0">
                <a:ln>
                  <a:noFill/>
                </a:ln>
                <a:solidFill>
                  <a:srgbClr val="C00000"/>
                </a:solidFill>
                <a:effectLst/>
                <a:uLnTx/>
                <a:uFillTx/>
                <a:latin typeface="+mn-ea"/>
                <a:ea typeface="+mn-ea"/>
              </a:rPr>
              <a:t></a:t>
            </a:r>
            <a:r>
              <a:rPr lang="zh-CN" altLang="en-US" dirty="0"/>
              <a:t> 、</a:t>
            </a:r>
            <a:r>
              <a:rPr kumimoji="0" lang="en-US" altLang="zh-CN" sz="2800" i="0" u="none" strike="noStrike" kern="1200" cap="none" spc="0" normalizeH="0" baseline="0" noProof="0" dirty="0">
                <a:ln>
                  <a:noFill/>
                </a:ln>
                <a:solidFill>
                  <a:srgbClr val="C00000"/>
                </a:solidFill>
                <a:effectLst/>
                <a:uLnTx/>
                <a:uFillTx/>
                <a:latin typeface="+mn-ea"/>
                <a:ea typeface="+mn-ea"/>
              </a:rPr>
              <a:t></a:t>
            </a:r>
            <a:r>
              <a:rPr lang="zh-CN" altLang="en-US" dirty="0"/>
              <a:t>和</a:t>
            </a:r>
            <a:r>
              <a:rPr kumimoji="0" lang="en-US" altLang="zh-CN" sz="2800" i="0" u="none" strike="noStrike" kern="1200" cap="none" spc="0" normalizeH="0" baseline="0" noProof="0" dirty="0">
                <a:ln>
                  <a:noFill/>
                </a:ln>
                <a:solidFill>
                  <a:srgbClr val="C00000"/>
                </a:solidFill>
                <a:effectLst/>
                <a:uLnTx/>
                <a:uFillTx/>
                <a:latin typeface="+mn-ea"/>
                <a:ea typeface="+mn-ea"/>
              </a:rPr>
              <a:t></a:t>
            </a:r>
            <a:r>
              <a:rPr lang="zh-CN" altLang="en-US" dirty="0"/>
              <a:t>三种算符优先关系之一，则称文法</a:t>
            </a:r>
            <a:r>
              <a:rPr lang="en-US" altLang="zh-CN" dirty="0"/>
              <a:t>G</a:t>
            </a:r>
            <a:r>
              <a:rPr lang="zh-CN" altLang="en-US" dirty="0"/>
              <a:t>为算符优先文法（</a:t>
            </a:r>
            <a:r>
              <a:rPr lang="en-US" altLang="zh-CN" dirty="0"/>
              <a:t>Operator Precedence Grammar</a:t>
            </a:r>
            <a:r>
              <a:rPr lang="zh-CN" altLang="en-US" dirty="0"/>
              <a:t>），简称</a:t>
            </a:r>
            <a:r>
              <a:rPr lang="en-US" altLang="zh-CN" dirty="0">
                <a:solidFill>
                  <a:srgbClr val="C00000"/>
                </a:solidFill>
              </a:rPr>
              <a:t>OPG</a:t>
            </a:r>
            <a:r>
              <a:rPr lang="zh-CN" altLang="en-US" dirty="0">
                <a:solidFill>
                  <a:srgbClr val="C00000"/>
                </a:solidFill>
              </a:rPr>
              <a:t>文法</a:t>
            </a:r>
            <a:r>
              <a:rPr lang="zh-CN" altLang="en-US" dirty="0"/>
              <a:t>。</a:t>
            </a:r>
            <a:endParaRPr lang="en-US" altLang="zh-CN" dirty="0"/>
          </a:p>
          <a:p>
            <a:r>
              <a:rPr lang="zh-CN" altLang="en-US" dirty="0"/>
              <a:t> 例</a:t>
            </a:r>
            <a:r>
              <a:rPr lang="en-US" altLang="zh-CN" dirty="0"/>
              <a:t>5.4</a:t>
            </a:r>
            <a:r>
              <a:rPr lang="zh-CN" altLang="en-US" dirty="0"/>
              <a:t> </a:t>
            </a:r>
            <a:r>
              <a:rPr lang="en-US" altLang="zh-CN" dirty="0"/>
              <a:t> </a:t>
            </a:r>
            <a:r>
              <a:rPr lang="zh-CN" altLang="en-US" dirty="0"/>
              <a:t>表达式文法</a:t>
            </a:r>
            <a:r>
              <a:rPr lang="en-US" altLang="zh-CN" dirty="0"/>
              <a:t>G[E]:</a:t>
            </a:r>
          </a:p>
          <a:p>
            <a:pPr marL="914400" lvl="1" indent="-457200">
              <a:buClr>
                <a:srgbClr val="C00000"/>
              </a:buClr>
              <a:buFont typeface="+mj-ea"/>
              <a:buAutoNum type="circleNumDbPlain"/>
            </a:pPr>
            <a:r>
              <a:rPr lang="en-US" altLang="zh-CN" sz="2400" dirty="0">
                <a:solidFill>
                  <a:srgbClr val="0000FF"/>
                </a:solidFill>
              </a:rPr>
              <a:t>E→E+E</a:t>
            </a:r>
          </a:p>
          <a:p>
            <a:pPr marL="914400" lvl="1" indent="-457200">
              <a:buClr>
                <a:srgbClr val="C00000"/>
              </a:buClr>
              <a:buFont typeface="+mj-ea"/>
              <a:buAutoNum type="circleNumDbPlain"/>
            </a:pPr>
            <a:r>
              <a:rPr lang="en-US" altLang="zh-CN" sz="2400" dirty="0">
                <a:solidFill>
                  <a:srgbClr val="0000FF"/>
                </a:solidFill>
              </a:rPr>
              <a:t>E→E*E</a:t>
            </a:r>
          </a:p>
          <a:p>
            <a:pPr marL="914400" lvl="1" indent="-457200">
              <a:buClr>
                <a:srgbClr val="C00000"/>
              </a:buClr>
              <a:buFont typeface="+mj-ea"/>
              <a:buAutoNum type="circleNumDbPlain"/>
            </a:pPr>
            <a:r>
              <a:rPr lang="en-US" altLang="zh-CN" sz="2400" dirty="0" err="1">
                <a:solidFill>
                  <a:srgbClr val="0000FF"/>
                </a:solidFill>
              </a:rPr>
              <a:t>E→i</a:t>
            </a:r>
            <a:endParaRPr lang="en-US" altLang="zh-CN" sz="2400" dirty="0">
              <a:solidFill>
                <a:srgbClr val="0000FF"/>
              </a:solidFill>
            </a:endParaRPr>
          </a:p>
          <a:p>
            <a:pPr marL="457200" lvl="1" indent="0">
              <a:buClr>
                <a:srgbClr val="C00000"/>
              </a:buClr>
              <a:buNone/>
            </a:pPr>
            <a:r>
              <a:rPr lang="zh-CN" altLang="en-US" sz="2400" dirty="0">
                <a:solidFill>
                  <a:schemeClr val="tx1"/>
                </a:solidFill>
              </a:rPr>
              <a:t>是算符文法，但不是算符优先文法。</a:t>
            </a:r>
            <a:endParaRPr lang="en-US" altLang="zh-CN" sz="2400" dirty="0">
              <a:solidFill>
                <a:schemeClr val="tx1"/>
              </a:solidFill>
            </a:endParaRPr>
          </a:p>
          <a:p>
            <a:pPr marL="457200" lvl="1" indent="0">
              <a:buClr>
                <a:srgbClr val="C00000"/>
              </a:buClr>
              <a:buNone/>
            </a:pPr>
            <a:r>
              <a:rPr lang="zh-CN" altLang="zh-CN" sz="2800" b="1" dirty="0">
                <a:solidFill>
                  <a:schemeClr val="tx1"/>
                </a:solidFill>
              </a:rPr>
              <a:t>∵</a:t>
            </a:r>
            <a:r>
              <a:rPr lang="en-US" altLang="zh-CN" sz="2400" dirty="0">
                <a:solidFill>
                  <a:schemeClr val="tx1"/>
                </a:solidFill>
              </a:rPr>
              <a:t> </a:t>
            </a:r>
            <a:r>
              <a:rPr lang="zh-CN" altLang="en-US" sz="2400" dirty="0">
                <a:solidFill>
                  <a:schemeClr val="tx1"/>
                </a:solidFill>
              </a:rPr>
              <a:t>由图 </a:t>
            </a:r>
            <a:r>
              <a:rPr lang="en-US" altLang="zh-CN" sz="2400" dirty="0">
                <a:solidFill>
                  <a:schemeClr val="tx1"/>
                </a:solidFill>
              </a:rPr>
              <a:t>a</a:t>
            </a:r>
            <a:r>
              <a:rPr lang="zh-CN" altLang="en-US" sz="2400" dirty="0">
                <a:solidFill>
                  <a:schemeClr val="tx1"/>
                </a:solidFill>
              </a:rPr>
              <a:t>知</a:t>
            </a:r>
            <a:r>
              <a:rPr lang="en-US" altLang="zh-CN" sz="2400" dirty="0">
                <a:solidFill>
                  <a:schemeClr val="tx1"/>
                </a:solidFill>
              </a:rPr>
              <a:t>:</a:t>
            </a:r>
            <a:r>
              <a:rPr lang="zh-CN" altLang="en-US" sz="2400" dirty="0">
                <a:solidFill>
                  <a:schemeClr val="tx1"/>
                </a:solidFill>
              </a:rPr>
              <a:t> </a:t>
            </a:r>
            <a:r>
              <a:rPr lang="en-US" altLang="zh-CN" sz="2400" dirty="0">
                <a:solidFill>
                  <a:srgbClr val="0000FF"/>
                </a:solidFill>
              </a:rPr>
              <a:t>+</a:t>
            </a:r>
            <a:r>
              <a:rPr kumimoji="0" lang="en-US" altLang="zh-CN" sz="2400" i="0" u="none" strike="noStrike" kern="1200" cap="none" spc="0" normalizeH="0" baseline="0" noProof="0" dirty="0">
                <a:ln>
                  <a:noFill/>
                </a:ln>
                <a:solidFill>
                  <a:srgbClr val="0000FF"/>
                </a:solidFill>
                <a:effectLst/>
                <a:uLnTx/>
                <a:uFillTx/>
                <a:latin typeface="+mn-ea"/>
                <a:ea typeface="+mn-ea"/>
              </a:rPr>
              <a:t> </a:t>
            </a:r>
            <a:r>
              <a:rPr lang="en-US" altLang="zh-CN" sz="2400" dirty="0">
                <a:solidFill>
                  <a:srgbClr val="0000FF"/>
                </a:solidFill>
              </a:rPr>
              <a:t>*</a:t>
            </a:r>
            <a:r>
              <a:rPr lang="en-US" altLang="zh-CN" sz="2400" dirty="0">
                <a:solidFill>
                  <a:schemeClr val="tx1"/>
                </a:solidFill>
              </a:rPr>
              <a:t>,  </a:t>
            </a:r>
            <a:r>
              <a:rPr lang="zh-CN" altLang="en-US" sz="2400" dirty="0">
                <a:solidFill>
                  <a:schemeClr val="tx1"/>
                </a:solidFill>
              </a:rPr>
              <a:t>由图</a:t>
            </a:r>
            <a:r>
              <a:rPr lang="en-US" altLang="zh-CN" sz="2400" dirty="0">
                <a:solidFill>
                  <a:schemeClr val="tx1"/>
                </a:solidFill>
              </a:rPr>
              <a:t>b</a:t>
            </a:r>
            <a:r>
              <a:rPr lang="zh-CN" altLang="en-US" sz="2400" dirty="0">
                <a:solidFill>
                  <a:schemeClr val="tx1"/>
                </a:solidFill>
              </a:rPr>
              <a:t>知</a:t>
            </a:r>
            <a:r>
              <a:rPr lang="en-US" altLang="zh-CN" sz="2400" dirty="0">
                <a:solidFill>
                  <a:schemeClr val="tx1"/>
                </a:solidFill>
              </a:rPr>
              <a:t>: </a:t>
            </a:r>
            <a:r>
              <a:rPr lang="en-US" altLang="zh-CN" sz="2400" dirty="0">
                <a:solidFill>
                  <a:srgbClr val="0000FF"/>
                </a:solidFill>
              </a:rPr>
              <a:t>+</a:t>
            </a:r>
            <a:r>
              <a:rPr kumimoji="0" lang="en-US" altLang="zh-CN" sz="2400" i="0" u="none" strike="noStrike" kern="1200" cap="none" spc="0" normalizeH="0" baseline="0" noProof="0" dirty="0">
                <a:ln>
                  <a:noFill/>
                </a:ln>
                <a:solidFill>
                  <a:srgbClr val="0000FF"/>
                </a:solidFill>
                <a:effectLst/>
                <a:uLnTx/>
                <a:uFillTx/>
                <a:latin typeface="+mn-ea"/>
                <a:ea typeface="+mn-ea"/>
              </a:rPr>
              <a:t></a:t>
            </a:r>
            <a:r>
              <a:rPr lang="en-US" altLang="zh-CN" sz="2400" dirty="0">
                <a:solidFill>
                  <a:srgbClr val="0000FF"/>
                </a:solidFill>
              </a:rPr>
              <a:t>*</a:t>
            </a:r>
            <a:r>
              <a:rPr lang="en-US" altLang="zh-CN" sz="2400" dirty="0">
                <a:solidFill>
                  <a:schemeClr val="tx1"/>
                </a:solidFill>
              </a:rPr>
              <a:t>, </a:t>
            </a:r>
            <a:r>
              <a:rPr lang="zh-CN" altLang="en-US" sz="2400" dirty="0">
                <a:solidFill>
                  <a:schemeClr val="tx1"/>
                </a:solidFill>
              </a:rPr>
              <a:t>两个终结符之间的优先关系不唯一</a:t>
            </a:r>
            <a:endParaRPr lang="en-US" altLang="zh-CN" sz="2400" dirty="0">
              <a:solidFill>
                <a:schemeClr val="tx1"/>
              </a:solidFill>
            </a:endParaRPr>
          </a:p>
          <a:p>
            <a:pPr marL="457200" lvl="1" indent="0">
              <a:buClr>
                <a:srgbClr val="C00000"/>
              </a:buClr>
              <a:buNone/>
            </a:pPr>
            <a:r>
              <a:rPr lang="zh-CN" altLang="en-US" sz="2800" b="1" dirty="0">
                <a:solidFill>
                  <a:schemeClr val="tx1"/>
                </a:solidFill>
              </a:rPr>
              <a:t>∴ </a:t>
            </a:r>
            <a:r>
              <a:rPr lang="zh-CN" altLang="en-US" sz="2400" dirty="0">
                <a:solidFill>
                  <a:schemeClr val="tx1"/>
                </a:solidFill>
              </a:rPr>
              <a:t>文法</a:t>
            </a:r>
            <a:r>
              <a:rPr lang="en-US" altLang="zh-CN" sz="2400" dirty="0">
                <a:solidFill>
                  <a:schemeClr val="tx1"/>
                </a:solidFill>
              </a:rPr>
              <a:t>G[E]</a:t>
            </a:r>
            <a:r>
              <a:rPr lang="zh-CN" altLang="en-US" sz="2400" dirty="0">
                <a:solidFill>
                  <a:schemeClr val="tx1"/>
                </a:solidFill>
              </a:rPr>
              <a:t>不是算符优先文法。</a:t>
            </a:r>
            <a:endParaRPr lang="en-US" altLang="zh-CN" sz="2400" dirty="0">
              <a:solidFill>
                <a:schemeClr val="tx1"/>
              </a:solidFill>
            </a:endParaRPr>
          </a:p>
          <a:p>
            <a:r>
              <a:rPr lang="en-US" altLang="zh-CN" sz="3000" dirty="0">
                <a:solidFill>
                  <a:srgbClr val="0000FF"/>
                </a:solidFill>
              </a:rPr>
              <a:t> </a:t>
            </a:r>
            <a:r>
              <a:rPr lang="zh-CN" altLang="en-US" sz="2400" dirty="0">
                <a:solidFill>
                  <a:srgbClr val="C00000"/>
                </a:solidFill>
              </a:rPr>
              <a:t>算符优先文法是无二义性文法</a:t>
            </a:r>
            <a:endParaRPr lang="en-US" altLang="zh-CN" sz="2400" dirty="0">
              <a:solidFill>
                <a:srgbClr val="C00000"/>
              </a:solidFill>
            </a:endParaRPr>
          </a:p>
        </p:txBody>
      </p:sp>
      <p:sp>
        <p:nvSpPr>
          <p:cNvPr id="4" name="灯片编号占位符 3">
            <a:extLst>
              <a:ext uri="{FF2B5EF4-FFF2-40B4-BE49-F238E27FC236}">
                <a16:creationId xmlns:a16="http://schemas.microsoft.com/office/drawing/2014/main" id="{D5F6F35C-A7E1-44DA-83D6-A728DD101506}"/>
              </a:ext>
            </a:extLst>
          </p:cNvPr>
          <p:cNvSpPr>
            <a:spLocks noGrp="1"/>
          </p:cNvSpPr>
          <p:nvPr>
            <p:ph type="sldNum" sz="quarter" idx="4"/>
          </p:nvPr>
        </p:nvSpPr>
        <p:spPr/>
        <p:txBody>
          <a:bodyPr/>
          <a:lstStyle/>
          <a:p>
            <a:fld id="{E3A857A3-1012-4184-86F6-41658C62E65F}" type="slidenum">
              <a:rPr lang="en-US" smtClean="0"/>
              <a:pPr/>
              <a:t>22</a:t>
            </a:fld>
            <a:endParaRPr lang="en-US" dirty="0"/>
          </a:p>
        </p:txBody>
      </p:sp>
      <p:grpSp>
        <p:nvGrpSpPr>
          <p:cNvPr id="36" name="组合 35">
            <a:extLst>
              <a:ext uri="{FF2B5EF4-FFF2-40B4-BE49-F238E27FC236}">
                <a16:creationId xmlns:a16="http://schemas.microsoft.com/office/drawing/2014/main" id="{683FD801-BB10-41DE-851F-61186A6D2EA9}"/>
              </a:ext>
            </a:extLst>
          </p:cNvPr>
          <p:cNvGrpSpPr/>
          <p:nvPr/>
        </p:nvGrpSpPr>
        <p:grpSpPr>
          <a:xfrm>
            <a:off x="6821378" y="2793233"/>
            <a:ext cx="1629291" cy="1645741"/>
            <a:chOff x="5745621" y="5185477"/>
            <a:chExt cx="1629291" cy="1645741"/>
          </a:xfrm>
        </p:grpSpPr>
        <p:grpSp>
          <p:nvGrpSpPr>
            <p:cNvPr id="32" name="组合 31">
              <a:extLst>
                <a:ext uri="{FF2B5EF4-FFF2-40B4-BE49-F238E27FC236}">
                  <a16:creationId xmlns:a16="http://schemas.microsoft.com/office/drawing/2014/main" id="{DF3BA39A-875E-44EB-B929-DCA7EE47BB5D}"/>
                </a:ext>
              </a:extLst>
            </p:cNvPr>
            <p:cNvGrpSpPr/>
            <p:nvPr/>
          </p:nvGrpSpPr>
          <p:grpSpPr>
            <a:xfrm>
              <a:off x="5745621" y="5185477"/>
              <a:ext cx="1629291" cy="1222487"/>
              <a:chOff x="1616826" y="5141613"/>
              <a:chExt cx="1629291" cy="1222487"/>
            </a:xfrm>
          </p:grpSpPr>
          <p:sp>
            <p:nvSpPr>
              <p:cNvPr id="6" name="文本框 5">
                <a:extLst>
                  <a:ext uri="{FF2B5EF4-FFF2-40B4-BE49-F238E27FC236}">
                    <a16:creationId xmlns:a16="http://schemas.microsoft.com/office/drawing/2014/main" id="{60A7B6DD-20DA-4BDF-9D9C-9392E6A1D17A}"/>
                  </a:ext>
                </a:extLst>
              </p:cNvPr>
              <p:cNvSpPr txBox="1"/>
              <p:nvPr/>
            </p:nvSpPr>
            <p:spPr>
              <a:xfrm>
                <a:off x="1616826" y="5170376"/>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sp>
            <p:nvSpPr>
              <p:cNvPr id="7" name="文本框 6">
                <a:extLst>
                  <a:ext uri="{FF2B5EF4-FFF2-40B4-BE49-F238E27FC236}">
                    <a16:creationId xmlns:a16="http://schemas.microsoft.com/office/drawing/2014/main" id="{25B7FCF5-A124-452C-BA10-17B20DD2FA94}"/>
                  </a:ext>
                </a:extLst>
              </p:cNvPr>
              <p:cNvSpPr txBox="1"/>
              <p:nvPr/>
            </p:nvSpPr>
            <p:spPr>
              <a:xfrm>
                <a:off x="1961805" y="5141613"/>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8" name="文本框 7">
                <a:extLst>
                  <a:ext uri="{FF2B5EF4-FFF2-40B4-BE49-F238E27FC236}">
                    <a16:creationId xmlns:a16="http://schemas.microsoft.com/office/drawing/2014/main" id="{3B3AF251-93D2-4035-A0CD-D109546E759A}"/>
                  </a:ext>
                </a:extLst>
              </p:cNvPr>
              <p:cNvSpPr txBox="1"/>
              <p:nvPr/>
            </p:nvSpPr>
            <p:spPr>
              <a:xfrm>
                <a:off x="2456409" y="5147682"/>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sp>
            <p:nvSpPr>
              <p:cNvPr id="9" name="文本框 8">
                <a:extLst>
                  <a:ext uri="{FF2B5EF4-FFF2-40B4-BE49-F238E27FC236}">
                    <a16:creationId xmlns:a16="http://schemas.microsoft.com/office/drawing/2014/main" id="{09D0B82D-C85F-4E3A-AA87-1C53A73E217D}"/>
                  </a:ext>
                </a:extLst>
              </p:cNvPr>
              <p:cNvSpPr txBox="1"/>
              <p:nvPr/>
            </p:nvSpPr>
            <p:spPr>
              <a:xfrm>
                <a:off x="2011680" y="5902435"/>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sp>
            <p:nvSpPr>
              <p:cNvPr id="10" name="文本框 9">
                <a:extLst>
                  <a:ext uri="{FF2B5EF4-FFF2-40B4-BE49-F238E27FC236}">
                    <a16:creationId xmlns:a16="http://schemas.microsoft.com/office/drawing/2014/main" id="{82C54231-3DF6-4E4D-8A5F-ECE505AD0503}"/>
                  </a:ext>
                </a:extLst>
              </p:cNvPr>
              <p:cNvSpPr txBox="1"/>
              <p:nvPr/>
            </p:nvSpPr>
            <p:spPr>
              <a:xfrm>
                <a:off x="2452911" y="5873672"/>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11" name="文本框 10">
                <a:extLst>
                  <a:ext uri="{FF2B5EF4-FFF2-40B4-BE49-F238E27FC236}">
                    <a16:creationId xmlns:a16="http://schemas.microsoft.com/office/drawing/2014/main" id="{B1C70E89-CB42-4F21-97CB-F6B26C1958CC}"/>
                  </a:ext>
                </a:extLst>
              </p:cNvPr>
              <p:cNvSpPr txBox="1"/>
              <p:nvPr/>
            </p:nvSpPr>
            <p:spPr>
              <a:xfrm>
                <a:off x="2851263" y="5879741"/>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cxnSp>
            <p:nvCxnSpPr>
              <p:cNvPr id="13" name="直接连接符 12">
                <a:extLst>
                  <a:ext uri="{FF2B5EF4-FFF2-40B4-BE49-F238E27FC236}">
                    <a16:creationId xmlns:a16="http://schemas.microsoft.com/office/drawing/2014/main" id="{6D78EC99-96B4-4EF2-B60C-E42C43F13B8F}"/>
                  </a:ext>
                </a:extLst>
              </p:cNvPr>
              <p:cNvCxnSpPr>
                <a:stCxn id="8" idx="2"/>
                <a:endCxn id="9" idx="0"/>
              </p:cNvCxnSpPr>
              <p:nvPr/>
            </p:nvCxnSpPr>
            <p:spPr>
              <a:xfrm flipH="1">
                <a:off x="2209107" y="5609347"/>
                <a:ext cx="444729" cy="2930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79C5F4A-B0E1-47EC-BE02-598E1EB84015}"/>
                  </a:ext>
                </a:extLst>
              </p:cNvPr>
              <p:cNvCxnSpPr>
                <a:cxnSpLocks/>
                <a:stCxn id="8" idx="2"/>
                <a:endCxn id="10" idx="0"/>
              </p:cNvCxnSpPr>
              <p:nvPr/>
            </p:nvCxnSpPr>
            <p:spPr>
              <a:xfrm flipH="1">
                <a:off x="2650338" y="5609347"/>
                <a:ext cx="3498" cy="2643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90871D5-3666-4ABD-85E9-1A31B3BB0C3A}"/>
                  </a:ext>
                </a:extLst>
              </p:cNvPr>
              <p:cNvCxnSpPr>
                <a:cxnSpLocks/>
                <a:stCxn id="8" idx="2"/>
                <a:endCxn id="11" idx="0"/>
              </p:cNvCxnSpPr>
              <p:nvPr/>
            </p:nvCxnSpPr>
            <p:spPr>
              <a:xfrm>
                <a:off x="2653836" y="5609347"/>
                <a:ext cx="394854" cy="2703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文本框 33">
              <a:extLst>
                <a:ext uri="{FF2B5EF4-FFF2-40B4-BE49-F238E27FC236}">
                  <a16:creationId xmlns:a16="http://schemas.microsoft.com/office/drawing/2014/main" id="{8FF3A995-17B2-48C4-8FCC-E7511AD749DE}"/>
                </a:ext>
              </a:extLst>
            </p:cNvPr>
            <p:cNvSpPr txBox="1"/>
            <p:nvPr/>
          </p:nvSpPr>
          <p:spPr>
            <a:xfrm>
              <a:off x="6339449" y="6369553"/>
              <a:ext cx="662361" cy="461665"/>
            </a:xfrm>
            <a:prstGeom prst="rect">
              <a:avLst/>
            </a:prstGeom>
            <a:noFill/>
          </p:spPr>
          <p:txBody>
            <a:bodyPr wrap="none" rtlCol="0">
              <a:spAutoFit/>
            </a:bodyPr>
            <a:lstStyle/>
            <a:p>
              <a:r>
                <a:rPr lang="zh-CN" altLang="en-US" sz="2400" dirty="0">
                  <a:latin typeface="+mn-ea"/>
                </a:rPr>
                <a:t>图</a:t>
              </a:r>
              <a:r>
                <a:rPr lang="en-US" altLang="zh-CN" sz="2400" dirty="0">
                  <a:latin typeface="+mn-ea"/>
                </a:rPr>
                <a:t>a</a:t>
              </a:r>
              <a:endParaRPr lang="zh-CN" altLang="en-US" sz="2400" dirty="0">
                <a:latin typeface="+mn-ea"/>
              </a:endParaRPr>
            </a:p>
          </p:txBody>
        </p:sp>
      </p:grpSp>
      <p:grpSp>
        <p:nvGrpSpPr>
          <p:cNvPr id="37" name="组合 36">
            <a:extLst>
              <a:ext uri="{FF2B5EF4-FFF2-40B4-BE49-F238E27FC236}">
                <a16:creationId xmlns:a16="http://schemas.microsoft.com/office/drawing/2014/main" id="{25D07E60-609F-47C6-ABD8-A711128B2BA4}"/>
              </a:ext>
            </a:extLst>
          </p:cNvPr>
          <p:cNvGrpSpPr/>
          <p:nvPr/>
        </p:nvGrpSpPr>
        <p:grpSpPr>
          <a:xfrm>
            <a:off x="8980851" y="2822857"/>
            <a:ext cx="1706570" cy="1616978"/>
            <a:chOff x="3430283" y="5214240"/>
            <a:chExt cx="1706570" cy="1616978"/>
          </a:xfrm>
        </p:grpSpPr>
        <p:grpSp>
          <p:nvGrpSpPr>
            <p:cNvPr id="33" name="组合 32">
              <a:extLst>
                <a:ext uri="{FF2B5EF4-FFF2-40B4-BE49-F238E27FC236}">
                  <a16:creationId xmlns:a16="http://schemas.microsoft.com/office/drawing/2014/main" id="{AD8F347B-24B3-4746-82A4-3A71B7C37065}"/>
                </a:ext>
              </a:extLst>
            </p:cNvPr>
            <p:cNvGrpSpPr/>
            <p:nvPr/>
          </p:nvGrpSpPr>
          <p:grpSpPr>
            <a:xfrm>
              <a:off x="3430283" y="5214240"/>
              <a:ext cx="1706570" cy="1322061"/>
              <a:chOff x="6527532" y="4823286"/>
              <a:chExt cx="1706570" cy="1322061"/>
            </a:xfrm>
          </p:grpSpPr>
          <p:sp>
            <p:nvSpPr>
              <p:cNvPr id="20" name="文本框 19">
                <a:extLst>
                  <a:ext uri="{FF2B5EF4-FFF2-40B4-BE49-F238E27FC236}">
                    <a16:creationId xmlns:a16="http://schemas.microsoft.com/office/drawing/2014/main" id="{D2079F70-7032-4358-B2E0-16102664A8BB}"/>
                  </a:ext>
                </a:extLst>
              </p:cNvPr>
              <p:cNvSpPr txBox="1"/>
              <p:nvPr/>
            </p:nvSpPr>
            <p:spPr>
              <a:xfrm>
                <a:off x="6982910" y="4823286"/>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sp>
            <p:nvSpPr>
              <p:cNvPr id="21" name="文本框 20">
                <a:extLst>
                  <a:ext uri="{FF2B5EF4-FFF2-40B4-BE49-F238E27FC236}">
                    <a16:creationId xmlns:a16="http://schemas.microsoft.com/office/drawing/2014/main" id="{96F8DAE0-6CFE-402A-BA17-7FBA8AAD90CF}"/>
                  </a:ext>
                </a:extLst>
              </p:cNvPr>
              <p:cNvSpPr txBox="1"/>
              <p:nvPr/>
            </p:nvSpPr>
            <p:spPr>
              <a:xfrm>
                <a:off x="6527532" y="5683682"/>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sp>
            <p:nvSpPr>
              <p:cNvPr id="22" name="文本框 21">
                <a:extLst>
                  <a:ext uri="{FF2B5EF4-FFF2-40B4-BE49-F238E27FC236}">
                    <a16:creationId xmlns:a16="http://schemas.microsoft.com/office/drawing/2014/main" id="{D9C0C767-6D90-46DB-B101-42C07F2C5217}"/>
                  </a:ext>
                </a:extLst>
              </p:cNvPr>
              <p:cNvSpPr txBox="1"/>
              <p:nvPr/>
            </p:nvSpPr>
            <p:spPr>
              <a:xfrm>
                <a:off x="6968763" y="5654919"/>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23" name="文本框 22">
                <a:extLst>
                  <a:ext uri="{FF2B5EF4-FFF2-40B4-BE49-F238E27FC236}">
                    <a16:creationId xmlns:a16="http://schemas.microsoft.com/office/drawing/2014/main" id="{EB3A4436-9720-4399-B7B9-DBA168A8D304}"/>
                  </a:ext>
                </a:extLst>
              </p:cNvPr>
              <p:cNvSpPr txBox="1"/>
              <p:nvPr/>
            </p:nvSpPr>
            <p:spPr>
              <a:xfrm>
                <a:off x="7367115" y="5660988"/>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cxnSp>
            <p:nvCxnSpPr>
              <p:cNvPr id="24" name="直接连接符 23">
                <a:extLst>
                  <a:ext uri="{FF2B5EF4-FFF2-40B4-BE49-F238E27FC236}">
                    <a16:creationId xmlns:a16="http://schemas.microsoft.com/office/drawing/2014/main" id="{E8D6A6D9-271E-419F-A63D-D21B4595FE35}"/>
                  </a:ext>
                </a:extLst>
              </p:cNvPr>
              <p:cNvCxnSpPr>
                <a:cxnSpLocks/>
                <a:stCxn id="20" idx="2"/>
                <a:endCxn id="21" idx="0"/>
              </p:cNvCxnSpPr>
              <p:nvPr/>
            </p:nvCxnSpPr>
            <p:spPr>
              <a:xfrm flipH="1">
                <a:off x="6724959" y="5284951"/>
                <a:ext cx="455378" cy="3987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D0F10A0-67BA-4612-9D2A-29E0A6108109}"/>
                  </a:ext>
                </a:extLst>
              </p:cNvPr>
              <p:cNvCxnSpPr>
                <a:cxnSpLocks/>
                <a:stCxn id="20" idx="2"/>
                <a:endCxn id="22" idx="0"/>
              </p:cNvCxnSpPr>
              <p:nvPr/>
            </p:nvCxnSpPr>
            <p:spPr>
              <a:xfrm flipH="1">
                <a:off x="7166190" y="5284951"/>
                <a:ext cx="14147" cy="3699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0D63304-8CBA-4C8C-93D6-0347DF73118F}"/>
                  </a:ext>
                </a:extLst>
              </p:cNvPr>
              <p:cNvCxnSpPr>
                <a:cxnSpLocks/>
                <a:stCxn id="20" idx="2"/>
                <a:endCxn id="23" idx="0"/>
              </p:cNvCxnSpPr>
              <p:nvPr/>
            </p:nvCxnSpPr>
            <p:spPr>
              <a:xfrm>
                <a:off x="7180337" y="5284951"/>
                <a:ext cx="384205" cy="3760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1CC088F-52E6-491A-B3AE-E7B58CDF51BC}"/>
                  </a:ext>
                </a:extLst>
              </p:cNvPr>
              <p:cNvSpPr txBox="1"/>
              <p:nvPr/>
            </p:nvSpPr>
            <p:spPr>
              <a:xfrm>
                <a:off x="7392770" y="4860488"/>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28" name="文本框 27">
                <a:extLst>
                  <a:ext uri="{FF2B5EF4-FFF2-40B4-BE49-F238E27FC236}">
                    <a16:creationId xmlns:a16="http://schemas.microsoft.com/office/drawing/2014/main" id="{C5C35B84-951F-47B6-92CA-960082B75F2B}"/>
                  </a:ext>
                </a:extLst>
              </p:cNvPr>
              <p:cNvSpPr txBox="1"/>
              <p:nvPr/>
            </p:nvSpPr>
            <p:spPr>
              <a:xfrm>
                <a:off x="7839248" y="4834473"/>
                <a:ext cx="39485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grpSp>
        <p:sp>
          <p:nvSpPr>
            <p:cNvPr id="35" name="文本框 34">
              <a:extLst>
                <a:ext uri="{FF2B5EF4-FFF2-40B4-BE49-F238E27FC236}">
                  <a16:creationId xmlns:a16="http://schemas.microsoft.com/office/drawing/2014/main" id="{9878535F-991F-44C0-93B9-37EDFE657E8C}"/>
                </a:ext>
              </a:extLst>
            </p:cNvPr>
            <p:cNvSpPr txBox="1"/>
            <p:nvPr/>
          </p:nvSpPr>
          <p:spPr>
            <a:xfrm>
              <a:off x="3982723" y="6369553"/>
              <a:ext cx="689612" cy="461665"/>
            </a:xfrm>
            <a:prstGeom prst="rect">
              <a:avLst/>
            </a:prstGeom>
            <a:noFill/>
          </p:spPr>
          <p:txBody>
            <a:bodyPr wrap="none" rtlCol="0">
              <a:spAutoFit/>
            </a:bodyPr>
            <a:lstStyle/>
            <a:p>
              <a:r>
                <a:rPr lang="zh-CN" altLang="en-US" sz="2400" dirty="0">
                  <a:latin typeface="+mn-ea"/>
                </a:rPr>
                <a:t>图</a:t>
              </a:r>
              <a:r>
                <a:rPr lang="en-US" altLang="zh-CN" sz="2400" dirty="0">
                  <a:latin typeface="+mn-ea"/>
                </a:rPr>
                <a:t>b</a:t>
              </a:r>
              <a:endParaRPr lang="zh-CN" altLang="en-US" sz="2400" dirty="0">
                <a:latin typeface="+mn-ea"/>
              </a:endParaRPr>
            </a:p>
          </p:txBody>
        </p:sp>
      </p:grpSp>
    </p:spTree>
    <p:extLst>
      <p:ext uri="{BB962C8B-B14F-4D97-AF65-F5344CB8AC3E}">
        <p14:creationId xmlns:p14="http://schemas.microsoft.com/office/powerpoint/2010/main" val="83996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10102-C486-4C71-8E16-4E42B72C765C}"/>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p:sp>
        <p:nvSpPr>
          <p:cNvPr id="3" name="内容占位符 2">
            <a:extLst>
              <a:ext uri="{FF2B5EF4-FFF2-40B4-BE49-F238E27FC236}">
                <a16:creationId xmlns:a16="http://schemas.microsoft.com/office/drawing/2014/main" id="{9589B4F8-7253-4B07-9F2A-26D10D2FE0A8}"/>
              </a:ext>
            </a:extLst>
          </p:cNvPr>
          <p:cNvSpPr>
            <a:spLocks noGrp="1"/>
          </p:cNvSpPr>
          <p:nvPr>
            <p:ph idx="1"/>
          </p:nvPr>
        </p:nvSpPr>
        <p:spPr>
          <a:xfrm>
            <a:off x="487821" y="942764"/>
            <a:ext cx="11254999" cy="5545970"/>
          </a:xfrm>
        </p:spPr>
        <p:txBody>
          <a:bodyPr/>
          <a:lstStyle/>
          <a:p>
            <a:r>
              <a:rPr lang="zh-CN" altLang="en-US" dirty="0">
                <a:solidFill>
                  <a:srgbClr val="C00000"/>
                </a:solidFill>
              </a:rPr>
              <a:t>定义</a:t>
            </a:r>
            <a:r>
              <a:rPr lang="en-US" altLang="zh-CN" dirty="0">
                <a:solidFill>
                  <a:srgbClr val="C00000"/>
                </a:solidFill>
              </a:rPr>
              <a:t>5.6  </a:t>
            </a:r>
            <a:r>
              <a:rPr lang="zh-CN" altLang="en-US" dirty="0"/>
              <a:t>设文法</a:t>
            </a:r>
            <a:r>
              <a:rPr lang="en-US" altLang="zh-CN" dirty="0"/>
              <a:t>G[S]</a:t>
            </a:r>
            <a:r>
              <a:rPr lang="zh-CN" altLang="en-US" dirty="0"/>
              <a:t>，其</a:t>
            </a:r>
            <a:r>
              <a:rPr lang="zh-CN" altLang="en-US" dirty="0">
                <a:solidFill>
                  <a:srgbClr val="C00000"/>
                </a:solidFill>
              </a:rPr>
              <a:t>句型的素短语</a:t>
            </a:r>
            <a:r>
              <a:rPr lang="zh-CN" altLang="en-US" dirty="0"/>
              <a:t>是满足下列两个条件的短语：</a:t>
            </a:r>
            <a:endParaRPr lang="en-US" altLang="zh-CN" dirty="0"/>
          </a:p>
          <a:p>
            <a:pPr marL="914400" lvl="1" indent="-457200">
              <a:buClr>
                <a:srgbClr val="C00000"/>
              </a:buClr>
              <a:buFont typeface="+mj-ea"/>
              <a:buAutoNum type="circleNumDbPlain"/>
            </a:pPr>
            <a:r>
              <a:rPr lang="zh-CN" altLang="en-US" sz="2400" dirty="0">
                <a:solidFill>
                  <a:schemeClr val="tx1"/>
                </a:solidFill>
              </a:rPr>
              <a:t>至少含有一个终结符；</a:t>
            </a:r>
            <a:endParaRPr lang="en-US" altLang="zh-CN" sz="2400" dirty="0">
              <a:solidFill>
                <a:schemeClr val="tx1"/>
              </a:solidFill>
            </a:endParaRPr>
          </a:p>
          <a:p>
            <a:pPr marL="914400" lvl="1" indent="-457200">
              <a:buClr>
                <a:srgbClr val="C00000"/>
              </a:buClr>
              <a:buFont typeface="+mj-ea"/>
              <a:buAutoNum type="circleNumDbPlain"/>
            </a:pPr>
            <a:r>
              <a:rPr lang="zh-CN" altLang="en-US" sz="2400" dirty="0">
                <a:solidFill>
                  <a:schemeClr val="tx1"/>
                </a:solidFill>
              </a:rPr>
              <a:t>除自身外不包含其它素短语。</a:t>
            </a:r>
            <a:endParaRPr lang="en-US" altLang="zh-CN" sz="2400" dirty="0">
              <a:solidFill>
                <a:schemeClr val="tx1"/>
              </a:solidFill>
            </a:endParaRPr>
          </a:p>
          <a:p>
            <a:pPr marL="0" indent="0">
              <a:buNone/>
            </a:pPr>
            <a:r>
              <a:rPr lang="zh-CN" altLang="en-US" dirty="0"/>
              <a:t>特别地，最左边的素短语称为</a:t>
            </a:r>
            <a:r>
              <a:rPr lang="zh-CN" altLang="en-US" dirty="0">
                <a:solidFill>
                  <a:srgbClr val="C00000"/>
                </a:solidFill>
              </a:rPr>
              <a:t>最左素短语</a:t>
            </a:r>
            <a:r>
              <a:rPr lang="zh-CN" altLang="en-US" dirty="0"/>
              <a:t>。</a:t>
            </a:r>
            <a:endParaRPr lang="en-US" altLang="zh-CN" dirty="0"/>
          </a:p>
          <a:p>
            <a:r>
              <a:rPr lang="zh-CN" altLang="en-US" sz="2400" dirty="0"/>
              <a:t>例</a:t>
            </a:r>
            <a:r>
              <a:rPr lang="en-US" altLang="zh-CN" sz="2400" dirty="0"/>
              <a:t>5.5 </a:t>
            </a:r>
            <a:r>
              <a:rPr lang="zh-CN" altLang="en-US" sz="2400" dirty="0"/>
              <a:t>表达式文法</a:t>
            </a:r>
            <a:r>
              <a:rPr lang="en-US" altLang="zh-CN" sz="2400" dirty="0"/>
              <a:t>G[E]</a:t>
            </a:r>
            <a:r>
              <a:rPr lang="zh-CN" altLang="en-US" sz="2400" dirty="0"/>
              <a:t>：</a:t>
            </a:r>
            <a:r>
              <a:rPr lang="en-US" altLang="zh-CN" sz="2400" dirty="0"/>
              <a:t>E→E+T︱T</a:t>
            </a:r>
            <a:r>
              <a:rPr lang="zh-CN" altLang="en-US" sz="2400" dirty="0"/>
              <a:t>，</a:t>
            </a:r>
            <a:r>
              <a:rPr lang="en-US" altLang="zh-CN" sz="2400" dirty="0"/>
              <a:t>T→T*F︱F</a:t>
            </a:r>
            <a:r>
              <a:rPr lang="zh-CN" altLang="en-US" sz="2400" dirty="0"/>
              <a:t>，</a:t>
            </a:r>
            <a:r>
              <a:rPr lang="en-US" altLang="zh-CN" sz="2400" dirty="0"/>
              <a:t>F→(E)︱</a:t>
            </a:r>
            <a:r>
              <a:rPr lang="en-US" altLang="zh-CN" sz="2400" dirty="0" err="1"/>
              <a:t>i</a:t>
            </a:r>
            <a:r>
              <a:rPr lang="en-US" altLang="zh-CN" sz="2400" dirty="0"/>
              <a:t> </a:t>
            </a:r>
            <a:r>
              <a:rPr lang="zh-CN" altLang="en-US" sz="2400" dirty="0"/>
              <a:t>，求句型 </a:t>
            </a:r>
            <a:r>
              <a:rPr lang="en-US" altLang="zh-CN" sz="2400" dirty="0"/>
              <a:t>F*F</a:t>
            </a:r>
            <a:r>
              <a:rPr lang="zh-CN" altLang="en-US" sz="2400" dirty="0"/>
              <a:t>＋</a:t>
            </a:r>
            <a:r>
              <a:rPr lang="en-US" altLang="zh-CN" sz="2400" dirty="0"/>
              <a:t>T</a:t>
            </a:r>
            <a:r>
              <a:rPr lang="zh-CN" altLang="en-US" sz="2400" dirty="0"/>
              <a:t>的短语，素短语，最左素短语。</a:t>
            </a:r>
            <a:endParaRPr lang="en-US" altLang="zh-CN" sz="2400" dirty="0"/>
          </a:p>
          <a:p>
            <a:pPr>
              <a:buClr>
                <a:srgbClr val="C00000"/>
              </a:buClr>
              <a:buFont typeface="Wingdings" panose="05000000000000000000" pitchFamily="2" charset="2"/>
              <a:buChar char="p"/>
            </a:pPr>
            <a:r>
              <a:rPr lang="zh-CN" altLang="en-US" sz="2400" dirty="0"/>
              <a:t>短语有</a:t>
            </a:r>
            <a:r>
              <a:rPr lang="en-US" altLang="zh-CN" sz="2400" dirty="0"/>
              <a:t>F, F*F, F*F+T</a:t>
            </a:r>
            <a:r>
              <a:rPr lang="zh-CN" altLang="en-US" sz="2400" dirty="0"/>
              <a:t>，其中</a:t>
            </a:r>
            <a:r>
              <a:rPr lang="en-US" altLang="zh-CN" sz="2400" dirty="0"/>
              <a:t>F</a:t>
            </a:r>
            <a:r>
              <a:rPr lang="zh-CN" altLang="en-US" sz="2400" dirty="0"/>
              <a:t>还是句柄；</a:t>
            </a:r>
            <a:endParaRPr lang="en-US" altLang="zh-CN" sz="2400" dirty="0"/>
          </a:p>
          <a:p>
            <a:pPr>
              <a:buClr>
                <a:srgbClr val="C00000"/>
              </a:buClr>
              <a:buFont typeface="Wingdings" panose="05000000000000000000" pitchFamily="2" charset="2"/>
              <a:buChar char="p"/>
            </a:pPr>
            <a:r>
              <a:rPr lang="en-US" altLang="zh-CN" sz="2400" dirty="0"/>
              <a:t>F</a:t>
            </a:r>
            <a:r>
              <a:rPr lang="zh-CN" altLang="en-US" sz="2400" dirty="0"/>
              <a:t>不是素短语</a:t>
            </a:r>
            <a:r>
              <a:rPr lang="en-US" altLang="zh-CN" sz="2400" dirty="0"/>
              <a:t>(∵</a:t>
            </a:r>
            <a:r>
              <a:rPr lang="zh-CN" altLang="en-US" sz="2400" dirty="0"/>
              <a:t>不含终结符</a:t>
            </a:r>
            <a:r>
              <a:rPr lang="en-US" altLang="zh-CN" sz="2400" dirty="0"/>
              <a:t>)</a:t>
            </a:r>
          </a:p>
          <a:p>
            <a:pPr>
              <a:buClr>
                <a:srgbClr val="C00000"/>
              </a:buClr>
              <a:buFont typeface="Wingdings" panose="05000000000000000000" pitchFamily="2" charset="2"/>
              <a:buChar char="p"/>
            </a:pPr>
            <a:r>
              <a:rPr lang="en-US" altLang="zh-CN" sz="2400" dirty="0"/>
              <a:t>F*F</a:t>
            </a:r>
            <a:r>
              <a:rPr lang="zh-CN" altLang="en-US" sz="2400" dirty="0"/>
              <a:t>是素短语，且为最左素短语</a:t>
            </a:r>
            <a:endParaRPr lang="en-US" altLang="zh-CN" sz="2400" dirty="0"/>
          </a:p>
          <a:p>
            <a:pPr>
              <a:buClr>
                <a:srgbClr val="C00000"/>
              </a:buClr>
              <a:buFont typeface="Wingdings" panose="05000000000000000000" pitchFamily="2" charset="2"/>
              <a:buChar char="p"/>
            </a:pPr>
            <a:r>
              <a:rPr lang="en-US" altLang="zh-CN" sz="2400" dirty="0"/>
              <a:t>F*F+T</a:t>
            </a:r>
            <a:r>
              <a:rPr lang="zh-CN" altLang="en-US" sz="2400" dirty="0"/>
              <a:t>不是素短语，因为它包含素短语</a:t>
            </a:r>
            <a:r>
              <a:rPr lang="en-US" altLang="zh-CN" sz="2400" dirty="0"/>
              <a:t>F*F</a:t>
            </a:r>
            <a:endParaRPr lang="zh-CN" altLang="en-US" sz="2400" dirty="0"/>
          </a:p>
        </p:txBody>
      </p:sp>
      <p:sp>
        <p:nvSpPr>
          <p:cNvPr id="4" name="灯片编号占位符 3">
            <a:extLst>
              <a:ext uri="{FF2B5EF4-FFF2-40B4-BE49-F238E27FC236}">
                <a16:creationId xmlns:a16="http://schemas.microsoft.com/office/drawing/2014/main" id="{817E707F-74FA-49D6-89D5-68EC24AEA7EC}"/>
              </a:ext>
            </a:extLst>
          </p:cNvPr>
          <p:cNvSpPr>
            <a:spLocks noGrp="1"/>
          </p:cNvSpPr>
          <p:nvPr>
            <p:ph type="sldNum" sz="quarter" idx="4"/>
          </p:nvPr>
        </p:nvSpPr>
        <p:spPr/>
        <p:txBody>
          <a:bodyPr/>
          <a:lstStyle/>
          <a:p>
            <a:fld id="{E3A857A3-1012-4184-86F6-41658C62E65F}" type="slidenum">
              <a:rPr lang="en-US" smtClean="0"/>
              <a:pPr/>
              <a:t>23</a:t>
            </a:fld>
            <a:endParaRPr lang="en-US" dirty="0"/>
          </a:p>
        </p:txBody>
      </p:sp>
      <p:grpSp>
        <p:nvGrpSpPr>
          <p:cNvPr id="41" name="组合 40">
            <a:extLst>
              <a:ext uri="{FF2B5EF4-FFF2-40B4-BE49-F238E27FC236}">
                <a16:creationId xmlns:a16="http://schemas.microsoft.com/office/drawing/2014/main" id="{BDE7460F-0227-4700-A7A1-70ABF853BAF6}"/>
              </a:ext>
            </a:extLst>
          </p:cNvPr>
          <p:cNvGrpSpPr/>
          <p:nvPr/>
        </p:nvGrpSpPr>
        <p:grpSpPr>
          <a:xfrm>
            <a:off x="7403430" y="3696582"/>
            <a:ext cx="1724525" cy="3045271"/>
            <a:chOff x="6344653" y="3840960"/>
            <a:chExt cx="1724525" cy="3045271"/>
          </a:xfrm>
        </p:grpSpPr>
        <p:sp>
          <p:nvSpPr>
            <p:cNvPr id="15" name="文本框 14">
              <a:extLst>
                <a:ext uri="{FF2B5EF4-FFF2-40B4-BE49-F238E27FC236}">
                  <a16:creationId xmlns:a16="http://schemas.microsoft.com/office/drawing/2014/main" id="{7499C062-48BE-4384-9750-6E7F65DFE51F}"/>
                </a:ext>
              </a:extLst>
            </p:cNvPr>
            <p:cNvSpPr txBox="1"/>
            <p:nvPr/>
          </p:nvSpPr>
          <p:spPr>
            <a:xfrm>
              <a:off x="6376737" y="6424566"/>
              <a:ext cx="36896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a:t>
              </a:r>
              <a:endParaRPr lang="zh-CN" altLang="en-US" dirty="0"/>
            </a:p>
          </p:txBody>
        </p:sp>
        <p:grpSp>
          <p:nvGrpSpPr>
            <p:cNvPr id="40" name="组合 39">
              <a:extLst>
                <a:ext uri="{FF2B5EF4-FFF2-40B4-BE49-F238E27FC236}">
                  <a16:creationId xmlns:a16="http://schemas.microsoft.com/office/drawing/2014/main" id="{DE508C29-8144-4839-8335-A98EDD2CDE7A}"/>
                </a:ext>
              </a:extLst>
            </p:cNvPr>
            <p:cNvGrpSpPr/>
            <p:nvPr/>
          </p:nvGrpSpPr>
          <p:grpSpPr>
            <a:xfrm>
              <a:off x="6344653" y="3840960"/>
              <a:ext cx="1724525" cy="2583606"/>
              <a:chOff x="6376737" y="3840960"/>
              <a:chExt cx="1724525" cy="2583606"/>
            </a:xfrm>
          </p:grpSpPr>
          <p:sp>
            <p:nvSpPr>
              <p:cNvPr id="6" name="文本框 5">
                <a:extLst>
                  <a:ext uri="{FF2B5EF4-FFF2-40B4-BE49-F238E27FC236}">
                    <a16:creationId xmlns:a16="http://schemas.microsoft.com/office/drawing/2014/main" id="{2F947CD6-2066-43EF-8E1B-3E0C6AF2CC9C}"/>
                  </a:ext>
                </a:extLst>
              </p:cNvPr>
              <p:cNvSpPr txBox="1"/>
              <p:nvPr/>
            </p:nvSpPr>
            <p:spPr>
              <a:xfrm>
                <a:off x="7299158" y="3840960"/>
                <a:ext cx="36896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sp>
            <p:nvSpPr>
              <p:cNvPr id="7" name="文本框 6">
                <a:extLst>
                  <a:ext uri="{FF2B5EF4-FFF2-40B4-BE49-F238E27FC236}">
                    <a16:creationId xmlns:a16="http://schemas.microsoft.com/office/drawing/2014/main" id="{D7D1A0B3-131B-4700-B958-57DB98667317}"/>
                  </a:ext>
                </a:extLst>
              </p:cNvPr>
              <p:cNvSpPr txBox="1"/>
              <p:nvPr/>
            </p:nvSpPr>
            <p:spPr>
              <a:xfrm>
                <a:off x="6866022" y="4487625"/>
                <a:ext cx="36896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a:t>
                </a:r>
                <a:endParaRPr lang="zh-CN" altLang="en-US" dirty="0"/>
              </a:p>
            </p:txBody>
          </p:sp>
          <p:sp>
            <p:nvSpPr>
              <p:cNvPr id="8" name="文本框 7">
                <a:extLst>
                  <a:ext uri="{FF2B5EF4-FFF2-40B4-BE49-F238E27FC236}">
                    <a16:creationId xmlns:a16="http://schemas.microsoft.com/office/drawing/2014/main" id="{C1AB7F19-32A5-4D90-86DA-1A06F69597E1}"/>
                  </a:ext>
                </a:extLst>
              </p:cNvPr>
              <p:cNvSpPr txBox="1"/>
              <p:nvPr/>
            </p:nvSpPr>
            <p:spPr>
              <a:xfrm>
                <a:off x="7299158" y="4515243"/>
                <a:ext cx="36896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9" name="文本框 8">
                <a:extLst>
                  <a:ext uri="{FF2B5EF4-FFF2-40B4-BE49-F238E27FC236}">
                    <a16:creationId xmlns:a16="http://schemas.microsoft.com/office/drawing/2014/main" id="{A8795167-CBA0-449F-8115-B6499C0FFBD1}"/>
                  </a:ext>
                </a:extLst>
              </p:cNvPr>
              <p:cNvSpPr txBox="1"/>
              <p:nvPr/>
            </p:nvSpPr>
            <p:spPr>
              <a:xfrm>
                <a:off x="7732294" y="4487624"/>
                <a:ext cx="36896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t>
                </a:r>
                <a:endParaRPr lang="zh-CN" altLang="en-US" dirty="0"/>
              </a:p>
            </p:txBody>
          </p:sp>
          <p:sp>
            <p:nvSpPr>
              <p:cNvPr id="10" name="文本框 9">
                <a:extLst>
                  <a:ext uri="{FF2B5EF4-FFF2-40B4-BE49-F238E27FC236}">
                    <a16:creationId xmlns:a16="http://schemas.microsoft.com/office/drawing/2014/main" id="{467B07E0-3F71-492F-A90E-7155253AE753}"/>
                  </a:ext>
                </a:extLst>
              </p:cNvPr>
              <p:cNvSpPr txBox="1"/>
              <p:nvPr/>
            </p:nvSpPr>
            <p:spPr>
              <a:xfrm>
                <a:off x="6866022" y="5121587"/>
                <a:ext cx="36896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t>
                </a:r>
                <a:endParaRPr lang="zh-CN" altLang="en-US" dirty="0"/>
              </a:p>
            </p:txBody>
          </p:sp>
          <p:sp>
            <p:nvSpPr>
              <p:cNvPr id="11" name="文本框 10">
                <a:extLst>
                  <a:ext uri="{FF2B5EF4-FFF2-40B4-BE49-F238E27FC236}">
                    <a16:creationId xmlns:a16="http://schemas.microsoft.com/office/drawing/2014/main" id="{E92ED6E7-24A0-4C10-8200-713D36E080F3}"/>
                  </a:ext>
                </a:extLst>
              </p:cNvPr>
              <p:cNvSpPr txBox="1"/>
              <p:nvPr/>
            </p:nvSpPr>
            <p:spPr>
              <a:xfrm>
                <a:off x="6376737" y="5760517"/>
                <a:ext cx="36896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t>
                </a:r>
                <a:endParaRPr lang="zh-CN" altLang="en-US" dirty="0"/>
              </a:p>
            </p:txBody>
          </p:sp>
          <p:sp>
            <p:nvSpPr>
              <p:cNvPr id="12" name="文本框 11">
                <a:extLst>
                  <a:ext uri="{FF2B5EF4-FFF2-40B4-BE49-F238E27FC236}">
                    <a16:creationId xmlns:a16="http://schemas.microsoft.com/office/drawing/2014/main" id="{D60A82BC-C6D1-4971-94DA-11D035497AD9}"/>
                  </a:ext>
                </a:extLst>
              </p:cNvPr>
              <p:cNvSpPr txBox="1"/>
              <p:nvPr/>
            </p:nvSpPr>
            <p:spPr>
              <a:xfrm>
                <a:off x="6866022" y="5805924"/>
                <a:ext cx="368968" cy="461665"/>
              </a:xfrm>
              <a:prstGeom prst="rect">
                <a:avLst/>
              </a:prstGeom>
              <a:noFill/>
            </p:spPr>
            <p:txBody>
              <a:bodyPr wrap="square">
                <a:spAutoFit/>
              </a:bodyPr>
              <a:lstStyle/>
              <a:p>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lang="zh-CN" altLang="en-US" dirty="0"/>
              </a:p>
            </p:txBody>
          </p:sp>
          <p:sp>
            <p:nvSpPr>
              <p:cNvPr id="13" name="文本框 12">
                <a:extLst>
                  <a:ext uri="{FF2B5EF4-FFF2-40B4-BE49-F238E27FC236}">
                    <a16:creationId xmlns:a16="http://schemas.microsoft.com/office/drawing/2014/main" id="{ECFECD33-15DD-4D68-9230-7D67A654446E}"/>
                  </a:ext>
                </a:extLst>
              </p:cNvPr>
              <p:cNvSpPr txBox="1"/>
              <p:nvPr/>
            </p:nvSpPr>
            <p:spPr>
              <a:xfrm>
                <a:off x="7363326" y="5752496"/>
                <a:ext cx="368968"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a:t>
                </a:r>
                <a:endParaRPr lang="zh-CN" altLang="en-US" dirty="0"/>
              </a:p>
            </p:txBody>
          </p:sp>
          <p:cxnSp>
            <p:nvCxnSpPr>
              <p:cNvPr id="17" name="直接连接符 16">
                <a:extLst>
                  <a:ext uri="{FF2B5EF4-FFF2-40B4-BE49-F238E27FC236}">
                    <a16:creationId xmlns:a16="http://schemas.microsoft.com/office/drawing/2014/main" id="{955B8EC1-59DD-43BA-A7C7-10B566FCD6B8}"/>
                  </a:ext>
                </a:extLst>
              </p:cNvPr>
              <p:cNvCxnSpPr>
                <a:stCxn id="6" idx="2"/>
                <a:endCxn id="7" idx="0"/>
              </p:cNvCxnSpPr>
              <p:nvPr/>
            </p:nvCxnSpPr>
            <p:spPr>
              <a:xfrm flipH="1">
                <a:off x="7050506" y="4302625"/>
                <a:ext cx="433136" cy="185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2D0106F-12F3-42F2-8994-55B56B5FAA5C}"/>
                  </a:ext>
                </a:extLst>
              </p:cNvPr>
              <p:cNvCxnSpPr>
                <a:cxnSpLocks/>
                <a:stCxn id="6" idx="2"/>
                <a:endCxn id="8" idx="0"/>
              </p:cNvCxnSpPr>
              <p:nvPr/>
            </p:nvCxnSpPr>
            <p:spPr>
              <a:xfrm>
                <a:off x="7483642" y="4302625"/>
                <a:ext cx="0" cy="21261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7EBBAFE-816C-4F00-97C0-7870361B52AD}"/>
                  </a:ext>
                </a:extLst>
              </p:cNvPr>
              <p:cNvCxnSpPr>
                <a:cxnSpLocks/>
                <a:stCxn id="6" idx="2"/>
                <a:endCxn id="9" idx="0"/>
              </p:cNvCxnSpPr>
              <p:nvPr/>
            </p:nvCxnSpPr>
            <p:spPr>
              <a:xfrm>
                <a:off x="7483642" y="4302625"/>
                <a:ext cx="433136" cy="18499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5F59B80-9895-4499-BABA-B37589397752}"/>
                  </a:ext>
                </a:extLst>
              </p:cNvPr>
              <p:cNvCxnSpPr>
                <a:cxnSpLocks/>
                <a:stCxn id="7" idx="2"/>
                <a:endCxn id="10" idx="0"/>
              </p:cNvCxnSpPr>
              <p:nvPr/>
            </p:nvCxnSpPr>
            <p:spPr>
              <a:xfrm>
                <a:off x="7050506" y="4949290"/>
                <a:ext cx="0" cy="17229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BDD6FC3-09EE-4AB4-829E-56D2958F89D8}"/>
                  </a:ext>
                </a:extLst>
              </p:cNvPr>
              <p:cNvCxnSpPr>
                <a:cxnSpLocks/>
                <a:stCxn id="10" idx="2"/>
                <a:endCxn id="11" idx="0"/>
              </p:cNvCxnSpPr>
              <p:nvPr/>
            </p:nvCxnSpPr>
            <p:spPr>
              <a:xfrm flipH="1">
                <a:off x="6561221" y="5583252"/>
                <a:ext cx="489285" cy="17726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65B11342-D5FE-4B2C-B06F-90D57341F3FB}"/>
                  </a:ext>
                </a:extLst>
              </p:cNvPr>
              <p:cNvCxnSpPr>
                <a:cxnSpLocks/>
                <a:stCxn id="10" idx="2"/>
                <a:endCxn id="12" idx="0"/>
              </p:cNvCxnSpPr>
              <p:nvPr/>
            </p:nvCxnSpPr>
            <p:spPr>
              <a:xfrm>
                <a:off x="7050506" y="5583252"/>
                <a:ext cx="0" cy="22267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BE0BB94-9F7B-4842-BDAB-7A3578BA7642}"/>
                  </a:ext>
                </a:extLst>
              </p:cNvPr>
              <p:cNvCxnSpPr>
                <a:cxnSpLocks/>
                <a:stCxn id="10" idx="2"/>
                <a:endCxn id="13" idx="0"/>
              </p:cNvCxnSpPr>
              <p:nvPr/>
            </p:nvCxnSpPr>
            <p:spPr>
              <a:xfrm>
                <a:off x="7050506" y="5583252"/>
                <a:ext cx="497304" cy="16924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0E0CE1F2-89BC-400D-96C6-AD98A333EA47}"/>
                  </a:ext>
                </a:extLst>
              </p:cNvPr>
              <p:cNvCxnSpPr>
                <a:cxnSpLocks/>
                <a:stCxn id="11" idx="2"/>
                <a:endCxn id="15" idx="0"/>
              </p:cNvCxnSpPr>
              <p:nvPr/>
            </p:nvCxnSpPr>
            <p:spPr>
              <a:xfrm>
                <a:off x="6561221" y="6222182"/>
                <a:ext cx="0" cy="20238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6826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3E3C0-4B04-434D-A197-36003567805C}"/>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p:sp>
        <p:nvSpPr>
          <p:cNvPr id="3" name="内容占位符 2">
            <a:extLst>
              <a:ext uri="{FF2B5EF4-FFF2-40B4-BE49-F238E27FC236}">
                <a16:creationId xmlns:a16="http://schemas.microsoft.com/office/drawing/2014/main" id="{559B5A11-AF74-408B-85D2-E4A14348BD12}"/>
              </a:ext>
            </a:extLst>
          </p:cNvPr>
          <p:cNvSpPr>
            <a:spLocks noGrp="1"/>
          </p:cNvSpPr>
          <p:nvPr>
            <p:ph idx="1"/>
          </p:nvPr>
        </p:nvSpPr>
        <p:spPr/>
        <p:txBody>
          <a:bodyPr>
            <a:normAutofit/>
          </a:bodyPr>
          <a:lstStyle/>
          <a:p>
            <a:pPr lvl="0" algn="l" defTabSz="457200">
              <a:lnSpc>
                <a:spcPts val="3600"/>
              </a:lnSpc>
              <a:spcBef>
                <a:spcPts val="900"/>
              </a:spcBef>
              <a:buSzPct val="100000"/>
              <a:defRPr/>
            </a:pPr>
            <a:r>
              <a:rPr lang="zh-CN" altLang="en-US" sz="2800" dirty="0">
                <a:solidFill>
                  <a:srgbClr val="C00000"/>
                </a:solidFill>
              </a:rPr>
              <a:t>最左素短语定理</a:t>
            </a:r>
            <a:r>
              <a:rPr lang="en-US" altLang="zh-CN" sz="2800" dirty="0"/>
              <a:t>:</a:t>
            </a:r>
            <a:r>
              <a:rPr lang="zh-CN" altLang="en-US" sz="2800" dirty="0">
                <a:solidFill>
                  <a:prstClr val="black">
                    <a:lumMod val="75000"/>
                    <a:lumOff val="25000"/>
                  </a:prstClr>
                </a:solidFill>
              </a:rPr>
              <a:t>一个算符优先文法</a:t>
            </a:r>
            <a:r>
              <a:rPr lang="en-US" altLang="zh-CN" sz="2800" dirty="0">
                <a:solidFill>
                  <a:prstClr val="black">
                    <a:lumMod val="75000"/>
                    <a:lumOff val="25000"/>
                  </a:prstClr>
                </a:solidFill>
              </a:rPr>
              <a:t>G</a:t>
            </a:r>
            <a:r>
              <a:rPr lang="zh-CN" altLang="en-US" sz="2800" dirty="0">
                <a:solidFill>
                  <a:prstClr val="black">
                    <a:lumMod val="75000"/>
                    <a:lumOff val="25000"/>
                  </a:prstClr>
                </a:solidFill>
              </a:rPr>
              <a:t>的任何句型</a:t>
            </a:r>
            <a:endParaRPr lang="en-US" altLang="zh-CN" sz="2800" dirty="0">
              <a:solidFill>
                <a:prstClr val="black">
                  <a:lumMod val="75000"/>
                  <a:lumOff val="25000"/>
                </a:prstClr>
              </a:solidFill>
            </a:endParaRPr>
          </a:p>
          <a:p>
            <a:pPr marL="0" indent="0" algn="l" defTabSz="457200">
              <a:lnSpc>
                <a:spcPts val="3600"/>
              </a:lnSpc>
              <a:spcBef>
                <a:spcPts val="900"/>
              </a:spcBef>
              <a:buSzPct val="100000"/>
              <a:buNone/>
              <a:defRPr/>
            </a:pPr>
            <a:r>
              <a:rPr lang="en-US" altLang="zh-CN" sz="2400" dirty="0">
                <a:solidFill>
                  <a:srgbClr val="FF0000"/>
                </a:solidFill>
              </a:rPr>
              <a:t>      #</a:t>
            </a:r>
            <a:r>
              <a:rPr lang="en-US" altLang="zh-CN" sz="2400" dirty="0">
                <a:solidFill>
                  <a:prstClr val="black">
                    <a:lumMod val="75000"/>
                    <a:lumOff val="25000"/>
                  </a:prstClr>
                </a:solidFill>
              </a:rPr>
              <a:t>N</a:t>
            </a:r>
            <a:r>
              <a:rPr lang="en-US" altLang="zh-CN" sz="2400" baseline="-25000" dirty="0">
                <a:solidFill>
                  <a:prstClr val="black">
                    <a:lumMod val="75000"/>
                    <a:lumOff val="25000"/>
                  </a:prstClr>
                </a:solidFill>
              </a:rPr>
              <a:t>1</a:t>
            </a:r>
            <a:r>
              <a:rPr lang="en-US" altLang="zh-CN" sz="2400" dirty="0"/>
              <a:t>a</a:t>
            </a:r>
            <a:r>
              <a:rPr lang="en-US" altLang="zh-CN" sz="2400" baseline="-25000" dirty="0"/>
              <a:t>1</a:t>
            </a:r>
            <a:r>
              <a:rPr lang="en-US" altLang="zh-CN" sz="2400" dirty="0">
                <a:solidFill>
                  <a:prstClr val="black">
                    <a:lumMod val="75000"/>
                    <a:lumOff val="25000"/>
                  </a:prstClr>
                </a:solidFill>
              </a:rPr>
              <a:t>N</a:t>
            </a:r>
            <a:r>
              <a:rPr lang="en-US" altLang="zh-CN" sz="2400" baseline="-25000" dirty="0">
                <a:solidFill>
                  <a:prstClr val="black">
                    <a:lumMod val="75000"/>
                    <a:lumOff val="25000"/>
                  </a:prstClr>
                </a:solidFill>
              </a:rPr>
              <a:t>2</a:t>
            </a:r>
            <a:r>
              <a:rPr lang="en-US" altLang="zh-CN" sz="2400" dirty="0"/>
              <a:t> a</a:t>
            </a:r>
            <a:r>
              <a:rPr lang="en-US" altLang="zh-CN" sz="2400" baseline="-25000" dirty="0"/>
              <a:t>2</a:t>
            </a:r>
            <a:r>
              <a:rPr lang="en-US" altLang="zh-CN" sz="2400" dirty="0"/>
              <a:t>···</a:t>
            </a:r>
            <a:r>
              <a:rPr lang="en-US" altLang="zh-CN" sz="2400" dirty="0">
                <a:solidFill>
                  <a:prstClr val="black">
                    <a:lumMod val="75000"/>
                    <a:lumOff val="25000"/>
                  </a:prstClr>
                </a:solidFill>
              </a:rPr>
              <a:t>N</a:t>
            </a:r>
            <a:r>
              <a:rPr lang="en-US" altLang="zh-CN" sz="2400" baseline="-25000" dirty="0">
                <a:solidFill>
                  <a:prstClr val="black">
                    <a:lumMod val="75000"/>
                    <a:lumOff val="25000"/>
                  </a:prstClr>
                </a:solidFill>
              </a:rPr>
              <a:t>i-1</a:t>
            </a:r>
            <a:r>
              <a:rPr lang="en-US" altLang="zh-CN" sz="2400" dirty="0"/>
              <a:t>a</a:t>
            </a:r>
            <a:r>
              <a:rPr lang="en-US" altLang="zh-CN" sz="2400" baseline="-25000" dirty="0"/>
              <a:t>i-1</a:t>
            </a:r>
            <a:r>
              <a:rPr lang="en-US" altLang="zh-CN" sz="2400" dirty="0"/>
              <a:t> </a:t>
            </a:r>
            <a:r>
              <a:rPr lang="en-US" altLang="zh-CN" sz="2400" dirty="0" err="1">
                <a:solidFill>
                  <a:prstClr val="black">
                    <a:lumMod val="75000"/>
                    <a:lumOff val="25000"/>
                  </a:prstClr>
                </a:solidFill>
              </a:rPr>
              <a:t>N</a:t>
            </a:r>
            <a:r>
              <a:rPr lang="en-US" altLang="zh-CN" sz="2400" baseline="-25000" dirty="0" err="1">
                <a:solidFill>
                  <a:prstClr val="black">
                    <a:lumMod val="75000"/>
                    <a:lumOff val="25000"/>
                  </a:prstClr>
                </a:solidFill>
              </a:rPr>
              <a:t>i</a:t>
            </a:r>
            <a:r>
              <a:rPr lang="en-US" altLang="zh-CN" sz="2400" dirty="0" err="1"/>
              <a:t>a</a:t>
            </a:r>
            <a:r>
              <a:rPr lang="en-US" altLang="zh-CN" sz="2400" baseline="-25000" dirty="0" err="1"/>
              <a:t>i</a:t>
            </a:r>
            <a:r>
              <a:rPr lang="en-US" altLang="zh-CN" sz="2400" dirty="0"/>
              <a:t> </a:t>
            </a:r>
            <a:r>
              <a:rPr lang="en-US" altLang="zh-CN" sz="2400" dirty="0">
                <a:solidFill>
                  <a:prstClr val="black">
                    <a:lumMod val="75000"/>
                    <a:lumOff val="25000"/>
                  </a:prstClr>
                </a:solidFill>
              </a:rPr>
              <a:t>N</a:t>
            </a:r>
            <a:r>
              <a:rPr lang="en-US" altLang="zh-CN" sz="2400" baseline="-25000" dirty="0">
                <a:solidFill>
                  <a:prstClr val="black">
                    <a:lumMod val="75000"/>
                    <a:lumOff val="25000"/>
                  </a:prstClr>
                </a:solidFill>
              </a:rPr>
              <a:t>i+1</a:t>
            </a:r>
            <a:r>
              <a:rPr lang="en-US" altLang="zh-CN" sz="2400" dirty="0"/>
              <a:t>a</a:t>
            </a:r>
            <a:r>
              <a:rPr lang="en-US" altLang="zh-CN" sz="2400" baseline="-25000" dirty="0"/>
              <a:t>i+1</a:t>
            </a:r>
            <a:r>
              <a:rPr lang="en-US" altLang="zh-CN" sz="2400" dirty="0"/>
              <a:t>···</a:t>
            </a:r>
            <a:r>
              <a:rPr lang="en-US" altLang="zh-CN" sz="2400" dirty="0">
                <a:solidFill>
                  <a:prstClr val="black">
                    <a:lumMod val="75000"/>
                    <a:lumOff val="25000"/>
                  </a:prstClr>
                </a:solidFill>
              </a:rPr>
              <a:t>N</a:t>
            </a:r>
            <a:r>
              <a:rPr lang="en-US" altLang="zh-CN" sz="2400" baseline="-25000" dirty="0">
                <a:solidFill>
                  <a:prstClr val="black">
                    <a:lumMod val="75000"/>
                    <a:lumOff val="25000"/>
                  </a:prstClr>
                </a:solidFill>
              </a:rPr>
              <a:t>j-1</a:t>
            </a:r>
            <a:r>
              <a:rPr lang="en-US" altLang="zh-CN" sz="2400" dirty="0"/>
              <a:t>a</a:t>
            </a:r>
            <a:r>
              <a:rPr lang="en-US" altLang="zh-CN" sz="2400" baseline="-25000" dirty="0"/>
              <a:t>j-1</a:t>
            </a:r>
            <a:r>
              <a:rPr lang="en-US" altLang="zh-CN" sz="2400" dirty="0"/>
              <a:t> </a:t>
            </a:r>
            <a:r>
              <a:rPr lang="en-US" altLang="zh-CN" sz="2400" dirty="0" err="1">
                <a:solidFill>
                  <a:prstClr val="black">
                    <a:lumMod val="75000"/>
                    <a:lumOff val="25000"/>
                  </a:prstClr>
                </a:solidFill>
              </a:rPr>
              <a:t>N</a:t>
            </a:r>
            <a:r>
              <a:rPr lang="en-US" altLang="zh-CN" sz="2400" baseline="-25000" dirty="0" err="1">
                <a:solidFill>
                  <a:prstClr val="black">
                    <a:lumMod val="75000"/>
                    <a:lumOff val="25000"/>
                  </a:prstClr>
                </a:solidFill>
              </a:rPr>
              <a:t>j</a:t>
            </a:r>
            <a:r>
              <a:rPr lang="en-US" altLang="zh-CN" sz="2400" dirty="0" err="1"/>
              <a:t>a</a:t>
            </a:r>
            <a:r>
              <a:rPr lang="en-US" altLang="zh-CN" sz="2400" baseline="-25000" dirty="0" err="1"/>
              <a:t>j</a:t>
            </a:r>
            <a:r>
              <a:rPr lang="en-US" altLang="zh-CN" sz="2400" dirty="0"/>
              <a:t> </a:t>
            </a:r>
            <a:r>
              <a:rPr lang="en-US" altLang="zh-CN" sz="2400" dirty="0">
                <a:solidFill>
                  <a:prstClr val="black">
                    <a:lumMod val="75000"/>
                    <a:lumOff val="25000"/>
                  </a:prstClr>
                </a:solidFill>
              </a:rPr>
              <a:t>N</a:t>
            </a:r>
            <a:r>
              <a:rPr lang="en-US" altLang="zh-CN" sz="2400" baseline="-25000" dirty="0">
                <a:solidFill>
                  <a:prstClr val="black">
                    <a:lumMod val="75000"/>
                    <a:lumOff val="25000"/>
                  </a:prstClr>
                </a:solidFill>
              </a:rPr>
              <a:t>j+1</a:t>
            </a:r>
            <a:r>
              <a:rPr lang="en-US" altLang="zh-CN" sz="2400" dirty="0"/>
              <a:t>a</a:t>
            </a:r>
            <a:r>
              <a:rPr lang="en-US" altLang="zh-CN" sz="2400" baseline="-25000" dirty="0"/>
              <a:t>j+1·</a:t>
            </a:r>
            <a:r>
              <a:rPr lang="en-US" altLang="zh-CN" sz="2400" dirty="0"/>
              <a:t>··</a:t>
            </a:r>
            <a:r>
              <a:rPr lang="en-US" altLang="zh-CN" sz="2400" dirty="0" err="1">
                <a:solidFill>
                  <a:prstClr val="black">
                    <a:lumMod val="75000"/>
                    <a:lumOff val="25000"/>
                  </a:prstClr>
                </a:solidFill>
              </a:rPr>
              <a:t>N</a:t>
            </a:r>
            <a:r>
              <a:rPr lang="en-US" altLang="zh-CN" sz="2400" baseline="-25000" dirty="0" err="1">
                <a:solidFill>
                  <a:prstClr val="black">
                    <a:lumMod val="75000"/>
                    <a:lumOff val="25000"/>
                  </a:prstClr>
                </a:solidFill>
              </a:rPr>
              <a:t>n</a:t>
            </a:r>
            <a:r>
              <a:rPr lang="en-US" altLang="zh-CN" sz="2400" dirty="0" err="1"/>
              <a:t>a</a:t>
            </a:r>
            <a:r>
              <a:rPr lang="en-US" altLang="zh-CN" sz="2400" baseline="-25000" dirty="0" err="1"/>
              <a:t>n</a:t>
            </a:r>
            <a:r>
              <a:rPr lang="en-US" altLang="zh-CN" sz="2400" dirty="0"/>
              <a:t> </a:t>
            </a:r>
            <a:r>
              <a:rPr lang="en-US" altLang="zh-CN" sz="2400" dirty="0">
                <a:solidFill>
                  <a:srgbClr val="FF0000"/>
                </a:solidFill>
              </a:rPr>
              <a:t>#</a:t>
            </a:r>
            <a:endParaRPr lang="en-US" altLang="zh-CN" sz="2400" dirty="0"/>
          </a:p>
          <a:p>
            <a:pPr marL="0" lvl="0" indent="0" algn="l" defTabSz="457200">
              <a:lnSpc>
                <a:spcPts val="3600"/>
              </a:lnSpc>
              <a:spcBef>
                <a:spcPts val="900"/>
              </a:spcBef>
              <a:buSzPct val="100000"/>
              <a:buNone/>
              <a:defRPr/>
            </a:pPr>
            <a:r>
              <a:rPr lang="en-US" altLang="zh-CN" sz="2400" dirty="0">
                <a:solidFill>
                  <a:prstClr val="black">
                    <a:lumMod val="75000"/>
                    <a:lumOff val="25000"/>
                  </a:prstClr>
                </a:solidFill>
              </a:rPr>
              <a:t>      (</a:t>
            </a:r>
            <a:r>
              <a:rPr lang="zh-CN" altLang="en-US" sz="2400" dirty="0">
                <a:solidFill>
                  <a:prstClr val="black">
                    <a:lumMod val="75000"/>
                    <a:lumOff val="25000"/>
                  </a:prstClr>
                </a:solidFill>
              </a:rPr>
              <a:t>其中，</a:t>
            </a:r>
            <a:r>
              <a:rPr lang="en-US" altLang="zh-CN" sz="2400" dirty="0">
                <a:solidFill>
                  <a:prstClr val="black">
                    <a:lumMod val="75000"/>
                    <a:lumOff val="25000"/>
                  </a:prstClr>
                </a:solidFill>
              </a:rPr>
              <a:t>a</a:t>
            </a:r>
            <a:r>
              <a:rPr lang="en-US" altLang="zh-CN" sz="2400" baseline="-25000" dirty="0">
                <a:solidFill>
                  <a:prstClr val="black">
                    <a:lumMod val="75000"/>
                    <a:lumOff val="25000"/>
                  </a:prstClr>
                </a:solidFill>
              </a:rPr>
              <a:t>i</a:t>
            </a:r>
            <a:r>
              <a:rPr lang="zh-CN" altLang="en-US" sz="2400" dirty="0">
                <a:solidFill>
                  <a:prstClr val="black">
                    <a:lumMod val="75000"/>
                    <a:lumOff val="25000"/>
                  </a:prstClr>
                </a:solidFill>
              </a:rPr>
              <a:t>都是终结符，</a:t>
            </a:r>
            <a:r>
              <a:rPr lang="en-US" altLang="zh-CN" sz="2400" dirty="0">
                <a:solidFill>
                  <a:prstClr val="black">
                    <a:lumMod val="75000"/>
                    <a:lumOff val="25000"/>
                  </a:prstClr>
                </a:solidFill>
              </a:rPr>
              <a:t>N</a:t>
            </a:r>
            <a:r>
              <a:rPr lang="en-US" altLang="zh-CN" sz="2400" baseline="-25000" dirty="0">
                <a:solidFill>
                  <a:prstClr val="black">
                    <a:lumMod val="75000"/>
                    <a:lumOff val="25000"/>
                  </a:prstClr>
                </a:solidFill>
              </a:rPr>
              <a:t>i</a:t>
            </a:r>
            <a:r>
              <a:rPr lang="zh-CN" altLang="en-US" sz="2400" dirty="0">
                <a:solidFill>
                  <a:prstClr val="black">
                    <a:lumMod val="75000"/>
                    <a:lumOff val="25000"/>
                  </a:prstClr>
                </a:solidFill>
              </a:rPr>
              <a:t>是可有可无的非终结符</a:t>
            </a:r>
            <a:r>
              <a:rPr lang="en-US" altLang="zh-CN" sz="2400" dirty="0">
                <a:solidFill>
                  <a:prstClr val="black">
                    <a:lumMod val="75000"/>
                    <a:lumOff val="25000"/>
                  </a:prstClr>
                </a:solidFill>
              </a:rPr>
              <a:t>)</a:t>
            </a:r>
          </a:p>
          <a:p>
            <a:pPr marL="0" lvl="0" indent="0" algn="l" defTabSz="457200">
              <a:lnSpc>
                <a:spcPts val="3600"/>
              </a:lnSpc>
              <a:spcBef>
                <a:spcPts val="900"/>
              </a:spcBef>
              <a:buSzPct val="100000"/>
              <a:buNone/>
              <a:defRPr/>
            </a:pPr>
            <a:r>
              <a:rPr lang="zh-CN" altLang="en-US" sz="2800" dirty="0">
                <a:solidFill>
                  <a:prstClr val="black">
                    <a:lumMod val="75000"/>
                    <a:lumOff val="25000"/>
                  </a:prstClr>
                </a:solidFill>
              </a:rPr>
              <a:t>的最左素短语是满足如下条件的最左子串 </a:t>
            </a:r>
            <a:r>
              <a:rPr lang="en-US" altLang="zh-CN" sz="2800" dirty="0" err="1">
                <a:solidFill>
                  <a:srgbClr val="C00000"/>
                </a:solidFill>
              </a:rPr>
              <a:t>N</a:t>
            </a:r>
            <a:r>
              <a:rPr lang="en-US" altLang="zh-CN" sz="2800" baseline="-25000" dirty="0" err="1">
                <a:solidFill>
                  <a:srgbClr val="C00000"/>
                </a:solidFill>
              </a:rPr>
              <a:t>i</a:t>
            </a:r>
            <a:r>
              <a:rPr lang="en-US" altLang="zh-CN" sz="2800" dirty="0" err="1">
                <a:solidFill>
                  <a:srgbClr val="C00000"/>
                </a:solidFill>
              </a:rPr>
              <a:t>a</a:t>
            </a:r>
            <a:r>
              <a:rPr lang="en-US" altLang="zh-CN" sz="2800" baseline="-25000" dirty="0" err="1">
                <a:solidFill>
                  <a:srgbClr val="C00000"/>
                </a:solidFill>
              </a:rPr>
              <a:t>i</a:t>
            </a:r>
            <a:r>
              <a:rPr lang="en-US" altLang="zh-CN" sz="2800" dirty="0">
                <a:solidFill>
                  <a:srgbClr val="C00000"/>
                </a:solidFill>
              </a:rPr>
              <a:t>…N</a:t>
            </a:r>
            <a:r>
              <a:rPr lang="en-US" altLang="zh-CN" sz="2800" baseline="-25000" dirty="0">
                <a:solidFill>
                  <a:srgbClr val="C00000"/>
                </a:solidFill>
              </a:rPr>
              <a:t>j</a:t>
            </a:r>
            <a:r>
              <a:rPr lang="en-US" altLang="zh-CN" sz="2800" dirty="0">
                <a:solidFill>
                  <a:srgbClr val="C00000"/>
                </a:solidFill>
              </a:rPr>
              <a:t>a</a:t>
            </a:r>
            <a:r>
              <a:rPr lang="en-US" altLang="zh-CN" sz="2800" baseline="-25000" dirty="0">
                <a:solidFill>
                  <a:srgbClr val="C00000"/>
                </a:solidFill>
              </a:rPr>
              <a:t>j</a:t>
            </a:r>
            <a:r>
              <a:rPr lang="en-US" altLang="zh-CN" sz="2800" dirty="0">
                <a:solidFill>
                  <a:srgbClr val="C00000"/>
                </a:solidFill>
              </a:rPr>
              <a:t>N</a:t>
            </a:r>
            <a:r>
              <a:rPr lang="en-US" altLang="zh-CN" sz="2800" baseline="-25000" dirty="0">
                <a:solidFill>
                  <a:srgbClr val="C00000"/>
                </a:solidFill>
              </a:rPr>
              <a:t>j+1</a:t>
            </a:r>
            <a:r>
              <a:rPr lang="zh-CN" altLang="en-US" sz="2800" dirty="0">
                <a:solidFill>
                  <a:prstClr val="black">
                    <a:lumMod val="75000"/>
                    <a:lumOff val="25000"/>
                  </a:prstClr>
                </a:solidFill>
              </a:rPr>
              <a:t>，</a:t>
            </a:r>
          </a:p>
          <a:p>
            <a:pPr marL="0" indent="0">
              <a:lnSpc>
                <a:spcPts val="3600"/>
              </a:lnSpc>
              <a:buNone/>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a:t>
            </a:r>
            <a:r>
              <a:rPr kumimoji="0" lang="en-US" altLang="zh-CN" sz="24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i-1</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a:t>
            </a:r>
            <a:r>
              <a:rPr kumimoji="0" lang="en-US" altLang="zh-CN" sz="24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 a</a:t>
            </a:r>
            <a:r>
              <a:rPr kumimoji="0" lang="en-US" altLang="zh-CN" sz="24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i+1</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 …  a</a:t>
            </a:r>
            <a:r>
              <a:rPr kumimoji="0" lang="en-US" altLang="zh-CN" sz="24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j-1</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j</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a:t>
            </a:r>
            <a:r>
              <a:rPr kumimoji="0" lang="en-US" altLang="zh-CN" sz="24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j+1</a:t>
            </a:r>
          </a:p>
          <a:p>
            <a:pPr marL="0" indent="0" algn="l" defTabSz="457200">
              <a:lnSpc>
                <a:spcPts val="3600"/>
              </a:lnSpc>
              <a:spcBef>
                <a:spcPts val="0"/>
              </a:spcBef>
              <a:buClr>
                <a:srgbClr val="4F81BD"/>
              </a:buClr>
              <a:buSzPct val="80000"/>
              <a:buNone/>
              <a:defRPr/>
            </a:pP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a:lnSpc>
                <a:spcPts val="3600"/>
              </a:lnSpc>
            </a:pPr>
            <a:r>
              <a:rPr lang="zh-CN" altLang="en-US" sz="2400" dirty="0"/>
              <a:t>设文法</a:t>
            </a:r>
            <a:r>
              <a:rPr lang="en-US" altLang="zh-CN" sz="2400" dirty="0"/>
              <a:t>G</a:t>
            </a:r>
            <a:r>
              <a:rPr lang="zh-CN" altLang="en-US" sz="2400" dirty="0"/>
              <a:t>为算符优先文法，如果输入串或归约后的符号串中，相邻的两个符号之间，不存在任何一种算符优先关系，则输入串不是文法的句子</a:t>
            </a:r>
            <a:r>
              <a:rPr lang="zh-CN" altLang="en-US" sz="2800" dirty="0"/>
              <a:t>。</a:t>
            </a:r>
            <a:endParaRPr lang="en-US" altLang="zh-CN" sz="2800" dirty="0"/>
          </a:p>
          <a:p>
            <a:pPr>
              <a:lnSpc>
                <a:spcPts val="3600"/>
              </a:lnSpc>
            </a:pPr>
            <a:r>
              <a:rPr lang="zh-CN" altLang="en-US" sz="2400" dirty="0"/>
              <a:t>如果文法</a:t>
            </a:r>
            <a:r>
              <a:rPr lang="en-US" altLang="zh-CN" sz="2400" dirty="0"/>
              <a:t>G</a:t>
            </a:r>
            <a:r>
              <a:rPr lang="zh-CN" altLang="en-US" sz="2400" dirty="0"/>
              <a:t>是算符优先文法，则文法</a:t>
            </a:r>
            <a:r>
              <a:rPr lang="en-US" altLang="zh-CN" sz="2400" dirty="0"/>
              <a:t>G</a:t>
            </a:r>
            <a:r>
              <a:rPr lang="zh-CN" altLang="en-US" sz="2400" dirty="0"/>
              <a:t>是无二义性的文法。 </a:t>
            </a:r>
          </a:p>
        </p:txBody>
      </p:sp>
      <p:sp>
        <p:nvSpPr>
          <p:cNvPr id="4" name="灯片编号占位符 3">
            <a:extLst>
              <a:ext uri="{FF2B5EF4-FFF2-40B4-BE49-F238E27FC236}">
                <a16:creationId xmlns:a16="http://schemas.microsoft.com/office/drawing/2014/main" id="{6DAF6320-6418-4888-AEC0-82205EB15643}"/>
              </a:ext>
            </a:extLst>
          </p:cNvPr>
          <p:cNvSpPr>
            <a:spLocks noGrp="1"/>
          </p:cNvSpPr>
          <p:nvPr>
            <p:ph type="sldNum" sz="quarter" idx="4"/>
          </p:nvPr>
        </p:nvSpPr>
        <p:spPr/>
        <p:txBody>
          <a:bodyPr/>
          <a:lstStyle/>
          <a:p>
            <a:fld id="{E3A857A3-1012-4184-86F6-41658C62E65F}" type="slidenum">
              <a:rPr lang="en-US" smtClean="0"/>
              <a:pPr/>
              <a:t>24</a:t>
            </a:fld>
            <a:endParaRPr lang="en-US" dirty="0"/>
          </a:p>
        </p:txBody>
      </p:sp>
    </p:spTree>
    <p:extLst>
      <p:ext uri="{BB962C8B-B14F-4D97-AF65-F5344CB8AC3E}">
        <p14:creationId xmlns:p14="http://schemas.microsoft.com/office/powerpoint/2010/main" val="222081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7914C-3E3F-45BA-9690-07B435EBBE1C}"/>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2DE3CC7-1A54-46BB-953A-637FC043EB1F}"/>
                  </a:ext>
                </a:extLst>
              </p:cNvPr>
              <p:cNvSpPr>
                <a:spLocks noGrp="1"/>
              </p:cNvSpPr>
              <p:nvPr>
                <p:ph idx="1"/>
              </p:nvPr>
            </p:nvSpPr>
            <p:spPr/>
            <p:txBody>
              <a:bodyPr>
                <a:normAutofit/>
              </a:bodyPr>
              <a:lstStyle/>
              <a:p>
                <a:pPr>
                  <a:lnSpc>
                    <a:spcPts val="3600"/>
                  </a:lnSpc>
                </a:pPr>
                <a:r>
                  <a:rPr lang="zh-CN" altLang="en-US" dirty="0">
                    <a:solidFill>
                      <a:srgbClr val="C00000"/>
                    </a:solidFill>
                  </a:rPr>
                  <a:t>定义</a:t>
                </a:r>
                <a:r>
                  <a:rPr lang="en-US" altLang="zh-CN" dirty="0">
                    <a:solidFill>
                      <a:srgbClr val="C00000"/>
                    </a:solidFill>
                  </a:rPr>
                  <a:t>5.7 </a:t>
                </a:r>
                <a:r>
                  <a:rPr kumimoji="0" lang="zh-CN" altLang="en-US" i="0" u="none" strike="noStrike" kern="1200" cap="none" spc="0" normalizeH="0" baseline="0" noProof="0" dirty="0">
                    <a:ln>
                      <a:noFill/>
                    </a:ln>
                    <a:solidFill>
                      <a:srgbClr val="000000"/>
                    </a:solidFill>
                    <a:effectLst/>
                    <a:uLnTx/>
                    <a:uFillTx/>
                    <a:latin typeface="+mn-ea"/>
                    <a:ea typeface="+mn-ea"/>
                    <a:cs typeface="+mn-cs"/>
                  </a:rPr>
                  <a:t>设文法</a:t>
                </a:r>
                <a:r>
                  <a:rPr kumimoji="0" lang="en-US" altLang="zh-CN" i="0" u="none" strike="noStrike" kern="1200" cap="none" spc="0" normalizeH="0" baseline="0" noProof="0" dirty="0">
                    <a:ln>
                      <a:noFill/>
                    </a:ln>
                    <a:solidFill>
                      <a:srgbClr val="000000"/>
                    </a:solidFill>
                    <a:effectLst/>
                    <a:uLnTx/>
                    <a:uFillTx/>
                    <a:latin typeface="+mn-ea"/>
                    <a:ea typeface="+mn-ea"/>
                    <a:cs typeface="+mn-cs"/>
                  </a:rPr>
                  <a:t>G</a:t>
                </a:r>
                <a:r>
                  <a:rPr kumimoji="0" lang="zh-CN" altLang="en-US" i="0" u="none" strike="noStrike" kern="1200" cap="none" spc="0" normalizeH="0" baseline="0" noProof="0" dirty="0">
                    <a:ln>
                      <a:noFill/>
                    </a:ln>
                    <a:solidFill>
                      <a:srgbClr val="000000"/>
                    </a:solidFill>
                    <a:effectLst/>
                    <a:uLnTx/>
                    <a:uFillTx/>
                    <a:latin typeface="+mn-ea"/>
                    <a:ea typeface="+mn-ea"/>
                    <a:cs typeface="+mn-cs"/>
                  </a:rPr>
                  <a:t>＝</a:t>
                </a:r>
                <a:r>
                  <a:rPr kumimoji="0" lang="en-US" altLang="zh-CN" i="0" u="none" strike="noStrike" kern="1200" cap="none" spc="0" normalizeH="0" baseline="0" noProof="0" dirty="0">
                    <a:ln>
                      <a:noFill/>
                    </a:ln>
                    <a:solidFill>
                      <a:srgbClr val="000000"/>
                    </a:solidFill>
                    <a:effectLst/>
                    <a:uLnTx/>
                    <a:uFillTx/>
                    <a:latin typeface="+mn-ea"/>
                    <a:ea typeface="+mn-ea"/>
                    <a:cs typeface="+mn-cs"/>
                  </a:rPr>
                  <a:t>(V</a:t>
                </a:r>
                <a:r>
                  <a:rPr kumimoji="0" lang="en-US" altLang="zh-CN"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i="0" u="none" strike="noStrike" kern="1200" cap="none" spc="0" normalizeH="0" baseline="0" noProof="0" dirty="0">
                    <a:ln>
                      <a:noFill/>
                    </a:ln>
                    <a:solidFill>
                      <a:srgbClr val="000000"/>
                    </a:solidFill>
                    <a:effectLst/>
                    <a:uLnTx/>
                    <a:uFillTx/>
                    <a:latin typeface="+mn-ea"/>
                    <a:ea typeface="+mn-ea"/>
                    <a:cs typeface="+mn-cs"/>
                  </a:rPr>
                  <a:t>，</a:t>
                </a:r>
                <a:r>
                  <a:rPr kumimoji="0" lang="en-US" altLang="zh-CN" i="0" u="none" strike="noStrike" kern="1200" cap="none" spc="0" normalizeH="0" baseline="0" noProof="0" dirty="0">
                    <a:ln>
                      <a:noFill/>
                    </a:ln>
                    <a:solidFill>
                      <a:srgbClr val="000000"/>
                    </a:solidFill>
                    <a:effectLst/>
                    <a:uLnTx/>
                    <a:uFillTx/>
                    <a:latin typeface="+mn-ea"/>
                    <a:ea typeface="+mn-ea"/>
                    <a:cs typeface="+mn-cs"/>
                  </a:rPr>
                  <a:t>V</a:t>
                </a:r>
                <a:r>
                  <a:rPr kumimoji="0" lang="en-US" altLang="zh-CN" i="0" u="none" strike="noStrike" kern="1200" cap="none" spc="0" normalizeH="0" baseline="-30000" noProof="0" dirty="0">
                    <a:ln>
                      <a:noFill/>
                    </a:ln>
                    <a:solidFill>
                      <a:srgbClr val="000000"/>
                    </a:solidFill>
                    <a:effectLst/>
                    <a:uLnTx/>
                    <a:uFillTx/>
                    <a:latin typeface="+mn-ea"/>
                    <a:ea typeface="+mn-ea"/>
                    <a:cs typeface="+mn-cs"/>
                  </a:rPr>
                  <a:t>T</a:t>
                </a:r>
                <a:r>
                  <a:rPr kumimoji="0" lang="zh-CN" altLang="en-US" i="0" u="none" strike="noStrike" kern="1200" cap="none" spc="0" normalizeH="0" baseline="0" noProof="0" dirty="0">
                    <a:ln>
                      <a:noFill/>
                    </a:ln>
                    <a:solidFill>
                      <a:srgbClr val="000000"/>
                    </a:solidFill>
                    <a:effectLst/>
                    <a:uLnTx/>
                    <a:uFillTx/>
                    <a:latin typeface="+mn-ea"/>
                    <a:ea typeface="+mn-ea"/>
                    <a:cs typeface="+mn-cs"/>
                  </a:rPr>
                  <a:t>，</a:t>
                </a:r>
                <a:r>
                  <a:rPr kumimoji="0" lang="en-US" altLang="zh-CN" i="0" u="none" strike="noStrike" kern="1200" cap="none" spc="0" normalizeH="0" baseline="0" noProof="0" dirty="0">
                    <a:ln>
                      <a:noFill/>
                    </a:ln>
                    <a:solidFill>
                      <a:srgbClr val="000000"/>
                    </a:solidFill>
                    <a:effectLst/>
                    <a:uLnTx/>
                    <a:uFillTx/>
                    <a:latin typeface="+mn-ea"/>
                    <a:ea typeface="+mn-ea"/>
                    <a:cs typeface="+mn-cs"/>
                  </a:rPr>
                  <a:t>P</a:t>
                </a:r>
                <a:r>
                  <a:rPr kumimoji="0" lang="zh-CN" altLang="en-US" i="0" u="none" strike="noStrike" kern="1200" cap="none" spc="0" normalizeH="0" baseline="0" noProof="0" dirty="0">
                    <a:ln>
                      <a:noFill/>
                    </a:ln>
                    <a:solidFill>
                      <a:srgbClr val="000000"/>
                    </a:solidFill>
                    <a:effectLst/>
                    <a:uLnTx/>
                    <a:uFillTx/>
                    <a:latin typeface="+mn-ea"/>
                    <a:ea typeface="+mn-ea"/>
                    <a:cs typeface="+mn-cs"/>
                  </a:rPr>
                  <a:t>，</a:t>
                </a:r>
                <a:r>
                  <a:rPr kumimoji="0" lang="en-US" altLang="zh-CN" i="0" u="none" strike="noStrike" kern="1200" cap="none" spc="0" normalizeH="0" baseline="0" noProof="0" dirty="0">
                    <a:ln>
                      <a:noFill/>
                    </a:ln>
                    <a:solidFill>
                      <a:srgbClr val="000000"/>
                    </a:solidFill>
                    <a:effectLst/>
                    <a:uLnTx/>
                    <a:uFillTx/>
                    <a:latin typeface="+mn-ea"/>
                    <a:ea typeface="+mn-ea"/>
                    <a:cs typeface="+mn-cs"/>
                  </a:rPr>
                  <a:t>S)</a:t>
                </a:r>
                <a:r>
                  <a:rPr kumimoji="0" lang="zh-CN" altLang="en-US" i="0" u="none" strike="noStrike" kern="1200" cap="none" spc="0" normalizeH="0" baseline="0" noProof="0" dirty="0">
                    <a:ln>
                      <a:noFill/>
                    </a:ln>
                    <a:solidFill>
                      <a:srgbClr val="000000"/>
                    </a:solidFill>
                    <a:effectLst/>
                    <a:uLnTx/>
                    <a:uFillTx/>
                    <a:latin typeface="+mn-ea"/>
                    <a:ea typeface="+mn-ea"/>
                    <a:cs typeface="+mn-cs"/>
                  </a:rPr>
                  <a:t>，则</a:t>
                </a:r>
                <a:r>
                  <a:rPr kumimoji="0" lang="en-US" altLang="zh-CN" i="0" u="none" strike="noStrike" kern="1200" cap="none" spc="0" normalizeH="0" baseline="0" noProof="0" dirty="0">
                    <a:ln>
                      <a:noFill/>
                    </a:ln>
                    <a:solidFill>
                      <a:srgbClr val="000000"/>
                    </a:solidFill>
                    <a:effectLst/>
                    <a:uLnTx/>
                    <a:uFillTx/>
                    <a:latin typeface="+mn-ea"/>
                    <a:ea typeface="+mn-ea"/>
                    <a:cs typeface="+mn-cs"/>
                  </a:rPr>
                  <a:t>FIRSTTV(B)</a:t>
                </a:r>
                <a:r>
                  <a:rPr kumimoji="0" lang="zh-CN" altLang="en-US" i="0" u="none" strike="noStrike" kern="1200" cap="none" spc="0" normalizeH="0" baseline="0" noProof="0" dirty="0">
                    <a:ln>
                      <a:noFill/>
                    </a:ln>
                    <a:solidFill>
                      <a:srgbClr val="000000"/>
                    </a:solidFill>
                    <a:effectLst/>
                    <a:uLnTx/>
                    <a:uFillTx/>
                    <a:latin typeface="+mn-ea"/>
                    <a:ea typeface="+mn-ea"/>
                    <a:cs typeface="+mn-cs"/>
                  </a:rPr>
                  <a:t>和</a:t>
                </a:r>
                <a:r>
                  <a:rPr kumimoji="0" lang="en-US" altLang="zh-CN" i="0" u="none" strike="noStrike" kern="1200" cap="none" spc="0" normalizeH="0" baseline="0" noProof="0" dirty="0">
                    <a:ln>
                      <a:noFill/>
                    </a:ln>
                    <a:solidFill>
                      <a:srgbClr val="000000"/>
                    </a:solidFill>
                    <a:effectLst/>
                    <a:uLnTx/>
                    <a:uFillTx/>
                    <a:latin typeface="+mn-ea"/>
                    <a:ea typeface="+mn-ea"/>
                    <a:cs typeface="+mn-cs"/>
                  </a:rPr>
                  <a:t>LASTTV(B)</a:t>
                </a:r>
                <a:r>
                  <a:rPr kumimoji="0" lang="zh-CN" altLang="en-US" i="0" u="none" strike="noStrike" kern="1200" cap="none" spc="0" normalizeH="0" baseline="0" noProof="0" dirty="0">
                    <a:ln>
                      <a:noFill/>
                    </a:ln>
                    <a:solidFill>
                      <a:srgbClr val="000000"/>
                    </a:solidFill>
                    <a:effectLst/>
                    <a:uLnTx/>
                    <a:uFillTx/>
                    <a:latin typeface="+mn-ea"/>
                    <a:ea typeface="+mn-ea"/>
                    <a:cs typeface="+mn-cs"/>
                  </a:rPr>
                  <a:t>定义如下</a:t>
                </a:r>
                <a:r>
                  <a:rPr kumimoji="0" lang="en-US" altLang="zh-CN" i="0" u="none" strike="noStrike" kern="1200" cap="none" spc="0" normalizeH="0" baseline="0" noProof="0" dirty="0">
                    <a:ln>
                      <a:noFill/>
                    </a:ln>
                    <a:solidFill>
                      <a:srgbClr val="000000"/>
                    </a:solidFill>
                    <a:effectLst/>
                    <a:uLnTx/>
                    <a:uFillTx/>
                    <a:latin typeface="+mn-ea"/>
                    <a:ea typeface="+mn-ea"/>
                    <a:cs typeface="+mn-cs"/>
                  </a:rPr>
                  <a:t>:</a:t>
                </a:r>
              </a:p>
              <a:p>
                <a:pPr marL="0" marR="0" lvl="0" indent="0" algn="l" defTabSz="457200" rtl="0" eaLnBrk="1" fontAlgn="auto" latinLnBrk="0" hangingPunct="1">
                  <a:lnSpc>
                    <a:spcPts val="3600"/>
                  </a:lnSpc>
                  <a:spcBef>
                    <a:spcPts val="0"/>
                  </a:spcBef>
                  <a:spcAft>
                    <a:spcPts val="0"/>
                  </a:spcAft>
                  <a:buClrTx/>
                  <a:buSzTx/>
                  <a:buFontTx/>
                  <a:buNone/>
                  <a:tabLst/>
                  <a:defRPr/>
                </a:pPr>
                <a:r>
                  <a:rPr kumimoji="0" lang="en-US" altLang="zh-CN" sz="2400" b="0" u="none" strike="noStrike" kern="1200" cap="none" spc="0" normalizeH="0" baseline="0" noProof="0" dirty="0">
                    <a:ln>
                      <a:noFill/>
                    </a:ln>
                    <a:solidFill>
                      <a:schemeClr val="tx1"/>
                    </a:solidFill>
                    <a:effectLst/>
                    <a:uLnTx/>
                    <a:uFillTx/>
                    <a:cs typeface="+mn-cs"/>
                  </a:rPr>
                  <a:t>   FIRSTVT(B) = {</a:t>
                </a:r>
                <a14:m>
                  <m:oMath xmlns:m="http://schemas.openxmlformats.org/officeDocument/2006/math">
                    <m:r>
                      <m:rPr>
                        <m:sty m:val="p"/>
                      </m:rPr>
                      <a:rPr kumimoji="0" lang="en-US" altLang="zh-CN" sz="2400" b="0" i="0" u="none" strike="noStrike" kern="1200" cap="none" spc="0" normalizeH="0" baseline="0" noProof="0" dirty="0">
                        <a:ln>
                          <a:noFill/>
                        </a:ln>
                        <a:solidFill>
                          <a:schemeClr val="tx1"/>
                        </a:solidFill>
                        <a:effectLst/>
                        <a:uLnTx/>
                        <a:uFillTx/>
                        <a:latin typeface="Cambria Math" panose="02040503050406030204" pitchFamily="18" charset="0"/>
                        <a:cs typeface="+mn-cs"/>
                      </a:rPr>
                      <m:t>a</m:t>
                    </m:r>
                  </m:oMath>
                </a14:m>
                <a:r>
                  <a:rPr kumimoji="0" lang="en-US" altLang="zh-CN" sz="2400" b="0" u="none" strike="noStrike" kern="1200" cap="none" spc="0" normalizeH="0" baseline="0" noProof="0" dirty="0">
                    <a:ln>
                      <a:noFill/>
                    </a:ln>
                    <a:solidFill>
                      <a:schemeClr val="tx1"/>
                    </a:solidFill>
                    <a:effectLst/>
                    <a:uLnTx/>
                    <a:uFillTx/>
                    <a:cs typeface="+mn-cs"/>
                  </a:rPr>
                  <a:t> | B </a:t>
                </a:r>
                <a14:m>
                  <m:oMath xmlns:m="http://schemas.openxmlformats.org/officeDocument/2006/math">
                    <m:groupChr>
                      <m:groupChrPr>
                        <m:chr m:val="⇒"/>
                        <m:vertJc m:val="bot"/>
                        <m:ctrlPr>
                          <a:rPr kumimoji="0" lang="en-US" altLang="zh-CN" sz="2400" b="0" u="none" strike="noStrike" kern="1200" cap="none" spc="0" normalizeH="0" baseline="0" noProof="0" dirty="0">
                            <a:ln>
                              <a:noFill/>
                            </a:ln>
                            <a:solidFill>
                              <a:schemeClr val="tx1"/>
                            </a:solidFill>
                            <a:effectLst/>
                            <a:uLnTx/>
                            <a:uFillTx/>
                            <a:latin typeface="Cambria Math" panose="02040503050406030204" pitchFamily="18" charset="0"/>
                            <a:cs typeface="+mn-cs"/>
                          </a:rPr>
                        </m:ctrlPr>
                      </m:groupChrPr>
                      <m:e>
                        <m:r>
                          <m:rPr>
                            <m:brk m:alnAt="2"/>
                          </m:rPr>
                          <a:rPr kumimoji="0" lang="en-US" altLang="zh-CN" sz="2400" b="0" i="0" u="none" strike="noStrike" kern="1200" cap="none" spc="0" normalizeH="0" baseline="0" noProof="0" dirty="0">
                            <a:ln>
                              <a:noFill/>
                            </a:ln>
                            <a:solidFill>
                              <a:schemeClr val="tx1"/>
                            </a:solidFill>
                            <a:effectLst/>
                            <a:uLnTx/>
                            <a:uFillTx/>
                            <a:latin typeface="Cambria Math" panose="02040503050406030204" pitchFamily="18" charset="0"/>
                            <a:cs typeface="+mn-cs"/>
                          </a:rPr>
                          <m:t>+</m:t>
                        </m:r>
                        <m:r>
                          <a:rPr kumimoji="0" lang="en-US" altLang="zh-CN" sz="2400" b="0" i="0" u="none" strike="noStrike" kern="1200" cap="none" spc="0" normalizeH="0" baseline="0" noProof="0" dirty="0">
                            <a:ln>
                              <a:noFill/>
                            </a:ln>
                            <a:solidFill>
                              <a:schemeClr val="tx1"/>
                            </a:solidFill>
                            <a:effectLst/>
                            <a:uLnTx/>
                            <a:uFillTx/>
                            <a:latin typeface="Cambria Math" panose="02040503050406030204" pitchFamily="18" charset="0"/>
                            <a:cs typeface="+mn-cs"/>
                          </a:rPr>
                          <m:t> </m:t>
                        </m:r>
                      </m:e>
                    </m:groupChr>
                    <m:r>
                      <m:rPr>
                        <m:sty m:val="p"/>
                      </m:rPr>
                      <a:rPr kumimoji="0" lang="en-US" altLang="zh-CN" sz="2400" b="0" i="0" u="none" strike="noStrike" kern="1200" cap="none" spc="0" normalizeH="0" baseline="0" noProof="0" dirty="0">
                        <a:ln>
                          <a:noFill/>
                        </a:ln>
                        <a:solidFill>
                          <a:schemeClr val="tx1"/>
                        </a:solidFill>
                        <a:effectLst/>
                        <a:uLnTx/>
                        <a:uFillTx/>
                        <a:latin typeface="Cambria Math" panose="02040503050406030204" pitchFamily="18" charset="0"/>
                        <a:cs typeface="+mn-cs"/>
                      </a:rPr>
                      <m:t>a</m:t>
                    </m:r>
                    <m:r>
                      <a:rPr kumimoji="0" lang="en-US" altLang="zh-CN" sz="2400" b="0" i="0" u="none" strike="noStrike" kern="1200" cap="none" spc="0" normalizeH="0" baseline="0" noProof="0" dirty="0">
                        <a:ln>
                          <a:noFill/>
                        </a:ln>
                        <a:solidFill>
                          <a:schemeClr val="tx1"/>
                        </a:solidFill>
                        <a:effectLst/>
                        <a:uLnTx/>
                        <a:uFillTx/>
                        <a:latin typeface="Cambria Math" panose="02040503050406030204" pitchFamily="18" charset="0"/>
                        <a:cs typeface="+mn-cs"/>
                      </a:rPr>
                      <m:t> </m:t>
                    </m:r>
                  </m:oMath>
                </a14:m>
                <a:r>
                  <a:rPr kumimoji="0" lang="en-US" altLang="zh-CN" sz="2400" b="0" u="none" strike="noStrike" kern="1200" cap="none" spc="0" normalizeH="0" baseline="0" noProof="0" dirty="0">
                    <a:ln>
                      <a:noFill/>
                    </a:ln>
                    <a:solidFill>
                      <a:schemeClr val="tx1"/>
                    </a:solidFill>
                    <a:effectLst/>
                    <a:uLnTx/>
                    <a:uFillTx/>
                    <a:cs typeface="+mn-cs"/>
                  </a:rPr>
                  <a:t>… </a:t>
                </a:r>
                <a:r>
                  <a:rPr kumimoji="0" lang="zh-CN" altLang="en-US" sz="2400" b="0" u="none" strike="noStrike" kern="1200" cap="none" spc="0" normalizeH="0" baseline="0" noProof="0" dirty="0">
                    <a:ln>
                      <a:noFill/>
                    </a:ln>
                    <a:solidFill>
                      <a:schemeClr val="tx1"/>
                    </a:solidFill>
                    <a:effectLst/>
                    <a:uLnTx/>
                    <a:uFillTx/>
                    <a:cs typeface="+mn-cs"/>
                  </a:rPr>
                  <a:t>或 </a:t>
                </a:r>
                <a:r>
                  <a:rPr kumimoji="0" lang="en-US" altLang="zh-CN" sz="2400" b="0" u="none" strike="noStrike" kern="1200" cap="none" spc="0" normalizeH="0" baseline="0" noProof="0" dirty="0">
                    <a:ln>
                      <a:noFill/>
                    </a:ln>
                    <a:solidFill>
                      <a:schemeClr val="tx1"/>
                    </a:solidFill>
                    <a:effectLst/>
                    <a:uLnTx/>
                    <a:uFillTx/>
                    <a:cs typeface="+mn-cs"/>
                  </a:rPr>
                  <a:t>B </a:t>
                </a:r>
                <a14:m>
                  <m:oMath xmlns:m="http://schemas.openxmlformats.org/officeDocument/2006/math">
                    <m:groupChr>
                      <m:groupChrPr>
                        <m:chr m:val="⇒"/>
                        <m:vertJc m:val="bot"/>
                        <m:ctrlPr>
                          <a:rPr kumimoji="0" lang="en-US" altLang="zh-CN" sz="2400" b="0" u="none" strike="noStrike" kern="1200" cap="none" spc="0" normalizeH="0" baseline="0" noProof="0" dirty="0">
                            <a:ln>
                              <a:noFill/>
                            </a:ln>
                            <a:solidFill>
                              <a:schemeClr val="tx1"/>
                            </a:solidFill>
                            <a:effectLst/>
                            <a:uLnTx/>
                            <a:uFillTx/>
                            <a:latin typeface="Cambria Math" panose="02040503050406030204" pitchFamily="18" charset="0"/>
                            <a:cs typeface="+mn-cs"/>
                          </a:rPr>
                        </m:ctrlPr>
                      </m:groupChrPr>
                      <m:e>
                        <m:r>
                          <m:rPr>
                            <m:brk m:alnAt="2"/>
                          </m:rPr>
                          <a:rPr kumimoji="0" lang="en-US" altLang="zh-CN" sz="2400" b="0" i="0" u="none" strike="noStrike" kern="1200" cap="none" spc="0" normalizeH="0" baseline="0" noProof="0" dirty="0">
                            <a:ln>
                              <a:noFill/>
                            </a:ln>
                            <a:solidFill>
                              <a:schemeClr val="tx1"/>
                            </a:solidFill>
                            <a:effectLst/>
                            <a:uLnTx/>
                            <a:uFillTx/>
                            <a:latin typeface="Cambria Math" panose="02040503050406030204" pitchFamily="18" charset="0"/>
                            <a:cs typeface="+mn-cs"/>
                          </a:rPr>
                          <m:t>+</m:t>
                        </m:r>
                      </m:e>
                    </m:groupChr>
                  </m:oMath>
                </a14:m>
                <a:r>
                  <a:rPr kumimoji="0" lang="en-US" altLang="zh-CN" sz="2400" b="0" u="none" strike="noStrike" kern="1200" cap="none" spc="0" normalizeH="0" baseline="0" noProof="0" dirty="0">
                    <a:ln>
                      <a:noFill/>
                    </a:ln>
                    <a:solidFill>
                      <a:schemeClr val="tx1"/>
                    </a:solidFill>
                    <a:effectLst/>
                    <a:uLnTx/>
                    <a:uFillTx/>
                    <a:cs typeface="+mn-cs"/>
                  </a:rPr>
                  <a:t> C </a:t>
                </a:r>
                <a14:m>
                  <m:oMath xmlns:m="http://schemas.openxmlformats.org/officeDocument/2006/math">
                    <m:r>
                      <m:rPr>
                        <m:sty m:val="p"/>
                      </m:rPr>
                      <a:rPr kumimoji="0" lang="en-US" altLang="zh-CN" sz="2400" b="0" i="0" u="none" strike="noStrike" kern="1200" cap="none" spc="0" normalizeH="0" baseline="0" noProof="0" dirty="0">
                        <a:ln>
                          <a:noFill/>
                        </a:ln>
                        <a:solidFill>
                          <a:schemeClr val="tx1"/>
                        </a:solidFill>
                        <a:effectLst/>
                        <a:uLnTx/>
                        <a:uFillTx/>
                        <a:latin typeface="Cambria Math" panose="02040503050406030204" pitchFamily="18" charset="0"/>
                        <a:cs typeface="+mn-cs"/>
                      </a:rPr>
                      <m:t>a</m:t>
                    </m:r>
                  </m:oMath>
                </a14:m>
                <a:r>
                  <a:rPr kumimoji="0" lang="en-US" altLang="zh-CN" sz="2400" b="0" u="none" strike="noStrike" kern="1200" cap="none" spc="0" normalizeH="0" baseline="0" noProof="0" dirty="0">
                    <a:ln>
                      <a:noFill/>
                    </a:ln>
                    <a:solidFill>
                      <a:schemeClr val="tx1"/>
                    </a:solidFill>
                    <a:effectLst/>
                    <a:uLnTx/>
                    <a:uFillTx/>
                    <a:cs typeface="+mn-cs"/>
                  </a:rPr>
                  <a:t> …</a:t>
                </a:r>
                <a:r>
                  <a:rPr kumimoji="0" lang="zh-CN" altLang="en-US" sz="2400" b="0" u="none" strike="noStrike" kern="1200" cap="none" spc="0" normalizeH="0" baseline="0" noProof="0" dirty="0">
                    <a:ln>
                      <a:noFill/>
                    </a:ln>
                    <a:solidFill>
                      <a:schemeClr val="tx1"/>
                    </a:solidFill>
                    <a:effectLst/>
                    <a:uLnTx/>
                    <a:uFillTx/>
                    <a:cs typeface="+mn-cs"/>
                  </a:rPr>
                  <a:t>，</a:t>
                </a:r>
                <a:r>
                  <a:rPr kumimoji="0" lang="en-US" altLang="zh-CN" sz="2400" b="0" u="none" strike="noStrike" kern="1200" cap="none" spc="0" normalizeH="0" baseline="0" noProof="0" dirty="0">
                    <a:ln>
                      <a:noFill/>
                    </a:ln>
                    <a:solidFill>
                      <a:schemeClr val="tx1"/>
                    </a:solidFill>
                    <a:effectLst/>
                    <a:uLnTx/>
                    <a:uFillTx/>
                    <a:latin typeface="Arial" panose="020B0604020202020204"/>
                    <a:ea typeface="黑体" panose="02010609060101010101" pitchFamily="49" charset="-122"/>
                    <a:cs typeface="+mn-cs"/>
                  </a:rPr>
                  <a:t> </a:t>
                </a:r>
                <a14:m>
                  <m:oMath xmlns:m="http://schemas.openxmlformats.org/officeDocument/2006/math">
                    <m:r>
                      <m:rPr>
                        <m:sty m:val="p"/>
                      </m:rPr>
                      <a:rPr kumimoji="0" lang="en-US" altLang="zh-CN" sz="2400" b="0" i="0" u="none" strike="noStrike" kern="1200" cap="none" spc="0" normalizeH="0" baseline="0" noProof="0" dirty="0">
                        <a:ln>
                          <a:noFill/>
                        </a:ln>
                        <a:solidFill>
                          <a:schemeClr val="tx1"/>
                        </a:solidFill>
                        <a:effectLst/>
                        <a:uLnTx/>
                        <a:uFillTx/>
                        <a:latin typeface="Cambria Math" panose="02040503050406030204" pitchFamily="18" charset="0"/>
                        <a:cs typeface="+mn-cs"/>
                      </a:rPr>
                      <m:t>a</m:t>
                    </m:r>
                    <m:r>
                      <a:rPr kumimoji="0" lang="en-US" altLang="zh-CN" sz="2400" b="0" i="0"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 ∈</m:t>
                    </m:r>
                    <m:sSub>
                      <m:sSubPr>
                        <m:ctrlPr>
                          <a:rPr kumimoji="0" lang="en-US" altLang="zh-CN" sz="2400" b="0"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altLang="zh-CN" sz="2400" b="0" i="0"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V</m:t>
                        </m:r>
                      </m:e>
                      <m:sub>
                        <m:r>
                          <m:rPr>
                            <m:sty m:val="p"/>
                          </m:rPr>
                          <a:rPr kumimoji="0" lang="en-US" altLang="zh-CN" sz="2400" b="0" i="0"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T</m:t>
                        </m:r>
                      </m:sub>
                    </m:sSub>
                  </m:oMath>
                </a14:m>
                <a:r>
                  <a:rPr kumimoji="0" lang="zh-CN" altLang="en-US" sz="2400" b="0" u="none" strike="noStrike" kern="1200" cap="none" spc="0" normalizeH="0" baseline="0" noProof="0" dirty="0">
                    <a:ln>
                      <a:noFill/>
                    </a:ln>
                    <a:solidFill>
                      <a:schemeClr val="tx1"/>
                    </a:solidFill>
                    <a:effectLst/>
                    <a:uLnTx/>
                    <a:uFillTx/>
                    <a:cs typeface="+mn-cs"/>
                  </a:rPr>
                  <a:t>且</a:t>
                </a:r>
                <a:r>
                  <a:rPr kumimoji="0" lang="en-US" altLang="zh-CN" sz="2400" b="0" u="none" strike="noStrike" kern="1200" cap="none" spc="0" normalizeH="0" baseline="0" noProof="0" dirty="0">
                    <a:ln>
                      <a:noFill/>
                    </a:ln>
                    <a:solidFill>
                      <a:schemeClr val="tx1"/>
                    </a:solidFill>
                    <a:effectLst/>
                    <a:uLnTx/>
                    <a:uFillTx/>
                    <a:cs typeface="+mn-cs"/>
                  </a:rPr>
                  <a:t>C </a:t>
                </a:r>
                <a14:m>
                  <m:oMath xmlns:m="http://schemas.openxmlformats.org/officeDocument/2006/math">
                    <m:r>
                      <a:rPr kumimoji="0" lang="en-US" altLang="zh-CN" sz="2400" b="0" i="0"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altLang="zh-CN" sz="2400" b="0" i="0"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V</m:t>
                        </m:r>
                      </m:e>
                      <m:sub>
                        <m:r>
                          <m:rPr>
                            <m:sty m:val="p"/>
                          </m:rPr>
                          <a:rPr kumimoji="0" lang="en-US" altLang="zh-CN" sz="2400" b="0" i="0"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N</m:t>
                        </m:r>
                      </m:sub>
                    </m:sSub>
                  </m:oMath>
                </a14:m>
                <a:r>
                  <a:rPr kumimoji="0" lang="en-US" altLang="zh-CN" sz="2400" b="0" u="none" strike="noStrike" kern="1200" cap="none" spc="0" normalizeH="0" baseline="0" noProof="0" dirty="0">
                    <a:ln>
                      <a:noFill/>
                    </a:ln>
                    <a:solidFill>
                      <a:schemeClr val="tx1"/>
                    </a:solidFill>
                    <a:effectLst/>
                    <a:uLnTx/>
                    <a:uFillTx/>
                    <a:cs typeface="+mn-cs"/>
                  </a:rPr>
                  <a:t> }</a:t>
                </a:r>
                <a:endParaRPr kumimoji="0" lang="zh-CN" altLang="en-US" sz="2400" b="0" u="none" strike="noStrike" kern="1200" cap="none" spc="0" normalizeH="0" baseline="0" noProof="0" dirty="0">
                  <a:ln>
                    <a:noFill/>
                  </a:ln>
                  <a:solidFill>
                    <a:schemeClr val="tx1"/>
                  </a:solidFill>
                  <a:effectLst/>
                  <a:uLnTx/>
                  <a:uFillTx/>
                  <a:cs typeface="+mn-cs"/>
                </a:endParaRPr>
              </a:p>
              <a:p>
                <a:pPr marL="0" marR="0" lvl="0" indent="0" algn="l" defTabSz="457200" rtl="0" eaLnBrk="1" fontAlgn="auto" latinLnBrk="0" hangingPunct="1">
                  <a:lnSpc>
                    <a:spcPts val="3600"/>
                  </a:lnSpc>
                  <a:spcBef>
                    <a:spcPts val="0"/>
                  </a:spcBef>
                  <a:spcAft>
                    <a:spcPts val="0"/>
                  </a:spcAft>
                  <a:buClrTx/>
                  <a:buSzTx/>
                  <a:buFontTx/>
                  <a:buNone/>
                  <a:tabLst/>
                  <a:defRPr/>
                </a:pPr>
                <a:r>
                  <a:rPr kumimoji="0" lang="en-US" altLang="zh-CN" sz="2400" b="0" u="none" strike="noStrike" kern="1200" cap="none" spc="0" normalizeH="0" baseline="0" noProof="0" dirty="0">
                    <a:ln>
                      <a:noFill/>
                    </a:ln>
                    <a:solidFill>
                      <a:prstClr val="black"/>
                    </a:solidFill>
                    <a:effectLst/>
                    <a:uLnTx/>
                    <a:uFillTx/>
                    <a:cs typeface="+mn-cs"/>
                  </a:rPr>
                  <a:t>   LASVT(B) = {</a:t>
                </a:r>
                <a14:m>
                  <m:oMath xmlns:m="http://schemas.openxmlformats.org/officeDocument/2006/math">
                    <m:r>
                      <a:rPr kumimoji="0"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a</m:t>
                    </m:r>
                  </m:oMath>
                </a14:m>
                <a:r>
                  <a:rPr kumimoji="0" lang="en-US" altLang="zh-CN" sz="2400" b="0" u="none" strike="noStrike" kern="1200" cap="none" spc="0" normalizeH="0" baseline="0" noProof="0" dirty="0">
                    <a:ln>
                      <a:noFill/>
                    </a:ln>
                    <a:solidFill>
                      <a:prstClr val="black"/>
                    </a:solidFill>
                    <a:effectLst/>
                    <a:uLnTx/>
                    <a:uFillTx/>
                    <a:cs typeface="+mn-cs"/>
                  </a:rPr>
                  <a:t> | B </a:t>
                </a:r>
                <a14:m>
                  <m:oMath xmlns:m="http://schemas.openxmlformats.org/officeDocument/2006/math">
                    <m:groupChr>
                      <m:groupChrPr>
                        <m:chr m:val="⇒"/>
                        <m:vertJc m:val="bot"/>
                        <m:ctrlPr>
                          <a:rPr kumimoji="0" lang="en-US" altLang="zh-CN" sz="2400" b="0" u="none" strike="noStrike" kern="1200" cap="none" spc="0" normalizeH="0" baseline="0" noProof="0" dirty="0">
                            <a:ln>
                              <a:noFill/>
                            </a:ln>
                            <a:solidFill>
                              <a:prstClr val="black"/>
                            </a:solidFill>
                            <a:effectLst/>
                            <a:uLnTx/>
                            <a:uFillTx/>
                            <a:latin typeface="Cambria Math" panose="02040503050406030204" pitchFamily="18" charset="0"/>
                            <a:cs typeface="+mn-cs"/>
                          </a:rPr>
                        </m:ctrlPr>
                      </m:groupChrPr>
                      <m:e>
                        <m:r>
                          <m:rPr>
                            <m:brk m:alnAt="2"/>
                          </m:rPr>
                          <a:rPr kumimoji="0"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e>
                    </m:groupChr>
                    <m:r>
                      <m:rPr>
                        <m:nor/>
                      </m:rPr>
                      <a:rPr kumimoji="0" lang="en-US" altLang="zh-CN" sz="2400" b="0" u="none" strike="noStrike" kern="1200" cap="none" spc="0" normalizeH="0" baseline="0" noProof="0" dirty="0">
                        <a:ln>
                          <a:noFill/>
                        </a:ln>
                        <a:solidFill>
                          <a:prstClr val="black"/>
                        </a:solidFill>
                        <a:effectLst/>
                        <a:uLnTx/>
                        <a:uFillTx/>
                        <a:cs typeface="+mn-cs"/>
                      </a:rPr>
                      <m:t>…</m:t>
                    </m:r>
                    <m:r>
                      <a:rPr kumimoji="0"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a</m:t>
                    </m:r>
                    <m:r>
                      <a:rPr kumimoji="0"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oMath>
                </a14:m>
                <a:r>
                  <a:rPr kumimoji="0" lang="zh-CN" altLang="en-US" sz="2400" b="0" u="none" strike="noStrike" kern="1200" cap="none" spc="0" normalizeH="0" baseline="0" noProof="0" dirty="0">
                    <a:ln>
                      <a:noFill/>
                    </a:ln>
                    <a:solidFill>
                      <a:prstClr val="black"/>
                    </a:solidFill>
                    <a:effectLst/>
                    <a:uLnTx/>
                    <a:uFillTx/>
                    <a:cs typeface="+mn-cs"/>
                  </a:rPr>
                  <a:t>或 </a:t>
                </a:r>
                <a:r>
                  <a:rPr kumimoji="0" lang="en-US" altLang="zh-CN" sz="2400" b="0" u="none" strike="noStrike" kern="1200" cap="none" spc="0" normalizeH="0" baseline="0" noProof="0" dirty="0">
                    <a:ln>
                      <a:noFill/>
                    </a:ln>
                    <a:solidFill>
                      <a:prstClr val="black"/>
                    </a:solidFill>
                    <a:effectLst/>
                    <a:uLnTx/>
                    <a:uFillTx/>
                    <a:cs typeface="+mn-cs"/>
                  </a:rPr>
                  <a:t>B </a:t>
                </a:r>
                <a14:m>
                  <m:oMath xmlns:m="http://schemas.openxmlformats.org/officeDocument/2006/math">
                    <m:groupChr>
                      <m:groupChrPr>
                        <m:chr m:val="⇒"/>
                        <m:vertJc m:val="bot"/>
                        <m:ctrlPr>
                          <a:rPr kumimoji="0" lang="en-US" altLang="zh-CN" sz="2400" b="0" u="none" strike="noStrike" kern="1200" cap="none" spc="0" normalizeH="0" baseline="0" noProof="0" dirty="0">
                            <a:ln>
                              <a:noFill/>
                            </a:ln>
                            <a:solidFill>
                              <a:prstClr val="black"/>
                            </a:solidFill>
                            <a:effectLst/>
                            <a:uLnTx/>
                            <a:uFillTx/>
                            <a:latin typeface="Cambria Math" panose="02040503050406030204" pitchFamily="18" charset="0"/>
                            <a:cs typeface="+mn-cs"/>
                          </a:rPr>
                        </m:ctrlPr>
                      </m:groupChrPr>
                      <m:e>
                        <m:r>
                          <m:rPr>
                            <m:brk m:alnAt="2"/>
                          </m:rPr>
                          <a:rPr kumimoji="0"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m:t>
                        </m:r>
                      </m:e>
                    </m:groupChr>
                  </m:oMath>
                </a14:m>
                <a:r>
                  <a:rPr kumimoji="0" lang="en-US" altLang="zh-CN" sz="2400" b="0" u="none" strike="noStrike" kern="1200" cap="none" spc="0" normalizeH="0" baseline="0" noProof="0" dirty="0">
                    <a:ln>
                      <a:noFill/>
                    </a:ln>
                    <a:solidFill>
                      <a:prstClr val="black"/>
                    </a:solidFill>
                    <a:effectLst/>
                    <a:uLnTx/>
                    <a:uFillTx/>
                    <a:cs typeface="+mn-cs"/>
                  </a:rPr>
                  <a:t> … </a:t>
                </a:r>
                <a14:m>
                  <m:oMath xmlns:m="http://schemas.openxmlformats.org/officeDocument/2006/math">
                    <m:r>
                      <m:rPr>
                        <m:sty m:val="p"/>
                      </m:rPr>
                      <a:rPr kumimoji="0"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a</m:t>
                    </m:r>
                    <m:r>
                      <a:rPr kumimoji="0"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oMath>
                </a14:m>
                <a:r>
                  <a:rPr kumimoji="0" lang="en-US" altLang="zh-CN" sz="2400" b="0" u="none" strike="noStrike" kern="1200" cap="none" spc="0" normalizeH="0" baseline="0" noProof="0" dirty="0">
                    <a:ln>
                      <a:noFill/>
                    </a:ln>
                    <a:solidFill>
                      <a:prstClr val="black"/>
                    </a:solidFill>
                    <a:effectLst/>
                    <a:uLnTx/>
                    <a:uFillTx/>
                    <a:cs typeface="+mn-cs"/>
                  </a:rPr>
                  <a:t>C </a:t>
                </a:r>
                <a:r>
                  <a:rPr kumimoji="0" lang="zh-CN" altLang="en-US" sz="2400" b="0" u="none" strike="noStrike" kern="1200" cap="none" spc="0" normalizeH="0" baseline="0" noProof="0" dirty="0">
                    <a:ln>
                      <a:noFill/>
                    </a:ln>
                    <a:solidFill>
                      <a:prstClr val="black"/>
                    </a:solidFill>
                    <a:effectLst/>
                    <a:uLnTx/>
                    <a:uFillTx/>
                    <a:cs typeface="+mn-cs"/>
                  </a:rPr>
                  <a:t>，</a:t>
                </a:r>
                <a:r>
                  <a:rPr kumimoji="0" lang="en-US" altLang="zh-CN" sz="2400" b="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rPr>
                  <a:t> </a:t>
                </a:r>
                <a14:m>
                  <m:oMath xmlns:m="http://schemas.openxmlformats.org/officeDocument/2006/math">
                    <m:r>
                      <m:rPr>
                        <m:sty m:val="p"/>
                      </m:rPr>
                      <a:rPr kumimoji="0" lang="en-US" altLang="zh-CN"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a</m:t>
                    </m:r>
                    <m: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n-US" altLang="zh-CN" sz="2400" b="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m:t>
                        </m:r>
                      </m:sub>
                    </m:sSub>
                  </m:oMath>
                </a14:m>
                <a:r>
                  <a:rPr kumimoji="0" lang="zh-CN" altLang="en-US" sz="2400" b="0" u="none" strike="noStrike" kern="1200" cap="none" spc="0" normalizeH="0" baseline="0" noProof="0" dirty="0">
                    <a:ln>
                      <a:noFill/>
                    </a:ln>
                    <a:solidFill>
                      <a:prstClr val="black"/>
                    </a:solidFill>
                    <a:effectLst/>
                    <a:uLnTx/>
                    <a:uFillTx/>
                    <a:cs typeface="+mn-cs"/>
                  </a:rPr>
                  <a:t>且</a:t>
                </a:r>
                <a:r>
                  <a:rPr kumimoji="0" lang="en-US" altLang="zh-CN" sz="2400" b="0" u="none" strike="noStrike" kern="1200" cap="none" spc="0" normalizeH="0" baseline="0" noProof="0" dirty="0">
                    <a:ln>
                      <a:noFill/>
                    </a:ln>
                    <a:solidFill>
                      <a:prstClr val="black"/>
                    </a:solidFill>
                    <a:effectLst/>
                    <a:uLnTx/>
                    <a:uFillTx/>
                    <a:cs typeface="+mn-cs"/>
                  </a:rPr>
                  <a:t>C </a:t>
                </a:r>
                <a14:m>
                  <m:oMath xmlns:m="http://schemas.openxmlformats.org/officeDocument/2006/math">
                    <m: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N</m:t>
                        </m:r>
                      </m:sub>
                    </m:sSub>
                  </m:oMath>
                </a14:m>
                <a:r>
                  <a:rPr kumimoji="0" lang="en-US" altLang="zh-CN" sz="2400" b="0" u="none" strike="noStrike" kern="1200" cap="none" spc="0" normalizeH="0" baseline="0" noProof="0" dirty="0">
                    <a:ln>
                      <a:noFill/>
                    </a:ln>
                    <a:solidFill>
                      <a:prstClr val="black"/>
                    </a:solidFill>
                    <a:effectLst/>
                    <a:uLnTx/>
                    <a:uFillTx/>
                    <a:cs typeface="+mn-cs"/>
                  </a:rPr>
                  <a:t> }</a:t>
                </a:r>
                <a:endParaRPr lang="en-US" altLang="zh-CN" sz="2400" dirty="0">
                  <a:solidFill>
                    <a:prstClr val="black"/>
                  </a:solidFill>
                </a:endParaRPr>
              </a:p>
              <a:p>
                <a:pPr algn="l" defTabSz="457200">
                  <a:lnSpc>
                    <a:spcPts val="3600"/>
                  </a:lnSpc>
                  <a:spcBef>
                    <a:spcPts val="0"/>
                  </a:spcBef>
                  <a:buClrTx/>
                  <a:defRPr/>
                </a:pPr>
                <a:r>
                  <a:rPr kumimoji="0" lang="en-US" altLang="zh-CN" sz="2400" i="0" u="none" strike="noStrike" kern="1200" cap="none" spc="0" normalizeH="0" baseline="0" noProof="0" dirty="0">
                    <a:ln>
                      <a:noFill/>
                    </a:ln>
                    <a:solidFill>
                      <a:srgbClr val="CC6600"/>
                    </a:solidFill>
                    <a:effectLst/>
                    <a:uLnTx/>
                    <a:uFillTx/>
                    <a:latin typeface="+mn-ea"/>
                    <a:ea typeface="+mn-ea"/>
                    <a:cs typeface="+mn-cs"/>
                  </a:rPr>
                  <a:t>FIRSTVT(B)</a:t>
                </a:r>
                <a:r>
                  <a:rPr kumimoji="0" lang="zh-CN" altLang="en-US" sz="2400" i="0" u="none" strike="noStrike" kern="1200" cap="none" spc="0" normalizeH="0" baseline="0" noProof="0" dirty="0">
                    <a:ln>
                      <a:noFill/>
                    </a:ln>
                    <a:solidFill>
                      <a:srgbClr val="CC6600"/>
                    </a:solidFill>
                    <a:effectLst/>
                    <a:uLnTx/>
                    <a:uFillTx/>
                    <a:latin typeface="+mn-ea"/>
                    <a:ea typeface="+mn-ea"/>
                    <a:cs typeface="+mn-cs"/>
                  </a:rPr>
                  <a:t>集计算方法</a:t>
                </a:r>
                <a:r>
                  <a:rPr kumimoji="0" lang="en-US" altLang="zh-CN" sz="2400" i="0" u="none" strike="noStrike" kern="1200" cap="none" spc="0" normalizeH="0" baseline="0" noProof="0" dirty="0">
                    <a:ln>
                      <a:noFill/>
                    </a:ln>
                    <a:solidFill>
                      <a:srgbClr val="CC6600"/>
                    </a:solidFill>
                    <a:effectLst/>
                    <a:uLnTx/>
                    <a:uFillTx/>
                    <a:latin typeface="+mn-ea"/>
                    <a:ea typeface="+mn-ea"/>
                    <a:cs typeface="+mn-cs"/>
                  </a:rPr>
                  <a:t>:</a:t>
                </a:r>
              </a:p>
              <a:p>
                <a:pPr marL="927100" lvl="1" indent="-457200" algn="l" defTabSz="457200">
                  <a:lnSpc>
                    <a:spcPts val="3600"/>
                  </a:lnSpc>
                  <a:spcBef>
                    <a:spcPts val="0"/>
                  </a:spcBef>
                  <a:buClrTx/>
                  <a:buFont typeface="+mj-ea"/>
                  <a:buAutoNum type="circleNumDbPlain"/>
                  <a:defRPr/>
                </a:pPr>
                <a:r>
                  <a:rPr kumimoji="0" lang="en-US" altLang="zh-CN" sz="2400" i="0" u="none" strike="noStrike" kern="1200" cap="none" spc="0" normalizeH="0" baseline="0" noProof="0" dirty="0">
                    <a:ln>
                      <a:noFill/>
                    </a:ln>
                    <a:solidFill>
                      <a:srgbClr val="000000"/>
                    </a:solidFill>
                    <a:effectLst/>
                    <a:uLnTx/>
                    <a:uFillTx/>
                    <a:latin typeface="+mn-ea"/>
                    <a:ea typeface="+mn-ea"/>
                    <a:cs typeface="+mn-cs"/>
                  </a:rPr>
                  <a:t>FIRSTVT(B)=</a:t>
                </a:r>
                <a:r>
                  <a:rPr kumimoji="0" lang="az-Cyrl-AZ" altLang="zh-CN" sz="2400" i="0" u="none" strike="noStrike" kern="1200" cap="none" spc="0" normalizeH="0" baseline="0" noProof="0" dirty="0">
                    <a:ln>
                      <a:noFill/>
                    </a:ln>
                    <a:solidFill>
                      <a:srgbClr val="000000"/>
                    </a:solidFill>
                    <a:effectLst/>
                    <a:uLnTx/>
                    <a:uFillTx/>
                    <a:latin typeface="+mn-ea"/>
                    <a:ea typeface="+mn-ea"/>
                    <a:cs typeface="+mn-cs"/>
                  </a:rPr>
                  <a:t>ф</a:t>
                </a:r>
                <a:endParaRPr kumimoji="0" lang="zh-CN" altLang="en-US" sz="2400" i="0" u="none" strike="noStrike" kern="1200" cap="none" spc="0" normalizeH="0" baseline="0" noProof="0" dirty="0">
                  <a:ln>
                    <a:noFill/>
                  </a:ln>
                  <a:solidFill>
                    <a:srgbClr val="000000"/>
                  </a:solidFill>
                  <a:effectLst/>
                  <a:uLnTx/>
                  <a:uFillTx/>
                  <a:latin typeface="+mn-ea"/>
                  <a:ea typeface="+mn-ea"/>
                  <a:cs typeface="+mn-cs"/>
                </a:endParaRPr>
              </a:p>
              <a:p>
                <a:pPr marL="927100" lvl="1" indent="-457200" algn="l" eaLnBrk="0" fontAlgn="base" hangingPunct="0">
                  <a:lnSpc>
                    <a:spcPts val="3600"/>
                  </a:lnSpc>
                  <a:spcBef>
                    <a:spcPct val="10000"/>
                  </a:spcBef>
                  <a:spcAft>
                    <a:spcPct val="0"/>
                  </a:spcAft>
                  <a:buClrTx/>
                  <a:buFont typeface="+mj-ea"/>
                  <a:buAutoNum type="circleNumDbPlain"/>
                  <a:defRPr/>
                </a:pPr>
                <a:r>
                  <a:rPr kumimoji="0" lang="zh-CN" altLang="en-US" sz="2400" i="0" u="none" strike="noStrike" kern="1200" cap="none" spc="0" normalizeH="0" baseline="0" noProof="0" dirty="0">
                    <a:ln>
                      <a:noFill/>
                    </a:ln>
                    <a:solidFill>
                      <a:srgbClr val="000000"/>
                    </a:solidFill>
                    <a:effectLst/>
                    <a:uLnTx/>
                    <a:uFillTx/>
                    <a:latin typeface="+mn-ea"/>
                    <a:ea typeface="+mn-ea"/>
                    <a:cs typeface="+mn-cs"/>
                  </a:rPr>
                  <a:t>扫描文法规则，对形如</a:t>
                </a:r>
                <a:r>
                  <a:rPr kumimoji="0" lang="en-US" altLang="zh-CN" sz="2400" i="0" u="none" strike="noStrike" kern="1200" cap="none" spc="0" normalizeH="0" baseline="0" noProof="0" dirty="0" err="1">
                    <a:ln>
                      <a:noFill/>
                    </a:ln>
                    <a:solidFill>
                      <a:srgbClr val="000000"/>
                    </a:solidFill>
                    <a:effectLst/>
                    <a:uLnTx/>
                    <a:uFillTx/>
                    <a:latin typeface="+mn-ea"/>
                    <a:ea typeface="+mn-ea"/>
                    <a:cs typeface="+mn-cs"/>
                  </a:rPr>
                  <a:t>B→a</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或</a:t>
                </a:r>
                <a:r>
                  <a:rPr kumimoji="0" lang="en-US" altLang="zh-CN" sz="2400" i="0" u="none" strike="noStrike" kern="1200" cap="none" spc="0" normalizeH="0" baseline="0" noProof="0" dirty="0" err="1">
                    <a:ln>
                      <a:noFill/>
                    </a:ln>
                    <a:solidFill>
                      <a:srgbClr val="000000"/>
                    </a:solidFill>
                    <a:effectLst/>
                    <a:uLnTx/>
                    <a:uFillTx/>
                    <a:latin typeface="+mn-ea"/>
                    <a:ea typeface="+mn-ea"/>
                    <a:cs typeface="+mn-cs"/>
                  </a:rPr>
                  <a:t>B→Ca</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规则，</a:t>
                </a:r>
                <a:r>
                  <a:rPr kumimoji="0" lang="en-US" altLang="zh-CN" sz="2400" i="0" u="none" strike="noStrike" kern="1200" cap="none" spc="0" normalizeH="0" baseline="0" noProof="0" dirty="0" err="1">
                    <a:ln>
                      <a:noFill/>
                    </a:ln>
                    <a:solidFill>
                      <a:srgbClr val="000000"/>
                    </a:solidFill>
                    <a:effectLst/>
                    <a:uLnTx/>
                    <a:uFillTx/>
                    <a:latin typeface="+mn-ea"/>
                    <a:ea typeface="+mn-ea"/>
                    <a:cs typeface="+mn-cs"/>
                  </a:rPr>
                  <a:t>a∈V</a:t>
                </a:r>
                <a:r>
                  <a:rPr kumimoji="0" lang="en-US" altLang="zh-CN" sz="2400" i="0" u="none" strike="noStrike" kern="1200" cap="none" spc="0" normalizeH="0" baseline="-30000" noProof="0" dirty="0" err="1">
                    <a:ln>
                      <a:noFill/>
                    </a:ln>
                    <a:solidFill>
                      <a:srgbClr val="000000"/>
                    </a:solidFill>
                    <a:effectLst/>
                    <a:uLnTx/>
                    <a:uFillTx/>
                    <a:latin typeface="+mn-ea"/>
                    <a:ea typeface="+mn-ea"/>
                    <a:cs typeface="+mn-cs"/>
                  </a:rPr>
                  <a:t>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C∈V</a:t>
                </a:r>
                <a:r>
                  <a:rPr kumimoji="0" lang="en-US" altLang="zh-CN" sz="24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，则</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FIRSTVT(B)  ∪= {a};</a:t>
                </a:r>
              </a:p>
              <a:p>
                <a:pPr marL="927100" lvl="1" indent="-457200" algn="l" eaLnBrk="0" fontAlgn="base" hangingPunct="0">
                  <a:lnSpc>
                    <a:spcPts val="3600"/>
                  </a:lnSpc>
                  <a:spcBef>
                    <a:spcPct val="10000"/>
                  </a:spcBef>
                  <a:spcAft>
                    <a:spcPct val="0"/>
                  </a:spcAft>
                  <a:buClrTx/>
                  <a:buFont typeface="+mj-ea"/>
                  <a:buAutoNum type="circleNumDbPlain"/>
                  <a:defRPr/>
                </a:pPr>
                <a:r>
                  <a:rPr kumimoji="0" lang="zh-CN" altLang="en-US" sz="2400" i="0" u="none" strike="noStrike" kern="1200" cap="none" spc="0" normalizeH="0" baseline="0" noProof="0" dirty="0">
                    <a:ln>
                      <a:noFill/>
                    </a:ln>
                    <a:solidFill>
                      <a:srgbClr val="000000"/>
                    </a:solidFill>
                    <a:effectLst/>
                    <a:uLnTx/>
                    <a:uFillTx/>
                    <a:latin typeface="+mn-ea"/>
                    <a:ea typeface="+mn-ea"/>
                    <a:cs typeface="+mn-cs"/>
                  </a:rPr>
                  <a:t>扫描文法规则，对形如</a:t>
                </a:r>
                <a:r>
                  <a:rPr lang="en-US" altLang="zh-CN" sz="2400" dirty="0">
                    <a:solidFill>
                      <a:srgbClr val="000000"/>
                    </a:solidFill>
                    <a:latin typeface="+mn-ea"/>
                    <a:ea typeface="+mn-ea"/>
                  </a:rPr>
                  <a:t>B</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→C···</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规则，</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C∈V</a:t>
                </a:r>
                <a:r>
                  <a:rPr kumimoji="0" lang="en-US" altLang="zh-CN" sz="24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，则</a:t>
                </a:r>
                <a:endParaRPr kumimoji="0" lang="en-US" altLang="zh-CN" sz="2400" i="0" u="none" strike="noStrike" kern="1200" cap="none" spc="0" normalizeH="0" baseline="0" noProof="0" dirty="0">
                  <a:ln>
                    <a:noFill/>
                  </a:ln>
                  <a:solidFill>
                    <a:srgbClr val="000000"/>
                  </a:solidFill>
                  <a:effectLst/>
                  <a:uLnTx/>
                  <a:uFillTx/>
                  <a:latin typeface="+mn-ea"/>
                  <a:ea typeface="+mn-ea"/>
                  <a:cs typeface="+mn-cs"/>
                </a:endParaRPr>
              </a:p>
              <a:p>
                <a:pPr marL="469900" lvl="1" indent="0" algn="l" eaLnBrk="0" fontAlgn="base" hangingPunct="0">
                  <a:lnSpc>
                    <a:spcPts val="3600"/>
                  </a:lnSpc>
                  <a:spcBef>
                    <a:spcPct val="10000"/>
                  </a:spcBef>
                  <a:spcAft>
                    <a:spcPct val="0"/>
                  </a:spcAft>
                  <a:buClrTx/>
                  <a:buNone/>
                  <a:defRPr/>
                </a:pPr>
                <a:r>
                  <a:rPr kumimoji="0" lang="en-US" altLang="zh-CN" sz="2400" i="0" u="none" strike="noStrike" kern="1200" cap="none" spc="0" normalizeH="0" baseline="0" noProof="0" dirty="0">
                    <a:ln>
                      <a:noFill/>
                    </a:ln>
                    <a:solidFill>
                      <a:srgbClr val="000000"/>
                    </a:solidFill>
                    <a:effectLst/>
                    <a:uLnTx/>
                    <a:uFillTx/>
                    <a:latin typeface="+mn-ea"/>
                    <a:ea typeface="+mn-ea"/>
                    <a:cs typeface="+mn-cs"/>
                  </a:rPr>
                  <a:t>     FIRSTVT(B) ∪=  FIRSTVT(C);</a:t>
                </a:r>
              </a:p>
              <a:p>
                <a:pPr marL="927100" lvl="1" indent="-457200" algn="l" eaLnBrk="0" fontAlgn="base" hangingPunct="0">
                  <a:lnSpc>
                    <a:spcPts val="3600"/>
                  </a:lnSpc>
                  <a:spcBef>
                    <a:spcPct val="10000"/>
                  </a:spcBef>
                  <a:spcAft>
                    <a:spcPct val="0"/>
                  </a:spcAft>
                  <a:buClrTx/>
                  <a:buFont typeface="+mj-ea"/>
                  <a:buAutoNum type="circleNumDbPlain" startAt="4"/>
                  <a:defRPr/>
                </a:pPr>
                <a:r>
                  <a:rPr kumimoji="0" lang="zh-CN" altLang="en-US" sz="2400" i="0" u="none" strike="noStrike" kern="1200" cap="none" spc="0" normalizeH="0" baseline="0" noProof="0" dirty="0">
                    <a:ln>
                      <a:noFill/>
                    </a:ln>
                    <a:solidFill>
                      <a:srgbClr val="000000"/>
                    </a:solidFill>
                    <a:effectLst/>
                    <a:uLnTx/>
                    <a:uFillTx/>
                    <a:latin typeface="+mn-ea"/>
                    <a:ea typeface="+mn-ea"/>
                    <a:cs typeface="+mn-cs"/>
                  </a:rPr>
                  <a:t>重复③，直到</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FIRSTVT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集不再扩大为止。 </a:t>
                </a:r>
              </a:p>
              <a:p>
                <a:pPr>
                  <a:lnSpc>
                    <a:spcPts val="3600"/>
                  </a:lnSpc>
                </a:pPr>
                <a:endParaRPr lang="zh-CN" altLang="en-US" sz="2800" dirty="0">
                  <a:latin typeface="+mn-ea"/>
                  <a:ea typeface="+mn-ea"/>
                </a:endParaRPr>
              </a:p>
            </p:txBody>
          </p:sp>
        </mc:Choice>
        <mc:Fallback>
          <p:sp>
            <p:nvSpPr>
              <p:cNvPr id="3" name="内容占位符 2">
                <a:extLst>
                  <a:ext uri="{FF2B5EF4-FFF2-40B4-BE49-F238E27FC236}">
                    <a16:creationId xmlns:a16="http://schemas.microsoft.com/office/drawing/2014/main" id="{22DE3CC7-1A54-46BB-953A-637FC043EB1F}"/>
                  </a:ext>
                </a:extLst>
              </p:cNvPr>
              <p:cNvSpPr>
                <a:spLocks noGrp="1" noRot="1" noChangeAspect="1" noMove="1" noResize="1" noEditPoints="1" noAdjustHandles="1" noChangeArrowheads="1" noChangeShapeType="1" noTextEdit="1"/>
              </p:cNvSpPr>
              <p:nvPr>
                <p:ph idx="1"/>
              </p:nvPr>
            </p:nvSpPr>
            <p:spPr>
              <a:blipFill>
                <a:blip r:embed="rId2"/>
                <a:stretch>
                  <a:fillRect l="-870" t="-649" r="-104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D782974-9577-4B21-A5E3-03EBBD9FCEEB}"/>
              </a:ext>
            </a:extLst>
          </p:cNvPr>
          <p:cNvSpPr>
            <a:spLocks noGrp="1"/>
          </p:cNvSpPr>
          <p:nvPr>
            <p:ph type="sldNum" sz="quarter" idx="4"/>
          </p:nvPr>
        </p:nvSpPr>
        <p:spPr/>
        <p:txBody>
          <a:bodyPr/>
          <a:lstStyle/>
          <a:p>
            <a:fld id="{E3A857A3-1012-4184-86F6-41658C62E65F}" type="slidenum">
              <a:rPr lang="en-US" smtClean="0"/>
              <a:pPr/>
              <a:t>25</a:t>
            </a:fld>
            <a:endParaRPr lang="en-US" dirty="0"/>
          </a:p>
        </p:txBody>
      </p:sp>
    </p:spTree>
    <p:extLst>
      <p:ext uri="{BB962C8B-B14F-4D97-AF65-F5344CB8AC3E}">
        <p14:creationId xmlns:p14="http://schemas.microsoft.com/office/powerpoint/2010/main" val="260291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1F9A0-B0D5-443B-B03E-79F95682BCC6}"/>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p:sp>
        <p:nvSpPr>
          <p:cNvPr id="3" name="内容占位符 2">
            <a:extLst>
              <a:ext uri="{FF2B5EF4-FFF2-40B4-BE49-F238E27FC236}">
                <a16:creationId xmlns:a16="http://schemas.microsoft.com/office/drawing/2014/main" id="{8BE2183C-2D22-4D22-AA9A-C0AC5355CEC0}"/>
              </a:ext>
            </a:extLst>
          </p:cNvPr>
          <p:cNvSpPr>
            <a:spLocks noGrp="1"/>
          </p:cNvSpPr>
          <p:nvPr>
            <p:ph idx="1"/>
          </p:nvPr>
        </p:nvSpPr>
        <p:spPr/>
        <p:txBody>
          <a:bodyPr/>
          <a:lstStyle/>
          <a:p>
            <a:pPr algn="l" defTabSz="457200">
              <a:lnSpc>
                <a:spcPts val="3600"/>
              </a:lnSpc>
              <a:spcBef>
                <a:spcPts val="0"/>
              </a:spcBef>
              <a:defRPr/>
            </a:pPr>
            <a:r>
              <a:rPr kumimoji="0" lang="en-US" altLang="zh-CN" sz="2400" i="0" u="none" strike="noStrike" kern="1200" cap="none" spc="0" normalizeH="0" baseline="0" noProof="0" dirty="0">
                <a:ln>
                  <a:noFill/>
                </a:ln>
                <a:solidFill>
                  <a:srgbClr val="CC6600"/>
                </a:solidFill>
                <a:effectLst/>
                <a:uLnTx/>
                <a:uFillTx/>
                <a:latin typeface="+mn-ea"/>
                <a:ea typeface="+mn-ea"/>
                <a:cs typeface="+mn-cs"/>
              </a:rPr>
              <a:t>LASTVT(B)</a:t>
            </a:r>
            <a:r>
              <a:rPr kumimoji="0" lang="zh-CN" altLang="en-US" sz="2400" i="0" u="none" strike="noStrike" kern="1200" cap="none" spc="0" normalizeH="0" baseline="0" noProof="0" dirty="0">
                <a:ln>
                  <a:noFill/>
                </a:ln>
                <a:solidFill>
                  <a:srgbClr val="CC6600"/>
                </a:solidFill>
                <a:effectLst/>
                <a:uLnTx/>
                <a:uFillTx/>
                <a:latin typeface="+mn-ea"/>
                <a:ea typeface="+mn-ea"/>
                <a:cs typeface="+mn-cs"/>
              </a:rPr>
              <a:t>集计算方法</a:t>
            </a:r>
            <a:r>
              <a:rPr kumimoji="0" lang="en-US" altLang="zh-CN" sz="2400" i="0" u="none" strike="noStrike" kern="1200" cap="none" spc="0" normalizeH="0" baseline="0" noProof="0" dirty="0">
                <a:ln>
                  <a:noFill/>
                </a:ln>
                <a:solidFill>
                  <a:srgbClr val="CC6600"/>
                </a:solidFill>
                <a:effectLst/>
                <a:uLnTx/>
                <a:uFillTx/>
                <a:latin typeface="+mn-ea"/>
                <a:ea typeface="+mn-ea"/>
                <a:cs typeface="+mn-cs"/>
              </a:rPr>
              <a:t>:</a:t>
            </a:r>
          </a:p>
          <a:p>
            <a:pPr marL="927100" lvl="1" indent="-457200" algn="l" defTabSz="457200">
              <a:lnSpc>
                <a:spcPts val="3600"/>
              </a:lnSpc>
              <a:spcBef>
                <a:spcPts val="0"/>
              </a:spcBef>
              <a:buClrTx/>
              <a:buFont typeface="+mj-ea"/>
              <a:buAutoNum type="circleNumDbPlain"/>
              <a:defRPr/>
            </a:pPr>
            <a:r>
              <a:rPr kumimoji="0" lang="en-US" altLang="zh-CN" sz="2400" i="0" u="none" strike="noStrike" kern="1200" cap="none" spc="0" normalizeH="0" baseline="0" noProof="0" dirty="0">
                <a:ln>
                  <a:noFill/>
                </a:ln>
                <a:solidFill>
                  <a:srgbClr val="000000"/>
                </a:solidFill>
                <a:effectLst/>
                <a:uLnTx/>
                <a:uFillTx/>
                <a:latin typeface="+mn-ea"/>
                <a:ea typeface="+mn-ea"/>
                <a:cs typeface="+mn-cs"/>
              </a:rPr>
              <a:t>LASTVT(B)=</a:t>
            </a:r>
            <a:r>
              <a:rPr kumimoji="0" lang="az-Cyrl-AZ" altLang="zh-CN" sz="2400" i="0" u="none" strike="noStrike" kern="1200" cap="none" spc="0" normalizeH="0" baseline="0" noProof="0" dirty="0">
                <a:ln>
                  <a:noFill/>
                </a:ln>
                <a:solidFill>
                  <a:srgbClr val="000000"/>
                </a:solidFill>
                <a:effectLst/>
                <a:uLnTx/>
                <a:uFillTx/>
                <a:latin typeface="+mn-ea"/>
                <a:ea typeface="+mn-ea"/>
                <a:cs typeface="+mn-cs"/>
              </a:rPr>
              <a:t>ф</a:t>
            </a:r>
            <a:endParaRPr kumimoji="0" lang="zh-CN" altLang="en-US" sz="2400" i="0" u="none" strike="noStrike" kern="1200" cap="none" spc="0" normalizeH="0" baseline="0" noProof="0" dirty="0">
              <a:ln>
                <a:noFill/>
              </a:ln>
              <a:solidFill>
                <a:srgbClr val="000000"/>
              </a:solidFill>
              <a:effectLst/>
              <a:uLnTx/>
              <a:uFillTx/>
              <a:latin typeface="+mn-ea"/>
              <a:ea typeface="+mn-ea"/>
              <a:cs typeface="+mn-cs"/>
            </a:endParaRPr>
          </a:p>
          <a:p>
            <a:pPr marL="927100" lvl="1" indent="-457200" algn="l" eaLnBrk="0" fontAlgn="base" hangingPunct="0">
              <a:lnSpc>
                <a:spcPts val="3600"/>
              </a:lnSpc>
              <a:spcBef>
                <a:spcPct val="10000"/>
              </a:spcBef>
              <a:spcAft>
                <a:spcPct val="0"/>
              </a:spcAft>
              <a:buClrTx/>
              <a:buFont typeface="+mj-ea"/>
              <a:buAutoNum type="circleNumDbPlain"/>
              <a:defRPr/>
            </a:pPr>
            <a:r>
              <a:rPr kumimoji="0" lang="zh-CN" altLang="en-US" sz="2400" i="0" u="none" strike="noStrike" kern="1200" cap="none" spc="0" normalizeH="0" baseline="0" noProof="0" dirty="0">
                <a:ln>
                  <a:noFill/>
                </a:ln>
                <a:solidFill>
                  <a:srgbClr val="000000"/>
                </a:solidFill>
                <a:effectLst/>
                <a:uLnTx/>
                <a:uFillTx/>
                <a:latin typeface="+mn-ea"/>
                <a:ea typeface="+mn-ea"/>
                <a:cs typeface="+mn-cs"/>
              </a:rPr>
              <a:t>扫描文法规则，对形如</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B→</a:t>
            </a:r>
            <a:r>
              <a:rPr lang="en-US" altLang="zh-CN" sz="2400" dirty="0">
                <a:solidFill>
                  <a:srgbClr val="000000"/>
                </a:solidFill>
                <a:latin typeface="+mn-ea"/>
                <a:ea typeface="+mn-ea"/>
              </a:rPr>
              <a:t>···a</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或</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B→</a:t>
            </a:r>
            <a:r>
              <a:rPr lang="en-US" altLang="zh-CN" sz="2400" dirty="0">
                <a:solidFill>
                  <a:srgbClr val="000000"/>
                </a:solidFill>
                <a:latin typeface="+mn-ea"/>
                <a:ea typeface="+mn-ea"/>
              </a:rPr>
              <a:t>···</a:t>
            </a:r>
            <a:r>
              <a:rPr lang="en-US" altLang="zh-CN" sz="2400" dirty="0" err="1">
                <a:solidFill>
                  <a:srgbClr val="000000"/>
                </a:solidFill>
                <a:latin typeface="+mn-ea"/>
                <a:ea typeface="+mn-ea"/>
              </a:rPr>
              <a:t>aC</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规则，</a:t>
            </a:r>
            <a:r>
              <a:rPr kumimoji="0" lang="en-US" altLang="zh-CN" sz="2400" i="0" u="none" strike="noStrike" kern="1200" cap="none" spc="0" normalizeH="0" baseline="0" noProof="0" dirty="0" err="1">
                <a:ln>
                  <a:noFill/>
                </a:ln>
                <a:solidFill>
                  <a:srgbClr val="000000"/>
                </a:solidFill>
                <a:effectLst/>
                <a:uLnTx/>
                <a:uFillTx/>
                <a:latin typeface="+mn-ea"/>
                <a:ea typeface="+mn-ea"/>
                <a:cs typeface="+mn-cs"/>
              </a:rPr>
              <a:t>a∈V</a:t>
            </a:r>
            <a:r>
              <a:rPr kumimoji="0" lang="en-US" altLang="zh-CN" sz="2400" i="0" u="none" strike="noStrike" kern="1200" cap="none" spc="0" normalizeH="0" baseline="-30000" noProof="0" dirty="0" err="1">
                <a:ln>
                  <a:noFill/>
                </a:ln>
                <a:solidFill>
                  <a:srgbClr val="000000"/>
                </a:solidFill>
                <a:effectLst/>
                <a:uLnTx/>
                <a:uFillTx/>
                <a:latin typeface="+mn-ea"/>
                <a:ea typeface="+mn-ea"/>
                <a:cs typeface="+mn-cs"/>
              </a:rPr>
              <a:t>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C∈V</a:t>
            </a:r>
            <a:r>
              <a:rPr kumimoji="0" lang="en-US" altLang="zh-CN" sz="24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，则</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LASTVT(B)  ∪= {a};</a:t>
            </a:r>
          </a:p>
          <a:p>
            <a:pPr marL="927100" lvl="1" indent="-457200" algn="l" eaLnBrk="0" fontAlgn="base" hangingPunct="0">
              <a:lnSpc>
                <a:spcPts val="3600"/>
              </a:lnSpc>
              <a:spcBef>
                <a:spcPct val="10000"/>
              </a:spcBef>
              <a:spcAft>
                <a:spcPct val="0"/>
              </a:spcAft>
              <a:buClrTx/>
              <a:buFont typeface="+mj-ea"/>
              <a:buAutoNum type="circleNumDbPlain"/>
              <a:defRPr/>
            </a:pPr>
            <a:r>
              <a:rPr kumimoji="0" lang="zh-CN" altLang="en-US" sz="2400" i="0" u="none" strike="noStrike" kern="1200" cap="none" spc="0" normalizeH="0" baseline="0" noProof="0" dirty="0">
                <a:ln>
                  <a:noFill/>
                </a:ln>
                <a:solidFill>
                  <a:srgbClr val="000000"/>
                </a:solidFill>
                <a:effectLst/>
                <a:uLnTx/>
                <a:uFillTx/>
                <a:latin typeface="+mn-ea"/>
                <a:ea typeface="+mn-ea"/>
                <a:cs typeface="+mn-cs"/>
              </a:rPr>
              <a:t>扫描文法规则，对形如</a:t>
            </a:r>
            <a:r>
              <a:rPr lang="en-US" altLang="zh-CN" sz="2400" dirty="0">
                <a:solidFill>
                  <a:srgbClr val="000000"/>
                </a:solidFill>
                <a:latin typeface="+mn-ea"/>
                <a:ea typeface="+mn-ea"/>
              </a:rPr>
              <a:t>B</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t>
            </a:r>
            <a:r>
              <a:rPr lang="en-US" altLang="zh-CN" sz="2400" dirty="0">
                <a:solidFill>
                  <a:srgbClr val="000000"/>
                </a:solidFill>
                <a:latin typeface="+mn-ea"/>
                <a:ea typeface="+mn-ea"/>
              </a:rPr>
              <a:t>···C</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规则，</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C∈V</a:t>
            </a:r>
            <a:r>
              <a:rPr kumimoji="0" lang="en-US" altLang="zh-CN" sz="24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，则</a:t>
            </a:r>
            <a:endParaRPr kumimoji="0" lang="en-US" altLang="zh-CN" sz="2400" i="0" u="none" strike="noStrike" kern="1200" cap="none" spc="0" normalizeH="0" baseline="0" noProof="0" dirty="0">
              <a:ln>
                <a:noFill/>
              </a:ln>
              <a:solidFill>
                <a:srgbClr val="000000"/>
              </a:solidFill>
              <a:effectLst/>
              <a:uLnTx/>
              <a:uFillTx/>
              <a:latin typeface="+mn-ea"/>
              <a:ea typeface="+mn-ea"/>
              <a:cs typeface="+mn-cs"/>
            </a:endParaRPr>
          </a:p>
          <a:p>
            <a:pPr marL="469900" lvl="1" indent="0" algn="l" eaLnBrk="0" fontAlgn="base" hangingPunct="0">
              <a:lnSpc>
                <a:spcPts val="3600"/>
              </a:lnSpc>
              <a:spcBef>
                <a:spcPct val="10000"/>
              </a:spcBef>
              <a:spcAft>
                <a:spcPct val="0"/>
              </a:spcAft>
              <a:buClrTx/>
              <a:buNone/>
              <a:defRPr/>
            </a:pPr>
            <a:r>
              <a:rPr kumimoji="0" lang="en-US" altLang="zh-CN" sz="2400" i="0" u="none" strike="noStrike" kern="1200" cap="none" spc="0" normalizeH="0" baseline="0" noProof="0" dirty="0">
                <a:ln>
                  <a:noFill/>
                </a:ln>
                <a:solidFill>
                  <a:srgbClr val="000000"/>
                </a:solidFill>
                <a:effectLst/>
                <a:uLnTx/>
                <a:uFillTx/>
                <a:latin typeface="+mn-ea"/>
                <a:ea typeface="+mn-ea"/>
                <a:cs typeface="+mn-cs"/>
              </a:rPr>
              <a:t>     LASTVT(B) ∪=  LASTVT(C);</a:t>
            </a:r>
          </a:p>
          <a:p>
            <a:pPr marL="927100" lvl="1" indent="-457200" algn="l" eaLnBrk="0" fontAlgn="base" hangingPunct="0">
              <a:lnSpc>
                <a:spcPts val="3600"/>
              </a:lnSpc>
              <a:spcBef>
                <a:spcPct val="10000"/>
              </a:spcBef>
              <a:spcAft>
                <a:spcPct val="0"/>
              </a:spcAft>
              <a:buClrTx/>
              <a:buFont typeface="+mj-ea"/>
              <a:buAutoNum type="circleNumDbPlain" startAt="4"/>
              <a:defRPr/>
            </a:pPr>
            <a:r>
              <a:rPr kumimoji="0" lang="zh-CN" altLang="en-US" sz="2400" i="0" u="none" strike="noStrike" kern="1200" cap="none" spc="0" normalizeH="0" baseline="0" noProof="0" dirty="0">
                <a:ln>
                  <a:noFill/>
                </a:ln>
                <a:solidFill>
                  <a:srgbClr val="000000"/>
                </a:solidFill>
                <a:effectLst/>
                <a:uLnTx/>
                <a:uFillTx/>
                <a:latin typeface="+mn-ea"/>
                <a:ea typeface="+mn-ea"/>
                <a:cs typeface="+mn-cs"/>
              </a:rPr>
              <a:t>重复③，直到</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LASTVT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集不再扩大为止。 </a:t>
            </a:r>
            <a:endParaRPr kumimoji="0" lang="en-US" altLang="zh-CN" sz="2400" i="0" u="none" strike="noStrike" kern="1200" cap="none" spc="0" normalizeH="0" baseline="0" noProof="0" dirty="0">
              <a:ln>
                <a:noFill/>
              </a:ln>
              <a:solidFill>
                <a:srgbClr val="000000"/>
              </a:solidFill>
              <a:effectLst/>
              <a:uLnTx/>
              <a:uFillTx/>
              <a:latin typeface="+mn-ea"/>
              <a:ea typeface="+mn-ea"/>
              <a:cs typeface="+mn-cs"/>
            </a:endParaRPr>
          </a:p>
          <a:p>
            <a:pPr algn="l" eaLnBrk="0" fontAlgn="base" hangingPunct="0">
              <a:lnSpc>
                <a:spcPts val="3600"/>
              </a:lnSpc>
              <a:spcBef>
                <a:spcPct val="10000"/>
              </a:spcBef>
              <a:spcAft>
                <a:spcPct val="0"/>
              </a:spcAft>
              <a:defRPr/>
            </a:pPr>
            <a:r>
              <a:rPr kumimoji="0" lang="zh-CN" altLang="en-US" sz="2400" i="0" u="none" strike="noStrike" kern="1200" cap="none" spc="0" normalizeH="0" baseline="0" noProof="0" dirty="0">
                <a:ln>
                  <a:noFill/>
                </a:ln>
                <a:solidFill>
                  <a:srgbClr val="000000"/>
                </a:solidFill>
                <a:effectLst/>
                <a:uLnTx/>
                <a:uFillTx/>
                <a:latin typeface="+mn-ea"/>
                <a:ea typeface="+mn-ea"/>
                <a:cs typeface="+mn-cs"/>
              </a:rPr>
              <a:t>基于</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FIRSTVT(B)</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和</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LASTVT(B)</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的算符优先关系计算</a:t>
            </a:r>
            <a:endParaRPr kumimoji="0" lang="en-US" altLang="zh-CN" sz="2400" i="0" u="none" strike="noStrike" kern="1200" cap="none" spc="0" normalizeH="0" baseline="0" noProof="0" dirty="0">
              <a:ln>
                <a:noFill/>
              </a:ln>
              <a:solidFill>
                <a:srgbClr val="000000"/>
              </a:solidFill>
              <a:effectLst/>
              <a:uLnTx/>
              <a:uFillTx/>
              <a:latin typeface="+mn-ea"/>
              <a:ea typeface="+mn-ea"/>
              <a:cs typeface="+mn-cs"/>
            </a:endParaRPr>
          </a:p>
          <a:p>
            <a:pPr marL="0" marR="0" lvl="0" indent="508000" algn="l" defTabSz="914400" rtl="0" eaLnBrk="0" fontAlgn="base" latinLnBrk="0" hangingPunct="0">
              <a:lnSpc>
                <a:spcPct val="120000"/>
              </a:lnSpc>
              <a:spcBef>
                <a:spcPct val="20000"/>
              </a:spcBef>
              <a:spcAft>
                <a:spcPct val="0"/>
              </a:spcAft>
              <a:buClrTx/>
              <a:buSzTx/>
              <a:buFontTx/>
              <a:buNone/>
              <a:tabLst/>
              <a:defRPr/>
            </a:pPr>
            <a:r>
              <a:rPr kumimoji="0" lang="zh-CN" altLang="en-US" sz="2400" i="0" u="none" strike="noStrike" kern="1200" cap="none" spc="0" normalizeH="0" baseline="0" noProof="0" dirty="0">
                <a:ln>
                  <a:noFill/>
                </a:ln>
                <a:solidFill>
                  <a:srgbClr val="000000"/>
                </a:solidFill>
                <a:effectLst/>
                <a:uLnTx/>
                <a:uFillTx/>
                <a:latin typeface="+mn-ea"/>
                <a:ea typeface="+mn-ea"/>
                <a:cs typeface="+mn-cs"/>
              </a:rPr>
              <a:t>如果</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a:t>
            </a:r>
            <a:r>
              <a:rPr kumimoji="0" lang="en-US" altLang="zh-CN" sz="2400" i="0" u="none" strike="noStrike" kern="1200" cap="none" spc="0" normalizeH="0" baseline="0" noProof="0" dirty="0">
                <a:ln>
                  <a:noFill/>
                </a:ln>
                <a:solidFill>
                  <a:srgbClr val="0000FF"/>
                </a:solidFill>
                <a:effectLst/>
                <a:uLnTx/>
                <a:uFillTx/>
                <a:latin typeface="+mn-ea"/>
                <a:ea typeface="+mn-ea"/>
                <a:cs typeface="+mn-cs"/>
              </a:rPr>
              <a:t>ab</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…∈P</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或</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a:t>
            </a:r>
            <a:r>
              <a:rPr kumimoji="0" lang="en-US" altLang="zh-CN" sz="2400" i="0" u="none" strike="noStrike" kern="1200" cap="none" spc="0" normalizeH="0" baseline="0" noProof="0" dirty="0" err="1">
                <a:ln>
                  <a:noFill/>
                </a:ln>
                <a:solidFill>
                  <a:srgbClr val="0000FF"/>
                </a:solidFill>
                <a:effectLst/>
                <a:uLnTx/>
                <a:uFillTx/>
                <a:latin typeface="+mn-ea"/>
                <a:ea typeface="+mn-ea"/>
                <a:cs typeface="+mn-cs"/>
              </a:rPr>
              <a:t>aBb</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…∈P</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err="1">
                <a:ln>
                  <a:noFill/>
                </a:ln>
                <a:solidFill>
                  <a:srgbClr val="000000"/>
                </a:solidFill>
                <a:effectLst/>
                <a:uLnTx/>
                <a:uFillTx/>
                <a:latin typeface="+mn-ea"/>
                <a:ea typeface="+mn-ea"/>
                <a:cs typeface="+mn-cs"/>
              </a:rPr>
              <a:t>b∈V</a:t>
            </a:r>
            <a:r>
              <a:rPr kumimoji="0" lang="en-US" altLang="zh-CN" sz="2400" i="0" u="none" strike="noStrike" kern="1200" cap="none" spc="0" normalizeH="0" baseline="-30000" noProof="0" dirty="0" err="1">
                <a:ln>
                  <a:noFill/>
                </a:ln>
                <a:solidFill>
                  <a:srgbClr val="000000"/>
                </a:solidFill>
                <a:effectLst/>
                <a:uLnTx/>
                <a:uFillTx/>
                <a:latin typeface="+mn-ea"/>
                <a:ea typeface="+mn-ea"/>
                <a:cs typeface="+mn-cs"/>
              </a:rPr>
              <a:t>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B∈V</a:t>
            </a:r>
            <a:r>
              <a:rPr kumimoji="0" lang="en-US" altLang="zh-CN" sz="24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，则</a:t>
            </a:r>
            <a:r>
              <a:rPr kumimoji="0" lang="en-US" altLang="zh-CN" sz="2400" i="0" u="none" strike="noStrike" kern="1200" cap="none" spc="0" normalizeH="0" baseline="0" noProof="0" dirty="0" err="1">
                <a:ln>
                  <a:noFill/>
                </a:ln>
                <a:solidFill>
                  <a:srgbClr val="C00000"/>
                </a:solidFill>
                <a:effectLst/>
                <a:uLnTx/>
                <a:uFillTx/>
                <a:latin typeface="+mn-ea"/>
                <a:ea typeface="+mn-ea"/>
                <a:cs typeface="+mn-cs"/>
              </a:rPr>
              <a:t>a</a:t>
            </a:r>
            <a:r>
              <a:rPr kumimoji="0" lang="en-US" altLang="zh-CN" sz="2400" b="0" i="0" u="none" strike="noStrike" kern="1200" cap="none" spc="0" normalizeH="0" baseline="0" noProof="0" dirty="0" err="1">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400" i="0" u="none" strike="noStrike" kern="1200" cap="none" spc="0" normalizeH="0" baseline="0" noProof="0" dirty="0" err="1">
                <a:ln>
                  <a:noFill/>
                </a:ln>
                <a:solidFill>
                  <a:srgbClr val="C00000"/>
                </a:solidFill>
                <a:effectLst/>
                <a:uLnTx/>
                <a:uFillTx/>
                <a:latin typeface="+mn-ea"/>
                <a:ea typeface="+mn-ea"/>
                <a:cs typeface="+mn-cs"/>
              </a:rPr>
              <a:t>b</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p>
          <a:p>
            <a:pPr marL="0" marR="0" lvl="0" indent="508000" algn="l" defTabSz="914400" rtl="0" eaLnBrk="0" fontAlgn="base" latinLnBrk="0" hangingPunct="0">
              <a:lnSpc>
                <a:spcPct val="120000"/>
              </a:lnSpc>
              <a:spcBef>
                <a:spcPct val="20000"/>
              </a:spcBef>
              <a:spcAft>
                <a:spcPct val="0"/>
              </a:spcAft>
              <a:buClrTx/>
              <a:buSzTx/>
              <a:buFontTx/>
              <a:buNone/>
              <a:tabLst/>
              <a:defRPr/>
            </a:pPr>
            <a:r>
              <a:rPr kumimoji="0" lang="zh-CN" altLang="en-US" sz="2400" i="0" u="none" strike="noStrike" kern="1200" cap="none" spc="0" normalizeH="0" baseline="0" noProof="0" dirty="0">
                <a:ln>
                  <a:noFill/>
                </a:ln>
                <a:solidFill>
                  <a:srgbClr val="000000"/>
                </a:solidFill>
                <a:effectLst/>
                <a:uLnTx/>
                <a:uFillTx/>
                <a:latin typeface="+mn-ea"/>
                <a:ea typeface="+mn-ea"/>
                <a:cs typeface="+mn-cs"/>
              </a:rPr>
              <a:t>如果</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a:t>
            </a:r>
            <a:r>
              <a:rPr kumimoji="0" lang="en-US" altLang="zh-CN" sz="2400" i="0" u="none" strike="noStrike" kern="1200" cap="none" spc="0" normalizeH="0" baseline="0" noProof="0" dirty="0" err="1">
                <a:ln>
                  <a:noFill/>
                </a:ln>
                <a:solidFill>
                  <a:srgbClr val="0000FF"/>
                </a:solidFill>
                <a:effectLst/>
                <a:uLnTx/>
                <a:uFillTx/>
                <a:latin typeface="+mn-ea"/>
                <a:ea typeface="+mn-ea"/>
                <a:cs typeface="+mn-cs"/>
              </a:rPr>
              <a:t>aB</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…∈P</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err="1">
                <a:ln>
                  <a:noFill/>
                </a:ln>
                <a:solidFill>
                  <a:srgbClr val="0000FF"/>
                </a:solidFill>
                <a:effectLst/>
                <a:uLnTx/>
                <a:uFillTx/>
                <a:latin typeface="+mn-ea"/>
                <a:ea typeface="+mn-ea"/>
                <a:cs typeface="+mn-cs"/>
              </a:rPr>
              <a:t>b∈FIRSTVT</a:t>
            </a:r>
            <a:r>
              <a:rPr kumimoji="0" lang="en-US" altLang="zh-CN" sz="2400" i="0" u="none" strike="noStrike" kern="1200" cap="none" spc="0" normalizeH="0" baseline="0" noProof="0" dirty="0">
                <a:ln>
                  <a:noFill/>
                </a:ln>
                <a:solidFill>
                  <a:srgbClr val="0000FF"/>
                </a:solidFill>
                <a:effectLst/>
                <a:uLnTx/>
                <a:uFillTx/>
                <a:latin typeface="+mn-ea"/>
                <a:ea typeface="+mn-ea"/>
                <a:cs typeface="+mn-cs"/>
              </a:rPr>
              <a:t>(B)</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err="1">
                <a:ln>
                  <a:noFill/>
                </a:ln>
                <a:solidFill>
                  <a:srgbClr val="000000"/>
                </a:solidFill>
                <a:effectLst/>
                <a:uLnTx/>
                <a:uFillTx/>
                <a:latin typeface="+mn-ea"/>
                <a:ea typeface="+mn-ea"/>
                <a:cs typeface="+mn-cs"/>
              </a:rPr>
              <a:t>a∈V</a:t>
            </a:r>
            <a:r>
              <a:rPr kumimoji="0" lang="en-US" altLang="zh-CN" sz="2400" i="0" u="none" strike="noStrike" kern="1200" cap="none" spc="0" normalizeH="0" baseline="-30000" noProof="0" dirty="0" err="1">
                <a:ln>
                  <a:noFill/>
                </a:ln>
                <a:solidFill>
                  <a:srgbClr val="000000"/>
                </a:solidFill>
                <a:effectLst/>
                <a:uLnTx/>
                <a:uFillTx/>
                <a:latin typeface="+mn-ea"/>
                <a:ea typeface="+mn-ea"/>
                <a:cs typeface="+mn-cs"/>
              </a:rPr>
              <a:t>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B∈V</a:t>
            </a:r>
            <a:r>
              <a:rPr kumimoji="0" lang="en-US" altLang="zh-CN" sz="24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，则</a:t>
            </a:r>
            <a:r>
              <a:rPr kumimoji="0" lang="en-US" altLang="zh-CN" sz="2400" i="0" u="none" strike="noStrike" kern="1200" cap="none" spc="0" normalizeH="0" baseline="0" noProof="0" dirty="0" err="1">
                <a:ln>
                  <a:noFill/>
                </a:ln>
                <a:solidFill>
                  <a:srgbClr val="C00000"/>
                </a:solidFill>
                <a:effectLst/>
                <a:uLnTx/>
                <a:uFillTx/>
                <a:latin typeface="+mn-ea"/>
                <a:ea typeface="+mn-ea"/>
                <a:cs typeface="+mn-cs"/>
              </a:rPr>
              <a:t>a</a:t>
            </a:r>
            <a:r>
              <a:rPr kumimoji="0" lang="en-US" altLang="zh-CN" sz="2400" b="0" i="0" u="none" strike="noStrike" kern="1200" cap="none" spc="0" normalizeH="0" baseline="0" noProof="0" dirty="0" err="1">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400" i="0" u="none" strike="noStrike" kern="1200" cap="none" spc="0" normalizeH="0" baseline="0" noProof="0" dirty="0" err="1">
                <a:ln>
                  <a:noFill/>
                </a:ln>
                <a:solidFill>
                  <a:srgbClr val="C00000"/>
                </a:solidFill>
                <a:effectLst/>
                <a:uLnTx/>
                <a:uFillTx/>
                <a:latin typeface="+mn-ea"/>
                <a:ea typeface="+mn-ea"/>
                <a:cs typeface="+mn-cs"/>
              </a:rPr>
              <a:t>b</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p>
          <a:p>
            <a:pPr marL="0" marR="0" lvl="0" indent="508000" algn="l" defTabSz="914400" rtl="0" eaLnBrk="0" fontAlgn="base" latinLnBrk="0" hangingPunct="0">
              <a:lnSpc>
                <a:spcPct val="120000"/>
              </a:lnSpc>
              <a:spcBef>
                <a:spcPct val="20000"/>
              </a:spcBef>
              <a:spcAft>
                <a:spcPct val="0"/>
              </a:spcAft>
              <a:buClrTx/>
              <a:buSzTx/>
              <a:buFontTx/>
              <a:buNone/>
              <a:tabLst/>
              <a:defRPr/>
            </a:pPr>
            <a:r>
              <a:rPr kumimoji="0" lang="zh-CN" altLang="en-US" sz="2400" i="0" u="none" strike="noStrike" kern="1200" cap="none" spc="0" normalizeH="0" baseline="0" noProof="0" dirty="0">
                <a:ln>
                  <a:noFill/>
                </a:ln>
                <a:solidFill>
                  <a:srgbClr val="000000"/>
                </a:solidFill>
                <a:effectLst/>
                <a:uLnTx/>
                <a:uFillTx/>
                <a:latin typeface="+mn-ea"/>
                <a:ea typeface="+mn-ea"/>
                <a:cs typeface="+mn-cs"/>
              </a:rPr>
              <a:t>如果</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A→…</a:t>
            </a:r>
            <a:r>
              <a:rPr kumimoji="0" lang="en-US" altLang="zh-CN" sz="2400" i="0" u="none" strike="noStrike" kern="1200" cap="none" spc="0" normalizeH="0" baseline="0" noProof="0" dirty="0">
                <a:ln>
                  <a:noFill/>
                </a:ln>
                <a:solidFill>
                  <a:srgbClr val="0000FF"/>
                </a:solidFill>
                <a:effectLst/>
                <a:uLnTx/>
                <a:uFillTx/>
                <a:latin typeface="+mn-ea"/>
                <a:ea typeface="+mn-ea"/>
                <a:cs typeface="+mn-cs"/>
              </a:rPr>
              <a:t>Bb</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…∈P</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err="1">
                <a:ln>
                  <a:noFill/>
                </a:ln>
                <a:solidFill>
                  <a:srgbClr val="0000FF"/>
                </a:solidFill>
                <a:effectLst/>
                <a:uLnTx/>
                <a:uFillTx/>
                <a:latin typeface="+mn-ea"/>
                <a:ea typeface="+mn-ea"/>
                <a:cs typeface="+mn-cs"/>
              </a:rPr>
              <a:t>a∈LASTVT</a:t>
            </a:r>
            <a:r>
              <a:rPr kumimoji="0" lang="en-US" altLang="zh-CN" sz="2400" i="0" u="none" strike="noStrike" kern="1200" cap="none" spc="0" normalizeH="0" baseline="0" noProof="0" dirty="0">
                <a:ln>
                  <a:noFill/>
                </a:ln>
                <a:solidFill>
                  <a:srgbClr val="0000FF"/>
                </a:solidFill>
                <a:effectLst/>
                <a:uLnTx/>
                <a:uFillTx/>
                <a:latin typeface="+mn-ea"/>
                <a:ea typeface="+mn-ea"/>
                <a:cs typeface="+mn-cs"/>
              </a:rPr>
              <a:t>(B)</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 </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err="1">
                <a:ln>
                  <a:noFill/>
                </a:ln>
                <a:solidFill>
                  <a:srgbClr val="000000"/>
                </a:solidFill>
                <a:effectLst/>
                <a:uLnTx/>
                <a:uFillTx/>
                <a:latin typeface="+mn-ea"/>
                <a:ea typeface="+mn-ea"/>
                <a:cs typeface="+mn-cs"/>
              </a:rPr>
              <a:t>b∈V</a:t>
            </a:r>
            <a:r>
              <a:rPr kumimoji="0" lang="en-US" altLang="zh-CN" sz="2400" i="0" u="none" strike="noStrike" kern="1200" cap="none" spc="0" normalizeH="0" baseline="-30000" noProof="0" dirty="0" err="1">
                <a:ln>
                  <a:noFill/>
                </a:ln>
                <a:solidFill>
                  <a:srgbClr val="000000"/>
                </a:solidFill>
                <a:effectLst/>
                <a:uLnTx/>
                <a:uFillTx/>
                <a:latin typeface="+mn-ea"/>
                <a:ea typeface="+mn-ea"/>
                <a:cs typeface="+mn-cs"/>
              </a:rPr>
              <a:t>T</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400" i="0" u="none" strike="noStrike" kern="1200" cap="none" spc="0" normalizeH="0" baseline="0" noProof="0" dirty="0">
                <a:ln>
                  <a:noFill/>
                </a:ln>
                <a:solidFill>
                  <a:srgbClr val="000000"/>
                </a:solidFill>
                <a:effectLst/>
                <a:uLnTx/>
                <a:uFillTx/>
                <a:latin typeface="+mn-ea"/>
                <a:ea typeface="+mn-ea"/>
                <a:cs typeface="+mn-cs"/>
              </a:rPr>
              <a:t>B∈V</a:t>
            </a:r>
            <a:r>
              <a:rPr kumimoji="0" lang="en-US" altLang="zh-CN" sz="24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，则</a:t>
            </a:r>
            <a:r>
              <a:rPr kumimoji="0" lang="en-US" altLang="zh-CN" sz="2400" i="0" u="none" strike="noStrike" kern="1200" cap="none" spc="0" normalizeH="0" baseline="0" noProof="0" dirty="0" err="1">
                <a:ln>
                  <a:noFill/>
                </a:ln>
                <a:solidFill>
                  <a:srgbClr val="C00000"/>
                </a:solidFill>
                <a:effectLst/>
                <a:uLnTx/>
                <a:uFillTx/>
                <a:latin typeface="+mn-ea"/>
                <a:ea typeface="+mn-ea"/>
                <a:cs typeface="+mn-cs"/>
              </a:rPr>
              <a:t>a</a:t>
            </a:r>
            <a:r>
              <a:rPr kumimoji="0" lang="en-US" altLang="zh-CN" sz="2400" b="0" i="0" u="none" strike="noStrike" kern="1200" cap="none" spc="0" normalizeH="0" baseline="0" noProof="0" dirty="0" err="1">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400" i="0" u="none" strike="noStrike" kern="1200" cap="none" spc="0" normalizeH="0" baseline="0" noProof="0" dirty="0" err="1">
                <a:ln>
                  <a:noFill/>
                </a:ln>
                <a:solidFill>
                  <a:srgbClr val="C00000"/>
                </a:solidFill>
                <a:effectLst/>
                <a:uLnTx/>
                <a:uFillTx/>
                <a:latin typeface="+mn-ea"/>
                <a:ea typeface="+mn-ea"/>
                <a:cs typeface="+mn-cs"/>
              </a:rPr>
              <a:t>b</a:t>
            </a:r>
            <a:r>
              <a:rPr kumimoji="0" lang="zh-CN" altLang="en-US" sz="2400" i="0" u="none" strike="noStrike" kern="1200" cap="none" spc="0" normalizeH="0" baseline="0" noProof="0" dirty="0">
                <a:ln>
                  <a:noFill/>
                </a:ln>
                <a:solidFill>
                  <a:srgbClr val="000000"/>
                </a:solidFill>
                <a:effectLst/>
                <a:uLnTx/>
                <a:uFillTx/>
                <a:latin typeface="+mn-ea"/>
                <a:ea typeface="+mn-ea"/>
                <a:cs typeface="+mn-cs"/>
              </a:rPr>
              <a:t>。 </a:t>
            </a:r>
          </a:p>
          <a:p>
            <a:pPr algn="l" eaLnBrk="0" fontAlgn="base" hangingPunct="0">
              <a:lnSpc>
                <a:spcPts val="3600"/>
              </a:lnSpc>
              <a:spcBef>
                <a:spcPct val="10000"/>
              </a:spcBef>
              <a:spcAft>
                <a:spcPct val="0"/>
              </a:spcAft>
              <a:defRPr/>
            </a:pPr>
            <a:endParaRPr kumimoji="0" lang="zh-CN" altLang="en-US" sz="2400" i="0" u="none" strike="noStrike" kern="1200" cap="none" spc="0" normalizeH="0" baseline="0" noProof="0" dirty="0">
              <a:ln>
                <a:noFill/>
              </a:ln>
              <a:solidFill>
                <a:srgbClr val="000000"/>
              </a:solidFill>
              <a:effectLst/>
              <a:uLnTx/>
              <a:uFillTx/>
              <a:latin typeface="+mn-ea"/>
              <a:ea typeface="+mn-ea"/>
              <a:cs typeface="+mn-cs"/>
            </a:endParaRPr>
          </a:p>
          <a:p>
            <a:endParaRPr lang="zh-CN" altLang="en-US" dirty="0"/>
          </a:p>
        </p:txBody>
      </p:sp>
      <p:sp>
        <p:nvSpPr>
          <p:cNvPr id="4" name="灯片编号占位符 3">
            <a:extLst>
              <a:ext uri="{FF2B5EF4-FFF2-40B4-BE49-F238E27FC236}">
                <a16:creationId xmlns:a16="http://schemas.microsoft.com/office/drawing/2014/main" id="{64FD5B93-9D1B-4C0F-98CE-89AA3C9839C4}"/>
              </a:ext>
            </a:extLst>
          </p:cNvPr>
          <p:cNvSpPr>
            <a:spLocks noGrp="1"/>
          </p:cNvSpPr>
          <p:nvPr>
            <p:ph type="sldNum" sz="quarter" idx="4"/>
          </p:nvPr>
        </p:nvSpPr>
        <p:spPr/>
        <p:txBody>
          <a:bodyPr/>
          <a:lstStyle/>
          <a:p>
            <a:fld id="{E3A857A3-1012-4184-86F6-41658C62E65F}" type="slidenum">
              <a:rPr lang="en-US" smtClean="0"/>
              <a:pPr/>
              <a:t>26</a:t>
            </a:fld>
            <a:endParaRPr lang="en-US" dirty="0"/>
          </a:p>
        </p:txBody>
      </p:sp>
    </p:spTree>
    <p:extLst>
      <p:ext uri="{BB962C8B-B14F-4D97-AF65-F5344CB8AC3E}">
        <p14:creationId xmlns:p14="http://schemas.microsoft.com/office/powerpoint/2010/main" val="29142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1F9A0-B0D5-443B-B03E-79F95682BCC6}"/>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p:sp>
        <p:nvSpPr>
          <p:cNvPr id="3" name="内容占位符 2">
            <a:extLst>
              <a:ext uri="{FF2B5EF4-FFF2-40B4-BE49-F238E27FC236}">
                <a16:creationId xmlns:a16="http://schemas.microsoft.com/office/drawing/2014/main" id="{8BE2183C-2D22-4D22-AA9A-C0AC5355CEC0}"/>
              </a:ext>
            </a:extLst>
          </p:cNvPr>
          <p:cNvSpPr>
            <a:spLocks noGrp="1"/>
          </p:cNvSpPr>
          <p:nvPr>
            <p:ph idx="1"/>
          </p:nvPr>
        </p:nvSpPr>
        <p:spPr/>
        <p:txBody>
          <a:bodyPr/>
          <a:lstStyle/>
          <a:p>
            <a:r>
              <a:rPr lang="zh-CN" altLang="en-US" dirty="0"/>
              <a:t>例</a:t>
            </a:r>
            <a:r>
              <a:rPr lang="en-US" altLang="zh-CN" dirty="0"/>
              <a:t>5.6  </a:t>
            </a:r>
            <a:r>
              <a:rPr lang="zh-CN" altLang="en-US" dirty="0"/>
              <a:t>文法</a:t>
            </a:r>
            <a:r>
              <a:rPr lang="en-US" altLang="zh-CN" dirty="0"/>
              <a:t>G(E)</a:t>
            </a:r>
            <a:r>
              <a:rPr lang="zh-CN" altLang="en-US" dirty="0"/>
              <a:t>：</a:t>
            </a:r>
          </a:p>
          <a:p>
            <a:pPr marL="457200" lvl="1" indent="0">
              <a:buNone/>
            </a:pPr>
            <a:r>
              <a:rPr lang="zh-CN" altLang="en-US" sz="2400" dirty="0">
                <a:solidFill>
                  <a:srgbClr val="0000FF"/>
                </a:solidFill>
              </a:rPr>
              <a:t>   </a:t>
            </a:r>
            <a:r>
              <a:rPr lang="en-US" altLang="zh-CN" sz="2400" dirty="0">
                <a:solidFill>
                  <a:srgbClr val="0000FF"/>
                </a:solidFill>
              </a:rPr>
              <a:t>(1)  E→E+T | T</a:t>
            </a:r>
          </a:p>
          <a:p>
            <a:pPr marL="457200" lvl="1" indent="0">
              <a:buNone/>
            </a:pPr>
            <a:r>
              <a:rPr lang="en-US" altLang="zh-CN" sz="2400" dirty="0">
                <a:solidFill>
                  <a:srgbClr val="0000FF"/>
                </a:solidFill>
              </a:rPr>
              <a:t>   (2)  T→T*F | F				</a:t>
            </a:r>
          </a:p>
          <a:p>
            <a:pPr marL="457200" lvl="1" indent="0">
              <a:buNone/>
            </a:pPr>
            <a:r>
              <a:rPr lang="en-US" altLang="zh-CN" sz="2400" dirty="0">
                <a:solidFill>
                  <a:srgbClr val="0000FF"/>
                </a:solidFill>
              </a:rPr>
              <a:t>   (3)  F→P ↑ F | P</a:t>
            </a:r>
          </a:p>
          <a:p>
            <a:pPr marL="457200" lvl="1" indent="0">
              <a:buNone/>
            </a:pPr>
            <a:r>
              <a:rPr lang="en-US" altLang="zh-CN" sz="2400" dirty="0">
                <a:solidFill>
                  <a:srgbClr val="0000FF"/>
                </a:solidFill>
              </a:rPr>
              <a:t>   (4)  P→(E) | </a:t>
            </a:r>
            <a:r>
              <a:rPr lang="en-US" altLang="zh-CN" sz="2400" dirty="0" err="1">
                <a:solidFill>
                  <a:srgbClr val="0000FF"/>
                </a:solidFill>
              </a:rPr>
              <a:t>i</a:t>
            </a:r>
            <a:endParaRPr lang="en-US" altLang="zh-CN" sz="2400" dirty="0">
              <a:solidFill>
                <a:srgbClr val="0000FF"/>
              </a:solidFill>
            </a:endParaRPr>
          </a:p>
          <a:p>
            <a:pPr marL="514350" indent="-514350">
              <a:buClr>
                <a:schemeClr val="tx1"/>
              </a:buClr>
              <a:buFont typeface="+mj-lt"/>
              <a:buAutoNum type="arabicPeriod"/>
            </a:pPr>
            <a:r>
              <a:rPr lang="zh-CN" altLang="en-US" dirty="0"/>
              <a:t>计算文法</a:t>
            </a:r>
            <a:r>
              <a:rPr lang="en-US" altLang="zh-CN" dirty="0"/>
              <a:t>G</a:t>
            </a:r>
            <a:r>
              <a:rPr lang="zh-CN" altLang="en-US" dirty="0"/>
              <a:t>的</a:t>
            </a:r>
            <a:r>
              <a:rPr lang="en-US" altLang="zh-CN" dirty="0"/>
              <a:t>FIRSTVT</a:t>
            </a:r>
            <a:r>
              <a:rPr lang="zh-CN" altLang="en-US" dirty="0"/>
              <a:t>和</a:t>
            </a:r>
            <a:r>
              <a:rPr lang="en-US" altLang="zh-CN" dirty="0"/>
              <a:t>LASTVT</a:t>
            </a:r>
            <a:r>
              <a:rPr lang="zh-CN" altLang="en-US" dirty="0"/>
              <a:t>；</a:t>
            </a:r>
          </a:p>
          <a:p>
            <a:pPr marL="514350" indent="-514350">
              <a:buClr>
                <a:schemeClr val="tx1"/>
              </a:buClr>
              <a:buFont typeface="+mj-lt"/>
              <a:buAutoNum type="arabicPeriod"/>
            </a:pPr>
            <a:r>
              <a:rPr lang="zh-CN" altLang="en-US" dirty="0"/>
              <a:t>构造优先关系表</a:t>
            </a:r>
            <a:r>
              <a:rPr lang="en-US" altLang="zh-CN" dirty="0"/>
              <a:t>;</a:t>
            </a:r>
          </a:p>
          <a:p>
            <a:pPr marL="514350" indent="-514350">
              <a:buClr>
                <a:schemeClr val="tx1"/>
              </a:buClr>
              <a:buFont typeface="+mj-lt"/>
              <a:buAutoNum type="arabicPeriod"/>
            </a:pPr>
            <a:r>
              <a:rPr lang="en-US" altLang="zh-CN" dirty="0"/>
              <a:t>G</a:t>
            </a:r>
            <a:r>
              <a:rPr lang="zh-CN" altLang="en-US" dirty="0"/>
              <a:t>是算符优先文法吗</a:t>
            </a:r>
            <a:r>
              <a:rPr lang="en-US" altLang="zh-CN" dirty="0"/>
              <a:t>?</a:t>
            </a:r>
          </a:p>
          <a:p>
            <a:pPr marL="514350" indent="-514350">
              <a:buClr>
                <a:schemeClr val="tx1"/>
              </a:buClr>
              <a:buFont typeface="+mj-lt"/>
              <a:buAutoNum type="arabicPeriod"/>
            </a:pPr>
            <a:r>
              <a:rPr lang="zh-CN" altLang="en-US" dirty="0"/>
              <a:t>分析串 </a:t>
            </a:r>
            <a:r>
              <a:rPr lang="en-US" altLang="zh-CN" dirty="0" err="1"/>
              <a:t>i+i</a:t>
            </a:r>
            <a:r>
              <a:rPr lang="en-US" altLang="zh-CN" dirty="0"/>
              <a:t>*</a:t>
            </a:r>
            <a:r>
              <a:rPr lang="en-US" altLang="zh-CN" dirty="0" err="1"/>
              <a:t>i</a:t>
            </a:r>
            <a:r>
              <a:rPr lang="en-US" altLang="zh-CN" dirty="0"/>
              <a:t>#</a:t>
            </a:r>
          </a:p>
          <a:p>
            <a:endParaRPr lang="zh-CN" altLang="en-US" dirty="0"/>
          </a:p>
        </p:txBody>
      </p:sp>
      <p:sp>
        <p:nvSpPr>
          <p:cNvPr id="4" name="灯片编号占位符 3">
            <a:extLst>
              <a:ext uri="{FF2B5EF4-FFF2-40B4-BE49-F238E27FC236}">
                <a16:creationId xmlns:a16="http://schemas.microsoft.com/office/drawing/2014/main" id="{64FD5B93-9D1B-4C0F-98CE-89AA3C9839C4}"/>
              </a:ext>
            </a:extLst>
          </p:cNvPr>
          <p:cNvSpPr>
            <a:spLocks noGrp="1"/>
          </p:cNvSpPr>
          <p:nvPr>
            <p:ph type="sldNum" sz="quarter" idx="4"/>
          </p:nvPr>
        </p:nvSpPr>
        <p:spPr/>
        <p:txBody>
          <a:bodyPr/>
          <a:lstStyle/>
          <a:p>
            <a:fld id="{E3A857A3-1012-4184-86F6-41658C62E65F}" type="slidenum">
              <a:rPr lang="en-US" smtClean="0"/>
              <a:pPr/>
              <a:t>27</a:t>
            </a:fld>
            <a:endParaRPr lang="en-US" dirty="0"/>
          </a:p>
        </p:txBody>
      </p:sp>
    </p:spTree>
    <p:extLst>
      <p:ext uri="{BB962C8B-B14F-4D97-AF65-F5344CB8AC3E}">
        <p14:creationId xmlns:p14="http://schemas.microsoft.com/office/powerpoint/2010/main" val="2805818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1F9A0-B0D5-443B-B03E-79F95682BCC6}"/>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p:sp>
        <p:nvSpPr>
          <p:cNvPr id="3" name="内容占位符 2">
            <a:extLst>
              <a:ext uri="{FF2B5EF4-FFF2-40B4-BE49-F238E27FC236}">
                <a16:creationId xmlns:a16="http://schemas.microsoft.com/office/drawing/2014/main" id="{8BE2183C-2D22-4D22-AA9A-C0AC5355CEC0}"/>
              </a:ext>
            </a:extLst>
          </p:cNvPr>
          <p:cNvSpPr>
            <a:spLocks noGrp="1"/>
          </p:cNvSpPr>
          <p:nvPr>
            <p:ph idx="1"/>
          </p:nvPr>
        </p:nvSpPr>
        <p:spPr>
          <a:xfrm>
            <a:off x="487822" y="942764"/>
            <a:ext cx="10515599" cy="5778878"/>
          </a:xfrm>
        </p:spPr>
        <p:txBody>
          <a:bodyPr>
            <a:normAutofit/>
          </a:bodyPr>
          <a:lstStyle/>
          <a:p>
            <a:pPr marL="514350" indent="-514350">
              <a:buClr>
                <a:schemeClr val="tx1"/>
              </a:buClr>
              <a:buFont typeface="+mj-lt"/>
              <a:buAutoNum type="arabicPeriod"/>
            </a:pPr>
            <a:r>
              <a:rPr lang="zh-CN" altLang="en-US" dirty="0"/>
              <a:t>计算文法</a:t>
            </a:r>
            <a:r>
              <a:rPr lang="en-US" altLang="zh-CN" dirty="0"/>
              <a:t>G</a:t>
            </a:r>
            <a:r>
              <a:rPr lang="zh-CN" altLang="en-US" dirty="0"/>
              <a:t>的</a:t>
            </a:r>
            <a:r>
              <a:rPr lang="en-US" altLang="zh-CN" dirty="0"/>
              <a:t>FIRSTVT</a:t>
            </a:r>
            <a:r>
              <a:rPr lang="zh-CN" altLang="en-US" dirty="0"/>
              <a:t>和</a:t>
            </a:r>
            <a:r>
              <a:rPr lang="en-US" altLang="zh-CN" dirty="0"/>
              <a:t>LASTVT</a:t>
            </a:r>
            <a:r>
              <a:rPr lang="zh-CN" altLang="en-US" dirty="0"/>
              <a:t>；</a:t>
            </a:r>
          </a:p>
          <a:p>
            <a:pPr marL="0" indent="0">
              <a:lnSpc>
                <a:spcPct val="100000"/>
              </a:lnSpc>
              <a:buNone/>
            </a:pPr>
            <a:r>
              <a:rPr lang="en-US" altLang="zh-CN" sz="2400" dirty="0"/>
              <a:t>FIRSTVT(E)={+,*,↑,(,</a:t>
            </a:r>
            <a:r>
              <a:rPr lang="en-US" altLang="zh-CN" sz="2400" dirty="0" err="1"/>
              <a:t>i</a:t>
            </a:r>
            <a:r>
              <a:rPr lang="en-US" altLang="zh-CN" sz="2400" dirty="0"/>
              <a:t>}</a:t>
            </a:r>
          </a:p>
          <a:p>
            <a:pPr marL="0" indent="0">
              <a:lnSpc>
                <a:spcPct val="100000"/>
              </a:lnSpc>
              <a:buNone/>
            </a:pPr>
            <a:r>
              <a:rPr lang="en-US" altLang="zh-CN" sz="2400" dirty="0"/>
              <a:t>FIRSTVT(T)={*,↑,(,</a:t>
            </a:r>
            <a:r>
              <a:rPr lang="en-US" altLang="zh-CN" sz="2400" dirty="0" err="1"/>
              <a:t>i</a:t>
            </a:r>
            <a:r>
              <a:rPr lang="en-US" altLang="zh-CN" sz="2400" dirty="0"/>
              <a:t>}</a:t>
            </a:r>
          </a:p>
          <a:p>
            <a:pPr marL="0" indent="0">
              <a:lnSpc>
                <a:spcPct val="100000"/>
              </a:lnSpc>
              <a:buNone/>
            </a:pPr>
            <a:r>
              <a:rPr lang="en-US" altLang="zh-CN" sz="2400" dirty="0"/>
              <a:t>FIRSTVT(F)={↑,(,</a:t>
            </a:r>
            <a:r>
              <a:rPr lang="en-US" altLang="zh-CN" sz="2400" dirty="0" err="1"/>
              <a:t>i</a:t>
            </a:r>
            <a:r>
              <a:rPr lang="en-US" altLang="zh-CN" sz="2400" dirty="0"/>
              <a:t>}</a:t>
            </a:r>
          </a:p>
          <a:p>
            <a:pPr marL="0" indent="0">
              <a:lnSpc>
                <a:spcPct val="100000"/>
              </a:lnSpc>
              <a:buNone/>
            </a:pPr>
            <a:r>
              <a:rPr lang="en-US" altLang="zh-CN" sz="2400" dirty="0"/>
              <a:t>FIRSTVT(P)={(,</a:t>
            </a:r>
            <a:r>
              <a:rPr lang="en-US" altLang="zh-CN" sz="2400" dirty="0" err="1"/>
              <a:t>i</a:t>
            </a:r>
            <a:r>
              <a:rPr lang="en-US" altLang="zh-CN" sz="2400" dirty="0"/>
              <a:t>}</a:t>
            </a:r>
          </a:p>
          <a:p>
            <a:pPr marL="0" indent="0">
              <a:lnSpc>
                <a:spcPct val="100000"/>
              </a:lnSpc>
              <a:buNone/>
            </a:pPr>
            <a:r>
              <a:rPr lang="en-US" altLang="zh-CN" sz="2400" dirty="0"/>
              <a:t>LASTVT(E)={+,*, ↑,),</a:t>
            </a:r>
            <a:r>
              <a:rPr lang="en-US" altLang="zh-CN" sz="2400" dirty="0" err="1"/>
              <a:t>i</a:t>
            </a:r>
            <a:r>
              <a:rPr lang="en-US" altLang="zh-CN" sz="2400" dirty="0"/>
              <a:t>}</a:t>
            </a:r>
          </a:p>
          <a:p>
            <a:pPr marL="0" indent="0">
              <a:lnSpc>
                <a:spcPct val="100000"/>
              </a:lnSpc>
              <a:buNone/>
            </a:pPr>
            <a:r>
              <a:rPr lang="en-US" altLang="zh-CN" sz="2400" dirty="0"/>
              <a:t>LASTVT(T)={*, ↑,),</a:t>
            </a:r>
            <a:r>
              <a:rPr lang="en-US" altLang="zh-CN" sz="2400" dirty="0" err="1"/>
              <a:t>i</a:t>
            </a:r>
            <a:r>
              <a:rPr lang="en-US" altLang="zh-CN" sz="2400" dirty="0"/>
              <a:t>}</a:t>
            </a:r>
          </a:p>
          <a:p>
            <a:pPr marL="0" indent="0">
              <a:lnSpc>
                <a:spcPct val="100000"/>
              </a:lnSpc>
              <a:buNone/>
            </a:pPr>
            <a:r>
              <a:rPr lang="en-US" altLang="zh-CN" sz="2400" dirty="0"/>
              <a:t>LASTVT(F)={↑,),</a:t>
            </a:r>
            <a:r>
              <a:rPr lang="en-US" altLang="zh-CN" sz="2400" dirty="0" err="1"/>
              <a:t>i</a:t>
            </a:r>
            <a:r>
              <a:rPr lang="en-US" altLang="zh-CN" sz="2400" dirty="0"/>
              <a:t>}</a:t>
            </a:r>
          </a:p>
          <a:p>
            <a:pPr marL="0" indent="0">
              <a:lnSpc>
                <a:spcPct val="100000"/>
              </a:lnSpc>
              <a:buNone/>
            </a:pPr>
            <a:r>
              <a:rPr lang="en-US" altLang="zh-CN" sz="2400" dirty="0"/>
              <a:t>LASTVT(P)={),</a:t>
            </a:r>
            <a:r>
              <a:rPr lang="en-US" altLang="zh-CN" sz="2400" dirty="0" err="1"/>
              <a:t>i</a:t>
            </a:r>
            <a:r>
              <a:rPr lang="en-US" altLang="zh-CN" sz="2400" dirty="0"/>
              <a:t>}</a:t>
            </a:r>
          </a:p>
          <a:p>
            <a:pPr marL="514350" indent="-514350">
              <a:lnSpc>
                <a:spcPct val="100000"/>
              </a:lnSpc>
              <a:buClr>
                <a:schemeClr val="tx1"/>
              </a:buClr>
              <a:buFont typeface="+mj-lt"/>
              <a:buAutoNum type="arabicPeriod" startAt="2"/>
            </a:pPr>
            <a:r>
              <a:rPr lang="zh-CN" altLang="en-US" dirty="0"/>
              <a:t>构造优先关系表</a:t>
            </a:r>
            <a:r>
              <a:rPr lang="en-US" altLang="zh-CN" dirty="0"/>
              <a:t>;</a:t>
            </a:r>
          </a:p>
          <a:p>
            <a:pPr marL="514350" indent="-514350">
              <a:lnSpc>
                <a:spcPct val="100000"/>
              </a:lnSpc>
              <a:buClr>
                <a:schemeClr val="tx1"/>
              </a:buClr>
              <a:buFont typeface="+mj-lt"/>
              <a:buAutoNum type="arabicPeriod" startAt="2"/>
            </a:pPr>
            <a:r>
              <a:rPr lang="en-US" altLang="zh-CN" dirty="0"/>
              <a:t>G[E]</a:t>
            </a:r>
            <a:r>
              <a:rPr lang="zh-CN" altLang="en-US" dirty="0"/>
              <a:t>是算符优先文法；</a:t>
            </a:r>
            <a:endParaRPr lang="en-US" altLang="zh-CN" dirty="0"/>
          </a:p>
          <a:p>
            <a:pPr marL="0" indent="0">
              <a:lnSpc>
                <a:spcPct val="100000"/>
              </a:lnSpc>
              <a:buNone/>
            </a:pPr>
            <a:endParaRPr lang="en-US" altLang="zh-CN" sz="2400" dirty="0"/>
          </a:p>
        </p:txBody>
      </p:sp>
      <p:sp>
        <p:nvSpPr>
          <p:cNvPr id="4" name="灯片编号占位符 3">
            <a:extLst>
              <a:ext uri="{FF2B5EF4-FFF2-40B4-BE49-F238E27FC236}">
                <a16:creationId xmlns:a16="http://schemas.microsoft.com/office/drawing/2014/main" id="{64FD5B93-9D1B-4C0F-98CE-89AA3C9839C4}"/>
              </a:ext>
            </a:extLst>
          </p:cNvPr>
          <p:cNvSpPr>
            <a:spLocks noGrp="1"/>
          </p:cNvSpPr>
          <p:nvPr>
            <p:ph type="sldNum" sz="quarter" idx="4"/>
          </p:nvPr>
        </p:nvSpPr>
        <p:spPr/>
        <p:txBody>
          <a:bodyPr/>
          <a:lstStyle/>
          <a:p>
            <a:fld id="{E3A857A3-1012-4184-86F6-41658C62E65F}" type="slidenum">
              <a:rPr lang="en-US" smtClean="0"/>
              <a:pPr/>
              <a:t>28</a:t>
            </a:fld>
            <a:endParaRPr lang="en-US" dirty="0"/>
          </a:p>
        </p:txBody>
      </p:sp>
      <p:sp>
        <p:nvSpPr>
          <p:cNvPr id="6" name="文本框 5">
            <a:extLst>
              <a:ext uri="{FF2B5EF4-FFF2-40B4-BE49-F238E27FC236}">
                <a16:creationId xmlns:a16="http://schemas.microsoft.com/office/drawing/2014/main" id="{2D181D5F-DA50-492E-9B5B-3AF04C76AF50}"/>
              </a:ext>
            </a:extLst>
          </p:cNvPr>
          <p:cNvSpPr txBox="1"/>
          <p:nvPr/>
        </p:nvSpPr>
        <p:spPr>
          <a:xfrm>
            <a:off x="7748337" y="685881"/>
            <a:ext cx="2695074" cy="2019912"/>
          </a:xfrm>
          <a:prstGeom prst="rect">
            <a:avLst/>
          </a:prstGeom>
          <a:noFill/>
        </p:spPr>
        <p:txBody>
          <a:bodyPr wrap="square">
            <a:spAutoFit/>
          </a:bodyPr>
          <a:lstStyle/>
          <a:p>
            <a:pPr>
              <a:lnSpc>
                <a:spcPct val="120000"/>
              </a:lnSpc>
              <a:spcBef>
                <a:spcPts val="500"/>
              </a:spcBef>
              <a:buClr>
                <a:srgbClr val="FFC000"/>
              </a:buClr>
              <a:defRPr/>
            </a:pPr>
            <a:r>
              <a:rPr kumimoji="0" lang="en-US" altLang="zh-CN" sz="2400" b="0" i="0" u="none" strike="noStrike" kern="1200" cap="none" spc="0" normalizeH="0" baseline="0" noProof="0" dirty="0">
                <a:ln>
                  <a:noFill/>
                </a:ln>
                <a:solidFill>
                  <a:srgbClr val="0000FF"/>
                </a:solidFill>
                <a:effectLst/>
                <a:uLnTx/>
                <a:uFillTx/>
                <a:latin typeface="+mn-ea"/>
                <a:cs typeface="+mn-cs"/>
              </a:rPr>
              <a:t>(1)  E→E+T | T</a:t>
            </a:r>
          </a:p>
          <a:p>
            <a:pPr>
              <a:lnSpc>
                <a:spcPct val="120000"/>
              </a:lnSpc>
              <a:spcBef>
                <a:spcPts val="500"/>
              </a:spcBef>
              <a:buClr>
                <a:srgbClr val="FFC000"/>
              </a:buClr>
              <a:defRPr/>
            </a:pPr>
            <a:r>
              <a:rPr kumimoji="0" lang="en-US" altLang="zh-CN" sz="2400" b="0" i="0" u="none" strike="noStrike" kern="1200" cap="none" spc="0" normalizeH="0" baseline="0" noProof="0" dirty="0">
                <a:ln>
                  <a:noFill/>
                </a:ln>
                <a:solidFill>
                  <a:srgbClr val="0000FF"/>
                </a:solidFill>
                <a:effectLst/>
                <a:uLnTx/>
                <a:uFillTx/>
                <a:latin typeface="+mn-ea"/>
                <a:cs typeface="+mn-cs"/>
              </a:rPr>
              <a:t>(2)  T→T*F | F</a:t>
            </a:r>
          </a:p>
          <a:p>
            <a:pPr>
              <a:lnSpc>
                <a:spcPct val="120000"/>
              </a:lnSpc>
              <a:spcBef>
                <a:spcPts val="500"/>
              </a:spcBef>
              <a:buClr>
                <a:srgbClr val="FFC000"/>
              </a:buClr>
              <a:defRPr/>
            </a:pPr>
            <a:r>
              <a:rPr kumimoji="0" lang="en-US" altLang="zh-CN" sz="2400" b="0" i="0" u="none" strike="noStrike" kern="1200" cap="none" spc="0" normalizeH="0" baseline="0" noProof="0" dirty="0">
                <a:ln>
                  <a:noFill/>
                </a:ln>
                <a:solidFill>
                  <a:srgbClr val="0000FF"/>
                </a:solidFill>
                <a:effectLst/>
                <a:uLnTx/>
                <a:uFillTx/>
                <a:latin typeface="+mn-ea"/>
                <a:cs typeface="+mn-cs"/>
              </a:rPr>
              <a:t>(3)  F→P </a:t>
            </a:r>
            <a:r>
              <a:rPr lang="en-US" altLang="zh-CN" sz="2400" dirty="0">
                <a:solidFill>
                  <a:srgbClr val="0000FF"/>
                </a:solidFill>
                <a:latin typeface="+mn-ea"/>
              </a:rPr>
              <a:t>↑ </a:t>
            </a:r>
            <a:r>
              <a:rPr kumimoji="0" lang="en-US" altLang="zh-CN" sz="2400" b="0" i="0" u="none" strike="noStrike" kern="1200" cap="none" spc="0" normalizeH="0" baseline="0" noProof="0" dirty="0">
                <a:ln>
                  <a:noFill/>
                </a:ln>
                <a:solidFill>
                  <a:srgbClr val="0000FF"/>
                </a:solidFill>
                <a:effectLst/>
                <a:uLnTx/>
                <a:uFillTx/>
                <a:latin typeface="+mn-ea"/>
                <a:cs typeface="+mn-cs"/>
              </a:rPr>
              <a:t>F | P</a:t>
            </a:r>
          </a:p>
          <a:p>
            <a:pPr>
              <a:lnSpc>
                <a:spcPct val="120000"/>
              </a:lnSpc>
              <a:spcBef>
                <a:spcPts val="500"/>
              </a:spcBef>
              <a:buClr>
                <a:srgbClr val="FFC000"/>
              </a:buClr>
              <a:defRPr/>
            </a:pPr>
            <a:r>
              <a:rPr kumimoji="0" lang="en-US" altLang="zh-CN" sz="2400" b="0" i="0" u="none" strike="noStrike" kern="1200" cap="none" spc="0" normalizeH="0" baseline="0" noProof="0" dirty="0">
                <a:ln>
                  <a:noFill/>
                </a:ln>
                <a:solidFill>
                  <a:srgbClr val="0000FF"/>
                </a:solidFill>
                <a:effectLst/>
                <a:uLnTx/>
                <a:uFillTx/>
                <a:latin typeface="+mn-ea"/>
                <a:cs typeface="+mn-cs"/>
              </a:rPr>
              <a:t>(4)  P→(E) | </a:t>
            </a:r>
            <a:r>
              <a:rPr kumimoji="0" lang="en-US" altLang="zh-CN" sz="2400" b="0" i="0" u="none" strike="noStrike" kern="1200" cap="none" spc="0" normalizeH="0" baseline="0" noProof="0" dirty="0" err="1">
                <a:ln>
                  <a:noFill/>
                </a:ln>
                <a:solidFill>
                  <a:srgbClr val="0000FF"/>
                </a:solidFill>
                <a:effectLst/>
                <a:uLnTx/>
                <a:uFillTx/>
                <a:latin typeface="+mn-ea"/>
                <a:cs typeface="+mn-cs"/>
              </a:rPr>
              <a:t>i</a:t>
            </a:r>
            <a:endParaRPr kumimoji="0" lang="en-US" altLang="zh-CN" sz="2400" b="0" i="0" u="none" strike="noStrike" kern="1200" cap="none" spc="0" normalizeH="0" baseline="0" noProof="0" dirty="0">
              <a:ln>
                <a:noFill/>
              </a:ln>
              <a:solidFill>
                <a:srgbClr val="0000FF"/>
              </a:solidFill>
              <a:effectLst/>
              <a:uLnTx/>
              <a:uFillTx/>
              <a:latin typeface="+mn-ea"/>
              <a:cs typeface="+mn-cs"/>
            </a:endParaRPr>
          </a:p>
        </p:txBody>
      </p:sp>
      <p:graphicFrame>
        <p:nvGraphicFramePr>
          <p:cNvPr id="7" name="表格 6">
            <a:extLst>
              <a:ext uri="{FF2B5EF4-FFF2-40B4-BE49-F238E27FC236}">
                <a16:creationId xmlns:a16="http://schemas.microsoft.com/office/drawing/2014/main" id="{D22CAFBD-9D2E-4629-B15E-9009834A9AF9}"/>
              </a:ext>
            </a:extLst>
          </p:cNvPr>
          <p:cNvGraphicFramePr>
            <a:graphicFrameLocks noGrp="1"/>
          </p:cNvGraphicFramePr>
          <p:nvPr>
            <p:extLst>
              <p:ext uri="{D42A27DB-BD31-4B8C-83A1-F6EECF244321}">
                <p14:modId xmlns:p14="http://schemas.microsoft.com/office/powerpoint/2010/main" val="3052563336"/>
              </p:ext>
            </p:extLst>
          </p:nvPr>
        </p:nvGraphicFramePr>
        <p:xfrm>
          <a:off x="5518483" y="3144195"/>
          <a:ext cx="5342024" cy="3344537"/>
        </p:xfrm>
        <a:graphic>
          <a:graphicData uri="http://schemas.openxmlformats.org/drawingml/2006/table">
            <a:tbl>
              <a:tblPr firstRow="1" firstCol="1" bandRow="1">
                <a:tableStyleId>{5C22544A-7EE6-4342-B048-85BDC9FD1C3A}</a:tableStyleId>
              </a:tblPr>
              <a:tblGrid>
                <a:gridCol w="667753">
                  <a:extLst>
                    <a:ext uri="{9D8B030D-6E8A-4147-A177-3AD203B41FA5}">
                      <a16:colId xmlns:a16="http://schemas.microsoft.com/office/drawing/2014/main" val="20000"/>
                    </a:ext>
                  </a:extLst>
                </a:gridCol>
                <a:gridCol w="667753">
                  <a:extLst>
                    <a:ext uri="{9D8B030D-6E8A-4147-A177-3AD203B41FA5}">
                      <a16:colId xmlns:a16="http://schemas.microsoft.com/office/drawing/2014/main" val="20001"/>
                    </a:ext>
                  </a:extLst>
                </a:gridCol>
                <a:gridCol w="667753">
                  <a:extLst>
                    <a:ext uri="{9D8B030D-6E8A-4147-A177-3AD203B41FA5}">
                      <a16:colId xmlns:a16="http://schemas.microsoft.com/office/drawing/2014/main" val="20002"/>
                    </a:ext>
                  </a:extLst>
                </a:gridCol>
                <a:gridCol w="667753">
                  <a:extLst>
                    <a:ext uri="{9D8B030D-6E8A-4147-A177-3AD203B41FA5}">
                      <a16:colId xmlns:a16="http://schemas.microsoft.com/office/drawing/2014/main" val="20003"/>
                    </a:ext>
                  </a:extLst>
                </a:gridCol>
                <a:gridCol w="667753">
                  <a:extLst>
                    <a:ext uri="{9D8B030D-6E8A-4147-A177-3AD203B41FA5}">
                      <a16:colId xmlns:a16="http://schemas.microsoft.com/office/drawing/2014/main" val="20004"/>
                    </a:ext>
                  </a:extLst>
                </a:gridCol>
                <a:gridCol w="667753">
                  <a:extLst>
                    <a:ext uri="{9D8B030D-6E8A-4147-A177-3AD203B41FA5}">
                      <a16:colId xmlns:a16="http://schemas.microsoft.com/office/drawing/2014/main" val="20005"/>
                    </a:ext>
                  </a:extLst>
                </a:gridCol>
                <a:gridCol w="667753">
                  <a:extLst>
                    <a:ext uri="{9D8B030D-6E8A-4147-A177-3AD203B41FA5}">
                      <a16:colId xmlns:a16="http://schemas.microsoft.com/office/drawing/2014/main" val="20006"/>
                    </a:ext>
                  </a:extLst>
                </a:gridCol>
                <a:gridCol w="667753">
                  <a:extLst>
                    <a:ext uri="{9D8B030D-6E8A-4147-A177-3AD203B41FA5}">
                      <a16:colId xmlns:a16="http://schemas.microsoft.com/office/drawing/2014/main" val="20007"/>
                    </a:ext>
                  </a:extLst>
                </a:gridCol>
              </a:tblGrid>
              <a:tr h="479745">
                <a:tc>
                  <a:txBody>
                    <a:bodyPr/>
                    <a:lstStyle/>
                    <a:p>
                      <a:pPr algn="ctr"/>
                      <a:endParaRPr lang="zh-CN" altLang="en-US" sz="2400"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zh-CN"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err="1">
                          <a:solidFill>
                            <a:schemeClr val="tx1"/>
                          </a:solidFill>
                          <a:effectLst/>
                          <a:latin typeface="+mn-lt"/>
                        </a:rPr>
                        <a:t>i</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409256">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9256">
                <a:tc>
                  <a:txBody>
                    <a:bodyPr/>
                    <a:lstStyle/>
                    <a:p>
                      <a:pPr algn="ctr" fontAlgn="ctr"/>
                      <a:r>
                        <a:rPr lang="zh-CN" altLang="en-US"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925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400" b="1" i="0" u="none" strike="noStrike" dirty="0">
                          <a:solidFill>
                            <a:schemeClr val="tx1"/>
                          </a:solidFill>
                          <a:effectLst/>
                          <a:latin typeface="+mn-ea"/>
                          <a:ea typeface="+mn-ea"/>
                        </a:rPr>
                        <a:t>­</a:t>
                      </a:r>
                      <a:r>
                        <a:rPr lang="zh-CN" altLang="zh-CN" sz="2400" b="1"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9256">
                <a:tc>
                  <a:txBody>
                    <a:bodyPr/>
                    <a:lstStyle/>
                    <a:p>
                      <a:pPr algn="ctr" fontAlgn="ctr"/>
                      <a:r>
                        <a:rPr lang="en-US" sz="2400" b="1" i="0" u="none" strike="noStrike" dirty="0" err="1">
                          <a:solidFill>
                            <a:schemeClr val="tx1"/>
                          </a:solidFill>
                          <a:effectLst/>
                          <a:latin typeface="+mn-ea"/>
                          <a:ea typeface="+mn-ea"/>
                        </a:rPr>
                        <a:t>i</a:t>
                      </a:r>
                      <a:endParaRPr lang="en-US" sz="2400" b="1" i="0" u="none" strike="noStrike" dirty="0">
                        <a:solidFill>
                          <a:schemeClr val="tx1"/>
                        </a:solidFill>
                        <a:effectLst/>
                        <a:latin typeface="+mn-ea"/>
                        <a:ea typeface="+mn-ea"/>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9256">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09256">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09256">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7088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37E77-C6D2-4DEF-8560-5E7B2F1FD93F}"/>
              </a:ext>
            </a:extLst>
          </p:cNvPr>
          <p:cNvSpPr>
            <a:spLocks noGrp="1"/>
          </p:cNvSpPr>
          <p:nvPr>
            <p:ph type="title"/>
          </p:nvPr>
        </p:nvSpPr>
        <p:spPr/>
        <p:txBody>
          <a:bodyPr/>
          <a:lstStyle/>
          <a:p>
            <a:r>
              <a:rPr lang="zh-CN" altLang="en-US" dirty="0"/>
              <a:t>语法分析方法</a:t>
            </a:r>
          </a:p>
        </p:txBody>
      </p:sp>
      <p:sp>
        <p:nvSpPr>
          <p:cNvPr id="3" name="内容占位符 2">
            <a:extLst>
              <a:ext uri="{FF2B5EF4-FFF2-40B4-BE49-F238E27FC236}">
                <a16:creationId xmlns:a16="http://schemas.microsoft.com/office/drawing/2014/main" id="{D04B05EE-C3F2-4439-9BB6-0FF89F83C34F}"/>
              </a:ext>
            </a:extLst>
          </p:cNvPr>
          <p:cNvSpPr>
            <a:spLocks noGrp="1"/>
          </p:cNvSpPr>
          <p:nvPr>
            <p:ph idx="1"/>
          </p:nvPr>
        </p:nvSpPr>
        <p:spPr>
          <a:xfrm>
            <a:off x="487821" y="942764"/>
            <a:ext cx="5380963" cy="5657622"/>
          </a:xfrm>
        </p:spPr>
        <p:txBody>
          <a:bodyPr>
            <a:normAutofit/>
          </a:bodyPr>
          <a:lstStyle/>
          <a:p>
            <a:pPr marR="0" lvl="0" algn="l" defTabSz="457200" rtl="0" eaLnBrk="1" fontAlgn="auto" latinLnBrk="0" hangingPunct="1">
              <a:lnSpc>
                <a:spcPct val="110000"/>
              </a:lnSpc>
              <a:spcBef>
                <a:spcPts val="600"/>
              </a:spcBef>
              <a:spcAft>
                <a:spcPts val="0"/>
              </a:spcAft>
              <a:buSzPct val="100000"/>
              <a:tabLst/>
              <a:defRPr/>
            </a:pPr>
            <a:r>
              <a:rPr kumimoji="0" lang="zh-CN" altLang="en-US" sz="32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自上而下</a:t>
            </a:r>
            <a:r>
              <a:rPr kumimoji="0" lang="en-US" altLang="zh-CN" sz="32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(Top-down)</a:t>
            </a:r>
          </a:p>
          <a:p>
            <a:pPr marR="0" lvl="1" algn="l" defTabSz="457200" rtl="0" eaLnBrk="1" fontAlgn="auto" latinLnBrk="0" hangingPunct="1">
              <a:lnSpc>
                <a:spcPct val="110000"/>
              </a:lnSpc>
              <a:spcBef>
                <a:spcPts val="600"/>
              </a:spcBef>
              <a:spcAft>
                <a:spcPts val="0"/>
              </a:spcAft>
              <a:buSzPct val="100000"/>
              <a:tabLst/>
              <a:defRPr/>
            </a:pPr>
            <a:r>
              <a:rPr kumimoji="0" lang="zh-CN" altLang="en-US" sz="2800" b="0" i="0" u="none" strike="noStrike" kern="1200" cap="none" spc="0" normalizeH="0" baseline="0" noProof="1">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从文法的开始符号出发，反复使用各种产生式，寻找"匹配"的</a:t>
            </a:r>
            <a:r>
              <a:rPr kumimoji="0" lang="zh-CN" altLang="en-US" sz="280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rPr>
              <a:t>推导</a:t>
            </a:r>
            <a:endParaRPr kumimoji="0" lang="en-US" altLang="zh-CN" sz="280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algn="l" defTabSz="457200" rtl="0" eaLnBrk="1" fontAlgn="auto" latinLnBrk="0" hangingPunct="1">
              <a:lnSpc>
                <a:spcPct val="110000"/>
              </a:lnSpc>
              <a:spcBef>
                <a:spcPts val="600"/>
              </a:spcBef>
              <a:spcAft>
                <a:spcPts val="0"/>
              </a:spcAft>
              <a:buSzPct val="100000"/>
              <a:tabLst/>
              <a:defRPr/>
            </a:pPr>
            <a:r>
              <a:rPr kumimoji="0" lang="zh-CN" altLang="en-US" sz="2800" b="0" i="0" u="none" strike="noStrike" kern="1200" cap="none" spc="0" normalizeH="0" baseline="0" noProof="1">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推导：</a:t>
            </a:r>
            <a:r>
              <a:rPr kumimoji="0" lang="zh-CN" altLang="zh-CN" sz="28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根据文法的产生式规则</a:t>
            </a:r>
            <a:r>
              <a:rPr kumimoji="0" lang="en-US" altLang="zh-CN" sz="28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，把</a:t>
            </a:r>
            <a:r>
              <a:rPr kumimoji="0" lang="zh-CN" altLang="en-US" sz="28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串中出现的</a:t>
            </a:r>
            <a:r>
              <a:rPr kumimoji="0" lang="en-US" altLang="zh-CN" sz="2800" b="0" i="0" u="none" strike="noStrike" kern="1200" cap="none" spc="0" normalizeH="0" baseline="0" noProof="0" dirty="0" err="1">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产生式的</a:t>
            </a:r>
            <a:r>
              <a:rPr kumimoji="0" lang="en-US" altLang="zh-CN" sz="28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cs"/>
              </a:rPr>
              <a:t>LHS符号替换成RHS</a:t>
            </a:r>
            <a:endParaRPr kumimoji="0" lang="en-US" altLang="zh-CN" sz="2800" b="0" i="0" u="none" strike="noStrike" kern="1200" cap="none" spc="0" normalizeH="0" baseline="0" noProof="1">
              <a:ln>
                <a:noFill/>
              </a:ln>
              <a:effectLst/>
              <a:uLnTx/>
              <a:uFillTx/>
              <a:latin typeface="微软雅黑" panose="020B0503020204020204" pitchFamily="34" charset="-122"/>
              <a:ea typeface="微软雅黑" panose="020B0503020204020204" pitchFamily="34" charset="-122"/>
              <a:cs typeface="+mn-cs"/>
            </a:endParaRPr>
          </a:p>
          <a:p>
            <a:pPr marR="0" lvl="1" algn="l" defTabSz="457200" rtl="0" eaLnBrk="1" fontAlgn="auto" latinLnBrk="0" hangingPunct="1">
              <a:lnSpc>
                <a:spcPct val="110000"/>
              </a:lnSpc>
              <a:spcBef>
                <a:spcPts val="600"/>
              </a:spcBef>
              <a:spcAft>
                <a:spcPts val="0"/>
              </a:spcAft>
              <a:buSzPct val="100000"/>
              <a:tabLst/>
              <a:defRPr/>
            </a:pPr>
            <a:r>
              <a:rPr kumimoji="0" lang="en-US" altLang="zh-CN" sz="2800" b="0" i="0" u="none" strike="noStrike" kern="1200" cap="none" spc="0" normalizeH="0" baseline="0" noProof="0" dirty="0" err="1">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从树</a:t>
            </a:r>
            <a:r>
              <a:rPr kumimoji="0" lang="zh-CN" altLang="en-US" sz="28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的根</a:t>
            </a:r>
            <a:r>
              <a:rPr kumimoji="0" lang="en-US" altLang="zh-CN" sz="2800" b="0" i="0" u="none" strike="noStrike" kern="1200" cap="none" spc="0" normalizeH="0" baseline="0" noProof="0" dirty="0" err="1">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开始，构造语法树</a:t>
            </a:r>
            <a:endParaRPr kumimoji="0" lang="zh-CN" altLang="en-US" sz="2800" b="0" i="0" u="none" strike="noStrike" kern="1200" cap="none" spc="0" normalizeH="0" baseline="0" noProof="1">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endParaRPr>
          </a:p>
          <a:p>
            <a:pPr marR="0" lvl="1" algn="l" defTabSz="457200" rtl="0" eaLnBrk="1" fontAlgn="auto" latinLnBrk="0" hangingPunct="1">
              <a:lnSpc>
                <a:spcPct val="110000"/>
              </a:lnSpc>
              <a:spcBef>
                <a:spcPts val="600"/>
              </a:spcBef>
              <a:spcAft>
                <a:spcPts val="0"/>
              </a:spcAft>
              <a:buSzPct val="100000"/>
              <a:tabLst/>
              <a:defRPr/>
            </a:pPr>
            <a:r>
              <a:rPr kumimoji="0" lang="zh-CN" altLang="en-US" sz="2800" b="0" i="0" u="none" strike="noStrike" kern="1200" cap="none" spc="0" normalizeH="0" baseline="0" noProof="1">
                <a:ln>
                  <a:noFill/>
                </a:ln>
                <a:effectLst/>
                <a:uLnTx/>
                <a:uFillTx/>
                <a:latin typeface="微软雅黑" panose="020B0503020204020204" pitchFamily="34" charset="-122"/>
                <a:ea typeface="微软雅黑" panose="020B0503020204020204" pitchFamily="34" charset="-122"/>
                <a:cs typeface="+mn-cs"/>
              </a:rPr>
              <a:t>递归下降分析法</a:t>
            </a:r>
            <a:r>
              <a:rPr kumimoji="0" lang="zh-CN" altLang="en-US" sz="28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a:t>
            </a:r>
            <a:r>
              <a:rPr kumimoji="0" lang="zh-CN"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预测分析</a:t>
            </a:r>
            <a:r>
              <a:rPr lang="en-US" altLang="zh-CN" sz="2800" dirty="0" err="1"/>
              <a:t>i</a:t>
            </a:r>
            <a:r>
              <a:rPr lang="zh-CN" altLang="en-US" sz="2800" dirty="0"/>
              <a:t>法</a:t>
            </a:r>
            <a:endPar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a:extLst>
              <a:ext uri="{FF2B5EF4-FFF2-40B4-BE49-F238E27FC236}">
                <a16:creationId xmlns:a16="http://schemas.microsoft.com/office/drawing/2014/main" id="{6450A8A0-DB23-4EAD-9EC3-9BEA3CC55C93}"/>
              </a:ext>
            </a:extLst>
          </p:cNvPr>
          <p:cNvSpPr>
            <a:spLocks noGrp="1"/>
          </p:cNvSpPr>
          <p:nvPr>
            <p:ph type="sldNum" sz="quarter" idx="4"/>
          </p:nvPr>
        </p:nvSpPr>
        <p:spPr/>
        <p:txBody>
          <a:bodyPr/>
          <a:lstStyle/>
          <a:p>
            <a:fld id="{E3A857A3-1012-4184-86F6-41658C62E65F}" type="slidenum">
              <a:rPr lang="en-US" smtClean="0"/>
              <a:pPr/>
              <a:t>2</a:t>
            </a:fld>
            <a:endParaRPr lang="en-US" dirty="0"/>
          </a:p>
        </p:txBody>
      </p:sp>
      <p:sp>
        <p:nvSpPr>
          <p:cNvPr id="7" name="内容占位符 2">
            <a:extLst>
              <a:ext uri="{FF2B5EF4-FFF2-40B4-BE49-F238E27FC236}">
                <a16:creationId xmlns:a16="http://schemas.microsoft.com/office/drawing/2014/main" id="{A18DD64E-306D-4937-B7FD-58F2EBDC45D3}"/>
              </a:ext>
            </a:extLst>
          </p:cNvPr>
          <p:cNvSpPr txBox="1">
            <a:spLocks/>
          </p:cNvSpPr>
          <p:nvPr/>
        </p:nvSpPr>
        <p:spPr>
          <a:xfrm>
            <a:off x="6096000" y="853184"/>
            <a:ext cx="5576313" cy="5657622"/>
          </a:xfrm>
          <a:prstGeom prst="rect">
            <a:avLst/>
          </a:prstGeom>
        </p:spPr>
        <p:txBody>
          <a:bodyPr vert="horz" lIns="91440" tIns="45720" rIns="91440" bIns="45720" rtlCol="0">
            <a:normAutofit/>
          </a:bodyPr>
          <a:lstStyle>
            <a:lvl1pPr marL="342900" indent="-342900" algn="just" defTabSz="914400" rtl="0" eaLnBrk="1" latinLnBrk="0" hangingPunct="1">
              <a:lnSpc>
                <a:spcPct val="120000"/>
              </a:lnSpc>
              <a:spcBef>
                <a:spcPts val="1000"/>
              </a:spcBef>
              <a:buClr>
                <a:srgbClr val="FFC000"/>
              </a:buClr>
              <a:buFont typeface="Wingdings" panose="05000000000000000000" pitchFamily="2" charset="2"/>
              <a:buChar char="n"/>
              <a:defRPr sz="2600" kern="1200">
                <a:solidFill>
                  <a:schemeClr val="tx1"/>
                </a:solidFill>
                <a:latin typeface="微软雅黑" panose="020B0503020204020204" pitchFamily="34" charset="-122"/>
                <a:ea typeface="微软雅黑" panose="020B0503020204020204" pitchFamily="34" charset="-122"/>
                <a:cs typeface="+mn-cs"/>
              </a:defRPr>
            </a:lvl1pPr>
            <a:lvl2pPr marL="812800" indent="-355600" algn="just" defTabSz="914400" rtl="0" eaLnBrk="1" latinLnBrk="0" hangingPunct="1">
              <a:lnSpc>
                <a:spcPct val="120000"/>
              </a:lnSpc>
              <a:spcBef>
                <a:spcPts val="500"/>
              </a:spcBef>
              <a:buClr>
                <a:srgbClr val="FFC000"/>
              </a:buClr>
              <a:buFont typeface="Wingdings" panose="05000000000000000000" pitchFamily="2" charset="2"/>
              <a:buChar char="p"/>
              <a:defRPr sz="2000" kern="1200">
                <a:solidFill>
                  <a:srgbClr val="C00000"/>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20000"/>
              </a:lnSpc>
              <a:spcBef>
                <a:spcPts val="500"/>
              </a:spcBef>
              <a:buClr>
                <a:srgbClr val="FFC000"/>
              </a:buClr>
              <a:buFont typeface="Wingdings" panose="05000000000000000000" pitchFamily="2" charset="2"/>
              <a:buChar char="u"/>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457200" rtl="0" eaLnBrk="1" fontAlgn="auto" latinLnBrk="0" hangingPunct="1">
              <a:lnSpc>
                <a:spcPct val="110000"/>
              </a:lnSpc>
              <a:spcBef>
                <a:spcPts val="600"/>
              </a:spcBef>
              <a:spcAft>
                <a:spcPts val="0"/>
              </a:spcAft>
              <a:buSzPct val="100000"/>
              <a:tabLst/>
              <a:defRPr/>
            </a:pPr>
            <a:r>
              <a:rPr kumimoji="0" lang="zh-CN" altLang="en-US" sz="3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自下而上</a:t>
            </a:r>
            <a:r>
              <a:rPr kumimoji="0" lang="en-US" altLang="zh-CN" sz="3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(Bottom-up)</a:t>
            </a:r>
          </a:p>
          <a:p>
            <a:pPr marR="0" lvl="1" algn="l" defTabSz="457200" rtl="0" eaLnBrk="1" fontAlgn="auto" latinLnBrk="0" hangingPunct="1">
              <a:lnSpc>
                <a:spcPct val="110000"/>
              </a:lnSpc>
              <a:spcBef>
                <a:spcPts val="600"/>
              </a:spcBef>
              <a:spcAft>
                <a:spcPts val="0"/>
              </a:spcAft>
              <a:buSzPct val="100000"/>
              <a:tabLst/>
              <a:defRPr/>
            </a:pPr>
            <a:r>
              <a:rPr kumimoji="0" lang="zh-CN" altLang="zh-CN"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从输入串开始</a:t>
            </a:r>
            <a:r>
              <a:rPr kumimoji="0" lang="en-US" altLang="zh-CN"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逐步进行</a:t>
            </a:r>
            <a:r>
              <a:rPr kumimoji="0" lang="en-US" altLang="zh-CN" sz="2800" b="0" i="0" u="none" strike="noStrike" kern="1200" cap="none" spc="0" normalizeH="0" baseline="0" noProof="0" dirty="0" err="1">
                <a:ln>
                  <a:noFill/>
                </a:ln>
                <a:solidFill>
                  <a:srgbClr val="FF0000"/>
                </a:solidFill>
                <a:effectLst/>
                <a:uLnTx/>
                <a:uFillTx/>
                <a:latin typeface="微软雅黑" panose="020B0503020204020204" pitchFamily="34" charset="-122"/>
                <a:ea typeface="微软雅黑" panose="020B0503020204020204" pitchFamily="34" charset="-122"/>
                <a:cs typeface="+mn-cs"/>
              </a:rPr>
              <a:t>归约</a:t>
            </a:r>
            <a:r>
              <a:rPr kumimoji="0" lang="en-US" altLang="zh-CN" sz="2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，直到文法的开始符号</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R="0" lvl="1" algn="l" defTabSz="457200" rtl="0" eaLnBrk="1" fontAlgn="auto" latinLnBrk="0" hangingPunct="1">
              <a:lnSpc>
                <a:spcPct val="110000"/>
              </a:lnSpc>
              <a:spcBef>
                <a:spcPts val="600"/>
              </a:spcBef>
              <a:spcAft>
                <a:spcPts val="0"/>
              </a:spcAft>
              <a:buSzPct val="100000"/>
              <a:tabLst/>
              <a:defRPr/>
            </a:pPr>
            <a:r>
              <a:rPr kumimoji="0" lang="zh-CN" altLang="zh-CN" sz="2800" b="0" i="0" u="none" strike="noStrike" kern="1200" cap="none" spc="0" normalizeH="0" baseline="0" noProof="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归约</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r>
              <a:rPr kumimoji="0" lang="zh-CN" altLang="zh-CN"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根据文法的产生式规则</a:t>
            </a:r>
            <a:r>
              <a:rPr kumimoji="0" lang="en-US" altLang="zh-CN"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，把</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串中出现的</a:t>
            </a:r>
            <a:r>
              <a:rPr kumimoji="0" lang="en-US" altLang="zh-CN" sz="2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产生式的</a:t>
            </a:r>
            <a:r>
              <a:rPr kumimoji="0" lang="en-US" altLang="zh-CN" sz="28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cs"/>
              </a:rPr>
              <a:t>RHS替换成LHS符号</a:t>
            </a:r>
            <a:endParaRPr kumimoji="0" lang="en-US" altLang="zh-CN" sz="2800" b="0" i="0" u="none" strike="noStrike" kern="1200" cap="none" spc="0" normalizeH="0" baseline="0" noProof="1">
              <a:ln>
                <a:noFill/>
              </a:ln>
              <a:effectLst/>
              <a:uLnTx/>
              <a:uFillTx/>
              <a:latin typeface="微软雅黑" panose="020B0503020204020204" pitchFamily="34" charset="-122"/>
              <a:ea typeface="微软雅黑" panose="020B0503020204020204" pitchFamily="34" charset="-122"/>
              <a:cs typeface="+mn-cs"/>
            </a:endParaRPr>
          </a:p>
          <a:p>
            <a:pPr marR="0" lvl="1" algn="l" defTabSz="457200" rtl="0" eaLnBrk="1" fontAlgn="auto" latinLnBrk="0" hangingPunct="1">
              <a:lnSpc>
                <a:spcPct val="110000"/>
              </a:lnSpc>
              <a:spcBef>
                <a:spcPts val="600"/>
              </a:spcBef>
              <a:spcAft>
                <a:spcPts val="0"/>
              </a:spcAft>
              <a:buSzPct val="100000"/>
              <a:tabLst/>
              <a:defRPr/>
            </a:pPr>
            <a:r>
              <a:rPr kumimoji="0" lang="en-US" altLang="zh-CN" sz="2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从树</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叶节点</a:t>
            </a:r>
            <a:r>
              <a:rPr kumimoji="0" lang="en-US" altLang="zh-CN" sz="2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开始，构造语法树</a:t>
            </a:r>
            <a:endParaRPr kumimoji="0" lang="en-US" altLang="zh-CN"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R="0" lvl="1" algn="l" defTabSz="457200" rtl="0" eaLnBrk="1" fontAlgn="auto" latinLnBrk="0" hangingPunct="1">
              <a:lnSpc>
                <a:spcPct val="110000"/>
              </a:lnSpc>
              <a:spcBef>
                <a:spcPts val="600"/>
              </a:spcBef>
              <a:spcAft>
                <a:spcPts val="0"/>
              </a:spcAft>
              <a:buSzPct val="100000"/>
              <a:tabLst/>
              <a:defRPr/>
            </a:pPr>
            <a:r>
              <a:rPr kumimoji="0" lang="en-US" altLang="zh-CN" sz="2800" b="0" i="0" u="none" strike="noStrike" kern="1200" cap="none" spc="0" normalizeH="0" baseline="0" noProof="1">
                <a:ln>
                  <a:noFill/>
                </a:ln>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1">
                <a:ln>
                  <a:noFill/>
                </a:ln>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1">
                <a:ln>
                  <a:noFill/>
                </a:ln>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1">
                <a:ln>
                  <a:noFill/>
                </a:ln>
                <a:effectLst/>
                <a:uLnTx/>
                <a:uFillTx/>
                <a:latin typeface="微软雅黑" panose="020B0503020204020204" pitchFamily="34" charset="-122"/>
                <a:ea typeface="微软雅黑" panose="020B0503020204020204" pitchFamily="34" charset="-122"/>
                <a:cs typeface="+mn-cs"/>
              </a:rPr>
              <a:t>算符</a:t>
            </a:r>
            <a:r>
              <a:rPr kumimoji="0" lang="en-US" altLang="zh-CN" sz="2800" b="0" i="0" u="none" strike="noStrike" kern="1200" cap="none" spc="0" normalizeH="0" baseline="0" noProof="1">
                <a:ln>
                  <a:noFill/>
                </a:ln>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1">
                <a:ln>
                  <a:noFill/>
                </a:ln>
                <a:effectLst/>
                <a:uLnTx/>
                <a:uFillTx/>
                <a:latin typeface="微软雅黑" panose="020B0503020204020204" pitchFamily="34" charset="-122"/>
                <a:ea typeface="微软雅黑" panose="020B0503020204020204" pitchFamily="34" charset="-122"/>
                <a:cs typeface="+mn-cs"/>
              </a:rPr>
              <a:t>优先分析法</a:t>
            </a:r>
            <a:endParaRPr kumimoji="0" lang="en-US" altLang="zh-CN" sz="2800" b="0" i="0" u="none" strike="noStrike" kern="1200" cap="none" spc="0" normalizeH="0" baseline="0" noProof="1">
              <a:ln>
                <a:noFill/>
              </a:ln>
              <a:effectLst/>
              <a:uLnTx/>
              <a:uFillTx/>
              <a:latin typeface="微软雅黑" panose="020B0503020204020204" pitchFamily="34" charset="-122"/>
              <a:ea typeface="微软雅黑" panose="020B0503020204020204" pitchFamily="34" charset="-122"/>
              <a:cs typeface="+mn-cs"/>
            </a:endParaRPr>
          </a:p>
          <a:p>
            <a:pPr marL="457200" marR="0" lvl="1" indent="0" algn="l" defTabSz="457200" rtl="0" eaLnBrk="1" fontAlgn="auto" latinLnBrk="0" hangingPunct="1">
              <a:lnSpc>
                <a:spcPct val="110000"/>
              </a:lnSpc>
              <a:spcBef>
                <a:spcPts val="600"/>
              </a:spcBef>
              <a:spcAft>
                <a:spcPts val="0"/>
              </a:spcAft>
              <a:buSzPct val="100000"/>
              <a:buNone/>
              <a:tabLst/>
              <a:defRPr/>
            </a:pPr>
            <a:r>
              <a:rPr lang="en-US" altLang="zh-CN" sz="2800" noProof="1">
                <a:solidFill>
                  <a:prstClr val="black">
                    <a:lumMod val="75000"/>
                    <a:lumOff val="25000"/>
                  </a:prstClr>
                </a:solidFill>
              </a:rPr>
              <a:t>    </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LR</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分析法</a:t>
            </a:r>
          </a:p>
          <a:p>
            <a:endParaRPr lang="zh-CN" altLang="en-US" dirty="0"/>
          </a:p>
        </p:txBody>
      </p:sp>
    </p:spTree>
    <p:extLst>
      <p:ext uri="{BB962C8B-B14F-4D97-AF65-F5344CB8AC3E}">
        <p14:creationId xmlns:p14="http://schemas.microsoft.com/office/powerpoint/2010/main" val="120920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1F9A0-B0D5-443B-B03E-79F95682BCC6}"/>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p:sp>
        <p:nvSpPr>
          <p:cNvPr id="3" name="内容占位符 2">
            <a:extLst>
              <a:ext uri="{FF2B5EF4-FFF2-40B4-BE49-F238E27FC236}">
                <a16:creationId xmlns:a16="http://schemas.microsoft.com/office/drawing/2014/main" id="{8BE2183C-2D22-4D22-AA9A-C0AC5355CEC0}"/>
              </a:ext>
            </a:extLst>
          </p:cNvPr>
          <p:cNvSpPr>
            <a:spLocks noGrp="1"/>
          </p:cNvSpPr>
          <p:nvPr>
            <p:ph idx="1"/>
          </p:nvPr>
        </p:nvSpPr>
        <p:spPr>
          <a:xfrm>
            <a:off x="487822" y="942764"/>
            <a:ext cx="2688515" cy="617641"/>
          </a:xfrm>
        </p:spPr>
        <p:txBody>
          <a:bodyPr/>
          <a:lstStyle/>
          <a:p>
            <a:pPr marL="514350" indent="-514350">
              <a:buClr>
                <a:schemeClr val="tx1"/>
              </a:buClr>
              <a:buFont typeface="+mj-lt"/>
              <a:buAutoNum type="arabicPeriod" startAt="4"/>
            </a:pPr>
            <a:r>
              <a:rPr lang="zh-CN" altLang="en-US" dirty="0"/>
              <a:t>分析串</a:t>
            </a:r>
            <a:r>
              <a:rPr lang="en-US" altLang="zh-CN" dirty="0" err="1"/>
              <a:t>i+i</a:t>
            </a:r>
            <a:r>
              <a:rPr lang="en-US" altLang="zh-CN" dirty="0"/>
              <a:t>*</a:t>
            </a:r>
            <a:r>
              <a:rPr lang="en-US" altLang="zh-CN" dirty="0" err="1"/>
              <a:t>i</a:t>
            </a:r>
            <a:r>
              <a:rPr lang="en-US" altLang="zh-CN" dirty="0"/>
              <a:t>#</a:t>
            </a:r>
            <a:endParaRPr lang="zh-CN" altLang="en-US" dirty="0"/>
          </a:p>
        </p:txBody>
      </p:sp>
      <p:sp>
        <p:nvSpPr>
          <p:cNvPr id="4" name="灯片编号占位符 3">
            <a:extLst>
              <a:ext uri="{FF2B5EF4-FFF2-40B4-BE49-F238E27FC236}">
                <a16:creationId xmlns:a16="http://schemas.microsoft.com/office/drawing/2014/main" id="{64FD5B93-9D1B-4C0F-98CE-89AA3C9839C4}"/>
              </a:ext>
            </a:extLst>
          </p:cNvPr>
          <p:cNvSpPr>
            <a:spLocks noGrp="1"/>
          </p:cNvSpPr>
          <p:nvPr>
            <p:ph type="sldNum" sz="quarter" idx="4"/>
          </p:nvPr>
        </p:nvSpPr>
        <p:spPr/>
        <p:txBody>
          <a:bodyPr/>
          <a:lstStyle/>
          <a:p>
            <a:fld id="{E3A857A3-1012-4184-86F6-41658C62E65F}" type="slidenum">
              <a:rPr lang="en-US" smtClean="0"/>
              <a:pPr/>
              <a:t>29</a:t>
            </a:fld>
            <a:endParaRPr lang="en-US" dirty="0"/>
          </a:p>
        </p:txBody>
      </p:sp>
      <p:graphicFrame>
        <p:nvGraphicFramePr>
          <p:cNvPr id="5" name="表格 4">
            <a:extLst>
              <a:ext uri="{FF2B5EF4-FFF2-40B4-BE49-F238E27FC236}">
                <a16:creationId xmlns:a16="http://schemas.microsoft.com/office/drawing/2014/main" id="{313ACCF0-3C18-4770-88BB-07FA145BA9C4}"/>
              </a:ext>
            </a:extLst>
          </p:cNvPr>
          <p:cNvGraphicFramePr>
            <a:graphicFrameLocks noGrp="1"/>
          </p:cNvGraphicFramePr>
          <p:nvPr>
            <p:extLst>
              <p:ext uri="{D42A27DB-BD31-4B8C-83A1-F6EECF244321}">
                <p14:modId xmlns:p14="http://schemas.microsoft.com/office/powerpoint/2010/main" val="195503938"/>
              </p:ext>
            </p:extLst>
          </p:nvPr>
        </p:nvGraphicFramePr>
        <p:xfrm>
          <a:off x="304799" y="1627914"/>
          <a:ext cx="2688512" cy="3028001"/>
        </p:xfrm>
        <a:graphic>
          <a:graphicData uri="http://schemas.openxmlformats.org/drawingml/2006/table">
            <a:tbl>
              <a:tblPr firstRow="1" firstCol="1" bandRow="1">
                <a:tableStyleId>{5C22544A-7EE6-4342-B048-85BDC9FD1C3A}</a:tableStyleId>
              </a:tblPr>
              <a:tblGrid>
                <a:gridCol w="336064">
                  <a:extLst>
                    <a:ext uri="{9D8B030D-6E8A-4147-A177-3AD203B41FA5}">
                      <a16:colId xmlns:a16="http://schemas.microsoft.com/office/drawing/2014/main" val="20000"/>
                    </a:ext>
                  </a:extLst>
                </a:gridCol>
                <a:gridCol w="336064">
                  <a:extLst>
                    <a:ext uri="{9D8B030D-6E8A-4147-A177-3AD203B41FA5}">
                      <a16:colId xmlns:a16="http://schemas.microsoft.com/office/drawing/2014/main" val="20001"/>
                    </a:ext>
                  </a:extLst>
                </a:gridCol>
                <a:gridCol w="336064">
                  <a:extLst>
                    <a:ext uri="{9D8B030D-6E8A-4147-A177-3AD203B41FA5}">
                      <a16:colId xmlns:a16="http://schemas.microsoft.com/office/drawing/2014/main" val="20002"/>
                    </a:ext>
                  </a:extLst>
                </a:gridCol>
                <a:gridCol w="336064">
                  <a:extLst>
                    <a:ext uri="{9D8B030D-6E8A-4147-A177-3AD203B41FA5}">
                      <a16:colId xmlns:a16="http://schemas.microsoft.com/office/drawing/2014/main" val="20003"/>
                    </a:ext>
                  </a:extLst>
                </a:gridCol>
                <a:gridCol w="336064">
                  <a:extLst>
                    <a:ext uri="{9D8B030D-6E8A-4147-A177-3AD203B41FA5}">
                      <a16:colId xmlns:a16="http://schemas.microsoft.com/office/drawing/2014/main" val="20004"/>
                    </a:ext>
                  </a:extLst>
                </a:gridCol>
                <a:gridCol w="336064">
                  <a:extLst>
                    <a:ext uri="{9D8B030D-6E8A-4147-A177-3AD203B41FA5}">
                      <a16:colId xmlns:a16="http://schemas.microsoft.com/office/drawing/2014/main" val="20005"/>
                    </a:ext>
                  </a:extLst>
                </a:gridCol>
                <a:gridCol w="336064">
                  <a:extLst>
                    <a:ext uri="{9D8B030D-6E8A-4147-A177-3AD203B41FA5}">
                      <a16:colId xmlns:a16="http://schemas.microsoft.com/office/drawing/2014/main" val="20006"/>
                    </a:ext>
                  </a:extLst>
                </a:gridCol>
                <a:gridCol w="336064">
                  <a:extLst>
                    <a:ext uri="{9D8B030D-6E8A-4147-A177-3AD203B41FA5}">
                      <a16:colId xmlns:a16="http://schemas.microsoft.com/office/drawing/2014/main" val="20007"/>
                    </a:ext>
                  </a:extLst>
                </a:gridCol>
              </a:tblGrid>
              <a:tr h="431508">
                <a:tc>
                  <a:txBody>
                    <a:bodyPr/>
                    <a:lstStyle/>
                    <a:p>
                      <a:pPr algn="ctr"/>
                      <a:endParaRPr lang="zh-CN" altLang="en-US" sz="2400"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zh-CN"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err="1">
                          <a:solidFill>
                            <a:schemeClr val="tx1"/>
                          </a:solidFill>
                          <a:effectLst/>
                          <a:latin typeface="+mn-lt"/>
                        </a:rPr>
                        <a:t>i</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368107">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8107">
                <a:tc>
                  <a:txBody>
                    <a:bodyPr/>
                    <a:lstStyle/>
                    <a:p>
                      <a:pPr algn="ctr" fontAlgn="ctr"/>
                      <a:r>
                        <a:rPr lang="zh-CN" altLang="en-US"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810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400" b="1" i="0" u="none" strike="noStrike" dirty="0">
                          <a:solidFill>
                            <a:schemeClr val="tx1"/>
                          </a:solidFill>
                          <a:effectLst/>
                          <a:latin typeface="+mn-ea"/>
                          <a:ea typeface="+mn-ea"/>
                        </a:rPr>
                        <a:t>­</a:t>
                      </a:r>
                      <a:r>
                        <a:rPr lang="zh-CN" altLang="zh-CN" sz="2400" b="1"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8107">
                <a:tc>
                  <a:txBody>
                    <a:bodyPr/>
                    <a:lstStyle/>
                    <a:p>
                      <a:pPr algn="ctr" fontAlgn="ctr"/>
                      <a:r>
                        <a:rPr lang="en-US" sz="2400" b="1" i="0" u="none" strike="noStrike" dirty="0" err="1">
                          <a:solidFill>
                            <a:schemeClr val="tx1"/>
                          </a:solidFill>
                          <a:effectLst/>
                          <a:latin typeface="+mn-ea"/>
                          <a:ea typeface="+mn-ea"/>
                        </a:rPr>
                        <a:t>i</a:t>
                      </a:r>
                      <a:endParaRPr lang="en-US" sz="2400" b="1" i="0" u="none" strike="noStrike" dirty="0">
                        <a:solidFill>
                          <a:schemeClr val="tx1"/>
                        </a:solidFill>
                        <a:effectLst/>
                        <a:latin typeface="+mn-ea"/>
                        <a:ea typeface="+mn-ea"/>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8107">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8107">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8107">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6" name="表格 6">
            <a:extLst>
              <a:ext uri="{FF2B5EF4-FFF2-40B4-BE49-F238E27FC236}">
                <a16:creationId xmlns:a16="http://schemas.microsoft.com/office/drawing/2014/main" id="{F9524699-2DC4-413C-A761-4BEB10F9045A}"/>
              </a:ext>
            </a:extLst>
          </p:cNvPr>
          <p:cNvGraphicFramePr>
            <a:graphicFrameLocks noGrp="1"/>
          </p:cNvGraphicFramePr>
          <p:nvPr>
            <p:extLst>
              <p:ext uri="{D42A27DB-BD31-4B8C-83A1-F6EECF244321}">
                <p14:modId xmlns:p14="http://schemas.microsoft.com/office/powerpoint/2010/main" val="4240762036"/>
              </p:ext>
            </p:extLst>
          </p:nvPr>
        </p:nvGraphicFramePr>
        <p:xfrm>
          <a:off x="3573293" y="1223320"/>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zh-CN" altLang="en-US" dirty="0">
                          <a:solidFill>
                            <a:schemeClr val="tx1"/>
                          </a:solidFill>
                        </a:rPr>
                        <a:t>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dirty="0">
                          <a:solidFill>
                            <a:schemeClr val="tx1"/>
                          </a:solidFill>
                        </a:rPr>
                        <a:t>栈</a:t>
                      </a:r>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dirty="0">
                          <a:solidFill>
                            <a:schemeClr val="tx1"/>
                          </a:solidFill>
                        </a:rPr>
                        <a:t>关系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dirty="0">
                          <a:solidFill>
                            <a:schemeClr val="tx1"/>
                          </a:solidFill>
                        </a:rPr>
                        <a:t>当前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dirty="0">
                          <a:solidFill>
                            <a:schemeClr val="tx1"/>
                          </a:solidFill>
                        </a:rPr>
                        <a:t>剩余符号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zh-CN" altLang="en-US" dirty="0">
                          <a:solidFill>
                            <a:schemeClr val="tx1"/>
                          </a:solidFill>
                        </a:rPr>
                        <a:t>动作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999817455"/>
                  </a:ext>
                </a:extLst>
              </a:tr>
            </a:tbl>
          </a:graphicData>
        </a:graphic>
      </p:graphicFrame>
      <p:sp>
        <p:nvSpPr>
          <p:cNvPr id="7" name="文本框 6">
            <a:extLst>
              <a:ext uri="{FF2B5EF4-FFF2-40B4-BE49-F238E27FC236}">
                <a16:creationId xmlns:a16="http://schemas.microsoft.com/office/drawing/2014/main" id="{125ED320-B4C7-4264-B5E6-5C5029D71D9A}"/>
              </a:ext>
            </a:extLst>
          </p:cNvPr>
          <p:cNvSpPr txBox="1"/>
          <p:nvPr/>
        </p:nvSpPr>
        <p:spPr>
          <a:xfrm>
            <a:off x="280141" y="4723424"/>
            <a:ext cx="2695074" cy="2019912"/>
          </a:xfrm>
          <a:prstGeom prst="rect">
            <a:avLst/>
          </a:prstGeom>
          <a:noFill/>
        </p:spPr>
        <p:txBody>
          <a:bodyPr wrap="square">
            <a:spAutoFit/>
          </a:bodyPr>
          <a:lstStyle/>
          <a:p>
            <a:pPr>
              <a:lnSpc>
                <a:spcPct val="120000"/>
              </a:lnSpc>
              <a:spcBef>
                <a:spcPts val="500"/>
              </a:spcBef>
              <a:buClr>
                <a:srgbClr val="FFC000"/>
              </a:buClr>
              <a:defRPr/>
            </a:pPr>
            <a:r>
              <a:rPr kumimoji="0" lang="en-US" altLang="zh-CN" sz="2400" b="0" i="0" u="none" strike="noStrike" kern="1200" cap="none" spc="0" normalizeH="0" baseline="0" noProof="0" dirty="0">
                <a:ln>
                  <a:noFill/>
                </a:ln>
                <a:solidFill>
                  <a:srgbClr val="0000FF"/>
                </a:solidFill>
                <a:effectLst/>
                <a:uLnTx/>
                <a:uFillTx/>
                <a:latin typeface="+mn-ea"/>
                <a:cs typeface="+mn-cs"/>
              </a:rPr>
              <a:t>(1)  E→E+T | T</a:t>
            </a:r>
          </a:p>
          <a:p>
            <a:pPr>
              <a:lnSpc>
                <a:spcPct val="120000"/>
              </a:lnSpc>
              <a:spcBef>
                <a:spcPts val="500"/>
              </a:spcBef>
              <a:buClr>
                <a:srgbClr val="FFC000"/>
              </a:buClr>
              <a:defRPr/>
            </a:pPr>
            <a:r>
              <a:rPr kumimoji="0" lang="en-US" altLang="zh-CN" sz="2400" b="0" i="0" u="none" strike="noStrike" kern="1200" cap="none" spc="0" normalizeH="0" baseline="0" noProof="0" dirty="0">
                <a:ln>
                  <a:noFill/>
                </a:ln>
                <a:solidFill>
                  <a:srgbClr val="0000FF"/>
                </a:solidFill>
                <a:effectLst/>
                <a:uLnTx/>
                <a:uFillTx/>
                <a:latin typeface="+mn-ea"/>
                <a:cs typeface="+mn-cs"/>
              </a:rPr>
              <a:t>(2)  T→T*F | F</a:t>
            </a:r>
          </a:p>
          <a:p>
            <a:pPr>
              <a:lnSpc>
                <a:spcPct val="120000"/>
              </a:lnSpc>
              <a:spcBef>
                <a:spcPts val="500"/>
              </a:spcBef>
              <a:buClr>
                <a:srgbClr val="FFC000"/>
              </a:buClr>
              <a:defRPr/>
            </a:pPr>
            <a:r>
              <a:rPr kumimoji="0" lang="en-US" altLang="zh-CN" sz="2400" b="0" i="0" u="none" strike="noStrike" kern="1200" cap="none" spc="0" normalizeH="0" baseline="0" noProof="0" dirty="0">
                <a:ln>
                  <a:noFill/>
                </a:ln>
                <a:solidFill>
                  <a:srgbClr val="0000FF"/>
                </a:solidFill>
                <a:effectLst/>
                <a:uLnTx/>
                <a:uFillTx/>
                <a:latin typeface="+mn-ea"/>
                <a:cs typeface="+mn-cs"/>
              </a:rPr>
              <a:t>(3)  F→P </a:t>
            </a:r>
            <a:r>
              <a:rPr lang="en-US" altLang="zh-CN" sz="2400" dirty="0">
                <a:solidFill>
                  <a:srgbClr val="0000FF"/>
                </a:solidFill>
                <a:latin typeface="+mn-ea"/>
              </a:rPr>
              <a:t>↑ </a:t>
            </a:r>
            <a:r>
              <a:rPr kumimoji="0" lang="en-US" altLang="zh-CN" sz="2400" b="0" i="0" u="none" strike="noStrike" kern="1200" cap="none" spc="0" normalizeH="0" baseline="0" noProof="0" dirty="0">
                <a:ln>
                  <a:noFill/>
                </a:ln>
                <a:solidFill>
                  <a:srgbClr val="0000FF"/>
                </a:solidFill>
                <a:effectLst/>
                <a:uLnTx/>
                <a:uFillTx/>
                <a:latin typeface="+mn-ea"/>
                <a:cs typeface="+mn-cs"/>
              </a:rPr>
              <a:t>F | P</a:t>
            </a:r>
          </a:p>
          <a:p>
            <a:pPr>
              <a:lnSpc>
                <a:spcPct val="120000"/>
              </a:lnSpc>
              <a:spcBef>
                <a:spcPts val="500"/>
              </a:spcBef>
              <a:buClr>
                <a:srgbClr val="FFC000"/>
              </a:buClr>
              <a:defRPr/>
            </a:pPr>
            <a:r>
              <a:rPr kumimoji="0" lang="en-US" altLang="zh-CN" sz="2400" b="0" i="0" u="none" strike="noStrike" kern="1200" cap="none" spc="0" normalizeH="0" baseline="0" noProof="0" dirty="0">
                <a:ln>
                  <a:noFill/>
                </a:ln>
                <a:solidFill>
                  <a:srgbClr val="0000FF"/>
                </a:solidFill>
                <a:effectLst/>
                <a:uLnTx/>
                <a:uFillTx/>
                <a:latin typeface="+mn-ea"/>
                <a:cs typeface="+mn-cs"/>
              </a:rPr>
              <a:t>(4)  P→(E) | </a:t>
            </a:r>
            <a:r>
              <a:rPr kumimoji="0" lang="en-US" altLang="zh-CN" sz="2400" b="0" i="0" u="none" strike="noStrike" kern="1200" cap="none" spc="0" normalizeH="0" baseline="0" noProof="0" dirty="0" err="1">
                <a:ln>
                  <a:noFill/>
                </a:ln>
                <a:solidFill>
                  <a:srgbClr val="0000FF"/>
                </a:solidFill>
                <a:effectLst/>
                <a:uLnTx/>
                <a:uFillTx/>
                <a:latin typeface="+mn-ea"/>
                <a:cs typeface="+mn-cs"/>
              </a:rPr>
              <a:t>i</a:t>
            </a:r>
            <a:endParaRPr kumimoji="0" lang="en-US" altLang="zh-CN" sz="2400" b="0" i="0" u="none" strike="noStrike" kern="1200" cap="none" spc="0" normalizeH="0" baseline="0" noProof="0" dirty="0">
              <a:ln>
                <a:noFill/>
              </a:ln>
              <a:solidFill>
                <a:srgbClr val="0000FF"/>
              </a:solidFill>
              <a:effectLst/>
              <a:uLnTx/>
              <a:uFillTx/>
              <a:latin typeface="+mn-ea"/>
              <a:cs typeface="+mn-cs"/>
            </a:endParaRPr>
          </a:p>
        </p:txBody>
      </p:sp>
      <p:graphicFrame>
        <p:nvGraphicFramePr>
          <p:cNvPr id="8" name="表格 6">
            <a:extLst>
              <a:ext uri="{FF2B5EF4-FFF2-40B4-BE49-F238E27FC236}">
                <a16:creationId xmlns:a16="http://schemas.microsoft.com/office/drawing/2014/main" id="{D8DB48B5-6600-4A79-B31E-B090EA1ADAEE}"/>
              </a:ext>
            </a:extLst>
          </p:cNvPr>
          <p:cNvGraphicFramePr>
            <a:graphicFrameLocks noGrp="1"/>
          </p:cNvGraphicFramePr>
          <p:nvPr>
            <p:extLst>
              <p:ext uri="{D42A27DB-BD31-4B8C-83A1-F6EECF244321}">
                <p14:modId xmlns:p14="http://schemas.microsoft.com/office/powerpoint/2010/main" val="888318199"/>
              </p:ext>
            </p:extLst>
          </p:nvPr>
        </p:nvGraphicFramePr>
        <p:xfrm>
          <a:off x="3573293" y="1589232"/>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0" i="0" u="none" strike="noStrike" dirty="0">
                          <a:solidFill>
                            <a:srgbClr val="000000"/>
                          </a:solidFill>
                          <a:effectLst/>
                          <a:latin typeface="+mn-lt"/>
                          <a:ea typeface="宋体" panose="02010600030101010101" pitchFamily="2" charset="-122"/>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solidFill>
                            <a:schemeClr val="tx1"/>
                          </a:solidFill>
                        </a:rPr>
                        <a:t>+</a:t>
                      </a:r>
                      <a:r>
                        <a:rPr lang="en-US" altLang="zh-CN" dirty="0" err="1">
                          <a:solidFill>
                            <a:schemeClr val="tx1"/>
                          </a:solidFill>
                        </a:rPr>
                        <a:t>i</a:t>
                      </a:r>
                      <a:r>
                        <a:rPr lang="en-US" altLang="zh-CN" dirty="0">
                          <a:solidFill>
                            <a:schemeClr val="tx1"/>
                          </a:solidFill>
                        </a:rPr>
                        <a:t>*</a:t>
                      </a:r>
                      <a:r>
                        <a:rPr lang="en-US" altLang="zh-CN" dirty="0" err="1">
                          <a:solidFill>
                            <a:schemeClr val="tx1"/>
                          </a:solidFill>
                        </a:rPr>
                        <a:t>i</a:t>
                      </a: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shift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817455"/>
                  </a:ext>
                </a:extLst>
              </a:tr>
            </a:tbl>
          </a:graphicData>
        </a:graphic>
      </p:graphicFrame>
      <p:graphicFrame>
        <p:nvGraphicFramePr>
          <p:cNvPr id="9" name="表格 6">
            <a:extLst>
              <a:ext uri="{FF2B5EF4-FFF2-40B4-BE49-F238E27FC236}">
                <a16:creationId xmlns:a16="http://schemas.microsoft.com/office/drawing/2014/main" id="{F35DC996-B83C-4749-A416-ED3FF63C0CEB}"/>
              </a:ext>
            </a:extLst>
          </p:cNvPr>
          <p:cNvGraphicFramePr>
            <a:graphicFrameLocks noGrp="1"/>
          </p:cNvGraphicFramePr>
          <p:nvPr>
            <p:extLst>
              <p:ext uri="{D42A27DB-BD31-4B8C-83A1-F6EECF244321}">
                <p14:modId xmlns:p14="http://schemas.microsoft.com/office/powerpoint/2010/main" val="532251519"/>
              </p:ext>
            </p:extLst>
          </p:nvPr>
        </p:nvGraphicFramePr>
        <p:xfrm>
          <a:off x="3573293" y="1948668"/>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en-US" altLang="zh-CN" dirty="0">
                          <a:solidFill>
                            <a:schemeClr val="tx1"/>
                          </a:solidFill>
                        </a:rPr>
                        <a:t>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0" i="0" u="none" strike="noStrike" dirty="0">
                          <a:solidFill>
                            <a:srgbClr val="000000"/>
                          </a:solidFill>
                          <a:effectLst/>
                          <a:latin typeface="+mn-lt"/>
                          <a:ea typeface="宋体" panose="02010600030101010101" pitchFamily="2" charset="-122"/>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err="1">
                          <a:solidFill>
                            <a:schemeClr val="tx1"/>
                          </a:solidFill>
                        </a:rPr>
                        <a:t>i</a:t>
                      </a:r>
                      <a:r>
                        <a:rPr lang="en-US" altLang="zh-CN" dirty="0">
                          <a:solidFill>
                            <a:schemeClr val="tx1"/>
                          </a:solidFill>
                        </a:rPr>
                        <a:t>*</a:t>
                      </a:r>
                      <a:r>
                        <a:rPr lang="en-US" altLang="zh-CN" dirty="0" err="1">
                          <a:solidFill>
                            <a:schemeClr val="tx1"/>
                          </a:solidFill>
                        </a:rPr>
                        <a:t>i</a:t>
                      </a: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reduce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817455"/>
                  </a:ext>
                </a:extLst>
              </a:tr>
            </a:tbl>
          </a:graphicData>
        </a:graphic>
      </p:graphicFrame>
      <p:graphicFrame>
        <p:nvGraphicFramePr>
          <p:cNvPr id="10" name="表格 6">
            <a:extLst>
              <a:ext uri="{FF2B5EF4-FFF2-40B4-BE49-F238E27FC236}">
                <a16:creationId xmlns:a16="http://schemas.microsoft.com/office/drawing/2014/main" id="{B64F661A-D721-4705-BBB6-D20FD777C049}"/>
              </a:ext>
            </a:extLst>
          </p:cNvPr>
          <p:cNvGraphicFramePr>
            <a:graphicFrameLocks noGrp="1"/>
          </p:cNvGraphicFramePr>
          <p:nvPr>
            <p:extLst>
              <p:ext uri="{D42A27DB-BD31-4B8C-83A1-F6EECF244321}">
                <p14:modId xmlns:p14="http://schemas.microsoft.com/office/powerpoint/2010/main" val="434274890"/>
              </p:ext>
            </p:extLst>
          </p:nvPr>
        </p:nvGraphicFramePr>
        <p:xfrm>
          <a:off x="3573293" y="2273598"/>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0" i="0" u="none" strike="noStrike" dirty="0">
                          <a:solidFill>
                            <a:srgbClr val="000000"/>
                          </a:solidFill>
                          <a:effectLst/>
                          <a:latin typeface="+mn-lt"/>
                          <a:ea typeface="宋体" panose="02010600030101010101" pitchFamily="2" charset="-122"/>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err="1">
                          <a:solidFill>
                            <a:schemeClr val="tx1"/>
                          </a:solidFill>
                        </a:rPr>
                        <a:t>i</a:t>
                      </a:r>
                      <a:r>
                        <a:rPr lang="en-US" altLang="zh-CN" dirty="0">
                          <a:solidFill>
                            <a:schemeClr val="tx1"/>
                          </a:solidFill>
                        </a:rPr>
                        <a:t>*</a:t>
                      </a:r>
                      <a:r>
                        <a:rPr lang="en-US" altLang="zh-CN" dirty="0" err="1">
                          <a:solidFill>
                            <a:schemeClr val="tx1"/>
                          </a:solidFill>
                        </a:rPr>
                        <a:t>i</a:t>
                      </a: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shift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817455"/>
                  </a:ext>
                </a:extLst>
              </a:tr>
            </a:tbl>
          </a:graphicData>
        </a:graphic>
      </p:graphicFrame>
      <p:graphicFrame>
        <p:nvGraphicFramePr>
          <p:cNvPr id="11" name="表格 6">
            <a:extLst>
              <a:ext uri="{FF2B5EF4-FFF2-40B4-BE49-F238E27FC236}">
                <a16:creationId xmlns:a16="http://schemas.microsoft.com/office/drawing/2014/main" id="{04B2D2FE-9BBB-4280-963D-15166A35227B}"/>
              </a:ext>
            </a:extLst>
          </p:cNvPr>
          <p:cNvGraphicFramePr>
            <a:graphicFrameLocks noGrp="1"/>
          </p:cNvGraphicFramePr>
          <p:nvPr>
            <p:extLst>
              <p:ext uri="{D42A27DB-BD31-4B8C-83A1-F6EECF244321}">
                <p14:modId xmlns:p14="http://schemas.microsoft.com/office/powerpoint/2010/main" val="342156967"/>
              </p:ext>
            </p:extLst>
          </p:nvPr>
        </p:nvGraphicFramePr>
        <p:xfrm>
          <a:off x="3573293" y="2633034"/>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en-US" altLang="zh-CN" dirty="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0" i="0" u="none" strike="noStrike" dirty="0">
                          <a:solidFill>
                            <a:srgbClr val="000000"/>
                          </a:solidFill>
                          <a:effectLst/>
                          <a:latin typeface="+mn-lt"/>
                          <a:ea typeface="宋体" panose="02010600030101010101" pitchFamily="2" charset="-122"/>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solidFill>
                            <a:schemeClr val="tx1"/>
                          </a:solidFill>
                        </a:rPr>
                        <a:t>*</a:t>
                      </a:r>
                      <a:r>
                        <a:rPr lang="en-US" altLang="zh-CN" dirty="0" err="1">
                          <a:solidFill>
                            <a:schemeClr val="tx1"/>
                          </a:solidFill>
                        </a:rPr>
                        <a:t>i</a:t>
                      </a: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shift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817455"/>
                  </a:ext>
                </a:extLst>
              </a:tr>
            </a:tbl>
          </a:graphicData>
        </a:graphic>
      </p:graphicFrame>
      <p:graphicFrame>
        <p:nvGraphicFramePr>
          <p:cNvPr id="12" name="表格 6">
            <a:extLst>
              <a:ext uri="{FF2B5EF4-FFF2-40B4-BE49-F238E27FC236}">
                <a16:creationId xmlns:a16="http://schemas.microsoft.com/office/drawing/2014/main" id="{7D310F07-1CF4-4123-974E-5CCA19401430}"/>
              </a:ext>
            </a:extLst>
          </p:cNvPr>
          <p:cNvGraphicFramePr>
            <a:graphicFrameLocks noGrp="1"/>
          </p:cNvGraphicFramePr>
          <p:nvPr>
            <p:extLst>
              <p:ext uri="{D42A27DB-BD31-4B8C-83A1-F6EECF244321}">
                <p14:modId xmlns:p14="http://schemas.microsoft.com/office/powerpoint/2010/main" val="1971249224"/>
              </p:ext>
            </p:extLst>
          </p:nvPr>
        </p:nvGraphicFramePr>
        <p:xfrm>
          <a:off x="3573293" y="2992470"/>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en-US" altLang="zh-CN" dirty="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#N+i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0" i="0" u="none" strike="noStrike" dirty="0">
                          <a:solidFill>
                            <a:srgbClr val="000000"/>
                          </a:solidFill>
                          <a:effectLst/>
                          <a:latin typeface="+mn-lt"/>
                          <a:ea typeface="宋体" panose="02010600030101010101" pitchFamily="2" charset="-122"/>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err="1">
                          <a:solidFill>
                            <a:schemeClr val="tx1"/>
                          </a:solidFill>
                        </a:rPr>
                        <a:t>i</a:t>
                      </a: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reduce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817455"/>
                  </a:ext>
                </a:extLst>
              </a:tr>
            </a:tbl>
          </a:graphicData>
        </a:graphic>
      </p:graphicFrame>
      <p:graphicFrame>
        <p:nvGraphicFramePr>
          <p:cNvPr id="13" name="表格 6">
            <a:extLst>
              <a:ext uri="{FF2B5EF4-FFF2-40B4-BE49-F238E27FC236}">
                <a16:creationId xmlns:a16="http://schemas.microsoft.com/office/drawing/2014/main" id="{E684E8F7-FFF6-41DF-A601-F1CF4883AE6F}"/>
              </a:ext>
            </a:extLst>
          </p:cNvPr>
          <p:cNvGraphicFramePr>
            <a:graphicFrameLocks noGrp="1"/>
          </p:cNvGraphicFramePr>
          <p:nvPr>
            <p:extLst>
              <p:ext uri="{D42A27DB-BD31-4B8C-83A1-F6EECF244321}">
                <p14:modId xmlns:p14="http://schemas.microsoft.com/office/powerpoint/2010/main" val="1528686646"/>
              </p:ext>
            </p:extLst>
          </p:nvPr>
        </p:nvGraphicFramePr>
        <p:xfrm>
          <a:off x="3573293" y="3351906"/>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en-US" altLang="zh-CN" dirty="0">
                          <a:solidFill>
                            <a:schemeClr val="tx1"/>
                          </a:solidFill>
                        </a:rPr>
                        <a:t>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#N+N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0" i="0" u="none" strike="noStrike" dirty="0">
                          <a:solidFill>
                            <a:srgbClr val="000000"/>
                          </a:solidFill>
                          <a:effectLst/>
                          <a:latin typeface="+mn-lt"/>
                          <a:ea typeface="宋体" panose="02010600030101010101" pitchFamily="2" charset="-122"/>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err="1">
                          <a:solidFill>
                            <a:schemeClr val="tx1"/>
                          </a:solidFill>
                        </a:rPr>
                        <a:t>i</a:t>
                      </a: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shift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817455"/>
                  </a:ext>
                </a:extLst>
              </a:tr>
            </a:tbl>
          </a:graphicData>
        </a:graphic>
      </p:graphicFrame>
      <p:graphicFrame>
        <p:nvGraphicFramePr>
          <p:cNvPr id="14" name="表格 6">
            <a:extLst>
              <a:ext uri="{FF2B5EF4-FFF2-40B4-BE49-F238E27FC236}">
                <a16:creationId xmlns:a16="http://schemas.microsoft.com/office/drawing/2014/main" id="{536B9099-B4CE-421F-A460-C973952FE051}"/>
              </a:ext>
            </a:extLst>
          </p:cNvPr>
          <p:cNvGraphicFramePr>
            <a:graphicFrameLocks noGrp="1"/>
          </p:cNvGraphicFramePr>
          <p:nvPr>
            <p:extLst>
              <p:ext uri="{D42A27DB-BD31-4B8C-83A1-F6EECF244321}">
                <p14:modId xmlns:p14="http://schemas.microsoft.com/office/powerpoint/2010/main" val="2245976834"/>
              </p:ext>
            </p:extLst>
          </p:nvPr>
        </p:nvGraphicFramePr>
        <p:xfrm>
          <a:off x="3573293" y="3694086"/>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en-US" altLang="zh-CN" dirty="0">
                          <a:solidFill>
                            <a:schemeClr val="tx1"/>
                          </a:solidFill>
                        </a:rPr>
                        <a:t>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#N+N*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0" i="0" u="none" strike="noStrike" dirty="0">
                          <a:solidFill>
                            <a:srgbClr val="000000"/>
                          </a:solidFill>
                          <a:effectLst/>
                          <a:latin typeface="+mn-lt"/>
                          <a:ea typeface="宋体" panose="02010600030101010101" pitchFamily="2" charset="-122"/>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shift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817455"/>
                  </a:ext>
                </a:extLst>
              </a:tr>
            </a:tbl>
          </a:graphicData>
        </a:graphic>
      </p:graphicFrame>
      <p:graphicFrame>
        <p:nvGraphicFramePr>
          <p:cNvPr id="15" name="表格 6">
            <a:extLst>
              <a:ext uri="{FF2B5EF4-FFF2-40B4-BE49-F238E27FC236}">
                <a16:creationId xmlns:a16="http://schemas.microsoft.com/office/drawing/2014/main" id="{FCD50437-99A8-40A4-A7A5-99D85109C71B}"/>
              </a:ext>
            </a:extLst>
          </p:cNvPr>
          <p:cNvGraphicFramePr>
            <a:graphicFrameLocks noGrp="1"/>
          </p:cNvGraphicFramePr>
          <p:nvPr>
            <p:extLst>
              <p:ext uri="{D42A27DB-BD31-4B8C-83A1-F6EECF244321}">
                <p14:modId xmlns:p14="http://schemas.microsoft.com/office/powerpoint/2010/main" val="3978445514"/>
              </p:ext>
            </p:extLst>
          </p:nvPr>
        </p:nvGraphicFramePr>
        <p:xfrm>
          <a:off x="3573293" y="4053522"/>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en-US" altLang="zh-CN" dirty="0">
                          <a:solidFill>
                            <a:schemeClr val="tx1"/>
                          </a:solidFill>
                        </a:rPr>
                        <a:t>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#N+N*i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0" i="0" u="none" strike="noStrike" dirty="0">
                          <a:solidFill>
                            <a:srgbClr val="000000"/>
                          </a:solidFill>
                          <a:effectLst/>
                          <a:latin typeface="+mn-lt"/>
                          <a:ea typeface="宋体" panose="02010600030101010101" pitchFamily="2" charset="-122"/>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reduce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817455"/>
                  </a:ext>
                </a:extLst>
              </a:tr>
            </a:tbl>
          </a:graphicData>
        </a:graphic>
      </p:graphicFrame>
      <p:graphicFrame>
        <p:nvGraphicFramePr>
          <p:cNvPr id="16" name="表格 6">
            <a:extLst>
              <a:ext uri="{FF2B5EF4-FFF2-40B4-BE49-F238E27FC236}">
                <a16:creationId xmlns:a16="http://schemas.microsoft.com/office/drawing/2014/main" id="{B7A0AA9A-3619-40DB-A91C-957E8777936E}"/>
              </a:ext>
            </a:extLst>
          </p:cNvPr>
          <p:cNvGraphicFramePr>
            <a:graphicFrameLocks noGrp="1"/>
          </p:cNvGraphicFramePr>
          <p:nvPr>
            <p:extLst>
              <p:ext uri="{D42A27DB-BD31-4B8C-83A1-F6EECF244321}">
                <p14:modId xmlns:p14="http://schemas.microsoft.com/office/powerpoint/2010/main" val="2516943312"/>
              </p:ext>
            </p:extLst>
          </p:nvPr>
        </p:nvGraphicFramePr>
        <p:xfrm>
          <a:off x="3573293" y="4430211"/>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en-US" altLang="zh-CN" dirty="0">
                          <a:solidFill>
                            <a:schemeClr val="tx1"/>
                          </a:solidFill>
                        </a:rPr>
                        <a:t>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#N+N*N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0" i="0" u="none" strike="noStrike" dirty="0">
                          <a:solidFill>
                            <a:srgbClr val="000000"/>
                          </a:solidFill>
                          <a:effectLst/>
                          <a:latin typeface="+mn-lt"/>
                          <a:ea typeface="宋体" panose="02010600030101010101" pitchFamily="2" charset="-122"/>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reduce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817455"/>
                  </a:ext>
                </a:extLst>
              </a:tr>
            </a:tbl>
          </a:graphicData>
        </a:graphic>
      </p:graphicFrame>
      <p:graphicFrame>
        <p:nvGraphicFramePr>
          <p:cNvPr id="17" name="表格 6">
            <a:extLst>
              <a:ext uri="{FF2B5EF4-FFF2-40B4-BE49-F238E27FC236}">
                <a16:creationId xmlns:a16="http://schemas.microsoft.com/office/drawing/2014/main" id="{E5101C0C-D24D-41C1-BE44-1181515BA2DA}"/>
              </a:ext>
            </a:extLst>
          </p:cNvPr>
          <p:cNvGraphicFramePr>
            <a:graphicFrameLocks noGrp="1"/>
          </p:cNvGraphicFramePr>
          <p:nvPr>
            <p:extLst>
              <p:ext uri="{D42A27DB-BD31-4B8C-83A1-F6EECF244321}">
                <p14:modId xmlns:p14="http://schemas.microsoft.com/office/powerpoint/2010/main" val="3489173966"/>
              </p:ext>
            </p:extLst>
          </p:nvPr>
        </p:nvGraphicFramePr>
        <p:xfrm>
          <a:off x="3573293" y="4789647"/>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#N+N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0" i="0" u="none" strike="noStrike" dirty="0">
                          <a:solidFill>
                            <a:srgbClr val="000000"/>
                          </a:solidFill>
                          <a:effectLst/>
                          <a:latin typeface="+mn-lt"/>
                          <a:ea typeface="宋体" panose="02010600030101010101" pitchFamily="2" charset="-122"/>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reduce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817455"/>
                  </a:ext>
                </a:extLst>
              </a:tr>
            </a:tbl>
          </a:graphicData>
        </a:graphic>
      </p:graphicFrame>
      <p:graphicFrame>
        <p:nvGraphicFramePr>
          <p:cNvPr id="18" name="表格 6">
            <a:extLst>
              <a:ext uri="{FF2B5EF4-FFF2-40B4-BE49-F238E27FC236}">
                <a16:creationId xmlns:a16="http://schemas.microsoft.com/office/drawing/2014/main" id="{314C66AF-94B4-4D28-A7B3-F441ABC05832}"/>
              </a:ext>
            </a:extLst>
          </p:cNvPr>
          <p:cNvGraphicFramePr>
            <a:graphicFrameLocks noGrp="1"/>
          </p:cNvGraphicFramePr>
          <p:nvPr>
            <p:extLst>
              <p:ext uri="{D42A27DB-BD31-4B8C-83A1-F6EECF244321}">
                <p14:modId xmlns:p14="http://schemas.microsoft.com/office/powerpoint/2010/main" val="526307448"/>
              </p:ext>
            </p:extLst>
          </p:nvPr>
        </p:nvGraphicFramePr>
        <p:xfrm>
          <a:off x="3573293" y="5166336"/>
          <a:ext cx="8128002" cy="370840"/>
        </p:xfrm>
        <a:graphic>
          <a:graphicData uri="http://schemas.openxmlformats.org/drawingml/2006/table">
            <a:tbl>
              <a:tblPr firstRow="1" bandRow="1">
                <a:tableStyleId>{5C22544A-7EE6-4342-B048-85BDC9FD1C3A}</a:tableStyleId>
              </a:tblPr>
              <a:tblGrid>
                <a:gridCol w="449179">
                  <a:extLst>
                    <a:ext uri="{9D8B030D-6E8A-4147-A177-3AD203B41FA5}">
                      <a16:colId xmlns:a16="http://schemas.microsoft.com/office/drawing/2014/main" val="2233004740"/>
                    </a:ext>
                  </a:extLst>
                </a:gridCol>
                <a:gridCol w="1540042">
                  <a:extLst>
                    <a:ext uri="{9D8B030D-6E8A-4147-A177-3AD203B41FA5}">
                      <a16:colId xmlns:a16="http://schemas.microsoft.com/office/drawing/2014/main" val="595318439"/>
                    </a:ext>
                  </a:extLst>
                </a:gridCol>
                <a:gridCol w="673768">
                  <a:extLst>
                    <a:ext uri="{9D8B030D-6E8A-4147-A177-3AD203B41FA5}">
                      <a16:colId xmlns:a16="http://schemas.microsoft.com/office/drawing/2014/main" val="3771655668"/>
                    </a:ext>
                  </a:extLst>
                </a:gridCol>
                <a:gridCol w="657727">
                  <a:extLst>
                    <a:ext uri="{9D8B030D-6E8A-4147-A177-3AD203B41FA5}">
                      <a16:colId xmlns:a16="http://schemas.microsoft.com/office/drawing/2014/main" val="939773449"/>
                    </a:ext>
                  </a:extLst>
                </a:gridCol>
                <a:gridCol w="1812758">
                  <a:extLst>
                    <a:ext uri="{9D8B030D-6E8A-4147-A177-3AD203B41FA5}">
                      <a16:colId xmlns:a16="http://schemas.microsoft.com/office/drawing/2014/main" val="2264246772"/>
                    </a:ext>
                  </a:extLst>
                </a:gridCol>
                <a:gridCol w="2994528">
                  <a:extLst>
                    <a:ext uri="{9D8B030D-6E8A-4147-A177-3AD203B41FA5}">
                      <a16:colId xmlns:a16="http://schemas.microsoft.com/office/drawing/2014/main" val="2647235304"/>
                    </a:ext>
                  </a:extLst>
                </a:gridCol>
              </a:tblGrid>
              <a:tr h="370840">
                <a:tc>
                  <a:txBody>
                    <a:bodyPr/>
                    <a:lstStyle/>
                    <a:p>
                      <a:pPr algn="ctr"/>
                      <a:r>
                        <a:rPr lang="en-US" altLang="zh-CN" dirty="0">
                          <a:solidFill>
                            <a:schemeClr val="tx1"/>
                          </a:solidFill>
                        </a:rPr>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0" i="0" u="none" strike="noStrike" dirty="0">
                          <a:solidFill>
                            <a:srgbClr val="000000"/>
                          </a:solidFill>
                          <a:effectLst/>
                          <a:latin typeface="+mn-lt"/>
                          <a:ea typeface="宋体" panose="02010600030101010101" pitchFamily="2" charset="-122"/>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accept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817455"/>
                  </a:ext>
                </a:extLst>
              </a:tr>
            </a:tbl>
          </a:graphicData>
        </a:graphic>
      </p:graphicFrame>
      <p:sp>
        <p:nvSpPr>
          <p:cNvPr id="20" name="文本框 19">
            <a:extLst>
              <a:ext uri="{FF2B5EF4-FFF2-40B4-BE49-F238E27FC236}">
                <a16:creationId xmlns:a16="http://schemas.microsoft.com/office/drawing/2014/main" id="{27BBA132-7C62-47E0-A057-6FDA008D68D9}"/>
              </a:ext>
            </a:extLst>
          </p:cNvPr>
          <p:cNvSpPr txBox="1"/>
          <p:nvPr/>
        </p:nvSpPr>
        <p:spPr>
          <a:xfrm>
            <a:off x="3573293" y="5884944"/>
            <a:ext cx="6098874" cy="523220"/>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4F81BD"/>
              </a:buClr>
              <a:buSzPct val="80000"/>
              <a:buFont typeface="Wingdings 3" charset="2"/>
              <a:buChar char=""/>
              <a:tabLst/>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算符优先分析结果不一定是语法树</a:t>
            </a:r>
          </a:p>
        </p:txBody>
      </p:sp>
    </p:spTree>
    <p:extLst>
      <p:ext uri="{BB962C8B-B14F-4D97-AF65-F5344CB8AC3E}">
        <p14:creationId xmlns:p14="http://schemas.microsoft.com/office/powerpoint/2010/main" val="38970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1F9A0-B0D5-443B-B03E-79F95682BCC6}"/>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p:sp>
        <p:nvSpPr>
          <p:cNvPr id="3" name="内容占位符 2">
            <a:extLst>
              <a:ext uri="{FF2B5EF4-FFF2-40B4-BE49-F238E27FC236}">
                <a16:creationId xmlns:a16="http://schemas.microsoft.com/office/drawing/2014/main" id="{8BE2183C-2D22-4D22-AA9A-C0AC5355CEC0}"/>
              </a:ext>
            </a:extLst>
          </p:cNvPr>
          <p:cNvSpPr>
            <a:spLocks noGrp="1"/>
          </p:cNvSpPr>
          <p:nvPr>
            <p:ph idx="1"/>
          </p:nvPr>
        </p:nvSpPr>
        <p:spPr>
          <a:xfrm>
            <a:off x="487822" y="942764"/>
            <a:ext cx="11066869" cy="5637024"/>
          </a:xfrm>
        </p:spPr>
        <p:txBody>
          <a:bodyPr/>
          <a:lstStyle/>
          <a:p>
            <a:r>
              <a:rPr lang="zh-CN" altLang="en-US" dirty="0"/>
              <a:t>定义</a:t>
            </a:r>
            <a:r>
              <a:rPr lang="en-US" altLang="zh-CN" dirty="0"/>
              <a:t>5.8 </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设文法</a:t>
            </a:r>
            <a:r>
              <a:rPr kumimoji="0" lang="en-US" altLang="zh-CN" sz="2800" i="0" u="none" strike="noStrike" kern="1200" cap="none" spc="0" normalizeH="0" baseline="0" noProof="0" dirty="0">
                <a:ln>
                  <a:noFill/>
                </a:ln>
                <a:solidFill>
                  <a:srgbClr val="000000"/>
                </a:solidFill>
                <a:effectLst/>
                <a:uLnTx/>
                <a:uFillTx/>
                <a:latin typeface="+mn-ea"/>
                <a:ea typeface="+mn-ea"/>
                <a:cs typeface="+mn-cs"/>
              </a:rPr>
              <a:t>G</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800" i="0" u="none" strike="noStrike" kern="1200" cap="none" spc="0" normalizeH="0" baseline="0" noProof="0" dirty="0">
                <a:ln>
                  <a:noFill/>
                </a:ln>
                <a:solidFill>
                  <a:srgbClr val="000000"/>
                </a:solidFill>
                <a:effectLst/>
                <a:uLnTx/>
                <a:uFillTx/>
                <a:latin typeface="+mn-ea"/>
                <a:ea typeface="+mn-ea"/>
                <a:cs typeface="+mn-cs"/>
              </a:rPr>
              <a:t>(V</a:t>
            </a:r>
            <a:r>
              <a:rPr kumimoji="0" lang="en-US" altLang="zh-CN" sz="2800" i="0" u="none" strike="noStrike" kern="1200" cap="none" spc="0" normalizeH="0" baseline="-30000" noProof="0" dirty="0">
                <a:ln>
                  <a:noFill/>
                </a:ln>
                <a:solidFill>
                  <a:srgbClr val="000000"/>
                </a:solidFill>
                <a:effectLst/>
                <a:uLnTx/>
                <a:uFillTx/>
                <a:latin typeface="+mn-ea"/>
                <a:ea typeface="+mn-ea"/>
                <a:cs typeface="+mn-cs"/>
              </a:rPr>
              <a:t>N</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800" i="0" u="none" strike="noStrike" kern="1200" cap="none" spc="0" normalizeH="0" baseline="0" noProof="0" dirty="0">
                <a:ln>
                  <a:noFill/>
                </a:ln>
                <a:solidFill>
                  <a:srgbClr val="000000"/>
                </a:solidFill>
                <a:effectLst/>
                <a:uLnTx/>
                <a:uFillTx/>
                <a:latin typeface="+mn-ea"/>
                <a:ea typeface="+mn-ea"/>
                <a:cs typeface="+mn-cs"/>
              </a:rPr>
              <a:t>V</a:t>
            </a:r>
            <a:r>
              <a:rPr kumimoji="0" lang="en-US" altLang="zh-CN" sz="2800" i="0" u="none" strike="noStrike" kern="1200" cap="none" spc="0" normalizeH="0" baseline="-30000" noProof="0" dirty="0">
                <a:ln>
                  <a:noFill/>
                </a:ln>
                <a:solidFill>
                  <a:srgbClr val="000000"/>
                </a:solidFill>
                <a:effectLst/>
                <a:uLnTx/>
                <a:uFillTx/>
                <a:latin typeface="+mn-ea"/>
                <a:ea typeface="+mn-ea"/>
                <a:cs typeface="+mn-cs"/>
              </a:rPr>
              <a:t>T</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800" i="0" u="none" strike="noStrike" kern="1200" cap="none" spc="0" normalizeH="0" baseline="0" noProof="0" dirty="0">
                <a:ln>
                  <a:noFill/>
                </a:ln>
                <a:solidFill>
                  <a:srgbClr val="000000"/>
                </a:solidFill>
                <a:effectLst/>
                <a:uLnTx/>
                <a:uFillTx/>
                <a:latin typeface="+mn-ea"/>
                <a:ea typeface="+mn-ea"/>
                <a:cs typeface="+mn-cs"/>
              </a:rPr>
              <a:t>P</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800" i="0" u="none" strike="noStrike" kern="1200" cap="none" spc="0" normalizeH="0" baseline="0" noProof="0" dirty="0">
                <a:ln>
                  <a:noFill/>
                </a:ln>
                <a:solidFill>
                  <a:srgbClr val="000000"/>
                </a:solidFill>
                <a:effectLst/>
                <a:uLnTx/>
                <a:uFillTx/>
                <a:latin typeface="+mn-ea"/>
                <a:ea typeface="+mn-ea"/>
                <a:cs typeface="+mn-cs"/>
              </a:rPr>
              <a:t>S)</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，算符优先关系为</a:t>
            </a:r>
            <a:r>
              <a:rPr kumimoji="0" lang="en-US" altLang="zh-CN" sz="2800" i="0" u="none" strike="noStrike" kern="1200" cap="none" spc="0" normalizeH="0" baseline="0" noProof="0" dirty="0">
                <a:ln>
                  <a:noFill/>
                </a:ln>
                <a:solidFill>
                  <a:srgbClr val="C00000"/>
                </a:solidFill>
                <a:effectLst/>
                <a:uLnTx/>
                <a:uFillTx/>
                <a:latin typeface="+mn-ea"/>
                <a:ea typeface="+mn-ea"/>
              </a:rPr>
              <a:t></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a:t>
            </a:r>
            <a:r>
              <a:rPr kumimoji="0" lang="en-US" altLang="zh-CN" sz="2800" i="0" u="none" strike="noStrike" kern="1200" cap="none" spc="0" normalizeH="0" baseline="0" noProof="0" dirty="0">
                <a:ln>
                  <a:noFill/>
                </a:ln>
                <a:solidFill>
                  <a:srgbClr val="C00000"/>
                </a:solidFill>
                <a:effectLst/>
                <a:uLnTx/>
                <a:uFillTx/>
                <a:latin typeface="+mn-ea"/>
                <a:ea typeface="+mn-ea"/>
              </a:rPr>
              <a:t></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   和</a:t>
            </a:r>
            <a:r>
              <a:rPr kumimoji="0" lang="en-US" altLang="zh-CN" sz="2800" i="0" u="none" strike="noStrike" kern="1200" cap="none" spc="0" normalizeH="0" baseline="0" noProof="0" dirty="0">
                <a:ln>
                  <a:noFill/>
                </a:ln>
                <a:solidFill>
                  <a:srgbClr val="C00000"/>
                </a:solidFill>
                <a:effectLst/>
                <a:uLnTx/>
                <a:uFillTx/>
                <a:latin typeface="+mn-ea"/>
                <a:ea typeface="+mn-ea"/>
              </a:rPr>
              <a:t></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，定义在</a:t>
            </a:r>
            <a:r>
              <a:rPr kumimoji="0" lang="en-US" altLang="zh-CN" sz="2800" i="0" u="none" strike="noStrike" kern="1200" cap="none" spc="0" normalizeH="0" baseline="0" noProof="0" dirty="0">
                <a:ln>
                  <a:noFill/>
                </a:ln>
                <a:solidFill>
                  <a:srgbClr val="000000"/>
                </a:solidFill>
                <a:effectLst/>
                <a:uLnTx/>
                <a:uFillTx/>
                <a:latin typeface="+mn-ea"/>
                <a:ea typeface="+mn-ea"/>
                <a:cs typeface="+mn-cs"/>
              </a:rPr>
              <a:t>V</a:t>
            </a:r>
            <a:r>
              <a:rPr kumimoji="0" lang="en-US" altLang="zh-CN" sz="2800" i="0" u="none" strike="noStrike" kern="1200" cap="none" spc="0" normalizeH="0" baseline="-30000" noProof="0" dirty="0">
                <a:ln>
                  <a:noFill/>
                </a:ln>
                <a:solidFill>
                  <a:srgbClr val="000000"/>
                </a:solidFill>
                <a:effectLst/>
                <a:uLnTx/>
                <a:uFillTx/>
                <a:latin typeface="+mn-ea"/>
                <a:ea typeface="+mn-ea"/>
                <a:cs typeface="+mn-cs"/>
              </a:rPr>
              <a:t>T</a:t>
            </a:r>
            <a:r>
              <a:rPr kumimoji="0" lang="en-US" altLang="zh-CN" sz="2800" i="0" u="none" strike="noStrike" kern="1200" cap="none" spc="0" normalizeH="0" baseline="0" noProof="0" dirty="0">
                <a:ln>
                  <a:noFill/>
                </a:ln>
                <a:solidFill>
                  <a:srgbClr val="000000"/>
                </a:solidFill>
                <a:effectLst/>
                <a:uLnTx/>
                <a:uFillTx/>
                <a:latin typeface="+mn-ea"/>
                <a:ea typeface="+mn-ea"/>
                <a:cs typeface="+mn-cs"/>
              </a:rPr>
              <a:t>→N</a:t>
            </a:r>
            <a:r>
              <a:rPr kumimoji="0" lang="en-US" altLang="zh-CN" sz="2800" i="0" u="none" strike="noStrike" kern="1200" cap="none" spc="0" normalizeH="0" baseline="30000" noProof="0" dirty="0">
                <a:ln>
                  <a:noFill/>
                </a:ln>
                <a:solidFill>
                  <a:srgbClr val="000000"/>
                </a:solidFill>
                <a:effectLst/>
                <a:uLnTx/>
                <a:uFillTx/>
                <a:latin typeface="+mn-ea"/>
                <a:ea typeface="+mn-ea"/>
                <a:cs typeface="+mn-cs"/>
              </a:rPr>
              <a:t>+</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上的函数</a:t>
            </a:r>
            <a:r>
              <a:rPr kumimoji="0" lang="en-US" altLang="zh-CN" sz="2800" i="0" u="none" strike="noStrike" kern="1200" cap="none" spc="0" normalizeH="0" baseline="0" noProof="0" dirty="0">
                <a:ln>
                  <a:noFill/>
                </a:ln>
                <a:solidFill>
                  <a:srgbClr val="000000"/>
                </a:solidFill>
                <a:effectLst/>
                <a:uLnTx/>
                <a:uFillTx/>
                <a:latin typeface="+mn-ea"/>
                <a:ea typeface="+mn-ea"/>
                <a:cs typeface="+mn-cs"/>
              </a:rPr>
              <a:t>f</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和</a:t>
            </a:r>
            <a:r>
              <a:rPr kumimoji="0" lang="en-US" altLang="zh-CN" sz="2800" i="0" u="none" strike="noStrike" kern="1200" cap="none" spc="0" normalizeH="0" baseline="0" noProof="0" dirty="0">
                <a:ln>
                  <a:noFill/>
                </a:ln>
                <a:solidFill>
                  <a:srgbClr val="000000"/>
                </a:solidFill>
                <a:effectLst/>
                <a:uLnTx/>
                <a:uFillTx/>
                <a:latin typeface="+mn-ea"/>
                <a:ea typeface="+mn-ea"/>
                <a:cs typeface="+mn-cs"/>
              </a:rPr>
              <a:t>g</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满足下列条件，则文法</a:t>
            </a:r>
            <a:r>
              <a:rPr kumimoji="0" lang="en-US" altLang="zh-CN" sz="2800" i="0" u="none" strike="noStrike" kern="1200" cap="none" spc="0" normalizeH="0" baseline="0" noProof="0" dirty="0">
                <a:ln>
                  <a:noFill/>
                </a:ln>
                <a:solidFill>
                  <a:srgbClr val="000000"/>
                </a:solidFill>
                <a:effectLst/>
                <a:uLnTx/>
                <a:uFillTx/>
                <a:latin typeface="+mn-ea"/>
                <a:ea typeface="+mn-ea"/>
                <a:cs typeface="+mn-cs"/>
              </a:rPr>
              <a:t>G</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的</a:t>
            </a:r>
            <a:r>
              <a:rPr kumimoji="0" lang="en-US" altLang="zh-CN" sz="2800" i="0" u="none" strike="noStrike" kern="1200" cap="none" spc="0" normalizeH="0" baseline="0" noProof="0" dirty="0">
                <a:ln>
                  <a:noFill/>
                </a:ln>
                <a:solidFill>
                  <a:srgbClr val="C00000"/>
                </a:solidFill>
                <a:effectLst/>
                <a:uLnTx/>
                <a:uFillTx/>
                <a:latin typeface="+mn-ea"/>
                <a:ea typeface="+mn-ea"/>
                <a:cs typeface="+mn-cs"/>
              </a:rPr>
              <a:t>f</a:t>
            </a:r>
            <a:r>
              <a:rPr kumimoji="0" lang="zh-CN" altLang="en-US" sz="2800" i="0" u="none" strike="noStrike" kern="1200" cap="none" spc="0" normalizeH="0" baseline="0" noProof="0" dirty="0">
                <a:ln>
                  <a:noFill/>
                </a:ln>
                <a:solidFill>
                  <a:srgbClr val="C00000"/>
                </a:solidFill>
                <a:effectLst/>
                <a:uLnTx/>
                <a:uFillTx/>
                <a:latin typeface="+mn-ea"/>
                <a:ea typeface="+mn-ea"/>
                <a:cs typeface="+mn-cs"/>
              </a:rPr>
              <a:t>和</a:t>
            </a:r>
            <a:r>
              <a:rPr kumimoji="0" lang="en-US" altLang="zh-CN" sz="2800" i="0" u="none" strike="noStrike" kern="1200" cap="none" spc="0" normalizeH="0" baseline="0" noProof="0" dirty="0">
                <a:ln>
                  <a:noFill/>
                </a:ln>
                <a:solidFill>
                  <a:srgbClr val="C00000"/>
                </a:solidFill>
                <a:effectLst/>
                <a:uLnTx/>
                <a:uFillTx/>
                <a:latin typeface="+mn-ea"/>
                <a:ea typeface="+mn-ea"/>
                <a:cs typeface="+mn-cs"/>
              </a:rPr>
              <a:t>g</a:t>
            </a:r>
            <a:r>
              <a:rPr kumimoji="0" lang="zh-CN" altLang="en-US" sz="2800" i="0" u="none" strike="noStrike" kern="1200" cap="none" spc="0" normalizeH="0" baseline="0" noProof="0" dirty="0">
                <a:ln>
                  <a:noFill/>
                </a:ln>
                <a:solidFill>
                  <a:srgbClr val="C00000"/>
                </a:solidFill>
                <a:effectLst/>
                <a:uLnTx/>
                <a:uFillTx/>
                <a:latin typeface="+mn-ea"/>
                <a:ea typeface="+mn-ea"/>
                <a:cs typeface="+mn-cs"/>
              </a:rPr>
              <a:t>称为算符优先函数</a:t>
            </a:r>
            <a:r>
              <a:rPr kumimoji="0" lang="zh-CN" altLang="en-US" sz="2800" i="0" u="none" strike="noStrike" kern="1200" cap="none" spc="0" normalizeH="0" baseline="0" noProof="0" dirty="0">
                <a:ln>
                  <a:noFill/>
                </a:ln>
                <a:solidFill>
                  <a:srgbClr val="000000"/>
                </a:solidFill>
                <a:effectLst/>
                <a:uLnTx/>
                <a:uFillTx/>
                <a:latin typeface="+mn-ea"/>
                <a:ea typeface="+mn-ea"/>
                <a:cs typeface="+mn-cs"/>
              </a:rPr>
              <a:t>。</a:t>
            </a:r>
            <a:endParaRPr kumimoji="0" lang="en-US" altLang="zh-CN" sz="2800" i="0" u="none" strike="noStrike" kern="1200" cap="none" spc="0" normalizeH="0" baseline="0" noProof="0" dirty="0">
              <a:ln>
                <a:noFill/>
              </a:ln>
              <a:solidFill>
                <a:srgbClr val="000000"/>
              </a:solidFill>
              <a:effectLst/>
              <a:uLnTx/>
              <a:uFillTx/>
              <a:latin typeface="+mn-ea"/>
              <a:ea typeface="+mn-ea"/>
              <a:cs typeface="+mn-cs"/>
            </a:endParaRPr>
          </a:p>
          <a:p>
            <a:pPr marL="914400" lvl="1" indent="-457200">
              <a:buClr>
                <a:srgbClr val="C00000"/>
              </a:buClr>
              <a:buFont typeface="+mj-ea"/>
              <a:buAutoNum type="circleNumDbPlain"/>
            </a:pPr>
            <a:r>
              <a:rPr lang="en-US" altLang="zh-CN" sz="2400" dirty="0">
                <a:latin typeface="+mn-ea"/>
                <a:ea typeface="+mn-ea"/>
              </a:rPr>
              <a:t>a </a:t>
            </a:r>
            <a:r>
              <a:rPr kumimoji="0" lang="en-US" altLang="zh-CN" sz="2400" i="0" u="none" strike="noStrike" kern="1200" cap="none" spc="0" normalizeH="0" baseline="0" noProof="0" dirty="0">
                <a:ln>
                  <a:noFill/>
                </a:ln>
                <a:solidFill>
                  <a:srgbClr val="C00000"/>
                </a:solidFill>
                <a:effectLst/>
                <a:uLnTx/>
                <a:uFillTx/>
                <a:latin typeface="+mn-ea"/>
                <a:ea typeface="+mn-ea"/>
              </a:rPr>
              <a:t></a:t>
            </a:r>
            <a:r>
              <a:rPr lang="en-US" altLang="zh-CN" sz="2400" dirty="0">
                <a:latin typeface="+mn-ea"/>
                <a:ea typeface="+mn-ea"/>
              </a:rPr>
              <a:t> b  </a:t>
            </a:r>
            <a:r>
              <a:rPr lang="en-US" altLang="zh-CN" sz="2400" dirty="0" err="1">
                <a:latin typeface="+mn-ea"/>
                <a:ea typeface="+mn-ea"/>
              </a:rPr>
              <a:t>iff</a:t>
            </a:r>
            <a:r>
              <a:rPr lang="en-US" altLang="zh-CN" sz="2400" dirty="0">
                <a:latin typeface="+mn-ea"/>
                <a:ea typeface="+mn-ea"/>
              </a:rPr>
              <a:t>  f(a)</a:t>
            </a:r>
            <a:r>
              <a:rPr lang="zh-CN" altLang="en-US" sz="2400" dirty="0">
                <a:latin typeface="+mn-ea"/>
                <a:ea typeface="+mn-ea"/>
              </a:rPr>
              <a:t>＝</a:t>
            </a:r>
            <a:r>
              <a:rPr lang="en-US" altLang="zh-CN" sz="2400" dirty="0">
                <a:latin typeface="+mn-ea"/>
                <a:ea typeface="+mn-ea"/>
              </a:rPr>
              <a:t>g(b)</a:t>
            </a:r>
          </a:p>
          <a:p>
            <a:pPr marL="914400" lvl="1" indent="-457200">
              <a:buClr>
                <a:srgbClr val="C00000"/>
              </a:buClr>
              <a:buFont typeface="+mj-ea"/>
              <a:buAutoNum type="circleNumDbPlain"/>
            </a:pPr>
            <a:r>
              <a:rPr lang="en-US" altLang="zh-CN" sz="2400" dirty="0">
                <a:latin typeface="+mn-ea"/>
                <a:ea typeface="+mn-ea"/>
              </a:rPr>
              <a:t>a </a:t>
            </a:r>
            <a:r>
              <a:rPr kumimoji="0" lang="en-US" altLang="zh-CN" sz="2400" i="0" u="none" strike="noStrike" kern="1200" cap="none" spc="0" normalizeH="0" baseline="0" noProof="0" dirty="0">
                <a:ln>
                  <a:noFill/>
                </a:ln>
                <a:solidFill>
                  <a:srgbClr val="C00000"/>
                </a:solidFill>
                <a:effectLst/>
                <a:uLnTx/>
                <a:uFillTx/>
                <a:latin typeface="+mn-ea"/>
                <a:ea typeface="+mn-ea"/>
              </a:rPr>
              <a:t></a:t>
            </a:r>
            <a:r>
              <a:rPr lang="en-US" altLang="zh-CN" sz="2400" dirty="0">
                <a:latin typeface="+mn-ea"/>
                <a:ea typeface="+mn-ea"/>
              </a:rPr>
              <a:t> b  </a:t>
            </a:r>
            <a:r>
              <a:rPr lang="en-US" altLang="zh-CN" sz="2400" dirty="0" err="1">
                <a:latin typeface="+mn-ea"/>
                <a:ea typeface="+mn-ea"/>
              </a:rPr>
              <a:t>iff</a:t>
            </a:r>
            <a:r>
              <a:rPr lang="en-US" altLang="zh-CN" sz="2400" dirty="0">
                <a:latin typeface="+mn-ea"/>
                <a:ea typeface="+mn-ea"/>
              </a:rPr>
              <a:t>  f(a)</a:t>
            </a:r>
            <a:r>
              <a:rPr lang="zh-CN" altLang="en-US" sz="2400" dirty="0">
                <a:latin typeface="+mn-ea"/>
                <a:ea typeface="+mn-ea"/>
              </a:rPr>
              <a:t>＜</a:t>
            </a:r>
            <a:r>
              <a:rPr lang="en-US" altLang="zh-CN" sz="2400" dirty="0">
                <a:latin typeface="+mn-ea"/>
                <a:ea typeface="+mn-ea"/>
              </a:rPr>
              <a:t>g(b)</a:t>
            </a:r>
          </a:p>
          <a:p>
            <a:pPr marL="914400" lvl="1" indent="-457200">
              <a:buClr>
                <a:srgbClr val="C00000"/>
              </a:buClr>
              <a:buFont typeface="+mj-ea"/>
              <a:buAutoNum type="circleNumDbPlain"/>
            </a:pPr>
            <a:r>
              <a:rPr lang="en-US" altLang="zh-CN" sz="2400" dirty="0">
                <a:latin typeface="+mn-ea"/>
                <a:ea typeface="+mn-ea"/>
              </a:rPr>
              <a:t>a </a:t>
            </a:r>
            <a:r>
              <a:rPr kumimoji="0" lang="en-US" altLang="zh-CN" sz="2400" i="0" u="none" strike="noStrike" kern="1200" cap="none" spc="0" normalizeH="0" baseline="0" noProof="0" dirty="0">
                <a:ln>
                  <a:noFill/>
                </a:ln>
                <a:solidFill>
                  <a:srgbClr val="C00000"/>
                </a:solidFill>
                <a:effectLst/>
                <a:uLnTx/>
                <a:uFillTx/>
                <a:latin typeface="+mn-ea"/>
                <a:ea typeface="+mn-ea"/>
              </a:rPr>
              <a:t></a:t>
            </a:r>
            <a:r>
              <a:rPr lang="en-US" altLang="zh-CN" sz="2400" dirty="0">
                <a:latin typeface="+mn-ea"/>
                <a:ea typeface="+mn-ea"/>
              </a:rPr>
              <a:t> b  </a:t>
            </a:r>
            <a:r>
              <a:rPr lang="en-US" altLang="zh-CN" sz="2400" dirty="0" err="1">
                <a:latin typeface="+mn-ea"/>
                <a:ea typeface="+mn-ea"/>
              </a:rPr>
              <a:t>iff</a:t>
            </a:r>
            <a:r>
              <a:rPr lang="en-US" altLang="zh-CN" sz="2400" dirty="0">
                <a:latin typeface="+mn-ea"/>
                <a:ea typeface="+mn-ea"/>
              </a:rPr>
              <a:t>  f(a)</a:t>
            </a:r>
            <a:r>
              <a:rPr lang="zh-CN" altLang="en-US" sz="2400" dirty="0">
                <a:latin typeface="+mn-ea"/>
                <a:ea typeface="+mn-ea"/>
              </a:rPr>
              <a:t>＞</a:t>
            </a:r>
            <a:r>
              <a:rPr lang="en-US" altLang="zh-CN" sz="2400" dirty="0">
                <a:latin typeface="+mn-ea"/>
                <a:ea typeface="+mn-ea"/>
              </a:rPr>
              <a:t>g(b)</a:t>
            </a:r>
          </a:p>
          <a:p>
            <a:pPr marL="444500" indent="-457200"/>
            <a:r>
              <a:rPr lang="zh-CN" altLang="en-US" sz="2800" dirty="0">
                <a:latin typeface="+mn-ea"/>
                <a:ea typeface="+mn-ea"/>
              </a:rPr>
              <a:t>优先函数与算符优先矩阵： </a:t>
            </a:r>
            <a:r>
              <a:rPr lang="en-US" altLang="zh-CN" sz="2800" dirty="0">
                <a:latin typeface="+mn-ea"/>
                <a:ea typeface="+mn-ea"/>
              </a:rPr>
              <a:t>2(|V</a:t>
            </a:r>
            <a:r>
              <a:rPr lang="en-US" altLang="zh-CN" sz="2800" baseline="-25000" dirty="0">
                <a:latin typeface="+mn-ea"/>
                <a:ea typeface="+mn-ea"/>
              </a:rPr>
              <a:t>T</a:t>
            </a:r>
            <a:r>
              <a:rPr lang="en-US" altLang="zh-CN" sz="2800" dirty="0">
                <a:latin typeface="+mn-ea"/>
                <a:ea typeface="+mn-ea"/>
              </a:rPr>
              <a:t>|+1)  vs  (|V</a:t>
            </a:r>
            <a:r>
              <a:rPr lang="en-US" altLang="zh-CN" sz="2800" baseline="-25000" dirty="0">
                <a:latin typeface="+mn-ea"/>
                <a:ea typeface="+mn-ea"/>
              </a:rPr>
              <a:t>T</a:t>
            </a:r>
            <a:r>
              <a:rPr lang="en-US" altLang="zh-CN" sz="2800" dirty="0">
                <a:latin typeface="+mn-ea"/>
                <a:ea typeface="+mn-ea"/>
              </a:rPr>
              <a:t>|+1)</a:t>
            </a:r>
            <a:r>
              <a:rPr lang="en-US" altLang="zh-CN" sz="2800" baseline="30000" dirty="0">
                <a:latin typeface="+mn-ea"/>
                <a:ea typeface="+mn-ea"/>
              </a:rPr>
              <a:t>2</a:t>
            </a:r>
            <a:endParaRPr lang="zh-CN" altLang="en-US" sz="2800" baseline="30000" dirty="0">
              <a:latin typeface="+mn-ea"/>
              <a:ea typeface="+mn-ea"/>
            </a:endParaRPr>
          </a:p>
        </p:txBody>
      </p:sp>
      <p:sp>
        <p:nvSpPr>
          <p:cNvPr id="4" name="灯片编号占位符 3">
            <a:extLst>
              <a:ext uri="{FF2B5EF4-FFF2-40B4-BE49-F238E27FC236}">
                <a16:creationId xmlns:a16="http://schemas.microsoft.com/office/drawing/2014/main" id="{64FD5B93-9D1B-4C0F-98CE-89AA3C9839C4}"/>
              </a:ext>
            </a:extLst>
          </p:cNvPr>
          <p:cNvSpPr>
            <a:spLocks noGrp="1"/>
          </p:cNvSpPr>
          <p:nvPr>
            <p:ph type="sldNum" sz="quarter" idx="4"/>
          </p:nvPr>
        </p:nvSpPr>
        <p:spPr/>
        <p:txBody>
          <a:bodyPr/>
          <a:lstStyle/>
          <a:p>
            <a:fld id="{E3A857A3-1012-4184-86F6-41658C62E65F}" type="slidenum">
              <a:rPr lang="en-US" smtClean="0"/>
              <a:pPr/>
              <a:t>30</a:t>
            </a:fld>
            <a:endParaRPr lang="en-US" dirty="0"/>
          </a:p>
        </p:txBody>
      </p:sp>
    </p:spTree>
    <p:extLst>
      <p:ext uri="{BB962C8B-B14F-4D97-AF65-F5344CB8AC3E}">
        <p14:creationId xmlns:p14="http://schemas.microsoft.com/office/powerpoint/2010/main" val="181724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1F9A0-B0D5-443B-B03E-79F95682BCC6}"/>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p:sp>
        <p:nvSpPr>
          <p:cNvPr id="3" name="内容占位符 2">
            <a:extLst>
              <a:ext uri="{FF2B5EF4-FFF2-40B4-BE49-F238E27FC236}">
                <a16:creationId xmlns:a16="http://schemas.microsoft.com/office/drawing/2014/main" id="{8BE2183C-2D22-4D22-AA9A-C0AC5355CEC0}"/>
              </a:ext>
            </a:extLst>
          </p:cNvPr>
          <p:cNvSpPr>
            <a:spLocks noGrp="1"/>
          </p:cNvSpPr>
          <p:nvPr>
            <p:ph idx="1"/>
          </p:nvPr>
        </p:nvSpPr>
        <p:spPr/>
        <p:txBody>
          <a:bodyPr/>
          <a:lstStyle/>
          <a:p>
            <a:r>
              <a:rPr lang="zh-CN" altLang="en-US" dirty="0"/>
              <a:t>算符优先函数的构造</a:t>
            </a:r>
            <a:endParaRPr lang="en-US" altLang="zh-CN" dirty="0"/>
          </a:p>
          <a:p>
            <a:pPr marL="457200" lvl="1" indent="0">
              <a:buNone/>
            </a:pPr>
            <a:r>
              <a:rPr lang="zh-CN" altLang="en-US" sz="2400" dirty="0">
                <a:solidFill>
                  <a:schemeClr val="tx1"/>
                </a:solidFill>
              </a:rPr>
              <a:t>①对</a:t>
            </a:r>
            <a:r>
              <a:rPr lang="en-US" altLang="zh-CN" sz="2400" dirty="0" err="1">
                <a:solidFill>
                  <a:schemeClr val="tx1"/>
                </a:solidFill>
              </a:rPr>
              <a:t>a∈V</a:t>
            </a:r>
            <a:r>
              <a:rPr lang="en-US" altLang="zh-CN" sz="2400" baseline="-25000" dirty="0" err="1">
                <a:solidFill>
                  <a:schemeClr val="tx1"/>
                </a:solidFill>
              </a:rPr>
              <a:t>T</a:t>
            </a:r>
            <a:r>
              <a:rPr lang="en-US" altLang="zh-CN" sz="2400" dirty="0">
                <a:solidFill>
                  <a:schemeClr val="tx1"/>
                </a:solidFill>
              </a:rPr>
              <a:t>(</a:t>
            </a:r>
            <a:r>
              <a:rPr lang="zh-CN" altLang="en-US" sz="2400" dirty="0">
                <a:solidFill>
                  <a:schemeClr val="tx1"/>
                </a:solidFill>
              </a:rPr>
              <a:t>含</a:t>
            </a:r>
            <a:r>
              <a:rPr lang="en-US" altLang="zh-CN" sz="2400" dirty="0">
                <a:solidFill>
                  <a:schemeClr val="tx1"/>
                </a:solidFill>
              </a:rPr>
              <a:t>#)</a:t>
            </a:r>
            <a:r>
              <a:rPr lang="zh-CN" altLang="en-US" sz="2400" dirty="0">
                <a:solidFill>
                  <a:schemeClr val="tx1"/>
                </a:solidFill>
              </a:rPr>
              <a:t>，置</a:t>
            </a:r>
            <a:r>
              <a:rPr lang="en-US" altLang="zh-CN" sz="2400" dirty="0">
                <a:solidFill>
                  <a:schemeClr val="tx1"/>
                </a:solidFill>
              </a:rPr>
              <a:t>f(a)=g(a)=1</a:t>
            </a:r>
            <a:r>
              <a:rPr lang="zh-CN" altLang="en-US" sz="2400" dirty="0">
                <a:solidFill>
                  <a:schemeClr val="tx1"/>
                </a:solidFill>
              </a:rPr>
              <a:t>；</a:t>
            </a:r>
          </a:p>
          <a:p>
            <a:pPr marL="457200" lvl="1" indent="0">
              <a:buNone/>
            </a:pPr>
            <a:r>
              <a:rPr lang="zh-CN" altLang="en-US" sz="2400" dirty="0">
                <a:solidFill>
                  <a:schemeClr val="tx1"/>
                </a:solidFill>
              </a:rPr>
              <a:t>② 对每个关系偶对</a:t>
            </a:r>
            <a:r>
              <a:rPr lang="en-US" altLang="zh-CN" sz="2400" dirty="0">
                <a:solidFill>
                  <a:schemeClr val="tx1"/>
                </a:solidFill>
              </a:rPr>
              <a:t>&lt;a</a:t>
            </a:r>
            <a:r>
              <a:rPr lang="zh-CN" altLang="en-US" sz="2400" dirty="0">
                <a:solidFill>
                  <a:schemeClr val="tx1"/>
                </a:solidFill>
              </a:rPr>
              <a:t>，</a:t>
            </a:r>
            <a:r>
              <a:rPr lang="en-US" altLang="zh-CN" sz="2400" dirty="0">
                <a:solidFill>
                  <a:schemeClr val="tx1"/>
                </a:solidFill>
              </a:rPr>
              <a:t>b&gt;</a:t>
            </a:r>
            <a:r>
              <a:rPr lang="zh-CN" altLang="en-US" sz="2400" dirty="0">
                <a:solidFill>
                  <a:schemeClr val="tx1"/>
                </a:solidFill>
              </a:rPr>
              <a:t>，按下列情况分别计算：</a:t>
            </a:r>
          </a:p>
          <a:p>
            <a:pPr marL="457200" lvl="1" indent="0">
              <a:buNone/>
            </a:pPr>
            <a:r>
              <a:rPr lang="zh-CN" altLang="en-US" sz="2400" dirty="0">
                <a:solidFill>
                  <a:schemeClr val="tx1"/>
                </a:solidFill>
              </a:rPr>
              <a:t>    如果</a:t>
            </a:r>
            <a:r>
              <a:rPr lang="en-US" altLang="zh-CN" sz="2400" dirty="0">
                <a:solidFill>
                  <a:schemeClr val="tx1"/>
                </a:solidFill>
              </a:rPr>
              <a:t>a</a:t>
            </a:r>
            <a:r>
              <a:rPr kumimoji="0" lang="en-US" altLang="zh-CN" sz="2400" i="0" u="none" strike="noStrike" kern="1200" cap="none" spc="0" normalizeH="0" baseline="0" noProof="0" dirty="0">
                <a:ln>
                  <a:noFill/>
                </a:ln>
                <a:solidFill>
                  <a:srgbClr val="C00000"/>
                </a:solidFill>
                <a:effectLst/>
                <a:uLnTx/>
                <a:uFillTx/>
                <a:latin typeface="+mn-ea"/>
                <a:ea typeface="+mn-ea"/>
              </a:rPr>
              <a:t>  </a:t>
            </a:r>
            <a:r>
              <a:rPr lang="en-US" altLang="zh-CN" sz="2400" dirty="0">
                <a:solidFill>
                  <a:schemeClr val="tx1"/>
                </a:solidFill>
              </a:rPr>
              <a:t>b</a:t>
            </a:r>
            <a:r>
              <a:rPr lang="zh-CN" altLang="en-US" sz="2400" dirty="0">
                <a:solidFill>
                  <a:schemeClr val="tx1"/>
                </a:solidFill>
              </a:rPr>
              <a:t>，</a:t>
            </a:r>
            <a:r>
              <a:rPr lang="en-US" altLang="zh-CN" sz="2400" dirty="0">
                <a:solidFill>
                  <a:schemeClr val="tx1"/>
                </a:solidFill>
              </a:rPr>
              <a:t>f(a)≠g(b)</a:t>
            </a:r>
            <a:r>
              <a:rPr lang="zh-CN" altLang="en-US" sz="2400" dirty="0">
                <a:solidFill>
                  <a:schemeClr val="tx1"/>
                </a:solidFill>
              </a:rPr>
              <a:t>，则 </a:t>
            </a:r>
            <a:r>
              <a:rPr lang="en-US" altLang="zh-CN" sz="2400" dirty="0">
                <a:solidFill>
                  <a:schemeClr val="tx1"/>
                </a:solidFill>
              </a:rPr>
              <a:t>min{f(a),g(b)}=max{ f(a),g(b)}</a:t>
            </a:r>
            <a:r>
              <a:rPr lang="zh-CN" altLang="en-US" sz="2400" dirty="0">
                <a:solidFill>
                  <a:schemeClr val="tx1"/>
                </a:solidFill>
              </a:rPr>
              <a:t>；</a:t>
            </a:r>
          </a:p>
          <a:p>
            <a:pPr marL="457200" lvl="1" indent="0">
              <a:buNone/>
            </a:pPr>
            <a:r>
              <a:rPr lang="zh-CN" altLang="en-US" sz="2400" dirty="0">
                <a:solidFill>
                  <a:schemeClr val="tx1"/>
                </a:solidFill>
              </a:rPr>
              <a:t>    如果</a:t>
            </a:r>
            <a:r>
              <a:rPr lang="en-US" altLang="zh-CN" sz="2400" dirty="0">
                <a:solidFill>
                  <a:schemeClr val="tx1"/>
                </a:solidFill>
              </a:rPr>
              <a:t>a </a:t>
            </a:r>
            <a:r>
              <a:rPr kumimoji="0" lang="en-US" altLang="zh-CN" sz="2400" i="0" u="none" strike="noStrike" kern="1200" cap="none" spc="0" normalizeH="0" baseline="0" noProof="0" dirty="0">
                <a:ln>
                  <a:noFill/>
                </a:ln>
                <a:solidFill>
                  <a:srgbClr val="C00000"/>
                </a:solidFill>
                <a:effectLst/>
                <a:uLnTx/>
                <a:uFillTx/>
                <a:latin typeface="+mn-ea"/>
                <a:ea typeface="+mn-ea"/>
              </a:rPr>
              <a:t></a:t>
            </a:r>
            <a:r>
              <a:rPr lang="en-US" altLang="zh-CN" sz="2400" dirty="0">
                <a:solidFill>
                  <a:schemeClr val="tx1"/>
                </a:solidFill>
              </a:rPr>
              <a:t> b</a:t>
            </a:r>
            <a:r>
              <a:rPr lang="zh-CN" altLang="en-US" sz="2400" dirty="0">
                <a:solidFill>
                  <a:schemeClr val="tx1"/>
                </a:solidFill>
              </a:rPr>
              <a:t>，</a:t>
            </a:r>
            <a:r>
              <a:rPr lang="en-US" altLang="zh-CN" sz="2400" dirty="0">
                <a:solidFill>
                  <a:schemeClr val="tx1"/>
                </a:solidFill>
              </a:rPr>
              <a:t>f(a)≥g(b)</a:t>
            </a:r>
            <a:r>
              <a:rPr lang="zh-CN" altLang="en-US" sz="2400" dirty="0">
                <a:solidFill>
                  <a:schemeClr val="tx1"/>
                </a:solidFill>
              </a:rPr>
              <a:t>，则 </a:t>
            </a:r>
            <a:r>
              <a:rPr lang="en-US" altLang="zh-CN" sz="2400" dirty="0">
                <a:solidFill>
                  <a:schemeClr val="tx1"/>
                </a:solidFill>
              </a:rPr>
              <a:t>g(b)=f(a)</a:t>
            </a: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a:t>
            </a:r>
          </a:p>
          <a:p>
            <a:pPr marL="457200" lvl="1" indent="0">
              <a:buNone/>
            </a:pPr>
            <a:r>
              <a:rPr lang="zh-CN" altLang="en-US" sz="2400" dirty="0">
                <a:solidFill>
                  <a:schemeClr val="tx1"/>
                </a:solidFill>
              </a:rPr>
              <a:t>    如果</a:t>
            </a:r>
            <a:r>
              <a:rPr lang="en-US" altLang="zh-CN" sz="2400" dirty="0">
                <a:solidFill>
                  <a:schemeClr val="tx1"/>
                </a:solidFill>
              </a:rPr>
              <a:t>a </a:t>
            </a:r>
            <a:r>
              <a:rPr kumimoji="0" lang="en-US" altLang="zh-CN" sz="2400" i="0" u="none" strike="noStrike" kern="1200" cap="none" spc="0" normalizeH="0" baseline="0" noProof="0" dirty="0">
                <a:ln>
                  <a:noFill/>
                </a:ln>
                <a:solidFill>
                  <a:srgbClr val="C00000"/>
                </a:solidFill>
                <a:effectLst/>
                <a:uLnTx/>
                <a:uFillTx/>
                <a:latin typeface="+mn-ea"/>
                <a:ea typeface="+mn-ea"/>
              </a:rPr>
              <a:t></a:t>
            </a:r>
            <a:r>
              <a:rPr lang="en-US" altLang="zh-CN" sz="2400" dirty="0">
                <a:solidFill>
                  <a:schemeClr val="tx1"/>
                </a:solidFill>
              </a:rPr>
              <a:t> b</a:t>
            </a:r>
            <a:r>
              <a:rPr lang="zh-CN" altLang="en-US" sz="2400" dirty="0">
                <a:solidFill>
                  <a:schemeClr val="tx1"/>
                </a:solidFill>
              </a:rPr>
              <a:t>，</a:t>
            </a:r>
            <a:r>
              <a:rPr lang="en-US" altLang="zh-CN" sz="2400" dirty="0">
                <a:solidFill>
                  <a:schemeClr val="tx1"/>
                </a:solidFill>
              </a:rPr>
              <a:t>f(a)≤g(b)</a:t>
            </a:r>
            <a:r>
              <a:rPr lang="zh-CN" altLang="en-US" sz="2400" dirty="0">
                <a:solidFill>
                  <a:schemeClr val="tx1"/>
                </a:solidFill>
              </a:rPr>
              <a:t>，则 </a:t>
            </a:r>
            <a:r>
              <a:rPr lang="en-US" altLang="zh-CN" sz="2400" dirty="0">
                <a:solidFill>
                  <a:schemeClr val="tx1"/>
                </a:solidFill>
              </a:rPr>
              <a:t>f(a)=g(b)</a:t>
            </a: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a:t>
            </a:r>
          </a:p>
          <a:p>
            <a:pPr marL="457200" lvl="1" indent="0">
              <a:buNone/>
            </a:pPr>
            <a:r>
              <a:rPr lang="zh-CN" altLang="en-US" sz="2400" dirty="0">
                <a:solidFill>
                  <a:schemeClr val="tx1"/>
                </a:solidFill>
              </a:rPr>
              <a:t>③ 重复②步骤，直到</a:t>
            </a:r>
            <a:r>
              <a:rPr lang="en-US" altLang="zh-CN" sz="2400" dirty="0">
                <a:solidFill>
                  <a:schemeClr val="tx1"/>
                </a:solidFill>
              </a:rPr>
              <a:t>f</a:t>
            </a:r>
            <a:r>
              <a:rPr lang="zh-CN" altLang="en-US" sz="2400" dirty="0">
                <a:solidFill>
                  <a:schemeClr val="tx1"/>
                </a:solidFill>
              </a:rPr>
              <a:t>和</a:t>
            </a:r>
            <a:r>
              <a:rPr lang="en-US" altLang="zh-CN" sz="2400" dirty="0">
                <a:solidFill>
                  <a:schemeClr val="tx1"/>
                </a:solidFill>
              </a:rPr>
              <a:t>g</a:t>
            </a:r>
            <a:r>
              <a:rPr lang="zh-CN" altLang="en-US" sz="2400" dirty="0">
                <a:solidFill>
                  <a:schemeClr val="tx1"/>
                </a:solidFill>
              </a:rPr>
              <a:t>函数不再变化（或称过程收敛），或者</a:t>
            </a:r>
            <a:r>
              <a:rPr lang="en-US" altLang="zh-CN" sz="2400" dirty="0">
                <a:solidFill>
                  <a:schemeClr val="tx1"/>
                </a:solidFill>
              </a:rPr>
              <a:t>f</a:t>
            </a:r>
            <a:r>
              <a:rPr lang="zh-CN" altLang="en-US" sz="2400" dirty="0">
                <a:solidFill>
                  <a:schemeClr val="tx1"/>
                </a:solidFill>
              </a:rPr>
              <a:t>和</a:t>
            </a:r>
            <a:r>
              <a:rPr lang="en-US" altLang="zh-CN" sz="2400" dirty="0">
                <a:solidFill>
                  <a:schemeClr val="tx1"/>
                </a:solidFill>
              </a:rPr>
              <a:t>g</a:t>
            </a:r>
          </a:p>
          <a:p>
            <a:pPr marL="457200" lvl="1" indent="0">
              <a:buNone/>
            </a:pPr>
            <a:r>
              <a:rPr lang="en-US" altLang="zh-CN" sz="2400" dirty="0">
                <a:solidFill>
                  <a:schemeClr val="tx1"/>
                </a:solidFill>
              </a:rPr>
              <a:t>   </a:t>
            </a:r>
            <a:r>
              <a:rPr lang="zh-CN" altLang="en-US" sz="2400" dirty="0">
                <a:solidFill>
                  <a:schemeClr val="tx1"/>
                </a:solidFill>
              </a:rPr>
              <a:t>函数有值大于</a:t>
            </a:r>
            <a:r>
              <a:rPr lang="en-US" altLang="zh-CN" sz="2400" dirty="0">
                <a:solidFill>
                  <a:schemeClr val="tx1"/>
                </a:solidFill>
              </a:rPr>
              <a:t>2︱V</a:t>
            </a:r>
            <a:r>
              <a:rPr lang="en-US" altLang="zh-CN" sz="2400" baseline="-25000" dirty="0">
                <a:solidFill>
                  <a:schemeClr val="tx1"/>
                </a:solidFill>
              </a:rPr>
              <a:t>T</a:t>
            </a:r>
            <a:r>
              <a:rPr lang="en-US" altLang="zh-CN" sz="2400" dirty="0">
                <a:solidFill>
                  <a:schemeClr val="tx1"/>
                </a:solidFill>
              </a:rPr>
              <a:t>︱</a:t>
            </a:r>
            <a:r>
              <a:rPr lang="zh-CN" altLang="en-US" sz="2400" dirty="0">
                <a:solidFill>
                  <a:schemeClr val="tx1"/>
                </a:solidFill>
              </a:rPr>
              <a:t>为止。后一种情况判定</a:t>
            </a:r>
            <a:r>
              <a:rPr lang="en-US" altLang="zh-CN" sz="2400" dirty="0">
                <a:solidFill>
                  <a:schemeClr val="tx1"/>
                </a:solidFill>
              </a:rPr>
              <a:t>f</a:t>
            </a:r>
            <a:r>
              <a:rPr lang="zh-CN" altLang="en-US" sz="2400" dirty="0">
                <a:solidFill>
                  <a:schemeClr val="tx1"/>
                </a:solidFill>
              </a:rPr>
              <a:t>和</a:t>
            </a:r>
            <a:r>
              <a:rPr lang="en-US" altLang="zh-CN" sz="2400" dirty="0">
                <a:solidFill>
                  <a:schemeClr val="tx1"/>
                </a:solidFill>
              </a:rPr>
              <a:t>g</a:t>
            </a:r>
            <a:r>
              <a:rPr lang="zh-CN" altLang="en-US" sz="2400" dirty="0">
                <a:solidFill>
                  <a:schemeClr val="tx1"/>
                </a:solidFill>
              </a:rPr>
              <a:t>函数不存在。 </a:t>
            </a:r>
          </a:p>
          <a:p>
            <a:endParaRPr lang="zh-CN" altLang="en-US" dirty="0"/>
          </a:p>
        </p:txBody>
      </p:sp>
      <p:sp>
        <p:nvSpPr>
          <p:cNvPr id="4" name="灯片编号占位符 3">
            <a:extLst>
              <a:ext uri="{FF2B5EF4-FFF2-40B4-BE49-F238E27FC236}">
                <a16:creationId xmlns:a16="http://schemas.microsoft.com/office/drawing/2014/main" id="{64FD5B93-9D1B-4C0F-98CE-89AA3C9839C4}"/>
              </a:ext>
            </a:extLst>
          </p:cNvPr>
          <p:cNvSpPr>
            <a:spLocks noGrp="1"/>
          </p:cNvSpPr>
          <p:nvPr>
            <p:ph type="sldNum" sz="quarter" idx="4"/>
          </p:nvPr>
        </p:nvSpPr>
        <p:spPr/>
        <p:txBody>
          <a:bodyPr/>
          <a:lstStyle/>
          <a:p>
            <a:fld id="{E3A857A3-1012-4184-86F6-41658C62E65F}" type="slidenum">
              <a:rPr lang="en-US" smtClean="0"/>
              <a:pPr/>
              <a:t>31</a:t>
            </a:fld>
            <a:endParaRPr lang="en-US" dirty="0"/>
          </a:p>
        </p:txBody>
      </p:sp>
    </p:spTree>
    <p:extLst>
      <p:ext uri="{BB962C8B-B14F-4D97-AF65-F5344CB8AC3E}">
        <p14:creationId xmlns:p14="http://schemas.microsoft.com/office/powerpoint/2010/main" val="3839064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1F9A0-B0D5-443B-B03E-79F95682BCC6}"/>
              </a:ext>
            </a:extLst>
          </p:cNvPr>
          <p:cNvSpPr>
            <a:spLocks noGrp="1"/>
          </p:cNvSpPr>
          <p:nvPr>
            <p:ph type="title"/>
          </p:nvPr>
        </p:nvSpPr>
        <p:spPr/>
        <p:txBody>
          <a:bodyPr/>
          <a:lstStyle/>
          <a:p>
            <a:r>
              <a:rPr kumimoji="0" lang="en-US" altLang="zh-CN"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5.3</a:t>
            </a:r>
            <a:r>
              <a:rPr kumimoji="0" lang="zh-CN" altLang="en-US" sz="2800" b="1" i="0" u="none" strike="noStrike" kern="1200" cap="none" spc="0" normalizeH="0" baseline="0" noProof="0" dirty="0">
                <a:ln>
                  <a:noFill/>
                </a:ln>
                <a:solidFill>
                  <a:srgbClr val="2E4E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算符优先分析法</a:t>
            </a:r>
            <a:endParaRPr lang="zh-CN" altLang="en-US" dirty="0"/>
          </a:p>
        </p:txBody>
      </p:sp>
      <p:sp>
        <p:nvSpPr>
          <p:cNvPr id="3" name="内容占位符 2">
            <a:extLst>
              <a:ext uri="{FF2B5EF4-FFF2-40B4-BE49-F238E27FC236}">
                <a16:creationId xmlns:a16="http://schemas.microsoft.com/office/drawing/2014/main" id="{8BE2183C-2D22-4D22-AA9A-C0AC5355CEC0}"/>
              </a:ext>
            </a:extLst>
          </p:cNvPr>
          <p:cNvSpPr>
            <a:spLocks noGrp="1"/>
          </p:cNvSpPr>
          <p:nvPr>
            <p:ph idx="1"/>
          </p:nvPr>
        </p:nvSpPr>
        <p:spPr>
          <a:xfrm>
            <a:off x="487822" y="942764"/>
            <a:ext cx="9038563" cy="617641"/>
          </a:xfrm>
        </p:spPr>
        <p:txBody>
          <a:bodyPr/>
          <a:lstStyle/>
          <a:p>
            <a:r>
              <a:rPr lang="zh-CN" altLang="en-US" dirty="0"/>
              <a:t>优先函数构造过程</a:t>
            </a:r>
          </a:p>
        </p:txBody>
      </p:sp>
      <p:sp>
        <p:nvSpPr>
          <p:cNvPr id="4" name="灯片编号占位符 3">
            <a:extLst>
              <a:ext uri="{FF2B5EF4-FFF2-40B4-BE49-F238E27FC236}">
                <a16:creationId xmlns:a16="http://schemas.microsoft.com/office/drawing/2014/main" id="{64FD5B93-9D1B-4C0F-98CE-89AA3C9839C4}"/>
              </a:ext>
            </a:extLst>
          </p:cNvPr>
          <p:cNvSpPr>
            <a:spLocks noGrp="1"/>
          </p:cNvSpPr>
          <p:nvPr>
            <p:ph type="sldNum" sz="quarter" idx="4"/>
          </p:nvPr>
        </p:nvSpPr>
        <p:spPr/>
        <p:txBody>
          <a:bodyPr/>
          <a:lstStyle/>
          <a:p>
            <a:fld id="{E3A857A3-1012-4184-86F6-41658C62E65F}" type="slidenum">
              <a:rPr lang="en-US" smtClean="0"/>
              <a:pPr/>
              <a:t>32</a:t>
            </a:fld>
            <a:endParaRPr lang="en-US" dirty="0"/>
          </a:p>
        </p:txBody>
      </p:sp>
      <p:graphicFrame>
        <p:nvGraphicFramePr>
          <p:cNvPr id="5" name="表格 4">
            <a:extLst>
              <a:ext uri="{FF2B5EF4-FFF2-40B4-BE49-F238E27FC236}">
                <a16:creationId xmlns:a16="http://schemas.microsoft.com/office/drawing/2014/main" id="{A859FC2F-AD95-4E14-B451-8E87A0551675}"/>
              </a:ext>
            </a:extLst>
          </p:cNvPr>
          <p:cNvGraphicFramePr>
            <a:graphicFrameLocks noGrp="1"/>
          </p:cNvGraphicFramePr>
          <p:nvPr>
            <p:extLst>
              <p:ext uri="{D42A27DB-BD31-4B8C-83A1-F6EECF244321}">
                <p14:modId xmlns:p14="http://schemas.microsoft.com/office/powerpoint/2010/main" val="4011695463"/>
              </p:ext>
            </p:extLst>
          </p:nvPr>
        </p:nvGraphicFramePr>
        <p:xfrm>
          <a:off x="487821" y="1627914"/>
          <a:ext cx="3136528" cy="3028001"/>
        </p:xfrm>
        <a:graphic>
          <a:graphicData uri="http://schemas.openxmlformats.org/drawingml/2006/table">
            <a:tbl>
              <a:tblPr firstRow="1" firstCol="1" bandRow="1">
                <a:tableStyleId>{5C22544A-7EE6-4342-B048-85BDC9FD1C3A}</a:tableStyleId>
              </a:tblPr>
              <a:tblGrid>
                <a:gridCol w="392066">
                  <a:extLst>
                    <a:ext uri="{9D8B030D-6E8A-4147-A177-3AD203B41FA5}">
                      <a16:colId xmlns:a16="http://schemas.microsoft.com/office/drawing/2014/main" val="20000"/>
                    </a:ext>
                  </a:extLst>
                </a:gridCol>
                <a:gridCol w="392066">
                  <a:extLst>
                    <a:ext uri="{9D8B030D-6E8A-4147-A177-3AD203B41FA5}">
                      <a16:colId xmlns:a16="http://schemas.microsoft.com/office/drawing/2014/main" val="20001"/>
                    </a:ext>
                  </a:extLst>
                </a:gridCol>
                <a:gridCol w="392066">
                  <a:extLst>
                    <a:ext uri="{9D8B030D-6E8A-4147-A177-3AD203B41FA5}">
                      <a16:colId xmlns:a16="http://schemas.microsoft.com/office/drawing/2014/main" val="20002"/>
                    </a:ext>
                  </a:extLst>
                </a:gridCol>
                <a:gridCol w="392066">
                  <a:extLst>
                    <a:ext uri="{9D8B030D-6E8A-4147-A177-3AD203B41FA5}">
                      <a16:colId xmlns:a16="http://schemas.microsoft.com/office/drawing/2014/main" val="20003"/>
                    </a:ext>
                  </a:extLst>
                </a:gridCol>
                <a:gridCol w="392066">
                  <a:extLst>
                    <a:ext uri="{9D8B030D-6E8A-4147-A177-3AD203B41FA5}">
                      <a16:colId xmlns:a16="http://schemas.microsoft.com/office/drawing/2014/main" val="20004"/>
                    </a:ext>
                  </a:extLst>
                </a:gridCol>
                <a:gridCol w="392066">
                  <a:extLst>
                    <a:ext uri="{9D8B030D-6E8A-4147-A177-3AD203B41FA5}">
                      <a16:colId xmlns:a16="http://schemas.microsoft.com/office/drawing/2014/main" val="20005"/>
                    </a:ext>
                  </a:extLst>
                </a:gridCol>
                <a:gridCol w="392066">
                  <a:extLst>
                    <a:ext uri="{9D8B030D-6E8A-4147-A177-3AD203B41FA5}">
                      <a16:colId xmlns:a16="http://schemas.microsoft.com/office/drawing/2014/main" val="20006"/>
                    </a:ext>
                  </a:extLst>
                </a:gridCol>
                <a:gridCol w="392066">
                  <a:extLst>
                    <a:ext uri="{9D8B030D-6E8A-4147-A177-3AD203B41FA5}">
                      <a16:colId xmlns:a16="http://schemas.microsoft.com/office/drawing/2014/main" val="20007"/>
                    </a:ext>
                  </a:extLst>
                </a:gridCol>
              </a:tblGrid>
              <a:tr h="431508">
                <a:tc>
                  <a:txBody>
                    <a:bodyPr/>
                    <a:lstStyle/>
                    <a:p>
                      <a:pPr algn="ctr"/>
                      <a:endParaRPr lang="zh-CN" altLang="en-US" sz="2400"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zh-CN"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err="1">
                          <a:solidFill>
                            <a:schemeClr val="tx1"/>
                          </a:solidFill>
                          <a:effectLst/>
                          <a:latin typeface="+mn-lt"/>
                        </a:rPr>
                        <a:t>i</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368107">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8107">
                <a:tc>
                  <a:txBody>
                    <a:bodyPr/>
                    <a:lstStyle/>
                    <a:p>
                      <a:pPr algn="ctr" fontAlgn="ctr"/>
                      <a:r>
                        <a:rPr lang="zh-CN" altLang="en-US"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810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400" b="1" i="0" u="none" strike="noStrike" dirty="0">
                          <a:solidFill>
                            <a:schemeClr val="tx1"/>
                          </a:solidFill>
                          <a:effectLst/>
                          <a:latin typeface="+mn-ea"/>
                          <a:ea typeface="+mn-ea"/>
                        </a:rPr>
                        <a:t>­</a:t>
                      </a:r>
                      <a:r>
                        <a:rPr lang="zh-CN" altLang="zh-CN" sz="2400" b="1"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8107">
                <a:tc>
                  <a:txBody>
                    <a:bodyPr/>
                    <a:lstStyle/>
                    <a:p>
                      <a:pPr algn="ctr" fontAlgn="ctr"/>
                      <a:r>
                        <a:rPr lang="en-US" sz="2400" b="1" i="0" u="none" strike="noStrike" dirty="0" err="1">
                          <a:solidFill>
                            <a:schemeClr val="tx1"/>
                          </a:solidFill>
                          <a:effectLst/>
                          <a:latin typeface="+mn-ea"/>
                          <a:ea typeface="+mn-ea"/>
                        </a:rPr>
                        <a:t>i</a:t>
                      </a:r>
                      <a:endParaRPr lang="en-US" sz="2400" b="1" i="0" u="none" strike="noStrike" dirty="0">
                        <a:solidFill>
                          <a:schemeClr val="tx1"/>
                        </a:solidFill>
                        <a:effectLst/>
                        <a:latin typeface="+mn-ea"/>
                        <a:ea typeface="+mn-ea"/>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8107">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8107">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8107">
                <a:tc>
                  <a:txBody>
                    <a:bodyPr/>
                    <a:lstStyle/>
                    <a:p>
                      <a:pPr algn="ctr" fontAlgn="ctr"/>
                      <a:r>
                        <a:rPr lang="en-US" altLang="zh-CN" sz="2400" b="1" i="0" u="none" strike="noStrike" dirty="0">
                          <a:solidFill>
                            <a:schemeClr val="tx1"/>
                          </a:solidFill>
                          <a:effectLst/>
                          <a:latin typeface="+mn-ea"/>
                          <a:ea typeface="+mn-ea"/>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rgbClr val="000000"/>
                          </a:solidFill>
                          <a:effectLst/>
                          <a:latin typeface="+mn-lt"/>
                          <a:ea typeface="宋体" panose="02010600030101010101" pitchFamily="2" charset="-122"/>
                        </a:rPr>
                        <a:t></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6" name="表格 5">
            <a:extLst>
              <a:ext uri="{FF2B5EF4-FFF2-40B4-BE49-F238E27FC236}">
                <a16:creationId xmlns:a16="http://schemas.microsoft.com/office/drawing/2014/main" id="{76429D8D-E839-4208-92C6-849E887128FE}"/>
              </a:ext>
            </a:extLst>
          </p:cNvPr>
          <p:cNvGraphicFramePr>
            <a:graphicFrameLocks noGrp="1"/>
          </p:cNvGraphicFramePr>
          <p:nvPr>
            <p:extLst>
              <p:ext uri="{D42A27DB-BD31-4B8C-83A1-F6EECF244321}">
                <p14:modId xmlns:p14="http://schemas.microsoft.com/office/powerpoint/2010/main" val="1291300513"/>
              </p:ext>
            </p:extLst>
          </p:nvPr>
        </p:nvGraphicFramePr>
        <p:xfrm>
          <a:off x="4751743" y="859795"/>
          <a:ext cx="4541888" cy="1349837"/>
        </p:xfrm>
        <a:graphic>
          <a:graphicData uri="http://schemas.openxmlformats.org/drawingml/2006/table">
            <a:tbl>
              <a:tblPr firstRow="1" firstCol="1" bandRow="1">
                <a:tableStyleId>{5C22544A-7EE6-4342-B048-85BDC9FD1C3A}</a:tableStyleId>
              </a:tblPr>
              <a:tblGrid>
                <a:gridCol w="567736">
                  <a:extLst>
                    <a:ext uri="{9D8B030D-6E8A-4147-A177-3AD203B41FA5}">
                      <a16:colId xmlns:a16="http://schemas.microsoft.com/office/drawing/2014/main" val="2580526350"/>
                    </a:ext>
                  </a:extLst>
                </a:gridCol>
                <a:gridCol w="567736">
                  <a:extLst>
                    <a:ext uri="{9D8B030D-6E8A-4147-A177-3AD203B41FA5}">
                      <a16:colId xmlns:a16="http://schemas.microsoft.com/office/drawing/2014/main" val="2946543325"/>
                    </a:ext>
                  </a:extLst>
                </a:gridCol>
                <a:gridCol w="567736">
                  <a:extLst>
                    <a:ext uri="{9D8B030D-6E8A-4147-A177-3AD203B41FA5}">
                      <a16:colId xmlns:a16="http://schemas.microsoft.com/office/drawing/2014/main" val="461147108"/>
                    </a:ext>
                  </a:extLst>
                </a:gridCol>
                <a:gridCol w="567736">
                  <a:extLst>
                    <a:ext uri="{9D8B030D-6E8A-4147-A177-3AD203B41FA5}">
                      <a16:colId xmlns:a16="http://schemas.microsoft.com/office/drawing/2014/main" val="144123808"/>
                    </a:ext>
                  </a:extLst>
                </a:gridCol>
                <a:gridCol w="567736">
                  <a:extLst>
                    <a:ext uri="{9D8B030D-6E8A-4147-A177-3AD203B41FA5}">
                      <a16:colId xmlns:a16="http://schemas.microsoft.com/office/drawing/2014/main" val="3087372644"/>
                    </a:ext>
                  </a:extLst>
                </a:gridCol>
                <a:gridCol w="567736">
                  <a:extLst>
                    <a:ext uri="{9D8B030D-6E8A-4147-A177-3AD203B41FA5}">
                      <a16:colId xmlns:a16="http://schemas.microsoft.com/office/drawing/2014/main" val="3509024795"/>
                    </a:ext>
                  </a:extLst>
                </a:gridCol>
                <a:gridCol w="567736">
                  <a:extLst>
                    <a:ext uri="{9D8B030D-6E8A-4147-A177-3AD203B41FA5}">
                      <a16:colId xmlns:a16="http://schemas.microsoft.com/office/drawing/2014/main" val="3166514495"/>
                    </a:ext>
                  </a:extLst>
                </a:gridCol>
                <a:gridCol w="567736">
                  <a:extLst>
                    <a:ext uri="{9D8B030D-6E8A-4147-A177-3AD203B41FA5}">
                      <a16:colId xmlns:a16="http://schemas.microsoft.com/office/drawing/2014/main" val="611096854"/>
                    </a:ext>
                  </a:extLst>
                </a:gridCol>
              </a:tblGrid>
              <a:tr h="498805">
                <a:tc>
                  <a:txBody>
                    <a:bodyPr/>
                    <a:lstStyle/>
                    <a:p>
                      <a:pPr algn="ctr"/>
                      <a:endParaRPr lang="zh-CN" altLang="en-US" sz="2400"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zh-CN"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err="1">
                          <a:solidFill>
                            <a:schemeClr val="tx1"/>
                          </a:solidFill>
                          <a:effectLst/>
                          <a:latin typeface="+mn-lt"/>
                        </a:rPr>
                        <a:t>i</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38975007"/>
                  </a:ext>
                </a:extLst>
              </a:tr>
              <a:tr h="425516">
                <a:tc>
                  <a:txBody>
                    <a:bodyPr/>
                    <a:lstStyle/>
                    <a:p>
                      <a:pPr algn="ctr" fontAlgn="ctr"/>
                      <a:r>
                        <a:rPr lang="en-US" altLang="zh-CN" sz="2400" b="1" i="0" u="none" strike="noStrike" dirty="0">
                          <a:solidFill>
                            <a:schemeClr val="tx1"/>
                          </a:solidFill>
                          <a:effectLst/>
                          <a:latin typeface="+mn-ea"/>
                          <a:ea typeface="+mn-ea"/>
                        </a:rPr>
                        <a:t>f</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817008"/>
                  </a:ext>
                </a:extLst>
              </a:tr>
              <a:tr h="425516">
                <a:tc>
                  <a:txBody>
                    <a:bodyPr/>
                    <a:lstStyle/>
                    <a:p>
                      <a:pPr algn="ctr" fontAlgn="ctr"/>
                      <a:r>
                        <a:rPr lang="en-US" altLang="zh-CN" sz="2400" b="1" i="0" u="none" strike="noStrike" dirty="0">
                          <a:solidFill>
                            <a:schemeClr val="tx1"/>
                          </a:solidFill>
                          <a:effectLst/>
                          <a:latin typeface="+mn-ea"/>
                          <a:ea typeface="+mn-ea"/>
                        </a:rPr>
                        <a:t>g</a:t>
                      </a:r>
                      <a:endParaRPr lang="zh-CN" altLang="en-US" sz="2400" b="1" i="0" u="none" strike="noStrike" dirty="0">
                        <a:solidFill>
                          <a:schemeClr val="tx1"/>
                        </a:solidFill>
                        <a:effectLst/>
                        <a:latin typeface="+mn-ea"/>
                        <a:ea typeface="+mn-ea"/>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01361"/>
                  </a:ext>
                </a:extLst>
              </a:tr>
            </a:tbl>
          </a:graphicData>
        </a:graphic>
      </p:graphicFrame>
      <p:graphicFrame>
        <p:nvGraphicFramePr>
          <p:cNvPr id="8" name="表格 7">
            <a:extLst>
              <a:ext uri="{FF2B5EF4-FFF2-40B4-BE49-F238E27FC236}">
                <a16:creationId xmlns:a16="http://schemas.microsoft.com/office/drawing/2014/main" id="{3ED029EF-3FF1-459C-B04D-6F316608646A}"/>
              </a:ext>
            </a:extLst>
          </p:cNvPr>
          <p:cNvGraphicFramePr>
            <a:graphicFrameLocks noGrp="1"/>
          </p:cNvGraphicFramePr>
          <p:nvPr>
            <p:extLst>
              <p:ext uri="{D42A27DB-BD31-4B8C-83A1-F6EECF244321}">
                <p14:modId xmlns:p14="http://schemas.microsoft.com/office/powerpoint/2010/main" val="714227261"/>
              </p:ext>
            </p:extLst>
          </p:nvPr>
        </p:nvGraphicFramePr>
        <p:xfrm>
          <a:off x="4751743" y="2306575"/>
          <a:ext cx="4541888" cy="1349837"/>
        </p:xfrm>
        <a:graphic>
          <a:graphicData uri="http://schemas.openxmlformats.org/drawingml/2006/table">
            <a:tbl>
              <a:tblPr firstRow="1" firstCol="1" bandRow="1">
                <a:tableStyleId>{5C22544A-7EE6-4342-B048-85BDC9FD1C3A}</a:tableStyleId>
              </a:tblPr>
              <a:tblGrid>
                <a:gridCol w="567736">
                  <a:extLst>
                    <a:ext uri="{9D8B030D-6E8A-4147-A177-3AD203B41FA5}">
                      <a16:colId xmlns:a16="http://schemas.microsoft.com/office/drawing/2014/main" val="2580526350"/>
                    </a:ext>
                  </a:extLst>
                </a:gridCol>
                <a:gridCol w="567736">
                  <a:extLst>
                    <a:ext uri="{9D8B030D-6E8A-4147-A177-3AD203B41FA5}">
                      <a16:colId xmlns:a16="http://schemas.microsoft.com/office/drawing/2014/main" val="2946543325"/>
                    </a:ext>
                  </a:extLst>
                </a:gridCol>
                <a:gridCol w="567736">
                  <a:extLst>
                    <a:ext uri="{9D8B030D-6E8A-4147-A177-3AD203B41FA5}">
                      <a16:colId xmlns:a16="http://schemas.microsoft.com/office/drawing/2014/main" val="461147108"/>
                    </a:ext>
                  </a:extLst>
                </a:gridCol>
                <a:gridCol w="567736">
                  <a:extLst>
                    <a:ext uri="{9D8B030D-6E8A-4147-A177-3AD203B41FA5}">
                      <a16:colId xmlns:a16="http://schemas.microsoft.com/office/drawing/2014/main" val="144123808"/>
                    </a:ext>
                  </a:extLst>
                </a:gridCol>
                <a:gridCol w="567736">
                  <a:extLst>
                    <a:ext uri="{9D8B030D-6E8A-4147-A177-3AD203B41FA5}">
                      <a16:colId xmlns:a16="http://schemas.microsoft.com/office/drawing/2014/main" val="3087372644"/>
                    </a:ext>
                  </a:extLst>
                </a:gridCol>
                <a:gridCol w="567736">
                  <a:extLst>
                    <a:ext uri="{9D8B030D-6E8A-4147-A177-3AD203B41FA5}">
                      <a16:colId xmlns:a16="http://schemas.microsoft.com/office/drawing/2014/main" val="3509024795"/>
                    </a:ext>
                  </a:extLst>
                </a:gridCol>
                <a:gridCol w="567736">
                  <a:extLst>
                    <a:ext uri="{9D8B030D-6E8A-4147-A177-3AD203B41FA5}">
                      <a16:colId xmlns:a16="http://schemas.microsoft.com/office/drawing/2014/main" val="3166514495"/>
                    </a:ext>
                  </a:extLst>
                </a:gridCol>
                <a:gridCol w="567736">
                  <a:extLst>
                    <a:ext uri="{9D8B030D-6E8A-4147-A177-3AD203B41FA5}">
                      <a16:colId xmlns:a16="http://schemas.microsoft.com/office/drawing/2014/main" val="611096854"/>
                    </a:ext>
                  </a:extLst>
                </a:gridCol>
              </a:tblGrid>
              <a:tr h="498805">
                <a:tc>
                  <a:txBody>
                    <a:bodyPr/>
                    <a:lstStyle/>
                    <a:p>
                      <a:pPr algn="ctr"/>
                      <a:endParaRPr lang="zh-CN" altLang="en-US" sz="2400"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zh-CN"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err="1">
                          <a:solidFill>
                            <a:schemeClr val="tx1"/>
                          </a:solidFill>
                          <a:effectLst/>
                          <a:latin typeface="+mn-lt"/>
                        </a:rPr>
                        <a:t>i</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38975007"/>
                  </a:ext>
                </a:extLst>
              </a:tr>
              <a:tr h="425516">
                <a:tc>
                  <a:txBody>
                    <a:bodyPr/>
                    <a:lstStyle/>
                    <a:p>
                      <a:pPr algn="ctr" fontAlgn="ctr"/>
                      <a:r>
                        <a:rPr lang="en-US" altLang="zh-CN" sz="2400" b="1" i="0" u="none" strike="noStrike" dirty="0">
                          <a:solidFill>
                            <a:schemeClr val="tx1"/>
                          </a:solidFill>
                          <a:effectLst/>
                          <a:latin typeface="+mn-ea"/>
                          <a:ea typeface="+mn-ea"/>
                        </a:rPr>
                        <a:t>f</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2</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4</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4</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6</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6</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817008"/>
                  </a:ext>
                </a:extLst>
              </a:tr>
              <a:tr h="425516">
                <a:tc>
                  <a:txBody>
                    <a:bodyPr/>
                    <a:lstStyle/>
                    <a:p>
                      <a:pPr algn="ctr" fontAlgn="ctr"/>
                      <a:r>
                        <a:rPr lang="en-US" altLang="zh-CN" sz="2400" b="1" i="0" u="none" strike="noStrike" dirty="0">
                          <a:solidFill>
                            <a:schemeClr val="tx1"/>
                          </a:solidFill>
                          <a:effectLst/>
                          <a:latin typeface="+mn-ea"/>
                          <a:ea typeface="+mn-ea"/>
                        </a:rPr>
                        <a:t>g</a:t>
                      </a:r>
                      <a:endParaRPr lang="zh-CN" altLang="en-US" sz="2400" b="1" i="0" u="none" strike="noStrike" dirty="0">
                        <a:solidFill>
                          <a:schemeClr val="tx1"/>
                        </a:solidFill>
                        <a:effectLst/>
                        <a:latin typeface="+mn-ea"/>
                        <a:ea typeface="+mn-ea"/>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2</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3</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5</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5</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5</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01361"/>
                  </a:ext>
                </a:extLst>
              </a:tr>
            </a:tbl>
          </a:graphicData>
        </a:graphic>
      </p:graphicFrame>
      <p:graphicFrame>
        <p:nvGraphicFramePr>
          <p:cNvPr id="9" name="表格 8">
            <a:extLst>
              <a:ext uri="{FF2B5EF4-FFF2-40B4-BE49-F238E27FC236}">
                <a16:creationId xmlns:a16="http://schemas.microsoft.com/office/drawing/2014/main" id="{FAACD11A-69F9-4863-9ED3-9C3C3591502C}"/>
              </a:ext>
            </a:extLst>
          </p:cNvPr>
          <p:cNvGraphicFramePr>
            <a:graphicFrameLocks noGrp="1"/>
          </p:cNvGraphicFramePr>
          <p:nvPr>
            <p:extLst>
              <p:ext uri="{D42A27DB-BD31-4B8C-83A1-F6EECF244321}">
                <p14:modId xmlns:p14="http://schemas.microsoft.com/office/powerpoint/2010/main" val="3066763670"/>
              </p:ext>
            </p:extLst>
          </p:nvPr>
        </p:nvGraphicFramePr>
        <p:xfrm>
          <a:off x="4751743" y="3740366"/>
          <a:ext cx="4541888" cy="1349837"/>
        </p:xfrm>
        <a:graphic>
          <a:graphicData uri="http://schemas.openxmlformats.org/drawingml/2006/table">
            <a:tbl>
              <a:tblPr firstRow="1" firstCol="1" bandRow="1">
                <a:tableStyleId>{5C22544A-7EE6-4342-B048-85BDC9FD1C3A}</a:tableStyleId>
              </a:tblPr>
              <a:tblGrid>
                <a:gridCol w="567736">
                  <a:extLst>
                    <a:ext uri="{9D8B030D-6E8A-4147-A177-3AD203B41FA5}">
                      <a16:colId xmlns:a16="http://schemas.microsoft.com/office/drawing/2014/main" val="2580526350"/>
                    </a:ext>
                  </a:extLst>
                </a:gridCol>
                <a:gridCol w="567736">
                  <a:extLst>
                    <a:ext uri="{9D8B030D-6E8A-4147-A177-3AD203B41FA5}">
                      <a16:colId xmlns:a16="http://schemas.microsoft.com/office/drawing/2014/main" val="2946543325"/>
                    </a:ext>
                  </a:extLst>
                </a:gridCol>
                <a:gridCol w="567736">
                  <a:extLst>
                    <a:ext uri="{9D8B030D-6E8A-4147-A177-3AD203B41FA5}">
                      <a16:colId xmlns:a16="http://schemas.microsoft.com/office/drawing/2014/main" val="461147108"/>
                    </a:ext>
                  </a:extLst>
                </a:gridCol>
                <a:gridCol w="567736">
                  <a:extLst>
                    <a:ext uri="{9D8B030D-6E8A-4147-A177-3AD203B41FA5}">
                      <a16:colId xmlns:a16="http://schemas.microsoft.com/office/drawing/2014/main" val="144123808"/>
                    </a:ext>
                  </a:extLst>
                </a:gridCol>
                <a:gridCol w="567736">
                  <a:extLst>
                    <a:ext uri="{9D8B030D-6E8A-4147-A177-3AD203B41FA5}">
                      <a16:colId xmlns:a16="http://schemas.microsoft.com/office/drawing/2014/main" val="3087372644"/>
                    </a:ext>
                  </a:extLst>
                </a:gridCol>
                <a:gridCol w="567736">
                  <a:extLst>
                    <a:ext uri="{9D8B030D-6E8A-4147-A177-3AD203B41FA5}">
                      <a16:colId xmlns:a16="http://schemas.microsoft.com/office/drawing/2014/main" val="3509024795"/>
                    </a:ext>
                  </a:extLst>
                </a:gridCol>
                <a:gridCol w="567736">
                  <a:extLst>
                    <a:ext uri="{9D8B030D-6E8A-4147-A177-3AD203B41FA5}">
                      <a16:colId xmlns:a16="http://schemas.microsoft.com/office/drawing/2014/main" val="3166514495"/>
                    </a:ext>
                  </a:extLst>
                </a:gridCol>
                <a:gridCol w="567736">
                  <a:extLst>
                    <a:ext uri="{9D8B030D-6E8A-4147-A177-3AD203B41FA5}">
                      <a16:colId xmlns:a16="http://schemas.microsoft.com/office/drawing/2014/main" val="611096854"/>
                    </a:ext>
                  </a:extLst>
                </a:gridCol>
              </a:tblGrid>
              <a:tr h="498805">
                <a:tc>
                  <a:txBody>
                    <a:bodyPr/>
                    <a:lstStyle/>
                    <a:p>
                      <a:pPr algn="ctr"/>
                      <a:endParaRPr lang="zh-CN" altLang="en-US" sz="2400"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zh-CN"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err="1">
                          <a:solidFill>
                            <a:schemeClr val="tx1"/>
                          </a:solidFill>
                          <a:effectLst/>
                          <a:latin typeface="+mn-lt"/>
                        </a:rPr>
                        <a:t>i</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38975007"/>
                  </a:ext>
                </a:extLst>
              </a:tr>
              <a:tr h="425516">
                <a:tc>
                  <a:txBody>
                    <a:bodyPr/>
                    <a:lstStyle/>
                    <a:p>
                      <a:pPr algn="ctr" fontAlgn="ctr"/>
                      <a:r>
                        <a:rPr lang="en-US" altLang="zh-CN" sz="2400" b="1" i="0" u="none" strike="noStrike" dirty="0">
                          <a:solidFill>
                            <a:schemeClr val="tx1"/>
                          </a:solidFill>
                          <a:effectLst/>
                          <a:latin typeface="+mn-ea"/>
                          <a:ea typeface="+mn-ea"/>
                        </a:rPr>
                        <a:t>f</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3</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5</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5</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7</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7</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817008"/>
                  </a:ext>
                </a:extLst>
              </a:tr>
              <a:tr h="425516">
                <a:tc>
                  <a:txBody>
                    <a:bodyPr/>
                    <a:lstStyle/>
                    <a:p>
                      <a:pPr algn="ctr" fontAlgn="ctr"/>
                      <a:r>
                        <a:rPr lang="en-US" altLang="zh-CN" sz="2400" b="1" i="0" u="none" strike="noStrike" dirty="0">
                          <a:solidFill>
                            <a:schemeClr val="tx1"/>
                          </a:solidFill>
                          <a:effectLst/>
                          <a:latin typeface="+mn-ea"/>
                          <a:ea typeface="+mn-ea"/>
                        </a:rPr>
                        <a:t>g</a:t>
                      </a:r>
                      <a:endParaRPr lang="zh-CN" altLang="en-US" sz="2400" b="1" i="0" u="none" strike="noStrike" dirty="0">
                        <a:solidFill>
                          <a:schemeClr val="tx1"/>
                        </a:solidFill>
                        <a:effectLst/>
                        <a:latin typeface="+mn-ea"/>
                        <a:ea typeface="+mn-ea"/>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2</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4</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6</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6</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6</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01361"/>
                  </a:ext>
                </a:extLst>
              </a:tr>
            </a:tbl>
          </a:graphicData>
        </a:graphic>
      </p:graphicFrame>
      <p:sp>
        <p:nvSpPr>
          <p:cNvPr id="10" name="箭头: 右 9">
            <a:extLst>
              <a:ext uri="{FF2B5EF4-FFF2-40B4-BE49-F238E27FC236}">
                <a16:creationId xmlns:a16="http://schemas.microsoft.com/office/drawing/2014/main" id="{F0565F36-9C83-444C-8720-A8C20FC290A8}"/>
              </a:ext>
            </a:extLst>
          </p:cNvPr>
          <p:cNvSpPr/>
          <p:nvPr/>
        </p:nvSpPr>
        <p:spPr>
          <a:xfrm>
            <a:off x="3857105" y="3141913"/>
            <a:ext cx="415637" cy="449185"/>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表格 10">
            <a:extLst>
              <a:ext uri="{FF2B5EF4-FFF2-40B4-BE49-F238E27FC236}">
                <a16:creationId xmlns:a16="http://schemas.microsoft.com/office/drawing/2014/main" id="{FF783ED5-AD38-4EAB-BDF7-26B03A7BC0BA}"/>
              </a:ext>
            </a:extLst>
          </p:cNvPr>
          <p:cNvGraphicFramePr>
            <a:graphicFrameLocks noGrp="1"/>
          </p:cNvGraphicFramePr>
          <p:nvPr>
            <p:extLst>
              <p:ext uri="{D42A27DB-BD31-4B8C-83A1-F6EECF244321}">
                <p14:modId xmlns:p14="http://schemas.microsoft.com/office/powerpoint/2010/main" val="777341138"/>
              </p:ext>
            </p:extLst>
          </p:nvPr>
        </p:nvGraphicFramePr>
        <p:xfrm>
          <a:off x="4751743" y="5182754"/>
          <a:ext cx="4541888" cy="1349837"/>
        </p:xfrm>
        <a:graphic>
          <a:graphicData uri="http://schemas.openxmlformats.org/drawingml/2006/table">
            <a:tbl>
              <a:tblPr firstRow="1" firstCol="1" bandRow="1">
                <a:tableStyleId>{5C22544A-7EE6-4342-B048-85BDC9FD1C3A}</a:tableStyleId>
              </a:tblPr>
              <a:tblGrid>
                <a:gridCol w="567736">
                  <a:extLst>
                    <a:ext uri="{9D8B030D-6E8A-4147-A177-3AD203B41FA5}">
                      <a16:colId xmlns:a16="http://schemas.microsoft.com/office/drawing/2014/main" val="2580526350"/>
                    </a:ext>
                  </a:extLst>
                </a:gridCol>
                <a:gridCol w="567736">
                  <a:extLst>
                    <a:ext uri="{9D8B030D-6E8A-4147-A177-3AD203B41FA5}">
                      <a16:colId xmlns:a16="http://schemas.microsoft.com/office/drawing/2014/main" val="2946543325"/>
                    </a:ext>
                  </a:extLst>
                </a:gridCol>
                <a:gridCol w="567736">
                  <a:extLst>
                    <a:ext uri="{9D8B030D-6E8A-4147-A177-3AD203B41FA5}">
                      <a16:colId xmlns:a16="http://schemas.microsoft.com/office/drawing/2014/main" val="461147108"/>
                    </a:ext>
                  </a:extLst>
                </a:gridCol>
                <a:gridCol w="567736">
                  <a:extLst>
                    <a:ext uri="{9D8B030D-6E8A-4147-A177-3AD203B41FA5}">
                      <a16:colId xmlns:a16="http://schemas.microsoft.com/office/drawing/2014/main" val="144123808"/>
                    </a:ext>
                  </a:extLst>
                </a:gridCol>
                <a:gridCol w="567736">
                  <a:extLst>
                    <a:ext uri="{9D8B030D-6E8A-4147-A177-3AD203B41FA5}">
                      <a16:colId xmlns:a16="http://schemas.microsoft.com/office/drawing/2014/main" val="3087372644"/>
                    </a:ext>
                  </a:extLst>
                </a:gridCol>
                <a:gridCol w="567736">
                  <a:extLst>
                    <a:ext uri="{9D8B030D-6E8A-4147-A177-3AD203B41FA5}">
                      <a16:colId xmlns:a16="http://schemas.microsoft.com/office/drawing/2014/main" val="3509024795"/>
                    </a:ext>
                  </a:extLst>
                </a:gridCol>
                <a:gridCol w="567736">
                  <a:extLst>
                    <a:ext uri="{9D8B030D-6E8A-4147-A177-3AD203B41FA5}">
                      <a16:colId xmlns:a16="http://schemas.microsoft.com/office/drawing/2014/main" val="3166514495"/>
                    </a:ext>
                  </a:extLst>
                </a:gridCol>
                <a:gridCol w="567736">
                  <a:extLst>
                    <a:ext uri="{9D8B030D-6E8A-4147-A177-3AD203B41FA5}">
                      <a16:colId xmlns:a16="http://schemas.microsoft.com/office/drawing/2014/main" val="611096854"/>
                    </a:ext>
                  </a:extLst>
                </a:gridCol>
              </a:tblGrid>
              <a:tr h="498805">
                <a:tc>
                  <a:txBody>
                    <a:bodyPr/>
                    <a:lstStyle/>
                    <a:p>
                      <a:pPr algn="ctr"/>
                      <a:endParaRPr lang="zh-CN" altLang="en-US" sz="2400"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zh-CN"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err="1">
                          <a:solidFill>
                            <a:schemeClr val="tx1"/>
                          </a:solidFill>
                          <a:effectLst/>
                          <a:latin typeface="+mn-lt"/>
                        </a:rPr>
                        <a:t>i</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lnSpc>
                          <a:spcPct val="100000"/>
                        </a:lnSpc>
                        <a:spcAft>
                          <a:spcPts val="0"/>
                        </a:spcAft>
                      </a:pPr>
                      <a:r>
                        <a:rPr lang="en-US" sz="2400" dirty="0">
                          <a:solidFill>
                            <a:schemeClr val="tx1"/>
                          </a:solidFill>
                          <a:effectLst/>
                          <a:latin typeface="+mn-lt"/>
                        </a:rPr>
                        <a:t>#</a:t>
                      </a:r>
                      <a:endParaRPr lang="zh-CN" sz="2400" dirty="0">
                        <a:solidFill>
                          <a:schemeClr val="tx1"/>
                        </a:solidFill>
                        <a:effectLst/>
                        <a:latin typeface="+mn-lt"/>
                        <a:ea typeface="宋体" panose="02010600030101010101" pitchFamily="2" charset="-122"/>
                      </a:endParaRPr>
                    </a:p>
                  </a:txBody>
                  <a:tcPr marL="13335" marR="133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38975007"/>
                  </a:ext>
                </a:extLst>
              </a:tr>
              <a:tr h="425516">
                <a:tc>
                  <a:txBody>
                    <a:bodyPr/>
                    <a:lstStyle/>
                    <a:p>
                      <a:pPr algn="ctr" fontAlgn="ctr"/>
                      <a:r>
                        <a:rPr lang="en-US" altLang="zh-CN" sz="2400" b="1" i="0" u="none" strike="noStrike" dirty="0">
                          <a:solidFill>
                            <a:schemeClr val="tx1"/>
                          </a:solidFill>
                          <a:effectLst/>
                          <a:latin typeface="+mn-ea"/>
                          <a:ea typeface="+mn-ea"/>
                        </a:rPr>
                        <a:t>f</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3</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5</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5</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7</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7</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817008"/>
                  </a:ext>
                </a:extLst>
              </a:tr>
              <a:tr h="425516">
                <a:tc>
                  <a:txBody>
                    <a:bodyPr/>
                    <a:lstStyle/>
                    <a:p>
                      <a:pPr algn="ctr" fontAlgn="ctr"/>
                      <a:r>
                        <a:rPr lang="en-US" altLang="zh-CN" sz="2400" b="1" i="0" u="none" strike="noStrike" dirty="0">
                          <a:solidFill>
                            <a:schemeClr val="tx1"/>
                          </a:solidFill>
                          <a:effectLst/>
                          <a:latin typeface="+mn-ea"/>
                          <a:ea typeface="+mn-ea"/>
                        </a:rPr>
                        <a:t>g</a:t>
                      </a:r>
                      <a:endParaRPr lang="zh-CN" altLang="en-US" sz="2400" b="1" i="0" u="none" strike="noStrike" dirty="0">
                        <a:solidFill>
                          <a:schemeClr val="tx1"/>
                        </a:solidFill>
                        <a:effectLst/>
                        <a:latin typeface="+mn-ea"/>
                        <a:ea typeface="+mn-ea"/>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2</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4</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6</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6</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6</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mn-lt"/>
                          <a:ea typeface="宋体" panose="02010600030101010101" pitchFamily="2" charset="-122"/>
                        </a:rPr>
                        <a:t>1</a:t>
                      </a:r>
                      <a:endParaRPr lang="zh-CN" altLang="en-US" sz="2400" b="0" i="0" u="none" strike="noStrike" dirty="0">
                        <a:solidFill>
                          <a:srgbClr val="000000"/>
                        </a:solidFill>
                        <a:effectLst/>
                        <a:latin typeface="+mn-lt"/>
                        <a:ea typeface="宋体" panose="02010600030101010101" pitchFamily="2"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01361"/>
                  </a:ext>
                </a:extLst>
              </a:tr>
            </a:tbl>
          </a:graphicData>
        </a:graphic>
      </p:graphicFrame>
    </p:spTree>
    <p:extLst>
      <p:ext uri="{BB962C8B-B14F-4D97-AF65-F5344CB8AC3E}">
        <p14:creationId xmlns:p14="http://schemas.microsoft.com/office/powerpoint/2010/main" val="66779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506CB-9839-4812-B91D-DC38C55EA4E0}"/>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4B6FC1FF-97AB-4D5A-BD73-00D4EAB70C81}"/>
              </a:ext>
            </a:extLst>
          </p:cNvPr>
          <p:cNvSpPr>
            <a:spLocks noGrp="1"/>
          </p:cNvSpPr>
          <p:nvPr>
            <p:ph idx="1"/>
          </p:nvPr>
        </p:nvSpPr>
        <p:spPr>
          <a:xfrm>
            <a:off x="487822" y="942764"/>
            <a:ext cx="11266373" cy="5637024"/>
          </a:xfrm>
        </p:spPr>
        <p:txBody>
          <a:bodyPr>
            <a:normAutofit/>
          </a:bodyPr>
          <a:lstStyle/>
          <a:p>
            <a:r>
              <a:rPr lang="zh-CN" altLang="en-US" sz="2800" dirty="0"/>
              <a:t>优先分析法的共性</a:t>
            </a:r>
            <a:endParaRPr lang="en-US" altLang="zh-CN" sz="2800" dirty="0"/>
          </a:p>
          <a:p>
            <a:r>
              <a:rPr lang="zh-CN" altLang="en-US" sz="2800" dirty="0"/>
              <a:t>简单优先分析法</a:t>
            </a:r>
            <a:endParaRPr lang="en-US" altLang="zh-CN" sz="2800" dirty="0"/>
          </a:p>
          <a:p>
            <a:pPr lvl="1"/>
            <a:r>
              <a:rPr lang="zh-CN" altLang="en-US" sz="2400" dirty="0"/>
              <a:t>优先关系计算</a:t>
            </a:r>
            <a:r>
              <a:rPr lang="en-US" altLang="zh-CN" sz="2400" dirty="0"/>
              <a:t>-</a:t>
            </a:r>
            <a:r>
              <a:rPr lang="zh-CN" altLang="en-US" sz="2400" dirty="0"/>
              <a:t>简单优先表</a:t>
            </a:r>
            <a:r>
              <a:rPr lang="en-US" altLang="zh-CN" sz="2400" dirty="0"/>
              <a:t>(</a:t>
            </a:r>
            <a:r>
              <a:rPr lang="zh-CN" altLang="en-US" sz="2400" dirty="0"/>
              <a:t>矩阵</a:t>
            </a:r>
            <a:r>
              <a:rPr lang="en-US" altLang="zh-CN" sz="2400" dirty="0"/>
              <a:t>)</a:t>
            </a:r>
            <a:endParaRPr lang="en-US" altLang="zh-CN" sz="2400" dirty="0">
              <a:solidFill>
                <a:schemeClr val="tx1"/>
              </a:solidFill>
            </a:endParaRPr>
          </a:p>
          <a:p>
            <a:pPr lvl="1"/>
            <a:r>
              <a:rPr lang="zh-CN" altLang="en-US" sz="2400" dirty="0">
                <a:solidFill>
                  <a:schemeClr val="tx1"/>
                </a:solidFill>
              </a:rPr>
              <a:t>简单优先文法</a:t>
            </a:r>
            <a:endParaRPr lang="en-US" altLang="zh-CN" sz="2400" dirty="0">
              <a:solidFill>
                <a:schemeClr val="tx1"/>
              </a:solidFill>
            </a:endParaRPr>
          </a:p>
          <a:p>
            <a:pPr lvl="1"/>
            <a:r>
              <a:rPr lang="zh-CN" altLang="en-US" sz="2400" dirty="0"/>
              <a:t>简单优先文法的语法分析方法，规范归约</a:t>
            </a:r>
            <a:r>
              <a:rPr lang="en-US" altLang="zh-CN" sz="2400" dirty="0"/>
              <a:t>, </a:t>
            </a:r>
            <a:r>
              <a:rPr lang="zh-CN" altLang="en-US" sz="2400" dirty="0"/>
              <a:t>最右推导的逆过程</a:t>
            </a:r>
            <a:endParaRPr lang="en-US" altLang="zh-CN" sz="2400" dirty="0"/>
          </a:p>
          <a:p>
            <a:r>
              <a:rPr lang="zh-CN" altLang="en-US" sz="2800" dirty="0"/>
              <a:t>算符优先分析法</a:t>
            </a:r>
            <a:endParaRPr lang="en-US" altLang="zh-CN" sz="2800" dirty="0"/>
          </a:p>
          <a:p>
            <a:pPr lvl="1"/>
            <a:r>
              <a:rPr lang="zh-CN" altLang="en-US" sz="2600" dirty="0">
                <a:solidFill>
                  <a:schemeClr val="tx1"/>
                </a:solidFill>
              </a:rPr>
              <a:t>算符文法，算符优先方法</a:t>
            </a:r>
            <a:endParaRPr lang="en-US" altLang="zh-CN" sz="2600" dirty="0">
              <a:solidFill>
                <a:schemeClr val="tx1"/>
              </a:solidFill>
            </a:endParaRPr>
          </a:p>
          <a:p>
            <a:pPr lvl="1"/>
            <a:r>
              <a:rPr lang="en-US" altLang="zh-CN" sz="2600" dirty="0">
                <a:solidFill>
                  <a:schemeClr val="tx1"/>
                </a:solidFill>
              </a:rPr>
              <a:t>FIRSTVT(),LASTVT()</a:t>
            </a:r>
            <a:r>
              <a:rPr lang="zh-CN" altLang="en-US" sz="2600" dirty="0">
                <a:solidFill>
                  <a:schemeClr val="tx1"/>
                </a:solidFill>
              </a:rPr>
              <a:t>的计算；算符优先矩阵</a:t>
            </a:r>
            <a:endParaRPr lang="en-US" altLang="zh-CN" sz="2600" dirty="0">
              <a:solidFill>
                <a:schemeClr val="tx1"/>
              </a:solidFill>
            </a:endParaRPr>
          </a:p>
          <a:p>
            <a:pPr lvl="1"/>
            <a:r>
              <a:rPr lang="zh-CN" altLang="en-US" sz="2600" dirty="0">
                <a:solidFill>
                  <a:schemeClr val="tx1"/>
                </a:solidFill>
              </a:rPr>
              <a:t>算符优先分析法，最左素短语，不是规范归约，分析结果未必是语法树</a:t>
            </a:r>
            <a:endParaRPr lang="en-US" altLang="zh-CN" sz="2600" dirty="0">
              <a:solidFill>
                <a:schemeClr val="tx1"/>
              </a:solidFill>
            </a:endParaRPr>
          </a:p>
        </p:txBody>
      </p:sp>
      <p:sp>
        <p:nvSpPr>
          <p:cNvPr id="4" name="灯片编号占位符 3">
            <a:extLst>
              <a:ext uri="{FF2B5EF4-FFF2-40B4-BE49-F238E27FC236}">
                <a16:creationId xmlns:a16="http://schemas.microsoft.com/office/drawing/2014/main" id="{0CFC014D-7D36-44B2-BDE6-69AF6DC921D9}"/>
              </a:ext>
            </a:extLst>
          </p:cNvPr>
          <p:cNvSpPr>
            <a:spLocks noGrp="1"/>
          </p:cNvSpPr>
          <p:nvPr>
            <p:ph type="sldNum" sz="quarter" idx="4"/>
          </p:nvPr>
        </p:nvSpPr>
        <p:spPr/>
        <p:txBody>
          <a:bodyPr/>
          <a:lstStyle/>
          <a:p>
            <a:fld id="{E3A857A3-1012-4184-86F6-41658C62E65F}" type="slidenum">
              <a:rPr lang="en-US" smtClean="0"/>
              <a:pPr/>
              <a:t>33</a:t>
            </a:fld>
            <a:endParaRPr lang="en-US" dirty="0"/>
          </a:p>
        </p:txBody>
      </p:sp>
    </p:spTree>
    <p:extLst>
      <p:ext uri="{BB962C8B-B14F-4D97-AF65-F5344CB8AC3E}">
        <p14:creationId xmlns:p14="http://schemas.microsoft.com/office/powerpoint/2010/main" val="2267898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87387-A777-46B4-BF9F-FD6F60CCEEAB}"/>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A5E5F17-86BA-406D-85C0-6469BB7A2E10}"/>
              </a:ext>
            </a:extLst>
          </p:cNvPr>
          <p:cNvSpPr>
            <a:spLocks noGrp="1"/>
          </p:cNvSpPr>
          <p:nvPr>
            <p:ph idx="1"/>
          </p:nvPr>
        </p:nvSpPr>
        <p:spPr/>
        <p:txBody>
          <a:bodyPr/>
          <a:lstStyle/>
          <a:p>
            <a:r>
              <a:rPr lang="zh-CN" altLang="en-US" sz="3200" dirty="0"/>
              <a:t>重点掌握：</a:t>
            </a:r>
            <a:endParaRPr lang="en-US" altLang="zh-CN" sz="3200" dirty="0"/>
          </a:p>
          <a:p>
            <a:pPr lvl="1"/>
            <a:r>
              <a:rPr lang="zh-CN" altLang="en-US" sz="2800" dirty="0">
                <a:solidFill>
                  <a:schemeClr val="tx1"/>
                </a:solidFill>
              </a:rPr>
              <a:t>计算优先关系</a:t>
            </a:r>
            <a:endParaRPr lang="en-US" altLang="zh-CN" sz="2800" dirty="0">
              <a:solidFill>
                <a:schemeClr val="tx1"/>
              </a:solidFill>
            </a:endParaRPr>
          </a:p>
          <a:p>
            <a:pPr lvl="1"/>
            <a:r>
              <a:rPr lang="zh-CN" altLang="en-US" sz="2800" dirty="0">
                <a:solidFill>
                  <a:schemeClr val="tx1"/>
                </a:solidFill>
              </a:rPr>
              <a:t>优先文法的判定</a:t>
            </a:r>
            <a:endParaRPr lang="en-US" altLang="zh-CN" sz="2800" dirty="0">
              <a:solidFill>
                <a:schemeClr val="tx1"/>
              </a:solidFill>
            </a:endParaRPr>
          </a:p>
          <a:p>
            <a:pPr lvl="1"/>
            <a:r>
              <a:rPr lang="zh-CN" altLang="en-US" sz="2800" dirty="0">
                <a:solidFill>
                  <a:schemeClr val="tx1"/>
                </a:solidFill>
              </a:rPr>
              <a:t>构造优先分析表</a:t>
            </a:r>
            <a:endParaRPr lang="en-US" altLang="zh-CN" sz="2800" dirty="0">
              <a:solidFill>
                <a:schemeClr val="tx1"/>
              </a:solidFill>
            </a:endParaRPr>
          </a:p>
          <a:p>
            <a:pPr lvl="1"/>
            <a:r>
              <a:rPr lang="zh-CN" altLang="en-US" sz="2800" dirty="0">
                <a:solidFill>
                  <a:schemeClr val="tx1"/>
                </a:solidFill>
              </a:rPr>
              <a:t>优先分析算法</a:t>
            </a:r>
            <a:endParaRPr lang="en-US" altLang="zh-CN" sz="2800" dirty="0">
              <a:solidFill>
                <a:schemeClr val="tx1"/>
              </a:solidFill>
            </a:endParaRPr>
          </a:p>
          <a:p>
            <a:pPr lvl="1"/>
            <a:endParaRPr lang="en-US" altLang="zh-CN" sz="2800" dirty="0">
              <a:solidFill>
                <a:schemeClr val="tx1"/>
              </a:solidFill>
            </a:endParaRPr>
          </a:p>
          <a:p>
            <a:pPr lvl="1"/>
            <a:endParaRPr lang="en-US" altLang="zh-CN" sz="2200" dirty="0"/>
          </a:p>
          <a:p>
            <a:endParaRPr lang="zh-CN" altLang="en-US" dirty="0"/>
          </a:p>
        </p:txBody>
      </p:sp>
      <p:sp>
        <p:nvSpPr>
          <p:cNvPr id="4" name="灯片编号占位符 3">
            <a:extLst>
              <a:ext uri="{FF2B5EF4-FFF2-40B4-BE49-F238E27FC236}">
                <a16:creationId xmlns:a16="http://schemas.microsoft.com/office/drawing/2014/main" id="{A6779313-DC47-4262-A937-B273EAA91EC8}"/>
              </a:ext>
            </a:extLst>
          </p:cNvPr>
          <p:cNvSpPr>
            <a:spLocks noGrp="1"/>
          </p:cNvSpPr>
          <p:nvPr>
            <p:ph type="sldNum" sz="quarter" idx="4"/>
          </p:nvPr>
        </p:nvSpPr>
        <p:spPr/>
        <p:txBody>
          <a:bodyPr/>
          <a:lstStyle/>
          <a:p>
            <a:fld id="{E3A857A3-1012-4184-86F6-41658C62E65F}" type="slidenum">
              <a:rPr lang="en-US" smtClean="0"/>
              <a:pPr/>
              <a:t>34</a:t>
            </a:fld>
            <a:endParaRPr lang="en-US" dirty="0"/>
          </a:p>
        </p:txBody>
      </p:sp>
    </p:spTree>
    <p:extLst>
      <p:ext uri="{BB962C8B-B14F-4D97-AF65-F5344CB8AC3E}">
        <p14:creationId xmlns:p14="http://schemas.microsoft.com/office/powerpoint/2010/main" val="233971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内容占位符 2"/>
          <p:cNvSpPr>
            <a:spLocks noGrp="1"/>
          </p:cNvSpPr>
          <p:nvPr>
            <p:ph idx="1"/>
          </p:nvPr>
        </p:nvSpPr>
        <p:spPr>
          <a:xfrm>
            <a:off x="487822" y="942764"/>
            <a:ext cx="10655459" cy="5637024"/>
          </a:xfrm>
        </p:spPr>
        <p:txBody>
          <a:bodyPr>
            <a:normAutofit/>
          </a:bodyPr>
          <a:lstStyle/>
          <a:p>
            <a:pPr>
              <a:lnSpc>
                <a:spcPct val="150000"/>
              </a:lnSpc>
              <a:defRPr/>
            </a:pPr>
            <a:r>
              <a:rPr lang="zh-CN" altLang="en-US" sz="3200" dirty="0">
                <a:solidFill>
                  <a:srgbClr val="C00000"/>
                </a:solidFill>
              </a:rPr>
              <a:t>简单优先</a:t>
            </a:r>
            <a:r>
              <a:rPr lang="zh-CN" altLang="en-US" sz="3200" dirty="0"/>
              <a:t>分析法和</a:t>
            </a:r>
            <a:r>
              <a:rPr lang="zh-CN" altLang="en-US" sz="3000" dirty="0">
                <a:solidFill>
                  <a:srgbClr val="C00000"/>
                </a:solidFill>
              </a:rPr>
              <a:t>算符优先</a:t>
            </a:r>
            <a:r>
              <a:rPr lang="zh-CN" altLang="en-US" sz="3000" dirty="0"/>
              <a:t>分析法</a:t>
            </a:r>
            <a:endParaRPr lang="en-US" altLang="zh-CN" sz="3000" dirty="0"/>
          </a:p>
          <a:p>
            <a:pPr>
              <a:lnSpc>
                <a:spcPct val="150000"/>
              </a:lnSpc>
              <a:defRPr/>
            </a:pPr>
            <a:r>
              <a:rPr lang="zh-CN" altLang="en-US" sz="3000" dirty="0"/>
              <a:t>优先关系</a:t>
            </a:r>
            <a:r>
              <a:rPr lang="zh-CN" altLang="en-US" sz="3000" dirty="0">
                <a:solidFill>
                  <a:srgbClr val="C00000"/>
                </a:solidFill>
              </a:rPr>
              <a:t>作用</a:t>
            </a:r>
            <a:r>
              <a:rPr lang="zh-CN" altLang="en-US" sz="3000" dirty="0"/>
              <a:t>、</a:t>
            </a:r>
            <a:r>
              <a:rPr lang="zh-CN" altLang="en-US" sz="3000" dirty="0">
                <a:solidFill>
                  <a:srgbClr val="C00000"/>
                </a:solidFill>
              </a:rPr>
              <a:t>优先关系计算方法</a:t>
            </a:r>
            <a:r>
              <a:rPr lang="zh-CN" altLang="en-US" sz="3000" dirty="0"/>
              <a:t>、</a:t>
            </a:r>
            <a:r>
              <a:rPr lang="zh-CN" altLang="en-US" sz="3000" dirty="0">
                <a:solidFill>
                  <a:srgbClr val="C00000"/>
                </a:solidFill>
              </a:rPr>
              <a:t>分析表的构造</a:t>
            </a:r>
            <a:r>
              <a:rPr lang="zh-CN" altLang="en-US" sz="3000" dirty="0"/>
              <a:t>、优先分析法</a:t>
            </a:r>
            <a:r>
              <a:rPr lang="zh-CN" altLang="en-US" sz="3000" dirty="0">
                <a:solidFill>
                  <a:srgbClr val="C00000"/>
                </a:solidFill>
              </a:rPr>
              <a:t>适用条件</a:t>
            </a:r>
            <a:r>
              <a:rPr lang="zh-CN" altLang="en-US" sz="3000" dirty="0"/>
              <a:t>和语法分析程序结构及其</a:t>
            </a:r>
            <a:r>
              <a:rPr lang="zh-CN" altLang="en-US" sz="3000" dirty="0">
                <a:solidFill>
                  <a:srgbClr val="C00000"/>
                </a:solidFill>
              </a:rPr>
              <a:t>分析算法</a:t>
            </a:r>
            <a:r>
              <a:rPr lang="zh-CN" altLang="en-US" sz="3000" dirty="0"/>
              <a:t>。</a:t>
            </a:r>
          </a:p>
        </p:txBody>
      </p:sp>
      <p:sp>
        <p:nvSpPr>
          <p:cNvPr id="5" name="灯片编号占位符 4">
            <a:extLst>
              <a:ext uri="{FF2B5EF4-FFF2-40B4-BE49-F238E27FC236}">
                <a16:creationId xmlns:a16="http://schemas.microsoft.com/office/drawing/2014/main" id="{6A38DB38-50D6-419C-B6D1-AFA62C7D99F4}"/>
              </a:ext>
            </a:extLst>
          </p:cNvPr>
          <p:cNvSpPr>
            <a:spLocks noGrp="1"/>
          </p:cNvSpPr>
          <p:nvPr>
            <p:ph type="sldNum" sz="quarter" idx="4"/>
          </p:nvPr>
        </p:nvSpPr>
        <p:spPr/>
        <p:txBody>
          <a:bodyPr/>
          <a:lstStyle/>
          <a:p>
            <a:fld id="{E3A857A3-1012-4184-86F6-41658C62E65F}" type="slidenum">
              <a:rPr lang="en-US" smtClean="0"/>
              <a:pPr/>
              <a:t>3</a:t>
            </a:fld>
            <a:endParaRPr lang="en-US" dirty="0"/>
          </a:p>
        </p:txBody>
      </p:sp>
    </p:spTree>
    <p:extLst>
      <p:ext uri="{BB962C8B-B14F-4D97-AF65-F5344CB8AC3E}">
        <p14:creationId xmlns:p14="http://schemas.microsoft.com/office/powerpoint/2010/main" val="388176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本章主要内容</a:t>
            </a:r>
          </a:p>
        </p:txBody>
      </p:sp>
      <p:sp>
        <p:nvSpPr>
          <p:cNvPr id="3" name="内容占位符 2"/>
          <p:cNvSpPr>
            <a:spLocks noGrp="1"/>
          </p:cNvSpPr>
          <p:nvPr>
            <p:ph idx="1"/>
          </p:nvPr>
        </p:nvSpPr>
        <p:spPr>
          <a:xfrm>
            <a:off x="487822" y="942764"/>
            <a:ext cx="10515599" cy="4760612"/>
          </a:xfrm>
        </p:spPr>
        <p:txBody>
          <a:bodyPr>
            <a:normAutofit/>
          </a:bodyPr>
          <a:lstStyle/>
          <a:p>
            <a:pPr>
              <a:lnSpc>
                <a:spcPct val="150000"/>
              </a:lnSpc>
              <a:defRPr/>
            </a:pPr>
            <a:r>
              <a:rPr lang="en-US" altLang="zh-CN" b="1" u="sng" dirty="0">
                <a:solidFill>
                  <a:srgbClr val="C00000"/>
                </a:solidFill>
              </a:rPr>
              <a:t>5.1</a:t>
            </a:r>
            <a:r>
              <a:rPr lang="zh-CN" altLang="en-US" b="1" u="sng" dirty="0">
                <a:solidFill>
                  <a:srgbClr val="C00000"/>
                </a:solidFill>
              </a:rPr>
              <a:t>　优先分析概述  </a:t>
            </a:r>
          </a:p>
          <a:p>
            <a:pPr>
              <a:lnSpc>
                <a:spcPct val="150000"/>
              </a:lnSpc>
              <a:defRPr/>
            </a:pPr>
            <a:r>
              <a:rPr lang="en-US" altLang="zh-CN" b="1" dirty="0"/>
              <a:t>5.2</a:t>
            </a:r>
            <a:r>
              <a:rPr lang="zh-CN" altLang="en-US" b="1" dirty="0"/>
              <a:t>　简单优先分析法  </a:t>
            </a:r>
          </a:p>
          <a:p>
            <a:pPr>
              <a:lnSpc>
                <a:spcPct val="150000"/>
              </a:lnSpc>
              <a:defRPr/>
            </a:pPr>
            <a:r>
              <a:rPr lang="en-US" altLang="zh-CN" b="1" dirty="0"/>
              <a:t>5.3</a:t>
            </a:r>
            <a:r>
              <a:rPr lang="zh-CN" altLang="en-US" b="1" dirty="0"/>
              <a:t>　算符优先分析法</a:t>
            </a:r>
          </a:p>
        </p:txBody>
      </p:sp>
      <p:sp>
        <p:nvSpPr>
          <p:cNvPr id="5" name="灯片编号占位符 4">
            <a:extLst>
              <a:ext uri="{FF2B5EF4-FFF2-40B4-BE49-F238E27FC236}">
                <a16:creationId xmlns:a16="http://schemas.microsoft.com/office/drawing/2014/main" id="{6A38DB38-50D6-419C-B6D1-AFA62C7D99F4}"/>
              </a:ext>
            </a:extLst>
          </p:cNvPr>
          <p:cNvSpPr>
            <a:spLocks noGrp="1"/>
          </p:cNvSpPr>
          <p:nvPr>
            <p:ph type="sldNum" sz="quarter" idx="4"/>
          </p:nvPr>
        </p:nvSpPr>
        <p:spPr/>
        <p:txBody>
          <a:bodyPr/>
          <a:lstStyle/>
          <a:p>
            <a:fld id="{E3A857A3-1012-4184-86F6-41658C62E65F}" type="slidenum">
              <a:rPr lang="en-US" smtClean="0"/>
              <a:pPr/>
              <a:t>4</a:t>
            </a:fld>
            <a:endParaRPr lang="en-US" dirty="0"/>
          </a:p>
        </p:txBody>
      </p:sp>
    </p:spTree>
    <p:extLst>
      <p:ext uri="{BB962C8B-B14F-4D97-AF65-F5344CB8AC3E}">
        <p14:creationId xmlns:p14="http://schemas.microsoft.com/office/powerpoint/2010/main" val="183680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E2699-DEA4-4F5A-A7E8-2A89E60B6242}"/>
              </a:ext>
            </a:extLst>
          </p:cNvPr>
          <p:cNvSpPr>
            <a:spLocks noGrp="1"/>
          </p:cNvSpPr>
          <p:nvPr>
            <p:ph type="title"/>
          </p:nvPr>
        </p:nvSpPr>
        <p:spPr/>
        <p:txBody>
          <a:bodyPr/>
          <a:lstStyle/>
          <a:p>
            <a:r>
              <a:rPr lang="en-US" altLang="zh-CN" dirty="0"/>
              <a:t>5.1</a:t>
            </a:r>
            <a:r>
              <a:rPr lang="zh-CN" altLang="en-US" dirty="0"/>
              <a:t>　优先分析概述 </a:t>
            </a:r>
          </a:p>
        </p:txBody>
      </p:sp>
      <p:sp>
        <p:nvSpPr>
          <p:cNvPr id="3" name="内容占位符 2">
            <a:extLst>
              <a:ext uri="{FF2B5EF4-FFF2-40B4-BE49-F238E27FC236}">
                <a16:creationId xmlns:a16="http://schemas.microsoft.com/office/drawing/2014/main" id="{F0CFF57D-3E2D-474E-B7CB-297A8D39ACCC}"/>
              </a:ext>
            </a:extLst>
          </p:cNvPr>
          <p:cNvSpPr>
            <a:spLocks noGrp="1"/>
          </p:cNvSpPr>
          <p:nvPr>
            <p:ph idx="1"/>
          </p:nvPr>
        </p:nvSpPr>
        <p:spPr>
          <a:xfrm>
            <a:off x="487822" y="942764"/>
            <a:ext cx="11149995" cy="1781909"/>
          </a:xfrm>
        </p:spPr>
        <p:txBody>
          <a:bodyPr>
            <a:normAutofit lnSpcReduction="10000"/>
          </a:bodyPr>
          <a:lstStyle/>
          <a:p>
            <a:r>
              <a:rPr lang="zh-CN" altLang="en-US" dirty="0"/>
              <a:t>移进</a:t>
            </a:r>
            <a:r>
              <a:rPr lang="en-US" altLang="zh-CN" dirty="0"/>
              <a:t>-</a:t>
            </a:r>
            <a:r>
              <a:rPr lang="zh-CN" altLang="en-US" dirty="0"/>
              <a:t>归约法：根据文法寻找句型的</a:t>
            </a:r>
            <a:r>
              <a:rPr lang="zh-CN" altLang="en-US" dirty="0">
                <a:solidFill>
                  <a:srgbClr val="C00000"/>
                </a:solidFill>
              </a:rPr>
              <a:t>句柄</a:t>
            </a:r>
            <a:endParaRPr lang="en-US" altLang="zh-CN" dirty="0">
              <a:solidFill>
                <a:srgbClr val="C00000"/>
              </a:solidFill>
            </a:endParaRPr>
          </a:p>
          <a:p>
            <a:r>
              <a:rPr lang="zh-CN" altLang="en-US" dirty="0"/>
              <a:t>优先分析法：利用句型相邻两个符号之间的 “优先关系”确定句柄</a:t>
            </a:r>
            <a:endParaRPr lang="en-US" altLang="zh-CN" dirty="0"/>
          </a:p>
          <a:p>
            <a:r>
              <a:rPr lang="en-US" altLang="zh-CN" dirty="0"/>
              <a:t>if (X</a:t>
            </a:r>
            <a:r>
              <a:rPr lang="en-US" altLang="zh-CN" dirty="0">
                <a:solidFill>
                  <a:srgbClr val="0000FF"/>
                </a:solidFill>
              </a:rPr>
              <a:t></a:t>
            </a:r>
            <a:r>
              <a:rPr lang="en-US" altLang="zh-CN" dirty="0"/>
              <a:t>a</a:t>
            </a:r>
            <a:r>
              <a:rPr lang="en-US" altLang="zh-CN" baseline="-25000" dirty="0"/>
              <a:t>i </a:t>
            </a:r>
            <a:r>
              <a:rPr lang="en-US" altLang="zh-CN" dirty="0"/>
              <a:t>)  shift(a</a:t>
            </a:r>
            <a:r>
              <a:rPr lang="en-US" altLang="zh-CN" baseline="-25000" dirty="0"/>
              <a:t>i</a:t>
            </a:r>
            <a:r>
              <a:rPr lang="en-US" altLang="zh-CN" dirty="0"/>
              <a:t>); else if</a:t>
            </a:r>
            <a:r>
              <a:rPr lang="zh-CN" altLang="en-US" dirty="0"/>
              <a:t>  </a:t>
            </a:r>
            <a:r>
              <a:rPr lang="en-US" altLang="zh-CN" dirty="0"/>
              <a:t>(X</a:t>
            </a:r>
            <a:r>
              <a:rPr kumimoji="0" lang="en-US" altLang="zh-CN" sz="2800" i="0" u="none" strike="noStrike" kern="1200" cap="none" spc="0" normalizeH="0" baseline="0" noProof="0" dirty="0">
                <a:ln>
                  <a:noFill/>
                </a:ln>
                <a:solidFill>
                  <a:srgbClr val="C00000"/>
                </a:solidFill>
                <a:effectLst/>
                <a:uLnTx/>
                <a:uFillTx/>
                <a:latin typeface="+mn-ea"/>
                <a:ea typeface="+mn-ea"/>
              </a:rPr>
              <a:t> </a:t>
            </a:r>
            <a:r>
              <a:rPr kumimoji="0" lang="en-US" altLang="zh-CN" sz="2800" i="0" u="none" strike="noStrike" kern="1200" cap="none" spc="0" normalizeH="0" baseline="0" noProof="0" dirty="0">
                <a:ln>
                  <a:noFill/>
                </a:ln>
                <a:solidFill>
                  <a:srgbClr val="0000FF"/>
                </a:solidFill>
                <a:effectLst/>
                <a:uLnTx/>
                <a:uFillTx/>
                <a:latin typeface="+mn-ea"/>
                <a:ea typeface="+mn-ea"/>
              </a:rPr>
              <a:t></a:t>
            </a:r>
            <a:r>
              <a:rPr kumimoji="0" lang="en-US" altLang="zh-CN" sz="2800" i="0" u="none" strike="noStrike" kern="1200" cap="none" spc="0" normalizeH="0" baseline="0" noProof="0" dirty="0">
                <a:ln>
                  <a:noFill/>
                </a:ln>
                <a:solidFill>
                  <a:srgbClr val="C00000"/>
                </a:solidFill>
                <a:effectLst/>
                <a:uLnTx/>
                <a:uFillTx/>
                <a:latin typeface="+mn-ea"/>
                <a:ea typeface="+mn-ea"/>
              </a:rPr>
              <a:t> </a:t>
            </a:r>
            <a:r>
              <a:rPr lang="en-US" altLang="zh-CN" dirty="0"/>
              <a:t>a</a:t>
            </a:r>
            <a:r>
              <a:rPr lang="en-US" altLang="zh-CN" baseline="-25000" dirty="0"/>
              <a:t>i</a:t>
            </a:r>
            <a:r>
              <a:rPr lang="en-US" altLang="zh-CN" dirty="0"/>
              <a:t> ) reduce(A→…X); else error();</a:t>
            </a:r>
          </a:p>
          <a:p>
            <a:endParaRPr lang="en-US" altLang="zh-CN" dirty="0"/>
          </a:p>
          <a:p>
            <a:endParaRPr lang="zh-CN" altLang="en-US" dirty="0"/>
          </a:p>
          <a:p>
            <a:pPr marL="0" marR="0" lvl="0" indent="0" algn="l" defTabSz="914400" rtl="0" eaLnBrk="1" fontAlgn="auto" latinLnBrk="0" hangingPunct="1">
              <a:lnSpc>
                <a:spcPts val="2000"/>
              </a:lnSpc>
              <a:spcBef>
                <a:spcPts val="1000"/>
              </a:spcBef>
              <a:spcAft>
                <a:spcPts val="0"/>
              </a:spcAft>
              <a:buClr>
                <a:srgbClr val="FFC000"/>
              </a:buClr>
              <a:buSzTx/>
              <a:buNone/>
              <a:tabLst/>
              <a:defRPr/>
            </a:pPr>
            <a:endParaRPr lang="zh-CN" altLang="en-US" dirty="0"/>
          </a:p>
        </p:txBody>
      </p:sp>
      <p:sp>
        <p:nvSpPr>
          <p:cNvPr id="4" name="灯片编号占位符 3">
            <a:extLst>
              <a:ext uri="{FF2B5EF4-FFF2-40B4-BE49-F238E27FC236}">
                <a16:creationId xmlns:a16="http://schemas.microsoft.com/office/drawing/2014/main" id="{C037E451-6E63-4054-BE11-08046AA40145}"/>
              </a:ext>
            </a:extLst>
          </p:cNvPr>
          <p:cNvSpPr>
            <a:spLocks noGrp="1"/>
          </p:cNvSpPr>
          <p:nvPr>
            <p:ph type="sldNum" sz="quarter" idx="4"/>
          </p:nvPr>
        </p:nvSpPr>
        <p:spPr/>
        <p:txBody>
          <a:bodyPr/>
          <a:lstStyle/>
          <a:p>
            <a:fld id="{E3A857A3-1012-4184-86F6-41658C62E65F}" type="slidenum">
              <a:rPr lang="en-US" smtClean="0"/>
              <a:pPr/>
              <a:t>5</a:t>
            </a:fld>
            <a:endParaRPr lang="en-US" dirty="0"/>
          </a:p>
        </p:txBody>
      </p:sp>
      <p:sp>
        <p:nvSpPr>
          <p:cNvPr id="6" name="Text Box 10">
            <a:extLst>
              <a:ext uri="{FF2B5EF4-FFF2-40B4-BE49-F238E27FC236}">
                <a16:creationId xmlns:a16="http://schemas.microsoft.com/office/drawing/2014/main" id="{B3F5E03D-3293-4787-8470-F91F88A521D0}"/>
              </a:ext>
            </a:extLst>
          </p:cNvPr>
          <p:cNvSpPr txBox="1">
            <a:spLocks noChangeArrowheads="1"/>
          </p:cNvSpPr>
          <p:nvPr/>
        </p:nvSpPr>
        <p:spPr bwMode="auto">
          <a:xfrm>
            <a:off x="1615698" y="4265378"/>
            <a:ext cx="609315" cy="1471984"/>
          </a:xfrm>
          <a:prstGeom prst="rect">
            <a:avLst/>
          </a:prstGeom>
          <a:noFill/>
          <a:ln w="9525">
            <a:noFill/>
            <a:miter lim="800000"/>
            <a:headEnd/>
            <a:tailEnd/>
          </a:ln>
        </p:spPr>
        <p:txBody>
          <a:bodyPr/>
          <a:lstStyle/>
          <a:p>
            <a:pPr algn="ctr" eaLnBrk="0" hangingPunct="0"/>
            <a:r>
              <a:rPr kumimoji="0" lang="zh-CN" altLang="en-US" sz="2400" dirty="0">
                <a:latin typeface="+mn-ea"/>
                <a:ea typeface="+mn-ea"/>
              </a:rPr>
              <a:t>分</a:t>
            </a:r>
            <a:endParaRPr kumimoji="0" lang="en-US" altLang="zh-CN" sz="2400" dirty="0">
              <a:latin typeface="+mn-ea"/>
              <a:ea typeface="+mn-ea"/>
            </a:endParaRPr>
          </a:p>
          <a:p>
            <a:pPr algn="ctr" eaLnBrk="0" hangingPunct="0"/>
            <a:r>
              <a:rPr kumimoji="0" lang="zh-CN" altLang="en-US" sz="2400" dirty="0">
                <a:latin typeface="+mn-ea"/>
                <a:ea typeface="+mn-ea"/>
              </a:rPr>
              <a:t>析</a:t>
            </a:r>
            <a:endParaRPr kumimoji="0" lang="en-US" altLang="zh-CN" sz="2400" dirty="0">
              <a:latin typeface="+mn-ea"/>
              <a:ea typeface="+mn-ea"/>
            </a:endParaRPr>
          </a:p>
          <a:p>
            <a:pPr algn="ctr" eaLnBrk="0" hangingPunct="0"/>
            <a:r>
              <a:rPr kumimoji="0" lang="zh-CN" altLang="en-US" sz="2400" dirty="0">
                <a:latin typeface="+mn-ea"/>
                <a:ea typeface="+mn-ea"/>
              </a:rPr>
              <a:t>栈</a:t>
            </a:r>
            <a:endParaRPr kumimoji="0" lang="en-US" altLang="zh-CN" sz="2400" dirty="0">
              <a:latin typeface="+mn-ea"/>
              <a:ea typeface="+mn-ea"/>
            </a:endParaRPr>
          </a:p>
          <a:p>
            <a:pPr algn="ctr" eaLnBrk="0" hangingPunct="0"/>
            <a:r>
              <a:rPr kumimoji="0" lang="en-US" altLang="zh-CN" sz="2400" dirty="0">
                <a:latin typeface="+mn-ea"/>
                <a:ea typeface="+mn-ea"/>
              </a:rPr>
              <a:t>S</a:t>
            </a:r>
          </a:p>
        </p:txBody>
      </p:sp>
      <p:sp>
        <p:nvSpPr>
          <p:cNvPr id="7" name="Text Box 15">
            <a:extLst>
              <a:ext uri="{FF2B5EF4-FFF2-40B4-BE49-F238E27FC236}">
                <a16:creationId xmlns:a16="http://schemas.microsoft.com/office/drawing/2014/main" id="{E89D65E8-DC98-4B82-82C4-663C8F246C1B}"/>
              </a:ext>
            </a:extLst>
          </p:cNvPr>
          <p:cNvSpPr txBox="1">
            <a:spLocks noChangeArrowheads="1"/>
          </p:cNvSpPr>
          <p:nvPr/>
        </p:nvSpPr>
        <p:spPr bwMode="auto">
          <a:xfrm>
            <a:off x="9621914" y="2766066"/>
            <a:ext cx="1274284" cy="529701"/>
          </a:xfrm>
          <a:prstGeom prst="rect">
            <a:avLst/>
          </a:prstGeom>
          <a:noFill/>
          <a:ln w="9525">
            <a:noFill/>
            <a:miter lim="800000"/>
            <a:headEnd/>
            <a:tailEnd/>
          </a:ln>
        </p:spPr>
        <p:txBody>
          <a:bodyPr/>
          <a:lstStyle/>
          <a:p>
            <a:pPr algn="ctr" eaLnBrk="0" hangingPunct="0">
              <a:lnSpc>
                <a:spcPct val="96000"/>
              </a:lnSpc>
            </a:pPr>
            <a:r>
              <a:rPr kumimoji="0" lang="zh-CN" altLang="en-US" sz="2400" dirty="0">
                <a:latin typeface="+mn-ea"/>
                <a:ea typeface="+mn-ea"/>
              </a:rPr>
              <a:t>输入栈</a:t>
            </a:r>
            <a:r>
              <a:rPr kumimoji="0" lang="en-US" altLang="zh-CN" sz="2400" dirty="0">
                <a:latin typeface="+mn-ea"/>
                <a:ea typeface="+mn-ea"/>
              </a:rPr>
              <a:t>I</a:t>
            </a:r>
          </a:p>
        </p:txBody>
      </p:sp>
      <p:graphicFrame>
        <p:nvGraphicFramePr>
          <p:cNvPr id="8" name="表格 7">
            <a:extLst>
              <a:ext uri="{FF2B5EF4-FFF2-40B4-BE49-F238E27FC236}">
                <a16:creationId xmlns:a16="http://schemas.microsoft.com/office/drawing/2014/main" id="{568C3F4B-CD43-414E-BAEC-0D98EAF945BE}"/>
              </a:ext>
            </a:extLst>
          </p:cNvPr>
          <p:cNvGraphicFramePr>
            <a:graphicFrameLocks noGrp="1"/>
          </p:cNvGraphicFramePr>
          <p:nvPr>
            <p:extLst>
              <p:ext uri="{D42A27DB-BD31-4B8C-83A1-F6EECF244321}">
                <p14:modId xmlns:p14="http://schemas.microsoft.com/office/powerpoint/2010/main" val="2810939357"/>
              </p:ext>
            </p:extLst>
          </p:nvPr>
        </p:nvGraphicFramePr>
        <p:xfrm>
          <a:off x="3776487" y="4382165"/>
          <a:ext cx="4879144" cy="2324758"/>
        </p:xfrm>
        <a:graphic>
          <a:graphicData uri="http://schemas.openxmlformats.org/drawingml/2006/table">
            <a:tbl>
              <a:tblPr firstRow="1" bandRow="1">
                <a:tableStyleId>{5C22544A-7EE6-4342-B048-85BDC9FD1C3A}</a:tableStyleId>
              </a:tblPr>
              <a:tblGrid>
                <a:gridCol w="840627">
                  <a:extLst>
                    <a:ext uri="{9D8B030D-6E8A-4147-A177-3AD203B41FA5}">
                      <a16:colId xmlns:a16="http://schemas.microsoft.com/office/drawing/2014/main" val="20000"/>
                    </a:ext>
                  </a:extLst>
                </a:gridCol>
                <a:gridCol w="1196326">
                  <a:extLst>
                    <a:ext uri="{9D8B030D-6E8A-4147-A177-3AD203B41FA5}">
                      <a16:colId xmlns:a16="http://schemas.microsoft.com/office/drawing/2014/main" val="20001"/>
                    </a:ext>
                  </a:extLst>
                </a:gridCol>
                <a:gridCol w="1430896">
                  <a:extLst>
                    <a:ext uri="{9D8B030D-6E8A-4147-A177-3AD203B41FA5}">
                      <a16:colId xmlns:a16="http://schemas.microsoft.com/office/drawing/2014/main" val="20002"/>
                    </a:ext>
                  </a:extLst>
                </a:gridCol>
                <a:gridCol w="1411295">
                  <a:extLst>
                    <a:ext uri="{9D8B030D-6E8A-4147-A177-3AD203B41FA5}">
                      <a16:colId xmlns:a16="http://schemas.microsoft.com/office/drawing/2014/main" val="20003"/>
                    </a:ext>
                  </a:extLst>
                </a:gridCol>
              </a:tblGrid>
              <a:tr h="556918">
                <a:tc gridSpan="4">
                  <a:txBody>
                    <a:bodyPr/>
                    <a:lstStyle/>
                    <a:p>
                      <a:pPr algn="ctr"/>
                      <a:r>
                        <a:rPr lang="zh-CN" altLang="en-US" sz="2400" b="0" baseline="0" dirty="0">
                          <a:solidFill>
                            <a:schemeClr val="tx1"/>
                          </a:solidFill>
                          <a:latin typeface="+mn-ea"/>
                          <a:ea typeface="+mn-ea"/>
                        </a:rPr>
                        <a:t>优先关系</a:t>
                      </a:r>
                      <a:r>
                        <a:rPr lang="en-US" altLang="zh-CN" sz="2400" b="0" baseline="0" dirty="0">
                          <a:solidFill>
                            <a:schemeClr val="tx1"/>
                          </a:solidFill>
                          <a:latin typeface="+mn-ea"/>
                          <a:ea typeface="+mn-ea"/>
                        </a:rPr>
                        <a:t>M</a:t>
                      </a:r>
                      <a:endParaRPr lang="zh-CN" altLang="en-US" sz="2400" b="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hMerge="1">
                  <a:txBody>
                    <a:bodyPr/>
                    <a:lstStyle/>
                    <a:p>
                      <a:pPr algn="ctr"/>
                      <a:endParaRPr lang="zh-CN" altLang="en-US" sz="1600" b="0" dirty="0">
                        <a:latin typeface="+mn-ea"/>
                        <a:ea typeface="+mn-ea"/>
                      </a:endParaRPr>
                    </a:p>
                  </a:txBody>
                  <a:tcPr anchor="ctr">
                    <a:solidFill>
                      <a:srgbClr val="0000FF"/>
                    </a:solidFill>
                  </a:tcPr>
                </a:tc>
                <a:tc hMerge="1">
                  <a:txBody>
                    <a:bodyPr/>
                    <a:lstStyle/>
                    <a:p>
                      <a:pPr algn="ctr"/>
                      <a:endParaRPr lang="zh-CN" altLang="en-US" sz="1600" b="0" dirty="0">
                        <a:latin typeface="+mn-ea"/>
                        <a:ea typeface="+mn-ea"/>
                      </a:endParaRPr>
                    </a:p>
                  </a:txBody>
                  <a:tcPr anchor="ctr">
                    <a:solidFill>
                      <a:srgbClr val="0000FF"/>
                    </a:solidFill>
                  </a:tcPr>
                </a:tc>
                <a:tc hMerge="1">
                  <a:txBody>
                    <a:bodyPr/>
                    <a:lstStyle/>
                    <a:p>
                      <a:pPr algn="ctr"/>
                      <a:endParaRPr lang="zh-CN" altLang="en-US" sz="1600" b="0" dirty="0">
                        <a:latin typeface="+mn-ea"/>
                        <a:ea typeface="+mn-ea"/>
                      </a:endParaRPr>
                    </a:p>
                  </a:txBody>
                  <a:tcPr anchor="ctr">
                    <a:solidFill>
                      <a:srgbClr val="0000FF"/>
                    </a:solidFill>
                  </a:tcPr>
                </a:tc>
                <a:extLst>
                  <a:ext uri="{0D108BD9-81ED-4DB2-BD59-A6C34878D82A}">
                    <a16:rowId xmlns:a16="http://schemas.microsoft.com/office/drawing/2014/main" val="283811206"/>
                  </a:ext>
                </a:extLst>
              </a:tr>
              <a:tr h="556918">
                <a:tc>
                  <a:txBody>
                    <a:bodyPr/>
                    <a:lstStyle/>
                    <a:p>
                      <a:pPr algn="l"/>
                      <a:r>
                        <a:rPr lang="en-US" altLang="zh-CN" sz="1600" b="1" dirty="0">
                          <a:solidFill>
                            <a:schemeClr val="tx1"/>
                          </a:solidFill>
                          <a:latin typeface="+mn-ea"/>
                          <a:ea typeface="+mn-ea"/>
                        </a:rPr>
                        <a:t>      V</a:t>
                      </a:r>
                      <a:endParaRPr lang="en-US" altLang="zh-CN" sz="1600" b="1" baseline="-25000" dirty="0">
                        <a:solidFill>
                          <a:schemeClr val="tx1"/>
                        </a:solidFill>
                        <a:latin typeface="+mn-ea"/>
                        <a:ea typeface="+mn-ea"/>
                      </a:endParaRPr>
                    </a:p>
                    <a:p>
                      <a:pPr algn="l"/>
                      <a:r>
                        <a:rPr lang="en-US" altLang="zh-CN" sz="1600" b="1" dirty="0">
                          <a:solidFill>
                            <a:schemeClr val="tx1"/>
                          </a:solidFill>
                          <a:latin typeface="+mn-ea"/>
                          <a:ea typeface="+mn-ea"/>
                        </a:rPr>
                        <a:t>V</a:t>
                      </a:r>
                      <a:endParaRPr lang="zh-CN" altLang="en-US" sz="1600" b="1" baseline="-250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40000"/>
                        <a:lumOff val="60000"/>
                      </a:schemeClr>
                    </a:solidFill>
                  </a:tcPr>
                </a:tc>
                <a:tc>
                  <a:txBody>
                    <a:bodyPr/>
                    <a:lstStyle/>
                    <a:p>
                      <a:pPr algn="ctr"/>
                      <a:r>
                        <a:rPr lang="en-US" altLang="zh-CN" sz="1600" b="1" dirty="0">
                          <a:latin typeface="+mn-ea"/>
                          <a:ea typeface="+mn-ea"/>
                        </a:rPr>
                        <a:t>S</a:t>
                      </a:r>
                      <a:endParaRPr lang="zh-CN" altLang="en-US" sz="16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600" b="1" dirty="0">
                          <a:latin typeface="+mn-ea"/>
                          <a:ea typeface="+mn-ea"/>
                        </a:rPr>
                        <a:t>…</a:t>
                      </a:r>
                      <a:endParaRPr lang="zh-CN" altLang="en-US" sz="16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600" b="1" dirty="0">
                          <a:latin typeface="+mn-ea"/>
                          <a:ea typeface="+mn-ea"/>
                        </a:rPr>
                        <a:t>#</a:t>
                      </a:r>
                      <a:endParaRPr lang="zh-CN" altLang="en-US" sz="16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363207">
                <a:tc>
                  <a:txBody>
                    <a:bodyPr/>
                    <a:lstStyle/>
                    <a:p>
                      <a:pPr algn="ctr"/>
                      <a:r>
                        <a:rPr lang="en-US" altLang="zh-CN" sz="1600" b="1" dirty="0">
                          <a:solidFill>
                            <a:schemeClr val="tx1"/>
                          </a:solidFill>
                          <a:latin typeface="+mn-ea"/>
                          <a:ea typeface="+mn-ea"/>
                        </a:rPr>
                        <a:t>S </a:t>
                      </a:r>
                      <a:endParaRPr lang="zh-CN" altLang="en-US" sz="16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rPr>
                        <a:t></a:t>
                      </a: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3207">
                <a:tc>
                  <a:txBody>
                    <a:bodyPr/>
                    <a:lstStyle/>
                    <a:p>
                      <a:pPr algn="ctr"/>
                      <a:r>
                        <a:rPr lang="en-US" altLang="zh-CN" sz="1600" b="1" dirty="0">
                          <a:solidFill>
                            <a:schemeClr val="tx1"/>
                          </a:solidFill>
                          <a:latin typeface="+mn-ea"/>
                          <a:ea typeface="+mn-ea"/>
                        </a:rPr>
                        <a:t>…</a:t>
                      </a:r>
                      <a:endParaRPr lang="zh-CN" altLang="en-US" sz="16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rPr>
                        <a:t></a:t>
                      </a: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3207">
                <a:tc>
                  <a:txBody>
                    <a:bodyPr/>
                    <a:lstStyle/>
                    <a:p>
                      <a:pPr algn="ctr"/>
                      <a:r>
                        <a:rPr lang="en-US" altLang="zh-CN" sz="1600" b="1" dirty="0">
                          <a:solidFill>
                            <a:schemeClr val="tx1"/>
                          </a:solidFill>
                          <a:latin typeface="+mn-ea"/>
                          <a:ea typeface="+mn-ea"/>
                        </a:rPr>
                        <a:t>#</a:t>
                      </a:r>
                      <a:endParaRPr lang="zh-CN" altLang="en-US" sz="16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2000" b="1" dirty="0">
                          <a:latin typeface="微软雅黑" panose="020B0503020204020204" pitchFamily="34" charset="-122"/>
                        </a:rPr>
                        <a:t></a:t>
                      </a: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4444695"/>
                  </a:ext>
                </a:extLst>
              </a:tr>
            </a:tbl>
          </a:graphicData>
        </a:graphic>
      </p:graphicFrame>
      <p:sp>
        <p:nvSpPr>
          <p:cNvPr id="9" name="文本框 8">
            <a:extLst>
              <a:ext uri="{FF2B5EF4-FFF2-40B4-BE49-F238E27FC236}">
                <a16:creationId xmlns:a16="http://schemas.microsoft.com/office/drawing/2014/main" id="{50BB2D38-8FCA-4465-A30C-6D48C7FAF317}"/>
              </a:ext>
            </a:extLst>
          </p:cNvPr>
          <p:cNvSpPr txBox="1"/>
          <p:nvPr/>
        </p:nvSpPr>
        <p:spPr>
          <a:xfrm>
            <a:off x="3791986" y="3600424"/>
            <a:ext cx="5615143" cy="461665"/>
          </a:xfrm>
          <a:prstGeom prst="rect">
            <a:avLst/>
          </a:prstGeom>
          <a:noFill/>
          <a:ln w="12700">
            <a:solidFill>
              <a:srgbClr val="000000"/>
            </a:solidFill>
          </a:ln>
        </p:spPr>
        <p:txBody>
          <a:bodyPr wrap="square" rtlCol="0">
            <a:spAutoFit/>
          </a:bodyPr>
          <a:lstStyle/>
          <a:p>
            <a:pPr algn="ctr"/>
            <a:r>
              <a:rPr lang="zh-CN" altLang="en-US" sz="2400" dirty="0"/>
              <a:t>分析程序</a:t>
            </a:r>
          </a:p>
        </p:txBody>
      </p:sp>
      <p:graphicFrame>
        <p:nvGraphicFramePr>
          <p:cNvPr id="10" name="表格 23">
            <a:extLst>
              <a:ext uri="{FF2B5EF4-FFF2-40B4-BE49-F238E27FC236}">
                <a16:creationId xmlns:a16="http://schemas.microsoft.com/office/drawing/2014/main" id="{9593D71E-6A4C-4D71-BA5F-7A631A9B9D70}"/>
              </a:ext>
            </a:extLst>
          </p:cNvPr>
          <p:cNvGraphicFramePr>
            <a:graphicFrameLocks noGrp="1"/>
          </p:cNvGraphicFramePr>
          <p:nvPr>
            <p:extLst>
              <p:ext uri="{D42A27DB-BD31-4B8C-83A1-F6EECF244321}">
                <p14:modId xmlns:p14="http://schemas.microsoft.com/office/powerpoint/2010/main" val="1755172349"/>
              </p:ext>
            </p:extLst>
          </p:nvPr>
        </p:nvGraphicFramePr>
        <p:xfrm>
          <a:off x="3791986" y="2745880"/>
          <a:ext cx="5615143" cy="529701"/>
        </p:xfrm>
        <a:graphic>
          <a:graphicData uri="http://schemas.openxmlformats.org/drawingml/2006/table">
            <a:tbl>
              <a:tblPr firstRow="1" bandRow="1">
                <a:tableStyleId>{5C22544A-7EE6-4342-B048-85BDC9FD1C3A}</a:tableStyleId>
              </a:tblPr>
              <a:tblGrid>
                <a:gridCol w="5615143">
                  <a:extLst>
                    <a:ext uri="{9D8B030D-6E8A-4147-A177-3AD203B41FA5}">
                      <a16:colId xmlns:a16="http://schemas.microsoft.com/office/drawing/2014/main" val="1786228169"/>
                    </a:ext>
                  </a:extLst>
                </a:gridCol>
              </a:tblGrid>
              <a:tr h="529701">
                <a:tc>
                  <a:txBody>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808080"/>
                          </a:solidFill>
                          <a:effectLst/>
                          <a:uLnTx/>
                          <a:uFillTx/>
                          <a:latin typeface="微软雅黑"/>
                          <a:ea typeface="+mn-ea"/>
                          <a:cs typeface="+mn-cs"/>
                        </a:rPr>
                        <a:t>a</a:t>
                      </a:r>
                      <a:r>
                        <a:rPr kumimoji="0" lang="en-US" altLang="zh-CN" sz="2400" b="1" i="0" u="none" strike="noStrike" kern="1200" cap="none" spc="0" normalizeH="0" baseline="-25000" noProof="0" dirty="0">
                          <a:ln>
                            <a:noFill/>
                          </a:ln>
                          <a:solidFill>
                            <a:srgbClr val="808080"/>
                          </a:solidFill>
                          <a:effectLst/>
                          <a:uLnTx/>
                          <a:uFillTx/>
                          <a:latin typeface="微软雅黑"/>
                          <a:ea typeface="+mn-ea"/>
                          <a:cs typeface="+mn-cs"/>
                        </a:rPr>
                        <a:t>1</a:t>
                      </a:r>
                      <a:r>
                        <a:rPr kumimoji="0" lang="en-US" altLang="zh-CN" sz="2400" b="1" i="0" u="none" strike="noStrike" kern="1200" cap="none" spc="0" normalizeH="0" baseline="0" noProof="0" dirty="0">
                          <a:ln>
                            <a:noFill/>
                          </a:ln>
                          <a:solidFill>
                            <a:srgbClr val="808080"/>
                          </a:solidFill>
                          <a:effectLst/>
                          <a:uLnTx/>
                          <a:uFillTx/>
                          <a:latin typeface="微软雅黑"/>
                          <a:ea typeface="+mn-ea"/>
                          <a:cs typeface="+mn-cs"/>
                        </a:rPr>
                        <a:t>a</a:t>
                      </a:r>
                      <a:r>
                        <a:rPr kumimoji="0" lang="en-US" altLang="zh-CN" sz="2400" b="1" i="0" u="none" strike="noStrike" kern="1200" cap="none" spc="0" normalizeH="0" baseline="-25000" noProof="0" dirty="0">
                          <a:ln>
                            <a:noFill/>
                          </a:ln>
                          <a:solidFill>
                            <a:srgbClr val="808080"/>
                          </a:solidFill>
                          <a:effectLst/>
                          <a:uLnTx/>
                          <a:uFillTx/>
                          <a:latin typeface="微软雅黑"/>
                          <a:ea typeface="+mn-ea"/>
                          <a:cs typeface="+mn-cs"/>
                        </a:rPr>
                        <a:t>2</a:t>
                      </a:r>
                      <a:r>
                        <a:rPr kumimoji="0" lang="en-US" altLang="zh-CN" sz="2400" b="1" i="0" u="none" strike="noStrike" kern="1200" cap="none" spc="0" normalizeH="0" baseline="0" noProof="0" dirty="0">
                          <a:ln>
                            <a:noFill/>
                          </a:ln>
                          <a:solidFill>
                            <a:srgbClr val="808080"/>
                          </a:solidFill>
                          <a:effectLst/>
                          <a:uLnTx/>
                          <a:uFillTx/>
                          <a:latin typeface="微软雅黑"/>
                          <a:ea typeface="+mn-ea"/>
                          <a:cs typeface="+mn-cs"/>
                        </a:rPr>
                        <a:t> a</a:t>
                      </a:r>
                      <a:r>
                        <a:rPr kumimoji="0" lang="en-US" altLang="zh-CN" sz="2400" b="1" i="0" u="none" strike="noStrike" kern="1200" cap="none" spc="0" normalizeH="0" baseline="-25000" noProof="0" dirty="0">
                          <a:ln>
                            <a:noFill/>
                          </a:ln>
                          <a:solidFill>
                            <a:srgbClr val="808080"/>
                          </a:solidFill>
                          <a:effectLst/>
                          <a:uLnTx/>
                          <a:uFillTx/>
                          <a:latin typeface="微软雅黑"/>
                          <a:ea typeface="+mn-ea"/>
                          <a:cs typeface="+mn-cs"/>
                        </a:rPr>
                        <a:t>3 </a:t>
                      </a:r>
                      <a:r>
                        <a:rPr kumimoji="0" lang="en-US" altLang="zh-CN" sz="2400" b="1" i="0" u="none" strike="noStrike" kern="1200" cap="none" spc="0" normalizeH="0" baseline="0" noProof="0" dirty="0">
                          <a:ln>
                            <a:noFill/>
                          </a:ln>
                          <a:solidFill>
                            <a:srgbClr val="808080"/>
                          </a:solidFill>
                          <a:effectLst/>
                          <a:uLnTx/>
                          <a:uFillTx/>
                          <a:latin typeface="微软雅黑"/>
                          <a:ea typeface="+mn-ea"/>
                          <a:cs typeface="+mn-cs"/>
                        </a:rPr>
                        <a:t>a</a:t>
                      </a:r>
                      <a:r>
                        <a:rPr kumimoji="0" lang="en-US" altLang="zh-CN" sz="2400" b="1" i="0" u="none" strike="noStrike" kern="1200" cap="none" spc="0" normalizeH="0" baseline="-25000" noProof="0" dirty="0">
                          <a:ln>
                            <a:noFill/>
                          </a:ln>
                          <a:solidFill>
                            <a:srgbClr val="808080"/>
                          </a:solidFill>
                          <a:effectLst/>
                          <a:uLnTx/>
                          <a:uFillTx/>
                          <a:latin typeface="微软雅黑"/>
                          <a:ea typeface="+mn-ea"/>
                          <a:cs typeface="+mn-cs"/>
                        </a:rPr>
                        <a:t>4</a:t>
                      </a:r>
                      <a:r>
                        <a:rPr kumimoji="0" lang="en-US" altLang="zh-CN" sz="2400" b="1" i="0" u="none" strike="noStrike" kern="1200" cap="none" spc="0" normalizeH="0" baseline="0" noProof="0" dirty="0">
                          <a:ln>
                            <a:noFill/>
                          </a:ln>
                          <a:solidFill>
                            <a:srgbClr val="808080"/>
                          </a:solidFill>
                          <a:effectLst/>
                          <a:uLnTx/>
                          <a:uFillTx/>
                          <a:latin typeface="微软雅黑"/>
                          <a:ea typeface="+mn-ea"/>
                          <a:cs typeface="+mn-cs"/>
                        </a:rPr>
                        <a:t>···a</a:t>
                      </a:r>
                      <a:r>
                        <a:rPr kumimoji="0" lang="en-US" altLang="zh-CN" sz="2400" b="1" i="0" u="none" strike="noStrike" kern="1200" cap="none" spc="0" normalizeH="0" baseline="-25000" noProof="0" dirty="0">
                          <a:ln>
                            <a:noFill/>
                          </a:ln>
                          <a:solidFill>
                            <a:srgbClr val="808080"/>
                          </a:solidFill>
                          <a:effectLst/>
                          <a:uLnTx/>
                          <a:uFillTx/>
                          <a:latin typeface="微软雅黑"/>
                          <a:ea typeface="+mn-ea"/>
                          <a:cs typeface="+mn-cs"/>
                        </a:rPr>
                        <a:t>i</a:t>
                      </a:r>
                      <a:r>
                        <a:rPr kumimoji="0" lang="zh-CN" altLang="en-US" sz="2400" b="1" i="0" u="none" strike="noStrike" kern="1200" cap="none" spc="0" normalizeH="0" baseline="-25000" noProof="0" dirty="0">
                          <a:ln>
                            <a:noFill/>
                          </a:ln>
                          <a:solidFill>
                            <a:srgbClr val="808080"/>
                          </a:solidFill>
                          <a:effectLst/>
                          <a:uLnTx/>
                          <a:uFillTx/>
                          <a:latin typeface="微软雅黑"/>
                          <a:ea typeface="+mn-ea"/>
                          <a:cs typeface="+mn-cs"/>
                        </a:rPr>
                        <a:t>－</a:t>
                      </a:r>
                      <a:r>
                        <a:rPr kumimoji="0" lang="en-US" altLang="zh-CN" sz="2400" b="1" i="0" u="none" strike="noStrike" kern="1200" cap="none" spc="0" normalizeH="0" baseline="-25000" noProof="0" dirty="0">
                          <a:ln>
                            <a:noFill/>
                          </a:ln>
                          <a:solidFill>
                            <a:srgbClr val="808080"/>
                          </a:solidFill>
                          <a:effectLst/>
                          <a:uLnTx/>
                          <a:uFillTx/>
                          <a:latin typeface="微软雅黑"/>
                          <a:ea typeface="+mn-ea"/>
                          <a:cs typeface="+mn-cs"/>
                        </a:rPr>
                        <a:t>1</a:t>
                      </a:r>
                      <a:r>
                        <a:rPr kumimoji="0" lang="en-US" altLang="zh-CN" sz="2400" b="1" i="0" u="none" strike="noStrike" kern="1200" cap="none" spc="0" normalizeH="0" baseline="0" noProof="0" dirty="0">
                          <a:ln>
                            <a:noFill/>
                          </a:ln>
                          <a:solidFill>
                            <a:srgbClr val="808080"/>
                          </a:solidFill>
                          <a:effectLst/>
                          <a:uLnTx/>
                          <a:uFillTx/>
                          <a:latin typeface="微软雅黑"/>
                          <a:ea typeface="+mn-ea"/>
                          <a:cs typeface="+mn-cs"/>
                        </a:rPr>
                        <a:t> </a:t>
                      </a:r>
                      <a:r>
                        <a:rPr kumimoji="0" lang="en-US" altLang="zh-CN" sz="2400" b="1" i="0" u="none" strike="noStrike" kern="1200" cap="none" spc="0" normalizeH="0" baseline="0" noProof="0" dirty="0">
                          <a:ln>
                            <a:noFill/>
                          </a:ln>
                          <a:solidFill>
                            <a:srgbClr val="FF00FF"/>
                          </a:solidFill>
                          <a:effectLst/>
                          <a:uLnTx/>
                          <a:uFillTx/>
                          <a:latin typeface="微软雅黑"/>
                          <a:ea typeface="+mn-ea"/>
                          <a:cs typeface="+mn-cs"/>
                        </a:rPr>
                        <a:t>a</a:t>
                      </a:r>
                      <a:r>
                        <a:rPr kumimoji="0" lang="en-US" altLang="zh-CN" sz="2400" b="1" i="0" u="none" strike="noStrike" kern="1200" cap="none" spc="0" normalizeH="0" baseline="-25000" noProof="0" dirty="0">
                          <a:ln>
                            <a:noFill/>
                          </a:ln>
                          <a:solidFill>
                            <a:srgbClr val="FF00FF"/>
                          </a:solidFill>
                          <a:effectLst/>
                          <a:uLnTx/>
                          <a:uFillTx/>
                          <a:latin typeface="微软雅黑"/>
                          <a:ea typeface="+mn-ea"/>
                          <a:cs typeface="+mn-cs"/>
                        </a:rPr>
                        <a:t>i </a:t>
                      </a:r>
                      <a:r>
                        <a:rPr kumimoji="0" lang="en-US" altLang="zh-CN" sz="2400" b="1" i="0" u="none" strike="noStrike" kern="1200" cap="none" spc="0" normalizeH="0" baseline="0" noProof="0" dirty="0">
                          <a:ln>
                            <a:noFill/>
                          </a:ln>
                          <a:solidFill>
                            <a:prstClr val="black"/>
                          </a:solidFill>
                          <a:effectLst/>
                          <a:uLnTx/>
                          <a:uFillTx/>
                          <a:latin typeface="微软雅黑"/>
                          <a:ea typeface="+mn-ea"/>
                          <a:cs typeface="+mn-cs"/>
                        </a:rPr>
                        <a:t>a</a:t>
                      </a:r>
                      <a:r>
                        <a:rPr kumimoji="0" lang="en-US" altLang="zh-CN" sz="2400" b="1" i="0" u="none" strike="noStrike" kern="1200" cap="none" spc="0" normalizeH="0" baseline="-25000" noProof="0" dirty="0">
                          <a:ln>
                            <a:noFill/>
                          </a:ln>
                          <a:solidFill>
                            <a:prstClr val="black"/>
                          </a:solidFill>
                          <a:effectLst/>
                          <a:uLnTx/>
                          <a:uFillTx/>
                          <a:latin typeface="微软雅黑"/>
                          <a:ea typeface="+mn-ea"/>
                          <a:cs typeface="+mn-cs"/>
                        </a:rPr>
                        <a:t>i+1</a:t>
                      </a:r>
                      <a:r>
                        <a:rPr kumimoji="0" lang="en-US" altLang="zh-CN" sz="2400" b="1" i="0" u="none" strike="noStrike" kern="1200" cap="none" spc="0" normalizeH="0" baseline="0" noProof="0" dirty="0">
                          <a:ln>
                            <a:noFill/>
                          </a:ln>
                          <a:solidFill>
                            <a:prstClr val="black"/>
                          </a:solidFill>
                          <a:effectLst/>
                          <a:uLnTx/>
                          <a:uFillTx/>
                          <a:latin typeface="微软雅黑"/>
                          <a:ea typeface="+mn-ea"/>
                          <a:cs typeface="+mn-cs"/>
                        </a:rPr>
                        <a:t> ···</a:t>
                      </a:r>
                      <a:r>
                        <a:rPr kumimoji="0" lang="en-US" altLang="zh-CN" sz="2400" b="1" i="0" u="none" strike="noStrike" kern="1200" cap="none" spc="0" normalizeH="0" baseline="-25000" noProof="0" dirty="0">
                          <a:ln>
                            <a:noFill/>
                          </a:ln>
                          <a:solidFill>
                            <a:prstClr val="black"/>
                          </a:solidFill>
                          <a:effectLst/>
                          <a:uLnTx/>
                          <a:uFillTx/>
                          <a:latin typeface="微软雅黑"/>
                          <a:ea typeface="+mn-ea"/>
                          <a:cs typeface="+mn-cs"/>
                        </a:rPr>
                        <a:t> </a:t>
                      </a:r>
                      <a:r>
                        <a:rPr kumimoji="0" lang="en-US" altLang="zh-CN" sz="2400" b="1" i="0" u="none" strike="noStrike" kern="1200" cap="none" spc="0" normalizeH="0" baseline="0" noProof="0" dirty="0">
                          <a:ln>
                            <a:noFill/>
                          </a:ln>
                          <a:solidFill>
                            <a:prstClr val="black"/>
                          </a:solidFill>
                          <a:effectLst/>
                          <a:uLnTx/>
                          <a:uFillTx/>
                          <a:latin typeface="微软雅黑"/>
                          <a:ea typeface="+mn-ea"/>
                          <a:cs typeface="+mn-cs"/>
                        </a:rPr>
                        <a:t>a</a:t>
                      </a:r>
                      <a:r>
                        <a:rPr kumimoji="0" lang="en-US" altLang="zh-CN" sz="2400" b="1" i="0" u="none" strike="noStrike" kern="1200" cap="none" spc="0" normalizeH="0" baseline="-25000" noProof="0" dirty="0">
                          <a:ln>
                            <a:noFill/>
                          </a:ln>
                          <a:solidFill>
                            <a:prstClr val="black"/>
                          </a:solidFill>
                          <a:effectLst/>
                          <a:uLnTx/>
                          <a:uFillTx/>
                          <a:latin typeface="微软雅黑"/>
                          <a:ea typeface="+mn-ea"/>
                          <a:cs typeface="+mn-cs"/>
                        </a:rPr>
                        <a:t>n</a:t>
                      </a:r>
                      <a:r>
                        <a:rPr kumimoji="0" lang="zh-CN" altLang="en-US" sz="2400" b="1" i="0" u="none" strike="noStrike" kern="1200" cap="none" spc="0" normalizeH="0" baseline="-25000" noProof="0" dirty="0">
                          <a:ln>
                            <a:noFill/>
                          </a:ln>
                          <a:solidFill>
                            <a:prstClr val="black"/>
                          </a:solidFill>
                          <a:effectLst/>
                          <a:uLnTx/>
                          <a:uFillTx/>
                          <a:latin typeface="微软雅黑"/>
                          <a:ea typeface="+mn-ea"/>
                          <a:cs typeface="+mn-cs"/>
                        </a:rPr>
                        <a:t>－</a:t>
                      </a:r>
                      <a:r>
                        <a:rPr kumimoji="0" lang="en-US" altLang="zh-CN" sz="2400" b="1" i="0" u="none" strike="noStrike" kern="1200" cap="none" spc="0" normalizeH="0" baseline="-25000" noProof="0" dirty="0">
                          <a:ln>
                            <a:noFill/>
                          </a:ln>
                          <a:solidFill>
                            <a:prstClr val="black"/>
                          </a:solidFill>
                          <a:effectLst/>
                          <a:uLnTx/>
                          <a:uFillTx/>
                          <a:latin typeface="微软雅黑"/>
                          <a:ea typeface="+mn-ea"/>
                          <a:cs typeface="+mn-cs"/>
                        </a:rPr>
                        <a:t>1</a:t>
                      </a:r>
                      <a:r>
                        <a:rPr kumimoji="0" lang="en-US" altLang="zh-CN" sz="2400" b="1" i="0" u="none" strike="noStrike" kern="1200" cap="none" spc="0" normalizeH="0" baseline="0" noProof="0" dirty="0">
                          <a:ln>
                            <a:noFill/>
                          </a:ln>
                          <a:solidFill>
                            <a:prstClr val="black"/>
                          </a:solidFill>
                          <a:effectLst/>
                          <a:uLnTx/>
                          <a:uFillTx/>
                          <a:latin typeface="微软雅黑"/>
                          <a:ea typeface="+mn-ea"/>
                          <a:cs typeface="+mn-cs"/>
                        </a:rPr>
                        <a:t> a</a:t>
                      </a:r>
                      <a:r>
                        <a:rPr kumimoji="0" lang="en-US" altLang="zh-CN" sz="2400" b="1" i="0" u="none" strike="noStrike" kern="1200" cap="none" spc="0" normalizeH="0" baseline="-25000" noProof="0" dirty="0">
                          <a:ln>
                            <a:noFill/>
                          </a:ln>
                          <a:solidFill>
                            <a:prstClr val="black"/>
                          </a:solidFill>
                          <a:effectLst/>
                          <a:uLnTx/>
                          <a:uFillTx/>
                          <a:latin typeface="微软雅黑"/>
                          <a:ea typeface="+mn-ea"/>
                          <a:cs typeface="+mn-cs"/>
                        </a:rPr>
                        <a:t>n </a:t>
                      </a:r>
                      <a:r>
                        <a:rPr kumimoji="0" lang="en-US" altLang="zh-CN" sz="2400" b="1" i="0" u="none" strike="noStrike" kern="1200" cap="none" spc="0" normalizeH="0" baseline="0" noProof="0" dirty="0">
                          <a:ln>
                            <a:noFill/>
                          </a:ln>
                          <a:solidFill>
                            <a:srgbClr val="0000FF"/>
                          </a:solidFill>
                          <a:effectLst/>
                          <a:uLnTx/>
                          <a:uFillTx/>
                          <a:latin typeface="微软雅黑"/>
                          <a:ea typeface="+mn-ea"/>
                          <a:cs typeface="+mn-cs"/>
                        </a:rPr>
                        <a:t>#</a:t>
                      </a:r>
                      <a:endParaRPr lang="zh-CN" altLang="en-US" dirty="0">
                        <a:solidFill>
                          <a:srgbClr val="0000FF"/>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6800907"/>
                  </a:ext>
                </a:extLst>
              </a:tr>
            </a:tbl>
          </a:graphicData>
        </a:graphic>
      </p:graphicFrame>
      <p:graphicFrame>
        <p:nvGraphicFramePr>
          <p:cNvPr id="11" name="表格 24">
            <a:extLst>
              <a:ext uri="{FF2B5EF4-FFF2-40B4-BE49-F238E27FC236}">
                <a16:creationId xmlns:a16="http://schemas.microsoft.com/office/drawing/2014/main" id="{582F091A-24E9-413F-9E2C-5ABFABF376E3}"/>
              </a:ext>
            </a:extLst>
          </p:cNvPr>
          <p:cNvGraphicFramePr>
            <a:graphicFrameLocks noGrp="1"/>
          </p:cNvGraphicFramePr>
          <p:nvPr>
            <p:extLst>
              <p:ext uri="{D42A27DB-BD31-4B8C-83A1-F6EECF244321}">
                <p14:modId xmlns:p14="http://schemas.microsoft.com/office/powerpoint/2010/main" val="402805223"/>
              </p:ext>
            </p:extLst>
          </p:nvPr>
        </p:nvGraphicFramePr>
        <p:xfrm>
          <a:off x="2321703" y="3625715"/>
          <a:ext cx="734908" cy="3065094"/>
        </p:xfrm>
        <a:graphic>
          <a:graphicData uri="http://schemas.openxmlformats.org/drawingml/2006/table">
            <a:tbl>
              <a:tblPr firstRow="1" bandRow="1">
                <a:tableStyleId>{5C22544A-7EE6-4342-B048-85BDC9FD1C3A}</a:tableStyleId>
              </a:tblPr>
              <a:tblGrid>
                <a:gridCol w="734908">
                  <a:extLst>
                    <a:ext uri="{9D8B030D-6E8A-4147-A177-3AD203B41FA5}">
                      <a16:colId xmlns:a16="http://schemas.microsoft.com/office/drawing/2014/main" val="4290920966"/>
                    </a:ext>
                  </a:extLst>
                </a:gridCol>
              </a:tblGrid>
              <a:tr h="5108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dirty="0">
                          <a:solidFill>
                            <a:srgbClr val="FF00FF"/>
                          </a:solidFill>
                          <a:latin typeface="+mn-ea"/>
                          <a:ea typeface="+mn-ea"/>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9747178"/>
                  </a:ext>
                </a:extLst>
              </a:tr>
              <a:tr h="5108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dirty="0">
                          <a:latin typeface="+mn-ea"/>
                          <a:ea typeface="+mn-ea"/>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3512903"/>
                  </a:ext>
                </a:extLst>
              </a:tr>
              <a:tr h="5108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dirty="0">
                          <a:latin typeface="+mn-ea"/>
                          <a:ea typeface="+mn-ea"/>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0393820"/>
                  </a:ext>
                </a:extLst>
              </a:tr>
              <a:tr h="5108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dirty="0">
                          <a:latin typeface="+mn-ea"/>
                          <a:ea typeface="+mn-ea"/>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283004"/>
                  </a:ext>
                </a:extLst>
              </a:tr>
              <a:tr h="5108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dirty="0">
                          <a:latin typeface="+mn-ea"/>
                          <a:ea typeface="+mn-ea"/>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9169952"/>
                  </a:ext>
                </a:extLst>
              </a:tr>
              <a:tr h="510849">
                <a:tc>
                  <a:txBody>
                    <a:bodyPr/>
                    <a:lstStyle/>
                    <a:p>
                      <a:pPr algn="ctr"/>
                      <a:r>
                        <a:rPr lang="en-US" altLang="zh-CN" sz="2400" b="1" dirty="0">
                          <a:solidFill>
                            <a:srgbClr val="0000FF"/>
                          </a:solidFill>
                          <a:latin typeface="+mn-ea"/>
                          <a:ea typeface="+mn-ea"/>
                        </a:rPr>
                        <a:t>#</a:t>
                      </a:r>
                      <a:endParaRPr lang="zh-CN" altLang="en-US" sz="2400" b="1" dirty="0">
                        <a:solidFill>
                          <a:srgbClr val="0000FF"/>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950190"/>
                  </a:ext>
                </a:extLst>
              </a:tr>
            </a:tbl>
          </a:graphicData>
        </a:graphic>
      </p:graphicFrame>
      <p:cxnSp>
        <p:nvCxnSpPr>
          <p:cNvPr id="12" name="直接箭头连接符 11">
            <a:extLst>
              <a:ext uri="{FF2B5EF4-FFF2-40B4-BE49-F238E27FC236}">
                <a16:creationId xmlns:a16="http://schemas.microsoft.com/office/drawing/2014/main" id="{651D58D0-F801-4C56-B45B-9D8C40D72AC1}"/>
              </a:ext>
            </a:extLst>
          </p:cNvPr>
          <p:cNvCxnSpPr>
            <a:cxnSpLocks/>
            <a:stCxn id="9" idx="0"/>
            <a:endCxn id="10" idx="2"/>
          </p:cNvCxnSpPr>
          <p:nvPr/>
        </p:nvCxnSpPr>
        <p:spPr>
          <a:xfrm flipH="1" flipV="1">
            <a:off x="6599557" y="3275581"/>
            <a:ext cx="1" cy="324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83E4B61-13D9-419F-A6AF-65C30C0C5051}"/>
              </a:ext>
            </a:extLst>
          </p:cNvPr>
          <p:cNvCxnSpPr>
            <a:cxnSpLocks/>
          </p:cNvCxnSpPr>
          <p:nvPr/>
        </p:nvCxnSpPr>
        <p:spPr>
          <a:xfrm>
            <a:off x="6587549" y="4055795"/>
            <a:ext cx="0" cy="3263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15878B3-A7A3-43D7-BF61-C311313E359A}"/>
              </a:ext>
            </a:extLst>
          </p:cNvPr>
          <p:cNvCxnSpPr>
            <a:cxnSpLocks/>
            <a:stCxn id="9" idx="1"/>
          </p:cNvCxnSpPr>
          <p:nvPr/>
        </p:nvCxnSpPr>
        <p:spPr>
          <a:xfrm flipH="1" flipV="1">
            <a:off x="3056611" y="3831256"/>
            <a:ext cx="73537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F73849D-520C-496E-AB74-E0389BF02F8A}"/>
              </a:ext>
            </a:extLst>
          </p:cNvPr>
          <p:cNvCxnSpPr>
            <a:cxnSpLocks/>
            <a:stCxn id="9" idx="3"/>
            <a:endCxn id="17" idx="1"/>
          </p:cNvCxnSpPr>
          <p:nvPr/>
        </p:nvCxnSpPr>
        <p:spPr>
          <a:xfrm>
            <a:off x="9407129" y="3831257"/>
            <a:ext cx="5122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7D3B923D-4773-46F8-9A35-70311886CADF}"/>
              </a:ext>
            </a:extLst>
          </p:cNvPr>
          <p:cNvSpPr txBox="1"/>
          <p:nvPr/>
        </p:nvSpPr>
        <p:spPr>
          <a:xfrm>
            <a:off x="9919409" y="3600424"/>
            <a:ext cx="806803" cy="461665"/>
          </a:xfrm>
          <a:prstGeom prst="rect">
            <a:avLst/>
          </a:prstGeom>
          <a:noFill/>
        </p:spPr>
        <p:txBody>
          <a:bodyPr wrap="square">
            <a:spAutoFit/>
          </a:bodyPr>
          <a:lstStyle/>
          <a:p>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输出</a:t>
            </a:r>
            <a:endParaRPr lang="zh-CN" altLang="en-US" dirty="0"/>
          </a:p>
        </p:txBody>
      </p:sp>
      <p:sp>
        <p:nvSpPr>
          <p:cNvPr id="18" name="文本框 17">
            <a:extLst>
              <a:ext uri="{FF2B5EF4-FFF2-40B4-BE49-F238E27FC236}">
                <a16:creationId xmlns:a16="http://schemas.microsoft.com/office/drawing/2014/main" id="{2D8B8A00-AA3A-4ABE-AAF1-01B632B24029}"/>
              </a:ext>
            </a:extLst>
          </p:cNvPr>
          <p:cNvSpPr txBox="1"/>
          <p:nvPr/>
        </p:nvSpPr>
        <p:spPr>
          <a:xfrm>
            <a:off x="8908269" y="4369576"/>
            <a:ext cx="492443" cy="2308324"/>
          </a:xfrm>
          <a:prstGeom prst="rect">
            <a:avLst/>
          </a:prstGeom>
          <a:noFill/>
          <a:ln w="12700">
            <a:solidFill>
              <a:schemeClr val="tx1"/>
            </a:solidFill>
          </a:ln>
        </p:spPr>
        <p:txBody>
          <a:bodyPr wrap="none" rtlCol="0">
            <a:spAutoFit/>
          </a:bodyPr>
          <a:lstStyle/>
          <a:p>
            <a:endParaRPr lang="en-US" altLang="zh-CN" sz="2400" dirty="0"/>
          </a:p>
          <a:p>
            <a:r>
              <a:rPr lang="zh-CN" altLang="en-US" sz="2400" dirty="0"/>
              <a:t>文</a:t>
            </a:r>
            <a:endParaRPr lang="en-US" altLang="zh-CN" sz="2400" dirty="0"/>
          </a:p>
          <a:p>
            <a:r>
              <a:rPr lang="zh-CN" altLang="en-US" sz="2400" dirty="0"/>
              <a:t>法</a:t>
            </a:r>
            <a:endParaRPr lang="en-US" altLang="zh-CN" sz="2400" dirty="0"/>
          </a:p>
          <a:p>
            <a:r>
              <a:rPr lang="zh-CN" altLang="en-US" sz="2400" dirty="0"/>
              <a:t>规</a:t>
            </a:r>
            <a:endParaRPr lang="en-US" altLang="zh-CN" sz="2400" dirty="0"/>
          </a:p>
          <a:p>
            <a:r>
              <a:rPr lang="zh-CN" altLang="en-US" sz="2400" dirty="0"/>
              <a:t>则</a:t>
            </a:r>
            <a:endParaRPr lang="en-US" altLang="zh-CN" sz="2400" dirty="0"/>
          </a:p>
          <a:p>
            <a:endParaRPr lang="zh-CN" altLang="en-US" sz="2400" dirty="0"/>
          </a:p>
        </p:txBody>
      </p:sp>
      <p:cxnSp>
        <p:nvCxnSpPr>
          <p:cNvPr id="22" name="直接箭头连接符 21">
            <a:extLst>
              <a:ext uri="{FF2B5EF4-FFF2-40B4-BE49-F238E27FC236}">
                <a16:creationId xmlns:a16="http://schemas.microsoft.com/office/drawing/2014/main" id="{C4F81990-F42F-4D2C-9CCF-267E723E51D3}"/>
              </a:ext>
            </a:extLst>
          </p:cNvPr>
          <p:cNvCxnSpPr>
            <a:cxnSpLocks/>
          </p:cNvCxnSpPr>
          <p:nvPr/>
        </p:nvCxnSpPr>
        <p:spPr>
          <a:xfrm>
            <a:off x="9154490" y="4054067"/>
            <a:ext cx="0" cy="3263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0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本章主要内容</a:t>
            </a:r>
          </a:p>
        </p:txBody>
      </p:sp>
      <p:sp>
        <p:nvSpPr>
          <p:cNvPr id="3" name="内容占位符 2"/>
          <p:cNvSpPr>
            <a:spLocks noGrp="1"/>
          </p:cNvSpPr>
          <p:nvPr>
            <p:ph idx="1"/>
          </p:nvPr>
        </p:nvSpPr>
        <p:spPr>
          <a:xfrm>
            <a:off x="487822" y="942764"/>
            <a:ext cx="10515599" cy="4760612"/>
          </a:xfrm>
        </p:spPr>
        <p:txBody>
          <a:bodyPr>
            <a:normAutofit/>
          </a:bodyPr>
          <a:lstStyle/>
          <a:p>
            <a:pPr>
              <a:lnSpc>
                <a:spcPct val="150000"/>
              </a:lnSpc>
              <a:defRPr/>
            </a:pPr>
            <a:r>
              <a:rPr lang="en-US" altLang="zh-CN" b="1" dirty="0"/>
              <a:t>5.1</a:t>
            </a:r>
            <a:r>
              <a:rPr lang="zh-CN" altLang="en-US" b="1" dirty="0"/>
              <a:t>　优先分析概述  </a:t>
            </a:r>
          </a:p>
          <a:p>
            <a:pPr>
              <a:lnSpc>
                <a:spcPct val="150000"/>
              </a:lnSpc>
              <a:defRPr/>
            </a:pPr>
            <a:r>
              <a:rPr lang="en-US" altLang="zh-CN" b="1" u="sng" dirty="0">
                <a:solidFill>
                  <a:srgbClr val="C00000"/>
                </a:solidFill>
              </a:rPr>
              <a:t>5.2</a:t>
            </a:r>
            <a:r>
              <a:rPr lang="zh-CN" altLang="en-US" b="1" u="sng" dirty="0">
                <a:solidFill>
                  <a:srgbClr val="C00000"/>
                </a:solidFill>
              </a:rPr>
              <a:t>　简单优先分析法  </a:t>
            </a:r>
          </a:p>
          <a:p>
            <a:pPr>
              <a:lnSpc>
                <a:spcPct val="150000"/>
              </a:lnSpc>
              <a:defRPr/>
            </a:pPr>
            <a:r>
              <a:rPr lang="en-US" altLang="zh-CN" b="1" dirty="0"/>
              <a:t>5.3</a:t>
            </a:r>
            <a:r>
              <a:rPr lang="zh-CN" altLang="en-US" b="1" dirty="0"/>
              <a:t>　算符优先分析法</a:t>
            </a:r>
          </a:p>
        </p:txBody>
      </p:sp>
      <p:sp>
        <p:nvSpPr>
          <p:cNvPr id="5" name="灯片编号占位符 4">
            <a:extLst>
              <a:ext uri="{FF2B5EF4-FFF2-40B4-BE49-F238E27FC236}">
                <a16:creationId xmlns:a16="http://schemas.microsoft.com/office/drawing/2014/main" id="{6A38DB38-50D6-419C-B6D1-AFA62C7D99F4}"/>
              </a:ext>
            </a:extLst>
          </p:cNvPr>
          <p:cNvSpPr>
            <a:spLocks noGrp="1"/>
          </p:cNvSpPr>
          <p:nvPr>
            <p:ph type="sldNum" sz="quarter" idx="4"/>
          </p:nvPr>
        </p:nvSpPr>
        <p:spPr/>
        <p:txBody>
          <a:bodyPr/>
          <a:lstStyle/>
          <a:p>
            <a:fld id="{E3A857A3-1012-4184-86F6-41658C62E65F}" type="slidenum">
              <a:rPr lang="en-US" smtClean="0"/>
              <a:pPr/>
              <a:t>6</a:t>
            </a:fld>
            <a:endParaRPr lang="en-US" dirty="0"/>
          </a:p>
        </p:txBody>
      </p:sp>
    </p:spTree>
    <p:extLst>
      <p:ext uri="{BB962C8B-B14F-4D97-AF65-F5344CB8AC3E}">
        <p14:creationId xmlns:p14="http://schemas.microsoft.com/office/powerpoint/2010/main" val="327016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6E4A9-C30D-44E2-B7A7-18A3A97088C7}"/>
              </a:ext>
            </a:extLst>
          </p:cNvPr>
          <p:cNvSpPr>
            <a:spLocks noGrp="1"/>
          </p:cNvSpPr>
          <p:nvPr>
            <p:ph type="title"/>
          </p:nvPr>
        </p:nvSpPr>
        <p:spPr/>
        <p:txBody>
          <a:bodyPr/>
          <a:lstStyle/>
          <a:p>
            <a:r>
              <a:rPr lang="en-US" altLang="zh-CN" dirty="0"/>
              <a:t>5.2</a:t>
            </a:r>
            <a:r>
              <a:rPr lang="zh-CN" altLang="en-US" dirty="0"/>
              <a:t>　简单优先分析法 </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88031C5-05F1-480B-986D-E3B34B305217}"/>
                  </a:ext>
                </a:extLst>
              </p:cNvPr>
              <p:cNvSpPr>
                <a:spLocks noGrp="1"/>
              </p:cNvSpPr>
              <p:nvPr>
                <p:ph idx="1"/>
              </p:nvPr>
            </p:nvSpPr>
            <p:spPr>
              <a:xfrm>
                <a:off x="487822" y="942764"/>
                <a:ext cx="11442240" cy="5637024"/>
              </a:xfrm>
            </p:spPr>
            <p:txBody>
              <a:bodyPr>
                <a:normAutofit fontScale="77500" lnSpcReduction="20000"/>
              </a:bodyPr>
              <a:lstStyle/>
              <a:p>
                <a:r>
                  <a:rPr lang="zh-CN" altLang="en-US" sz="3400" dirty="0">
                    <a:solidFill>
                      <a:srgbClr val="C00000"/>
                    </a:solidFill>
                  </a:rPr>
                  <a:t>定义</a:t>
                </a:r>
                <a:r>
                  <a:rPr lang="en-US" altLang="zh-CN" sz="3400" dirty="0">
                    <a:solidFill>
                      <a:srgbClr val="C00000"/>
                    </a:solidFill>
                  </a:rPr>
                  <a:t>5.1 </a:t>
                </a:r>
                <a:r>
                  <a:rPr kumimoji="0" lang="zh-CN" altLang="en-US" sz="3400" i="0" u="none" strike="noStrike" kern="1200" cap="none" spc="0" normalizeH="0" baseline="0" noProof="0" dirty="0">
                    <a:ln>
                      <a:noFill/>
                    </a:ln>
                    <a:solidFill>
                      <a:srgbClr val="000000"/>
                    </a:solidFill>
                    <a:effectLst/>
                    <a:uLnTx/>
                    <a:uFillTx/>
                    <a:latin typeface="+mn-ea"/>
                    <a:ea typeface="+mn-ea"/>
                  </a:rPr>
                  <a:t>设文法</a:t>
                </a:r>
                <a:r>
                  <a:rPr kumimoji="0" lang="en-US" altLang="zh-CN" sz="3400" i="0" u="none" strike="noStrike" kern="1200" cap="none" spc="0" normalizeH="0" baseline="0" noProof="0" dirty="0">
                    <a:ln>
                      <a:noFill/>
                    </a:ln>
                    <a:solidFill>
                      <a:srgbClr val="000000"/>
                    </a:solidFill>
                    <a:effectLst/>
                    <a:uLnTx/>
                    <a:uFillTx/>
                    <a:latin typeface="+mn-ea"/>
                    <a:ea typeface="+mn-ea"/>
                  </a:rPr>
                  <a:t>G</a:t>
                </a:r>
                <a:r>
                  <a:rPr kumimoji="0" lang="zh-CN" altLang="en-US" sz="3400" i="0" u="none" strike="noStrike" kern="1200" cap="none" spc="0" normalizeH="0" baseline="0" noProof="0" dirty="0">
                    <a:ln>
                      <a:noFill/>
                    </a:ln>
                    <a:solidFill>
                      <a:srgbClr val="000000"/>
                    </a:solidFill>
                    <a:effectLst/>
                    <a:uLnTx/>
                    <a:uFillTx/>
                    <a:latin typeface="+mn-ea"/>
                    <a:ea typeface="+mn-ea"/>
                  </a:rPr>
                  <a:t>＝</a:t>
                </a:r>
                <a:r>
                  <a:rPr kumimoji="0" lang="en-US" altLang="zh-CN" sz="3400" i="0" u="none" strike="noStrike" kern="1200" cap="none" spc="0" normalizeH="0" baseline="0" noProof="0" dirty="0">
                    <a:ln>
                      <a:noFill/>
                    </a:ln>
                    <a:solidFill>
                      <a:srgbClr val="000000"/>
                    </a:solidFill>
                    <a:effectLst/>
                    <a:uLnTx/>
                    <a:uFillTx/>
                    <a:latin typeface="+mn-ea"/>
                    <a:ea typeface="+mn-ea"/>
                  </a:rPr>
                  <a:t>(V</a:t>
                </a:r>
                <a:r>
                  <a:rPr kumimoji="0" lang="en-US" altLang="zh-CN" sz="3400" i="0" u="none" strike="noStrike" kern="1200" cap="none" spc="0" normalizeH="0" baseline="-30000" noProof="0" dirty="0">
                    <a:ln>
                      <a:noFill/>
                    </a:ln>
                    <a:solidFill>
                      <a:srgbClr val="000000"/>
                    </a:solidFill>
                    <a:effectLst/>
                    <a:uLnTx/>
                    <a:uFillTx/>
                    <a:latin typeface="+mn-ea"/>
                    <a:ea typeface="+mn-ea"/>
                  </a:rPr>
                  <a:t>N</a:t>
                </a:r>
                <a:r>
                  <a:rPr kumimoji="0" lang="zh-CN" altLang="en-US" sz="3400" i="0" u="none" strike="noStrike" kern="1200" cap="none" spc="0" normalizeH="0" baseline="0" noProof="0" dirty="0">
                    <a:ln>
                      <a:noFill/>
                    </a:ln>
                    <a:solidFill>
                      <a:srgbClr val="000000"/>
                    </a:solidFill>
                    <a:effectLst/>
                    <a:uLnTx/>
                    <a:uFillTx/>
                    <a:latin typeface="+mn-ea"/>
                    <a:ea typeface="+mn-ea"/>
                  </a:rPr>
                  <a:t>，</a:t>
                </a:r>
                <a:r>
                  <a:rPr kumimoji="0" lang="en-US" altLang="zh-CN" sz="3400" i="0" u="none" strike="noStrike" kern="1200" cap="none" spc="0" normalizeH="0" baseline="0" noProof="0" dirty="0">
                    <a:ln>
                      <a:noFill/>
                    </a:ln>
                    <a:solidFill>
                      <a:srgbClr val="000000"/>
                    </a:solidFill>
                    <a:effectLst/>
                    <a:uLnTx/>
                    <a:uFillTx/>
                    <a:latin typeface="+mn-ea"/>
                    <a:ea typeface="+mn-ea"/>
                  </a:rPr>
                  <a:t>V</a:t>
                </a:r>
                <a:r>
                  <a:rPr kumimoji="0" lang="en-US" altLang="zh-CN" sz="3400" i="0" u="none" strike="noStrike" kern="1200" cap="none" spc="0" normalizeH="0" baseline="-30000" noProof="0" dirty="0">
                    <a:ln>
                      <a:noFill/>
                    </a:ln>
                    <a:solidFill>
                      <a:srgbClr val="000000"/>
                    </a:solidFill>
                    <a:effectLst/>
                    <a:uLnTx/>
                    <a:uFillTx/>
                    <a:latin typeface="+mn-ea"/>
                    <a:ea typeface="+mn-ea"/>
                  </a:rPr>
                  <a:t>T</a:t>
                </a:r>
                <a:r>
                  <a:rPr kumimoji="0" lang="zh-CN" altLang="en-US" sz="3400" i="0" u="none" strike="noStrike" kern="1200" cap="none" spc="0" normalizeH="0" baseline="0" noProof="0" dirty="0">
                    <a:ln>
                      <a:noFill/>
                    </a:ln>
                    <a:solidFill>
                      <a:srgbClr val="000000"/>
                    </a:solidFill>
                    <a:effectLst/>
                    <a:uLnTx/>
                    <a:uFillTx/>
                    <a:latin typeface="+mn-ea"/>
                    <a:ea typeface="+mn-ea"/>
                  </a:rPr>
                  <a:t>，</a:t>
                </a:r>
                <a:r>
                  <a:rPr kumimoji="0" lang="en-US" altLang="zh-CN" sz="3400" i="0" u="none" strike="noStrike" kern="1200" cap="none" spc="0" normalizeH="0" baseline="0" noProof="0" dirty="0">
                    <a:ln>
                      <a:noFill/>
                    </a:ln>
                    <a:solidFill>
                      <a:srgbClr val="000000"/>
                    </a:solidFill>
                    <a:effectLst/>
                    <a:uLnTx/>
                    <a:uFillTx/>
                    <a:latin typeface="+mn-ea"/>
                    <a:ea typeface="+mn-ea"/>
                  </a:rPr>
                  <a:t>P</a:t>
                </a:r>
                <a:r>
                  <a:rPr kumimoji="0" lang="zh-CN" altLang="en-US" sz="3400" i="0" u="none" strike="noStrike" kern="1200" cap="none" spc="0" normalizeH="0" baseline="0" noProof="0" dirty="0">
                    <a:ln>
                      <a:noFill/>
                    </a:ln>
                    <a:solidFill>
                      <a:srgbClr val="000000"/>
                    </a:solidFill>
                    <a:effectLst/>
                    <a:uLnTx/>
                    <a:uFillTx/>
                    <a:latin typeface="+mn-ea"/>
                    <a:ea typeface="+mn-ea"/>
                  </a:rPr>
                  <a:t>，</a:t>
                </a:r>
                <a:r>
                  <a:rPr kumimoji="0" lang="en-US" altLang="zh-CN" sz="3400" i="0" u="none" strike="noStrike" kern="1200" cap="none" spc="0" normalizeH="0" baseline="0" noProof="0" dirty="0">
                    <a:ln>
                      <a:noFill/>
                    </a:ln>
                    <a:solidFill>
                      <a:srgbClr val="000000"/>
                    </a:solidFill>
                    <a:effectLst/>
                    <a:uLnTx/>
                    <a:uFillTx/>
                    <a:latin typeface="+mn-ea"/>
                    <a:ea typeface="+mn-ea"/>
                  </a:rPr>
                  <a:t>S)</a:t>
                </a:r>
                <a:r>
                  <a:rPr kumimoji="0" lang="zh-CN" altLang="en-US" sz="3400" i="0" u="none" strike="noStrike" kern="1200" cap="none" spc="0" normalizeH="0" baseline="0" noProof="0" dirty="0">
                    <a:ln>
                      <a:noFill/>
                    </a:ln>
                    <a:solidFill>
                      <a:srgbClr val="000000"/>
                    </a:solidFill>
                    <a:effectLst/>
                    <a:uLnTx/>
                    <a:uFillTx/>
                    <a:latin typeface="+mn-ea"/>
                    <a:ea typeface="+mn-ea"/>
                  </a:rPr>
                  <a:t>，则 </a:t>
                </a:r>
                <a:r>
                  <a:rPr kumimoji="0" lang="en-US" altLang="zh-CN" sz="3400" i="0" u="none" strike="noStrike" kern="1200" cap="none" spc="0" normalizeH="0" baseline="0" noProof="0" dirty="0">
                    <a:ln>
                      <a:noFill/>
                    </a:ln>
                    <a:solidFill>
                      <a:srgbClr val="000000"/>
                    </a:solidFill>
                    <a:effectLst/>
                    <a:uLnTx/>
                    <a:uFillTx/>
                    <a:latin typeface="+mn-ea"/>
                    <a:ea typeface="+mn-ea"/>
                  </a:rPr>
                  <a:t>(V</a:t>
                </a:r>
                <a:r>
                  <a:rPr kumimoji="0" lang="en-US" altLang="zh-CN" sz="3400" i="0" u="none" strike="noStrike" kern="1200" cap="none" spc="0" normalizeH="0" baseline="-30000" noProof="0" dirty="0">
                    <a:ln>
                      <a:noFill/>
                    </a:ln>
                    <a:solidFill>
                      <a:srgbClr val="000000"/>
                    </a:solidFill>
                    <a:effectLst/>
                    <a:uLnTx/>
                    <a:uFillTx/>
                    <a:latin typeface="+mn-ea"/>
                    <a:ea typeface="+mn-ea"/>
                  </a:rPr>
                  <a:t>N</a:t>
                </a:r>
                <a:r>
                  <a:rPr kumimoji="0" lang="en-US" altLang="zh-CN" sz="3400" i="0" u="none" strike="noStrike" kern="1200" cap="none" spc="0" normalizeH="0" baseline="0" noProof="0" dirty="0">
                    <a:ln>
                      <a:noFill/>
                    </a:ln>
                    <a:solidFill>
                      <a:srgbClr val="000000"/>
                    </a:solidFill>
                    <a:effectLst/>
                    <a:uLnTx/>
                    <a:uFillTx/>
                    <a:latin typeface="+mn-ea"/>
                    <a:ea typeface="+mn-ea"/>
                  </a:rPr>
                  <a:t>∪V</a:t>
                </a:r>
                <a:r>
                  <a:rPr kumimoji="0" lang="en-US" altLang="zh-CN" sz="3400" i="0" u="none" strike="noStrike" kern="1200" cap="none" spc="0" normalizeH="0" baseline="-30000" noProof="0" dirty="0">
                    <a:ln>
                      <a:noFill/>
                    </a:ln>
                    <a:solidFill>
                      <a:srgbClr val="000000"/>
                    </a:solidFill>
                    <a:effectLst/>
                    <a:uLnTx/>
                    <a:uFillTx/>
                    <a:latin typeface="+mn-ea"/>
                    <a:ea typeface="+mn-ea"/>
                  </a:rPr>
                  <a:t>T</a:t>
                </a:r>
                <a:r>
                  <a:rPr kumimoji="0" lang="en-US" altLang="zh-CN" sz="3400" i="0" u="none" strike="noStrike" kern="1200" cap="none" spc="0" normalizeH="0" baseline="0" noProof="0" dirty="0">
                    <a:ln>
                      <a:noFill/>
                    </a:ln>
                    <a:solidFill>
                      <a:srgbClr val="000000"/>
                    </a:solidFill>
                    <a:effectLst/>
                    <a:uLnTx/>
                    <a:uFillTx/>
                    <a:latin typeface="+mn-ea"/>
                    <a:ea typeface="+mn-ea"/>
                  </a:rPr>
                  <a:t>)</a:t>
                </a:r>
                <a:r>
                  <a:rPr kumimoji="0" lang="zh-CN" altLang="en-US" sz="3400" i="0" u="none" strike="noStrike" kern="1200" cap="none" spc="0" normalizeH="0" baseline="0" noProof="0" dirty="0">
                    <a:ln>
                      <a:noFill/>
                    </a:ln>
                    <a:solidFill>
                      <a:srgbClr val="000000"/>
                    </a:solidFill>
                    <a:effectLst/>
                    <a:uLnTx/>
                    <a:uFillTx/>
                    <a:latin typeface="+mn-ea"/>
                    <a:ea typeface="+mn-ea"/>
                  </a:rPr>
                  <a:t>上的</a:t>
                </a:r>
                <a:r>
                  <a:rPr kumimoji="0" lang="en-US" altLang="zh-CN" sz="3400" i="0" u="none" strike="noStrike" kern="1200" cap="none" spc="0" normalizeH="0" baseline="0" noProof="0" dirty="0">
                    <a:ln>
                      <a:noFill/>
                    </a:ln>
                    <a:solidFill>
                      <a:srgbClr val="000000"/>
                    </a:solidFill>
                    <a:effectLst/>
                    <a:uLnTx/>
                    <a:uFillTx/>
                    <a:latin typeface="+mn-ea"/>
                    <a:ea typeface="+mn-ea"/>
                  </a:rPr>
                  <a:t>3</a:t>
                </a:r>
                <a:r>
                  <a:rPr kumimoji="0" lang="zh-CN" altLang="en-US" sz="3400" i="0" u="none" strike="noStrike" kern="1200" cap="none" spc="0" normalizeH="0" baseline="0" noProof="0" dirty="0">
                    <a:ln>
                      <a:noFill/>
                    </a:ln>
                    <a:solidFill>
                      <a:srgbClr val="000000"/>
                    </a:solidFill>
                    <a:effectLst/>
                    <a:uLnTx/>
                    <a:uFillTx/>
                    <a:latin typeface="+mn-ea"/>
                    <a:ea typeface="+mn-ea"/>
                  </a:rPr>
                  <a:t>种优先关系定义如下</a:t>
                </a:r>
                <a:r>
                  <a:rPr kumimoji="0" lang="en-US" altLang="zh-CN" sz="3400" i="0" u="none" strike="noStrike" kern="1200" cap="none" spc="0" normalizeH="0" baseline="0" noProof="0" dirty="0">
                    <a:ln>
                      <a:noFill/>
                    </a:ln>
                    <a:solidFill>
                      <a:srgbClr val="000000"/>
                    </a:solidFill>
                    <a:effectLst/>
                    <a:uLnTx/>
                    <a:uFillTx/>
                    <a:latin typeface="+mn-ea"/>
                    <a:ea typeface="+mn-ea"/>
                  </a:rPr>
                  <a:t>(</a:t>
                </a:r>
                <a:r>
                  <a:rPr kumimoji="0" lang="zh-CN" altLang="en-US" sz="3400" i="0" u="none" strike="noStrike" kern="1200" cap="none" spc="0" normalizeH="0" baseline="0" noProof="0" dirty="0">
                    <a:ln>
                      <a:noFill/>
                    </a:ln>
                    <a:solidFill>
                      <a:srgbClr val="000000"/>
                    </a:solidFill>
                    <a:effectLst/>
                    <a:uLnTx/>
                    <a:uFillTx/>
                    <a:latin typeface="+mn-ea"/>
                    <a:ea typeface="+mn-ea"/>
                  </a:rPr>
                  <a:t>二元关系</a:t>
                </a:r>
                <a:r>
                  <a:rPr kumimoji="0" lang="en-US" altLang="zh-CN" sz="3400" i="0" u="none" strike="noStrike" kern="1200" cap="none" spc="0" normalizeH="0" baseline="0" noProof="0" dirty="0">
                    <a:ln>
                      <a:noFill/>
                    </a:ln>
                    <a:solidFill>
                      <a:srgbClr val="000000"/>
                    </a:solidFill>
                    <a:effectLst/>
                    <a:uLnTx/>
                    <a:uFillTx/>
                    <a:latin typeface="+mn-ea"/>
                    <a:ea typeface="+mn-ea"/>
                  </a:rPr>
                  <a:t>)</a:t>
                </a:r>
                <a:r>
                  <a:rPr kumimoji="0" lang="zh-CN" altLang="en-US" sz="3400" i="0" u="none" strike="noStrike" kern="1200" cap="none" spc="0" normalizeH="0" baseline="0" noProof="0" dirty="0">
                    <a:ln>
                      <a:noFill/>
                    </a:ln>
                    <a:solidFill>
                      <a:srgbClr val="000000"/>
                    </a:solidFill>
                    <a:effectLst/>
                    <a:uLnTx/>
                    <a:uFillTx/>
                    <a:latin typeface="+mn-ea"/>
                    <a:ea typeface="+mn-ea"/>
                  </a:rPr>
                  <a:t>：</a:t>
                </a:r>
                <a:endParaRPr lang="en-US" altLang="zh-CN" sz="3400" dirty="0">
                  <a:solidFill>
                    <a:srgbClr val="000000"/>
                  </a:solidFill>
                  <a:latin typeface="+mn-ea"/>
                  <a:ea typeface="+mn-ea"/>
                </a:endParaRPr>
              </a:p>
              <a:p>
                <a:pPr marL="0" indent="0" algn="l">
                  <a:buNone/>
                </a:pPr>
                <a:r>
                  <a:rPr kumimoji="0" lang="zh-CN" altLang="en-US" sz="3400" i="0" u="none" strike="noStrike" kern="1200" cap="none" spc="0" normalizeH="0" baseline="0" noProof="0" dirty="0">
                    <a:ln>
                      <a:noFill/>
                    </a:ln>
                    <a:solidFill>
                      <a:srgbClr val="000000"/>
                    </a:solidFill>
                    <a:effectLst/>
                    <a:uLnTx/>
                    <a:uFillTx/>
                    <a:latin typeface="+mn-ea"/>
                    <a:ea typeface="+mn-ea"/>
                  </a:rPr>
                  <a:t>    </a:t>
                </a:r>
                <a:r>
                  <a:rPr kumimoji="0" lang="en-US" altLang="zh-CN" sz="3400" i="0" u="none" strike="noStrike" kern="1200" cap="none" spc="0" normalizeH="0" baseline="0" noProof="0" dirty="0">
                    <a:ln>
                      <a:noFill/>
                    </a:ln>
                    <a:solidFill>
                      <a:srgbClr val="C00000"/>
                    </a:solidFill>
                    <a:effectLst/>
                    <a:uLnTx/>
                    <a:uFillTx/>
                    <a:latin typeface="+mn-ea"/>
                    <a:ea typeface="+mn-ea"/>
                  </a:rPr>
                  <a:t>XY</a:t>
                </a:r>
                <a:r>
                  <a:rPr kumimoji="0" lang="en-US" altLang="zh-CN" sz="3400" i="0" u="none" strike="noStrike" kern="1200" cap="none" spc="0" normalizeH="0" baseline="0" noProof="0" dirty="0">
                    <a:ln>
                      <a:noFill/>
                    </a:ln>
                    <a:solidFill>
                      <a:srgbClr val="000000"/>
                    </a:solidFill>
                    <a:effectLst/>
                    <a:uLnTx/>
                    <a:uFillTx/>
                    <a:latin typeface="+mn-ea"/>
                    <a:ea typeface="+mn-ea"/>
                  </a:rPr>
                  <a:t>  </a:t>
                </a:r>
                <a:r>
                  <a:rPr kumimoji="0" lang="en-US" altLang="zh-CN" sz="3400" i="0" u="none" strike="noStrike" kern="1200" cap="none" spc="0" normalizeH="0" baseline="0" noProof="0" dirty="0" err="1">
                    <a:ln>
                      <a:noFill/>
                    </a:ln>
                    <a:solidFill>
                      <a:srgbClr val="000000"/>
                    </a:solidFill>
                    <a:effectLst/>
                    <a:uLnTx/>
                    <a:uFillTx/>
                    <a:latin typeface="+mn-ea"/>
                    <a:ea typeface="+mn-ea"/>
                  </a:rPr>
                  <a:t>iff</a:t>
                </a:r>
                <a:r>
                  <a:rPr kumimoji="0" lang="en-US" altLang="zh-CN" sz="3400" i="0" u="none" strike="noStrike" kern="1200" cap="none" spc="0" normalizeH="0" baseline="0" noProof="0" dirty="0">
                    <a:ln>
                      <a:noFill/>
                    </a:ln>
                    <a:solidFill>
                      <a:srgbClr val="000000"/>
                    </a:solidFill>
                    <a:effectLst/>
                    <a:uLnTx/>
                    <a:uFillTx/>
                    <a:latin typeface="+mn-ea"/>
                    <a:ea typeface="+mn-ea"/>
                  </a:rPr>
                  <a:t>  A→…XY…∈P</a:t>
                </a:r>
                <a:br>
                  <a:rPr kumimoji="0" lang="en-US" altLang="zh-CN" sz="3400" i="0" u="none" strike="noStrike" kern="1200" cap="none" spc="0" normalizeH="0" baseline="0" noProof="0" dirty="0">
                    <a:ln>
                      <a:noFill/>
                    </a:ln>
                    <a:solidFill>
                      <a:srgbClr val="000000"/>
                    </a:solidFill>
                    <a:effectLst/>
                    <a:uLnTx/>
                    <a:uFillTx/>
                    <a:latin typeface="+mn-ea"/>
                    <a:ea typeface="+mn-ea"/>
                  </a:rPr>
                </a:br>
                <a:r>
                  <a:rPr kumimoji="0" lang="en-US" altLang="zh-CN" sz="3400" i="0" u="none" strike="noStrike" kern="1200" cap="none" spc="0" normalizeH="0" baseline="0" noProof="0" dirty="0">
                    <a:ln>
                      <a:noFill/>
                    </a:ln>
                    <a:solidFill>
                      <a:srgbClr val="000000"/>
                    </a:solidFill>
                    <a:effectLst/>
                    <a:uLnTx/>
                    <a:uFillTx/>
                    <a:latin typeface="+mn-ea"/>
                    <a:ea typeface="+mn-ea"/>
                  </a:rPr>
                  <a:t>    </a:t>
                </a:r>
                <a:r>
                  <a:rPr kumimoji="0" lang="en-US" altLang="zh-CN" sz="3400" i="0" u="none" strike="noStrike" kern="1200" cap="none" spc="0" normalizeH="0" baseline="0" noProof="0" dirty="0">
                    <a:ln>
                      <a:noFill/>
                    </a:ln>
                    <a:solidFill>
                      <a:srgbClr val="C00000"/>
                    </a:solidFill>
                    <a:effectLst/>
                    <a:uLnTx/>
                    <a:uFillTx/>
                    <a:latin typeface="+mn-ea"/>
                    <a:ea typeface="+mn-ea"/>
                  </a:rPr>
                  <a:t>XY  </a:t>
                </a:r>
                <a:r>
                  <a:rPr kumimoji="0" lang="en-US" altLang="zh-CN" sz="3400" i="0" u="none" strike="noStrike" kern="1200" cap="none" spc="0" normalizeH="0" baseline="0" noProof="0" dirty="0" err="1">
                    <a:ln>
                      <a:noFill/>
                    </a:ln>
                    <a:solidFill>
                      <a:srgbClr val="000000"/>
                    </a:solidFill>
                    <a:effectLst/>
                    <a:uLnTx/>
                    <a:uFillTx/>
                    <a:latin typeface="+mn-ea"/>
                    <a:ea typeface="+mn-ea"/>
                  </a:rPr>
                  <a:t>iff</a:t>
                </a:r>
                <a:r>
                  <a:rPr kumimoji="0" lang="en-US" altLang="zh-CN" sz="3400" i="0" u="none" strike="noStrike" kern="1200" cap="none" spc="0" normalizeH="0" baseline="0" noProof="0" dirty="0">
                    <a:ln>
                      <a:noFill/>
                    </a:ln>
                    <a:solidFill>
                      <a:srgbClr val="000000"/>
                    </a:solidFill>
                    <a:effectLst/>
                    <a:uLnTx/>
                    <a:uFillTx/>
                    <a:latin typeface="+mn-ea"/>
                    <a:ea typeface="+mn-ea"/>
                  </a:rPr>
                  <a:t>  A→…X</a:t>
                </a:r>
                <a:r>
                  <a:rPr kumimoji="0" lang="en-US" altLang="zh-CN" sz="3400" i="0" u="none" strike="noStrike" kern="1200" cap="none" spc="0" normalizeH="0" baseline="0" noProof="0" dirty="0">
                    <a:ln>
                      <a:noFill/>
                    </a:ln>
                    <a:solidFill>
                      <a:srgbClr val="0000FF"/>
                    </a:solidFill>
                    <a:effectLst/>
                    <a:uLnTx/>
                    <a:uFillTx/>
                    <a:latin typeface="+mn-ea"/>
                    <a:ea typeface="+mn-ea"/>
                  </a:rPr>
                  <a:t>B</a:t>
                </a:r>
                <a:r>
                  <a:rPr kumimoji="0" lang="en-US" altLang="zh-CN" sz="3400" i="0" u="none" strike="noStrike" kern="1200" cap="none" spc="0" normalizeH="0" baseline="0" noProof="0" dirty="0">
                    <a:ln>
                      <a:noFill/>
                    </a:ln>
                    <a:solidFill>
                      <a:srgbClr val="000000"/>
                    </a:solidFill>
                    <a:effectLst/>
                    <a:uLnTx/>
                    <a:uFillTx/>
                    <a:latin typeface="+mn-ea"/>
                    <a:ea typeface="+mn-ea"/>
                  </a:rPr>
                  <a:t>…∈P</a:t>
                </a:r>
                <a:r>
                  <a:rPr kumimoji="0" lang="zh-CN" altLang="en-US" sz="3400" i="0" u="none" strike="noStrike" kern="1200" cap="none" spc="0" normalizeH="0" baseline="0" noProof="0" dirty="0">
                    <a:ln>
                      <a:noFill/>
                    </a:ln>
                    <a:solidFill>
                      <a:srgbClr val="000000"/>
                    </a:solidFill>
                    <a:effectLst/>
                    <a:uLnTx/>
                    <a:uFillTx/>
                    <a:latin typeface="+mn-ea"/>
                    <a:ea typeface="+mn-ea"/>
                  </a:rPr>
                  <a:t>，</a:t>
                </a:r>
                <a:r>
                  <a:rPr kumimoji="0" lang="en-US" altLang="zh-CN" sz="3400" i="0" u="none" strike="noStrike" kern="1200" cap="none" spc="0" normalizeH="0" baseline="0" noProof="0" dirty="0">
                    <a:ln>
                      <a:noFill/>
                    </a:ln>
                    <a:solidFill>
                      <a:srgbClr val="000000"/>
                    </a:solidFill>
                    <a:effectLst/>
                    <a:uLnTx/>
                    <a:uFillTx/>
                    <a:latin typeface="+mn-ea"/>
                    <a:ea typeface="+mn-ea"/>
                  </a:rPr>
                  <a:t>B</a:t>
                </a:r>
                <a14:m>
                  <m:oMath xmlns:m="http://schemas.openxmlformats.org/officeDocument/2006/math">
                    <m:groupChr>
                      <m:groupChrPr>
                        <m:chr m:val="⇒"/>
                        <m:vertJc m:val="bot"/>
                        <m:ctrlPr>
                          <a:rPr kumimoji="0" lang="en-US" altLang="zh-CN" sz="3400" i="1" u="none" strike="noStrike" kern="1200" cap="none" spc="0" normalizeH="0" baseline="0" noProof="0" smtClean="0">
                            <a:ln>
                              <a:noFill/>
                            </a:ln>
                            <a:solidFill>
                              <a:srgbClr val="000000"/>
                            </a:solidFill>
                            <a:effectLst/>
                            <a:uLnTx/>
                            <a:uFillTx/>
                            <a:latin typeface="+mn-ea"/>
                            <a:ea typeface="+mn-ea"/>
                          </a:rPr>
                        </m:ctrlPr>
                      </m:groupChrPr>
                      <m:e>
                        <m:r>
                          <m:rPr>
                            <m:brk m:alnAt="2"/>
                          </m:rPr>
                          <a:rPr kumimoji="0" lang="en-US" altLang="zh-CN" sz="3400" b="0" i="1" u="none" strike="noStrike" kern="1200" cap="none" spc="0" normalizeH="0" baseline="0" noProof="0">
                            <a:ln>
                              <a:noFill/>
                            </a:ln>
                            <a:solidFill>
                              <a:srgbClr val="000000"/>
                            </a:solidFill>
                            <a:effectLst/>
                            <a:uLnTx/>
                            <a:uFillTx/>
                            <a:latin typeface="+mn-ea"/>
                            <a:ea typeface="+mn-ea"/>
                          </a:rPr>
                          <m:t>+</m:t>
                        </m:r>
                      </m:e>
                    </m:groupChr>
                  </m:oMath>
                </a14:m>
                <a:r>
                  <a:rPr kumimoji="0" lang="en-US" altLang="zh-CN" sz="3400" i="0" u="none" strike="noStrike" kern="1200" cap="none" spc="0" normalizeH="0" baseline="0" noProof="0" dirty="0">
                    <a:ln>
                      <a:noFill/>
                    </a:ln>
                    <a:solidFill>
                      <a:srgbClr val="000000"/>
                    </a:solidFill>
                    <a:effectLst/>
                    <a:uLnTx/>
                    <a:uFillTx/>
                    <a:latin typeface="+mn-ea"/>
                    <a:ea typeface="+mn-ea"/>
                  </a:rPr>
                  <a:t> Y···</a:t>
                </a:r>
                <a:br>
                  <a:rPr kumimoji="0" lang="en-US" altLang="zh-CN" sz="3400" i="0" u="none" strike="noStrike" kern="1200" cap="none" spc="0" normalizeH="0" baseline="0" noProof="0" dirty="0">
                    <a:ln>
                      <a:noFill/>
                    </a:ln>
                    <a:solidFill>
                      <a:srgbClr val="000000"/>
                    </a:solidFill>
                    <a:effectLst/>
                    <a:uLnTx/>
                    <a:uFillTx/>
                    <a:latin typeface="+mn-ea"/>
                    <a:ea typeface="+mn-ea"/>
                  </a:rPr>
                </a:br>
                <a:r>
                  <a:rPr kumimoji="0" lang="en-US" altLang="zh-CN" sz="3400" i="0" u="none" strike="noStrike" kern="1200" cap="none" spc="0" normalizeH="0" baseline="0" noProof="0" dirty="0">
                    <a:ln>
                      <a:noFill/>
                    </a:ln>
                    <a:solidFill>
                      <a:srgbClr val="C00000"/>
                    </a:solidFill>
                    <a:effectLst/>
                    <a:uLnTx/>
                    <a:uFillTx/>
                    <a:latin typeface="+mn-ea"/>
                    <a:ea typeface="+mn-ea"/>
                  </a:rPr>
                  <a:t>    XY  </a:t>
                </a:r>
                <a:r>
                  <a:rPr kumimoji="0" lang="en-US" altLang="zh-CN" sz="3400" i="0" u="none" strike="noStrike" kern="1200" cap="none" spc="0" normalizeH="0" baseline="0" noProof="0" dirty="0" err="1">
                    <a:ln>
                      <a:noFill/>
                    </a:ln>
                    <a:solidFill>
                      <a:srgbClr val="000000"/>
                    </a:solidFill>
                    <a:effectLst/>
                    <a:uLnTx/>
                    <a:uFillTx/>
                    <a:latin typeface="+mn-ea"/>
                    <a:ea typeface="+mn-ea"/>
                  </a:rPr>
                  <a:t>iff</a:t>
                </a:r>
                <a:r>
                  <a:rPr kumimoji="0" lang="en-US" altLang="zh-CN" sz="3400" i="0" u="none" strike="noStrike" kern="1200" cap="none" spc="0" normalizeH="0" baseline="0" noProof="0" dirty="0">
                    <a:ln>
                      <a:noFill/>
                    </a:ln>
                    <a:solidFill>
                      <a:srgbClr val="000000"/>
                    </a:solidFill>
                    <a:effectLst/>
                    <a:uLnTx/>
                    <a:uFillTx/>
                    <a:latin typeface="+mn-ea"/>
                    <a:ea typeface="+mn-ea"/>
                  </a:rPr>
                  <a:t>  A→…</a:t>
                </a:r>
                <a:r>
                  <a:rPr kumimoji="0" lang="en-US" altLang="zh-CN" sz="3400" i="0" u="none" strike="noStrike" kern="1200" cap="none" spc="0" normalizeH="0" baseline="0" noProof="0" dirty="0">
                    <a:ln>
                      <a:noFill/>
                    </a:ln>
                    <a:solidFill>
                      <a:srgbClr val="0000FF"/>
                    </a:solidFill>
                    <a:effectLst/>
                    <a:uLnTx/>
                    <a:uFillTx/>
                    <a:latin typeface="+mn-ea"/>
                    <a:ea typeface="+mn-ea"/>
                  </a:rPr>
                  <a:t>B</a:t>
                </a:r>
                <a:r>
                  <a:rPr kumimoji="0" lang="en-US" altLang="zh-CN" sz="3400" i="0" u="none" strike="noStrike" kern="1200" cap="none" spc="0" normalizeH="0" baseline="0" noProof="0" dirty="0">
                    <a:ln>
                      <a:noFill/>
                    </a:ln>
                    <a:solidFill>
                      <a:srgbClr val="000000"/>
                    </a:solidFill>
                    <a:effectLst/>
                    <a:uLnTx/>
                    <a:uFillTx/>
                    <a:latin typeface="+mn-ea"/>
                    <a:ea typeface="+mn-ea"/>
                  </a:rPr>
                  <a:t>D…∈P</a:t>
                </a:r>
                <a:r>
                  <a:rPr kumimoji="0" lang="zh-CN" altLang="en-US" sz="3400" i="0" u="none" strike="noStrike" kern="1200" cap="none" spc="0" normalizeH="0" baseline="0" noProof="0" dirty="0">
                    <a:ln>
                      <a:noFill/>
                    </a:ln>
                    <a:solidFill>
                      <a:srgbClr val="000000"/>
                    </a:solidFill>
                    <a:effectLst/>
                    <a:uLnTx/>
                    <a:uFillTx/>
                    <a:latin typeface="+mn-ea"/>
                    <a:ea typeface="+mn-ea"/>
                  </a:rPr>
                  <a:t>，</a:t>
                </a:r>
                <a:r>
                  <a:rPr kumimoji="0" lang="en-US" altLang="zh-CN" sz="3400" i="0" u="none" strike="noStrike" kern="1200" cap="none" spc="0" normalizeH="0" baseline="0" noProof="0" dirty="0">
                    <a:ln>
                      <a:noFill/>
                    </a:ln>
                    <a:solidFill>
                      <a:srgbClr val="000000"/>
                    </a:solidFill>
                    <a:effectLst/>
                    <a:uLnTx/>
                    <a:uFillTx/>
                    <a:latin typeface="+mn-ea"/>
                    <a:ea typeface="+mn-ea"/>
                  </a:rPr>
                  <a:t>B </a:t>
                </a:r>
                <a14:m>
                  <m:oMath xmlns:m="http://schemas.openxmlformats.org/officeDocument/2006/math">
                    <m:groupChr>
                      <m:groupChrPr>
                        <m:chr m:val="⇒"/>
                        <m:vertJc m:val="bot"/>
                        <m:ctrlPr>
                          <a:rPr kumimoji="0" lang="en-US" altLang="zh-CN" sz="3400" i="1" u="none" strike="noStrike" kern="1200" cap="none" spc="0" normalizeH="0" baseline="0" noProof="0" smtClean="0">
                            <a:ln>
                              <a:noFill/>
                            </a:ln>
                            <a:solidFill>
                              <a:srgbClr val="000000"/>
                            </a:solidFill>
                            <a:effectLst/>
                            <a:uLnTx/>
                            <a:uFillTx/>
                            <a:latin typeface="+mn-ea"/>
                            <a:ea typeface="+mn-ea"/>
                          </a:rPr>
                        </m:ctrlPr>
                      </m:groupChrPr>
                      <m:e>
                        <m:r>
                          <m:rPr>
                            <m:brk m:alnAt="2"/>
                          </m:rPr>
                          <a:rPr kumimoji="0" lang="en-US" altLang="zh-CN" sz="3400" b="0" i="1" u="none" strike="noStrike" kern="1200" cap="none" spc="0" normalizeH="0" baseline="0" noProof="0">
                            <a:ln>
                              <a:noFill/>
                            </a:ln>
                            <a:solidFill>
                              <a:srgbClr val="000000"/>
                            </a:solidFill>
                            <a:effectLst/>
                            <a:uLnTx/>
                            <a:uFillTx/>
                            <a:latin typeface="+mn-ea"/>
                            <a:ea typeface="+mn-ea"/>
                          </a:rPr>
                          <m:t>+</m:t>
                        </m:r>
                      </m:e>
                    </m:groupChr>
                    <m:r>
                      <a:rPr kumimoji="0" lang="en-US" altLang="zh-CN" sz="3400" b="0" i="1" u="none" strike="noStrike" kern="1200" cap="none" spc="0" normalizeH="0" baseline="0" noProof="0">
                        <a:ln>
                          <a:noFill/>
                        </a:ln>
                        <a:solidFill>
                          <a:srgbClr val="000000"/>
                        </a:solidFill>
                        <a:effectLst/>
                        <a:uLnTx/>
                        <a:uFillTx/>
                        <a:latin typeface="+mn-ea"/>
                        <a:ea typeface="+mn-ea"/>
                      </a:rPr>
                      <m:t> </m:t>
                    </m:r>
                  </m:oMath>
                </a14:m>
                <a:r>
                  <a:rPr kumimoji="0" lang="en-US" altLang="zh-CN" sz="3400" i="0" u="none" strike="noStrike" kern="1200" cap="none" spc="0" normalizeH="0" baseline="0" noProof="0" dirty="0">
                    <a:ln>
                      <a:noFill/>
                    </a:ln>
                    <a:solidFill>
                      <a:srgbClr val="000000"/>
                    </a:solidFill>
                    <a:effectLst/>
                    <a:uLnTx/>
                    <a:uFillTx/>
                    <a:latin typeface="+mn-ea"/>
                    <a:ea typeface="+mn-ea"/>
                  </a:rPr>
                  <a:t>…X </a:t>
                </a:r>
                <a:r>
                  <a:rPr kumimoji="0" lang="zh-CN" altLang="en-US" sz="3400" i="0" u="none" strike="noStrike" kern="1200" cap="none" spc="0" normalizeH="0" baseline="0" noProof="0" dirty="0">
                    <a:ln>
                      <a:noFill/>
                    </a:ln>
                    <a:solidFill>
                      <a:srgbClr val="000000"/>
                    </a:solidFill>
                    <a:effectLst/>
                    <a:uLnTx/>
                    <a:uFillTx/>
                    <a:latin typeface="+mn-ea"/>
                    <a:ea typeface="+mn-ea"/>
                  </a:rPr>
                  <a:t>，</a:t>
                </a:r>
                <a:r>
                  <a:rPr kumimoji="0" lang="en-US" altLang="zh-CN" sz="3400" i="0" u="none" strike="noStrike" kern="1200" cap="none" spc="0" normalizeH="0" baseline="0" noProof="0" dirty="0">
                    <a:ln>
                      <a:noFill/>
                    </a:ln>
                    <a:solidFill>
                      <a:srgbClr val="000000"/>
                    </a:solidFill>
                    <a:effectLst/>
                    <a:uLnTx/>
                    <a:uFillTx/>
                    <a:latin typeface="+mn-ea"/>
                    <a:ea typeface="+mn-ea"/>
                  </a:rPr>
                  <a:t>D</a:t>
                </a:r>
                <a:r>
                  <a:rPr kumimoji="0" lang="en-US" altLang="zh-CN" sz="3400" b="1" i="0" u="none" strike="noStrike" kern="1200" cap="none" spc="0" normalizeH="0" baseline="0" noProof="0" dirty="0">
                    <a:ln>
                      <a:noFill/>
                    </a:ln>
                    <a:solidFill>
                      <a:srgbClr val="0000FF"/>
                    </a:solidFill>
                    <a:effectLst/>
                    <a:uLnTx/>
                    <a:uFillTx/>
                    <a:latin typeface="+mn-ea"/>
                    <a:ea typeface="+mn-ea"/>
                  </a:rPr>
                  <a:t> </a:t>
                </a:r>
                <a14:m>
                  <m:oMath xmlns:m="http://schemas.openxmlformats.org/officeDocument/2006/math">
                    <m:groupChr>
                      <m:groupChrPr>
                        <m:chr m:val="⇒"/>
                        <m:vertJc m:val="bot"/>
                        <m:ctrlPr>
                          <a:rPr kumimoji="0" lang="en-US" altLang="zh-CN" sz="3400" b="1" i="1" u="none" strike="noStrike" kern="1200" cap="none" spc="0" normalizeH="0" baseline="0" noProof="0">
                            <a:ln>
                              <a:noFill/>
                            </a:ln>
                            <a:solidFill>
                              <a:srgbClr val="0000FF"/>
                            </a:solidFill>
                            <a:effectLst/>
                            <a:uLnTx/>
                            <a:uFillTx/>
                            <a:latin typeface="+mn-ea"/>
                            <a:ea typeface="+mn-ea"/>
                          </a:rPr>
                        </m:ctrlPr>
                      </m:groupChrPr>
                      <m:e>
                        <m:r>
                          <m:rPr>
                            <m:brk m:alnAt="2"/>
                          </m:rPr>
                          <a:rPr kumimoji="0" lang="zh-CN" altLang="en-US" sz="3400" b="1" i="1" u="none" strike="noStrike" kern="1200" cap="none" spc="0" normalizeH="0" baseline="0" noProof="0" smtClean="0">
                            <a:ln>
                              <a:noFill/>
                            </a:ln>
                            <a:solidFill>
                              <a:srgbClr val="0000FF"/>
                            </a:solidFill>
                            <a:effectLst/>
                            <a:uLnTx/>
                            <a:uFillTx/>
                            <a:latin typeface="+mn-ea"/>
                            <a:ea typeface="+mn-ea"/>
                          </a:rPr>
                          <m:t>∗</m:t>
                        </m:r>
                      </m:e>
                    </m:groupChr>
                  </m:oMath>
                </a14:m>
                <a:r>
                  <a:rPr kumimoji="0" lang="en-US" altLang="zh-CN" sz="3400" i="0" u="none" strike="noStrike" kern="1200" cap="none" spc="0" normalizeH="0" baseline="0" noProof="0" dirty="0">
                    <a:ln>
                      <a:noFill/>
                    </a:ln>
                    <a:solidFill>
                      <a:srgbClr val="000000"/>
                    </a:solidFill>
                    <a:effectLst/>
                    <a:uLnTx/>
                    <a:uFillTx/>
                    <a:latin typeface="+mn-ea"/>
                    <a:ea typeface="+mn-ea"/>
                  </a:rPr>
                  <a:t> Y…</a:t>
                </a:r>
              </a:p>
              <a:p>
                <a:pPr marL="0" indent="0" algn="l">
                  <a:buNone/>
                </a:pPr>
                <a:r>
                  <a:rPr kumimoji="0" lang="zh-CN" altLang="en-US" sz="3400" i="0" u="none" strike="noStrike" kern="1200" cap="none" spc="0" normalizeH="0" baseline="0" noProof="0" dirty="0">
                    <a:ln>
                      <a:noFill/>
                    </a:ln>
                    <a:solidFill>
                      <a:srgbClr val="000000"/>
                    </a:solidFill>
                    <a:effectLst/>
                    <a:uLnTx/>
                    <a:uFillTx/>
                    <a:latin typeface="+mn-ea"/>
                    <a:ea typeface="+mn-ea"/>
                    <a:cs typeface="+mn-cs"/>
                  </a:rPr>
                  <a:t>其中，</a:t>
                </a:r>
                <a:r>
                  <a:rPr kumimoji="0" lang="en-US" altLang="zh-CN" sz="3400" i="0" u="none" strike="noStrike" kern="1200" cap="none" spc="0" normalizeH="0" baseline="0" noProof="0" dirty="0">
                    <a:ln>
                      <a:noFill/>
                    </a:ln>
                    <a:solidFill>
                      <a:srgbClr val="000000"/>
                    </a:solidFill>
                    <a:effectLst/>
                    <a:uLnTx/>
                    <a:uFillTx/>
                    <a:latin typeface="+mn-ea"/>
                    <a:ea typeface="+mn-ea"/>
                    <a:cs typeface="+mn-cs"/>
                  </a:rPr>
                  <a:t>X</a:t>
                </a:r>
                <a:r>
                  <a:rPr kumimoji="0" lang="zh-CN" altLang="en-US" sz="3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3400" i="0" u="none" strike="noStrike" kern="1200" cap="none" spc="0" normalizeH="0" baseline="0" noProof="0" dirty="0">
                    <a:ln>
                      <a:noFill/>
                    </a:ln>
                    <a:solidFill>
                      <a:srgbClr val="000000"/>
                    </a:solidFill>
                    <a:effectLst/>
                    <a:uLnTx/>
                    <a:uFillTx/>
                    <a:latin typeface="+mn-ea"/>
                    <a:ea typeface="+mn-ea"/>
                    <a:cs typeface="+mn-cs"/>
                  </a:rPr>
                  <a:t>Y</a:t>
                </a:r>
                <a:r>
                  <a:rPr kumimoji="0" lang="zh-CN" altLang="en-US" sz="3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3400" i="0" u="none" strike="noStrike" kern="1200" cap="none" spc="0" normalizeH="0" baseline="0" noProof="0" dirty="0">
                    <a:ln>
                      <a:noFill/>
                    </a:ln>
                    <a:solidFill>
                      <a:srgbClr val="0000FF"/>
                    </a:solidFill>
                    <a:effectLst/>
                    <a:uLnTx/>
                    <a:uFillTx/>
                    <a:latin typeface="+mn-ea"/>
                    <a:ea typeface="+mn-ea"/>
                    <a:cs typeface="+mn-cs"/>
                  </a:rPr>
                  <a:t>D∈(V</a:t>
                </a:r>
                <a:r>
                  <a:rPr kumimoji="0" lang="en-US" altLang="zh-CN" sz="3400" i="0" u="none" strike="noStrike" kern="1200" cap="none" spc="0" normalizeH="0" baseline="-30000" noProof="0" dirty="0">
                    <a:ln>
                      <a:noFill/>
                    </a:ln>
                    <a:solidFill>
                      <a:srgbClr val="0000FF"/>
                    </a:solidFill>
                    <a:effectLst/>
                    <a:uLnTx/>
                    <a:uFillTx/>
                    <a:latin typeface="+mn-ea"/>
                    <a:ea typeface="+mn-ea"/>
                    <a:cs typeface="+mn-cs"/>
                  </a:rPr>
                  <a:t>N</a:t>
                </a:r>
                <a:r>
                  <a:rPr kumimoji="0" lang="en-US" altLang="zh-CN" sz="3400" i="0" u="none" strike="noStrike" kern="1200" cap="none" spc="0" normalizeH="0" baseline="0" noProof="0" dirty="0">
                    <a:ln>
                      <a:noFill/>
                    </a:ln>
                    <a:solidFill>
                      <a:srgbClr val="0000FF"/>
                    </a:solidFill>
                    <a:effectLst/>
                    <a:uLnTx/>
                    <a:uFillTx/>
                    <a:latin typeface="+mn-ea"/>
                    <a:ea typeface="+mn-ea"/>
                    <a:cs typeface="+mn-cs"/>
                  </a:rPr>
                  <a:t>∪V</a:t>
                </a:r>
                <a:r>
                  <a:rPr kumimoji="0" lang="en-US" altLang="zh-CN" sz="3400" i="0" u="none" strike="noStrike" kern="1200" cap="none" spc="0" normalizeH="0" baseline="-30000" noProof="0" dirty="0">
                    <a:ln>
                      <a:noFill/>
                    </a:ln>
                    <a:solidFill>
                      <a:srgbClr val="0000FF"/>
                    </a:solidFill>
                    <a:effectLst/>
                    <a:uLnTx/>
                    <a:uFillTx/>
                    <a:latin typeface="+mn-ea"/>
                    <a:ea typeface="+mn-ea"/>
                    <a:cs typeface="+mn-cs"/>
                  </a:rPr>
                  <a:t>T</a:t>
                </a:r>
                <a:r>
                  <a:rPr kumimoji="0" lang="en-US" altLang="zh-CN" sz="3400" i="0" u="none" strike="noStrike" kern="1200" cap="none" spc="0" normalizeH="0" baseline="0" noProof="0" dirty="0">
                    <a:ln>
                      <a:noFill/>
                    </a:ln>
                    <a:solidFill>
                      <a:srgbClr val="0000FF"/>
                    </a:solidFill>
                    <a:effectLst/>
                    <a:uLnTx/>
                    <a:uFillTx/>
                    <a:latin typeface="+mn-ea"/>
                    <a:ea typeface="+mn-ea"/>
                    <a:cs typeface="+mn-cs"/>
                  </a:rPr>
                  <a:t>)</a:t>
                </a:r>
                <a:r>
                  <a:rPr kumimoji="0" lang="zh-CN" altLang="en-US" sz="3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3400" i="0" u="none" strike="noStrike" kern="1200" cap="none" spc="0" normalizeH="0" baseline="0" noProof="0" dirty="0">
                    <a:ln>
                      <a:noFill/>
                    </a:ln>
                    <a:solidFill>
                      <a:srgbClr val="000000"/>
                    </a:solidFill>
                    <a:effectLst/>
                    <a:uLnTx/>
                    <a:uFillTx/>
                    <a:latin typeface="+mn-ea"/>
                    <a:ea typeface="+mn-ea"/>
                    <a:cs typeface="+mn-cs"/>
                  </a:rPr>
                  <a:t>A</a:t>
                </a:r>
                <a:r>
                  <a:rPr kumimoji="0" lang="zh-CN" altLang="en-US" sz="3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3400" i="0" u="none" strike="noStrike" kern="1200" cap="none" spc="0" normalizeH="0" baseline="0" noProof="0" dirty="0">
                    <a:ln>
                      <a:noFill/>
                    </a:ln>
                    <a:solidFill>
                      <a:srgbClr val="0000FF"/>
                    </a:solidFill>
                    <a:effectLst/>
                    <a:uLnTx/>
                    <a:uFillTx/>
                    <a:latin typeface="+mn-ea"/>
                    <a:ea typeface="+mn-ea"/>
                    <a:cs typeface="+mn-cs"/>
                  </a:rPr>
                  <a:t>B∈V</a:t>
                </a:r>
                <a:r>
                  <a:rPr kumimoji="0" lang="en-US" altLang="zh-CN" sz="3400" i="0" u="none" strike="noStrike" kern="1200" cap="none" spc="0" normalizeH="0" baseline="-30000" noProof="0" dirty="0">
                    <a:ln>
                      <a:noFill/>
                    </a:ln>
                    <a:solidFill>
                      <a:srgbClr val="0000FF"/>
                    </a:solidFill>
                    <a:effectLst/>
                    <a:uLnTx/>
                    <a:uFillTx/>
                    <a:latin typeface="+mn-ea"/>
                    <a:ea typeface="+mn-ea"/>
                    <a:cs typeface="+mn-cs"/>
                  </a:rPr>
                  <a:t>N </a:t>
                </a:r>
                <a:r>
                  <a:rPr kumimoji="0" lang="zh-CN" altLang="en-US" sz="3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3400" i="0" u="none" strike="noStrike" kern="1200" cap="none" spc="0" normalizeH="0" baseline="0" noProof="0" dirty="0">
                    <a:ln>
                      <a:noFill/>
                    </a:ln>
                    <a:solidFill>
                      <a:srgbClr val="000000"/>
                    </a:solidFill>
                    <a:effectLst/>
                    <a:uLnTx/>
                    <a:uFillTx/>
                    <a:latin typeface="+mn-ea"/>
                    <a:ea typeface="+mn-ea"/>
                    <a:cs typeface="+mn-cs"/>
                  </a:rPr>
                  <a:t>···∈(V</a:t>
                </a:r>
                <a:r>
                  <a:rPr kumimoji="0" lang="en-US" altLang="zh-CN" sz="3400" i="0" u="none" strike="noStrike" kern="1200" cap="none" spc="0" normalizeH="0" baseline="-30000" noProof="0" dirty="0">
                    <a:ln>
                      <a:noFill/>
                    </a:ln>
                    <a:solidFill>
                      <a:srgbClr val="000000"/>
                    </a:solidFill>
                    <a:effectLst/>
                    <a:uLnTx/>
                    <a:uFillTx/>
                    <a:latin typeface="+mn-ea"/>
                    <a:ea typeface="+mn-ea"/>
                    <a:cs typeface="+mn-cs"/>
                  </a:rPr>
                  <a:t>N</a:t>
                </a:r>
                <a:r>
                  <a:rPr kumimoji="0" lang="en-US" altLang="zh-CN" sz="3400" i="0" u="none" strike="noStrike" kern="1200" cap="none" spc="0" normalizeH="0" baseline="0" noProof="0" dirty="0">
                    <a:ln>
                      <a:noFill/>
                    </a:ln>
                    <a:solidFill>
                      <a:srgbClr val="000000"/>
                    </a:solidFill>
                    <a:effectLst/>
                    <a:uLnTx/>
                    <a:uFillTx/>
                    <a:latin typeface="+mn-ea"/>
                    <a:ea typeface="+mn-ea"/>
                    <a:cs typeface="+mn-cs"/>
                  </a:rPr>
                  <a:t>∪V</a:t>
                </a:r>
                <a:r>
                  <a:rPr kumimoji="0" lang="en-US" altLang="zh-CN" sz="3400" i="0" u="none" strike="noStrike" kern="1200" cap="none" spc="0" normalizeH="0" baseline="-30000" noProof="0" dirty="0">
                    <a:ln>
                      <a:noFill/>
                    </a:ln>
                    <a:solidFill>
                      <a:srgbClr val="000000"/>
                    </a:solidFill>
                    <a:effectLst/>
                    <a:uLnTx/>
                    <a:uFillTx/>
                    <a:latin typeface="+mn-ea"/>
                    <a:ea typeface="+mn-ea"/>
                    <a:cs typeface="+mn-cs"/>
                  </a:rPr>
                  <a:t>T</a:t>
                </a:r>
                <a:r>
                  <a:rPr kumimoji="0" lang="en-US" altLang="zh-CN" sz="3400" i="0" u="none" strike="noStrike" kern="1200" cap="none" spc="0" normalizeH="0" baseline="0" noProof="0" dirty="0">
                    <a:ln>
                      <a:noFill/>
                    </a:ln>
                    <a:solidFill>
                      <a:srgbClr val="000000"/>
                    </a:solidFill>
                    <a:effectLst/>
                    <a:uLnTx/>
                    <a:uFillTx/>
                    <a:latin typeface="+mn-ea"/>
                    <a:ea typeface="+mn-ea"/>
                    <a:cs typeface="+mn-cs"/>
                  </a:rPr>
                  <a:t>)</a:t>
                </a:r>
                <a:r>
                  <a:rPr kumimoji="0" lang="en-US" altLang="zh-CN" sz="3400" i="0" u="none" strike="noStrike" kern="1200" cap="none" spc="0" normalizeH="0" baseline="30000" noProof="0" dirty="0">
                    <a:ln>
                      <a:noFill/>
                    </a:ln>
                    <a:solidFill>
                      <a:srgbClr val="000000"/>
                    </a:solidFill>
                    <a:effectLst/>
                    <a:uLnTx/>
                    <a:uFillTx/>
                    <a:latin typeface="+mn-ea"/>
                    <a:ea typeface="+mn-ea"/>
                    <a:cs typeface="+mn-cs"/>
                  </a:rPr>
                  <a:t>*</a:t>
                </a:r>
              </a:p>
              <a:p>
                <a:pPr marL="0" indent="0" algn="l">
                  <a:buNone/>
                </a:pPr>
                <a:r>
                  <a:rPr lang="zh-CN" altLang="en-US" sz="3400" dirty="0">
                    <a:solidFill>
                      <a:srgbClr val="000000"/>
                    </a:solidFill>
                    <a:latin typeface="+mn-ea"/>
                    <a:ea typeface="+mn-ea"/>
                  </a:rPr>
                  <a:t>特别地，句子括号</a:t>
                </a:r>
                <a:r>
                  <a:rPr lang="en-US" altLang="zh-CN" sz="3400" dirty="0">
                    <a:solidFill>
                      <a:srgbClr val="0000FF"/>
                    </a:solidFill>
                    <a:latin typeface="+mn-ea"/>
                    <a:ea typeface="+mn-ea"/>
                  </a:rPr>
                  <a:t>#</a:t>
                </a:r>
                <a:r>
                  <a:rPr lang="zh-CN" altLang="en-US" sz="3400" dirty="0">
                    <a:solidFill>
                      <a:srgbClr val="000000"/>
                    </a:solidFill>
                    <a:latin typeface="+mn-ea"/>
                    <a:ea typeface="+mn-ea"/>
                  </a:rPr>
                  <a:t>的优先级</a:t>
                </a:r>
                <a:r>
                  <a:rPr lang="zh-CN" altLang="en-US" sz="3400" dirty="0">
                    <a:solidFill>
                      <a:srgbClr val="0000FF"/>
                    </a:solidFill>
                    <a:latin typeface="+mn-ea"/>
                    <a:ea typeface="+mn-ea"/>
                  </a:rPr>
                  <a:t>低于</a:t>
                </a:r>
                <a:r>
                  <a:rPr lang="zh-CN" altLang="en-US" sz="3400" dirty="0">
                    <a:solidFill>
                      <a:srgbClr val="000000"/>
                    </a:solidFill>
                    <a:latin typeface="+mn-ea"/>
                    <a:ea typeface="+mn-ea"/>
                  </a:rPr>
                  <a:t>其</a:t>
                </a:r>
                <a:r>
                  <a:rPr lang="zh-CN" altLang="en-US" sz="3400" dirty="0">
                    <a:solidFill>
                      <a:srgbClr val="0000FF"/>
                    </a:solidFill>
                    <a:latin typeface="+mn-ea"/>
                    <a:ea typeface="+mn-ea"/>
                  </a:rPr>
                  <a:t>右邻</a:t>
                </a:r>
                <a:r>
                  <a:rPr lang="zh-CN" altLang="en-US" sz="3400" dirty="0">
                    <a:solidFill>
                      <a:srgbClr val="000000"/>
                    </a:solidFill>
                    <a:latin typeface="+mn-ea"/>
                    <a:ea typeface="+mn-ea"/>
                  </a:rPr>
                  <a:t>符号，其</a:t>
                </a:r>
                <a:r>
                  <a:rPr lang="zh-CN" altLang="en-US" sz="3400" dirty="0">
                    <a:solidFill>
                      <a:srgbClr val="0000FF"/>
                    </a:solidFill>
                    <a:latin typeface="+mn-ea"/>
                    <a:ea typeface="+mn-ea"/>
                  </a:rPr>
                  <a:t>左邻符号</a:t>
                </a:r>
                <a:r>
                  <a:rPr lang="zh-CN" altLang="en-US" sz="3400" dirty="0">
                    <a:solidFill>
                      <a:srgbClr val="000000"/>
                    </a:solidFill>
                    <a:latin typeface="+mn-ea"/>
                    <a:ea typeface="+mn-ea"/>
                  </a:rPr>
                  <a:t>优先级</a:t>
                </a:r>
                <a:r>
                  <a:rPr lang="zh-CN" altLang="en-US" sz="3400" dirty="0">
                    <a:solidFill>
                      <a:srgbClr val="0000FF"/>
                    </a:solidFill>
                    <a:latin typeface="+mn-ea"/>
                    <a:ea typeface="+mn-ea"/>
                  </a:rPr>
                  <a:t>高于</a:t>
                </a:r>
                <a:r>
                  <a:rPr lang="en-US" altLang="zh-CN" sz="3400" dirty="0">
                    <a:solidFill>
                      <a:srgbClr val="0000FF"/>
                    </a:solidFill>
                    <a:latin typeface="+mn-ea"/>
                    <a:ea typeface="+mn-ea"/>
                  </a:rPr>
                  <a:t>#</a:t>
                </a:r>
                <a:endParaRPr kumimoji="0" lang="en-US" altLang="zh-CN" sz="3400" i="0" u="none" strike="noStrike" kern="1200" cap="none" spc="0" normalizeH="0" noProof="0" dirty="0">
                  <a:ln>
                    <a:noFill/>
                  </a:ln>
                  <a:solidFill>
                    <a:srgbClr val="0000FF"/>
                  </a:solidFill>
                  <a:effectLst/>
                  <a:uLnTx/>
                  <a:uFillTx/>
                  <a:latin typeface="+mn-ea"/>
                  <a:ea typeface="+mn-ea"/>
                  <a:cs typeface="+mn-cs"/>
                </a:endParaRPr>
              </a:p>
              <a:p>
                <a:pPr marL="0" indent="0" algn="l">
                  <a:buNone/>
                </a:pPr>
                <a:r>
                  <a:rPr lang="zh-CN" altLang="en-US" sz="3400" dirty="0">
                    <a:latin typeface="+mn-ea"/>
                    <a:ea typeface="+mn-ea"/>
                  </a:rPr>
                  <a:t>优先关系在句型中相邻的符号，反映了归约时的优先关系</a:t>
                </a:r>
                <a:r>
                  <a:rPr lang="en-US" altLang="zh-CN" sz="3400" dirty="0">
                    <a:latin typeface="+mn-ea"/>
                    <a:ea typeface="+mn-ea"/>
                  </a:rPr>
                  <a:t>:</a:t>
                </a:r>
              </a:p>
              <a:p>
                <a:pPr marL="0" indent="0" algn="l">
                  <a:buNone/>
                </a:pPr>
                <a:r>
                  <a:rPr lang="en-US" altLang="zh-CN" sz="3400" dirty="0">
                    <a:latin typeface="+mn-ea"/>
                    <a:ea typeface="+mn-ea"/>
                  </a:rPr>
                  <a:t>    X  Y</a:t>
                </a:r>
                <a:r>
                  <a:rPr lang="zh-CN" altLang="en-US" sz="3400" dirty="0">
                    <a:latin typeface="+mn-ea"/>
                    <a:ea typeface="+mn-ea"/>
                  </a:rPr>
                  <a:t>表示在句型中相邻出现的</a:t>
                </a:r>
                <a:r>
                  <a:rPr lang="en-US" altLang="zh-CN" sz="3400" dirty="0">
                    <a:latin typeface="+mn-ea"/>
                    <a:ea typeface="+mn-ea"/>
                  </a:rPr>
                  <a:t>XY</a:t>
                </a:r>
                <a:r>
                  <a:rPr lang="zh-CN" altLang="en-US" sz="3400" dirty="0">
                    <a:latin typeface="+mn-ea"/>
                    <a:ea typeface="+mn-ea"/>
                  </a:rPr>
                  <a:t>，</a:t>
                </a:r>
                <a:r>
                  <a:rPr lang="zh-CN" altLang="en-US" sz="3400" dirty="0">
                    <a:solidFill>
                      <a:srgbClr val="C00000"/>
                    </a:solidFill>
                    <a:latin typeface="+mn-ea"/>
                    <a:ea typeface="+mn-ea"/>
                  </a:rPr>
                  <a:t>同时被归约</a:t>
                </a:r>
                <a:r>
                  <a:rPr lang="zh-CN" altLang="en-US" sz="3400" dirty="0">
                    <a:latin typeface="+mn-ea"/>
                    <a:ea typeface="+mn-ea"/>
                  </a:rPr>
                  <a:t>；</a:t>
                </a:r>
              </a:p>
              <a:p>
                <a:pPr marL="0" indent="0" algn="l">
                  <a:buNone/>
                </a:pPr>
                <a:r>
                  <a:rPr lang="en-US" altLang="zh-CN" sz="3400" dirty="0">
                    <a:latin typeface="+mn-ea"/>
                    <a:ea typeface="+mn-ea"/>
                  </a:rPr>
                  <a:t>    X  Y</a:t>
                </a:r>
                <a:r>
                  <a:rPr lang="zh-CN" altLang="en-US" sz="3400" dirty="0">
                    <a:latin typeface="+mn-ea"/>
                    <a:ea typeface="+mn-ea"/>
                  </a:rPr>
                  <a:t>表示在句型中相邻出现的</a:t>
                </a:r>
                <a:r>
                  <a:rPr lang="en-US" altLang="zh-CN" sz="3400" dirty="0">
                    <a:latin typeface="+mn-ea"/>
                    <a:ea typeface="+mn-ea"/>
                  </a:rPr>
                  <a:t>XY</a:t>
                </a:r>
                <a:r>
                  <a:rPr lang="zh-CN" altLang="en-US" sz="3400" dirty="0">
                    <a:latin typeface="+mn-ea"/>
                    <a:ea typeface="+mn-ea"/>
                  </a:rPr>
                  <a:t>，</a:t>
                </a:r>
                <a:r>
                  <a:rPr lang="en-US" altLang="zh-CN" sz="3400" dirty="0">
                    <a:solidFill>
                      <a:srgbClr val="C00000"/>
                    </a:solidFill>
                    <a:latin typeface="+mn-ea"/>
                    <a:ea typeface="+mn-ea"/>
                  </a:rPr>
                  <a:t>X</a:t>
                </a:r>
                <a:r>
                  <a:rPr lang="zh-CN" altLang="en-US" sz="3400" dirty="0">
                    <a:solidFill>
                      <a:srgbClr val="C00000"/>
                    </a:solidFill>
                    <a:latin typeface="+mn-ea"/>
                    <a:ea typeface="+mn-ea"/>
                  </a:rPr>
                  <a:t>后于</a:t>
                </a:r>
                <a:r>
                  <a:rPr lang="en-US" altLang="zh-CN" sz="3400" dirty="0">
                    <a:solidFill>
                      <a:srgbClr val="C00000"/>
                    </a:solidFill>
                    <a:latin typeface="+mn-ea"/>
                    <a:ea typeface="+mn-ea"/>
                  </a:rPr>
                  <a:t>Y</a:t>
                </a:r>
                <a:r>
                  <a:rPr lang="zh-CN" altLang="en-US" sz="3400" dirty="0">
                    <a:solidFill>
                      <a:srgbClr val="C00000"/>
                    </a:solidFill>
                    <a:latin typeface="+mn-ea"/>
                    <a:ea typeface="+mn-ea"/>
                  </a:rPr>
                  <a:t>被归约</a:t>
                </a:r>
                <a:r>
                  <a:rPr lang="zh-CN" altLang="en-US" sz="3400" dirty="0">
                    <a:latin typeface="+mn-ea"/>
                    <a:ea typeface="+mn-ea"/>
                  </a:rPr>
                  <a:t>；</a:t>
                </a:r>
              </a:p>
              <a:p>
                <a:pPr marL="0" indent="0" algn="l">
                  <a:buNone/>
                </a:pPr>
                <a:r>
                  <a:rPr lang="en-US" altLang="zh-CN" sz="3400" dirty="0">
                    <a:latin typeface="+mn-ea"/>
                    <a:ea typeface="+mn-ea"/>
                  </a:rPr>
                  <a:t>    X  Y</a:t>
                </a:r>
                <a:r>
                  <a:rPr lang="zh-CN" altLang="en-US" sz="3400" dirty="0">
                    <a:latin typeface="+mn-ea"/>
                    <a:ea typeface="+mn-ea"/>
                  </a:rPr>
                  <a:t>表示在句型中相邻出现的</a:t>
                </a:r>
                <a:r>
                  <a:rPr lang="en-US" altLang="zh-CN" sz="3400" dirty="0">
                    <a:latin typeface="+mn-ea"/>
                    <a:ea typeface="+mn-ea"/>
                  </a:rPr>
                  <a:t>XY</a:t>
                </a:r>
                <a:r>
                  <a:rPr lang="zh-CN" altLang="en-US" sz="3400" dirty="0">
                    <a:latin typeface="+mn-ea"/>
                    <a:ea typeface="+mn-ea"/>
                  </a:rPr>
                  <a:t>，</a:t>
                </a:r>
                <a:r>
                  <a:rPr lang="en-US" altLang="zh-CN" sz="3400" dirty="0">
                    <a:solidFill>
                      <a:srgbClr val="C00000"/>
                    </a:solidFill>
                    <a:latin typeface="+mn-ea"/>
                    <a:ea typeface="+mn-ea"/>
                  </a:rPr>
                  <a:t>X</a:t>
                </a:r>
                <a:r>
                  <a:rPr lang="zh-CN" altLang="en-US" sz="3400" dirty="0">
                    <a:solidFill>
                      <a:srgbClr val="C00000"/>
                    </a:solidFill>
                    <a:latin typeface="+mn-ea"/>
                    <a:ea typeface="+mn-ea"/>
                  </a:rPr>
                  <a:t>先于</a:t>
                </a:r>
                <a:r>
                  <a:rPr lang="en-US" altLang="zh-CN" sz="3400" dirty="0">
                    <a:solidFill>
                      <a:srgbClr val="C00000"/>
                    </a:solidFill>
                    <a:latin typeface="+mn-ea"/>
                    <a:ea typeface="+mn-ea"/>
                  </a:rPr>
                  <a:t>Y</a:t>
                </a:r>
                <a:r>
                  <a:rPr lang="zh-CN" altLang="en-US" sz="3400" dirty="0">
                    <a:solidFill>
                      <a:srgbClr val="C00000"/>
                    </a:solidFill>
                    <a:latin typeface="+mn-ea"/>
                    <a:ea typeface="+mn-ea"/>
                  </a:rPr>
                  <a:t>被归约</a:t>
                </a:r>
                <a:r>
                  <a:rPr lang="zh-CN" altLang="en-US" sz="3400" dirty="0">
                    <a:latin typeface="+mn-ea"/>
                    <a:ea typeface="+mn-ea"/>
                  </a:rPr>
                  <a:t>。</a:t>
                </a:r>
              </a:p>
              <a:p>
                <a:pPr marL="0" indent="0" algn="l">
                  <a:buNone/>
                </a:pPr>
                <a:endParaRPr lang="zh-CN" altLang="en-US" sz="2400" dirty="0">
                  <a:latin typeface="+mn-ea"/>
                  <a:ea typeface="+mn-ea"/>
                </a:endParaRPr>
              </a:p>
            </p:txBody>
          </p:sp>
        </mc:Choice>
        <mc:Fallback>
          <p:sp>
            <p:nvSpPr>
              <p:cNvPr id="3" name="内容占位符 2">
                <a:extLst>
                  <a:ext uri="{FF2B5EF4-FFF2-40B4-BE49-F238E27FC236}">
                    <a16:creationId xmlns:a16="http://schemas.microsoft.com/office/drawing/2014/main" id="{188031C5-05F1-480B-986D-E3B34B305217}"/>
                  </a:ext>
                </a:extLst>
              </p:cNvPr>
              <p:cNvSpPr>
                <a:spLocks noGrp="1" noRot="1" noChangeAspect="1" noMove="1" noResize="1" noEditPoints="1" noAdjustHandles="1" noChangeArrowheads="1" noChangeShapeType="1" noTextEdit="1"/>
              </p:cNvSpPr>
              <p:nvPr>
                <p:ph idx="1"/>
              </p:nvPr>
            </p:nvSpPr>
            <p:spPr>
              <a:xfrm>
                <a:off x="487822" y="942764"/>
                <a:ext cx="11442240" cy="5637024"/>
              </a:xfrm>
              <a:blipFill>
                <a:blip r:embed="rId2"/>
                <a:stretch>
                  <a:fillRect l="-959" t="-1082" r="-959" b="-205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5BE50AB-E170-4A41-8973-68E9D30EE0DA}"/>
              </a:ext>
            </a:extLst>
          </p:cNvPr>
          <p:cNvSpPr>
            <a:spLocks noGrp="1"/>
          </p:cNvSpPr>
          <p:nvPr>
            <p:ph type="sldNum" sz="quarter" idx="4"/>
          </p:nvPr>
        </p:nvSpPr>
        <p:spPr/>
        <p:txBody>
          <a:bodyPr/>
          <a:lstStyle/>
          <a:p>
            <a:fld id="{E3A857A3-1012-4184-86F6-41658C62E65F}" type="slidenum">
              <a:rPr lang="en-US" smtClean="0"/>
              <a:pPr/>
              <a:t>7</a:t>
            </a:fld>
            <a:endParaRPr lang="en-US" dirty="0"/>
          </a:p>
        </p:txBody>
      </p:sp>
    </p:spTree>
    <p:extLst>
      <p:ext uri="{BB962C8B-B14F-4D97-AF65-F5344CB8AC3E}">
        <p14:creationId xmlns:p14="http://schemas.microsoft.com/office/powerpoint/2010/main" val="364113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28523-4F86-48C4-8CE8-5529DB182A06}"/>
              </a:ext>
            </a:extLst>
          </p:cNvPr>
          <p:cNvSpPr>
            <a:spLocks noGrp="1"/>
          </p:cNvSpPr>
          <p:nvPr>
            <p:ph type="title"/>
          </p:nvPr>
        </p:nvSpPr>
        <p:spPr/>
        <p:txBody>
          <a:bodyPr/>
          <a:lstStyle/>
          <a:p>
            <a:r>
              <a:rPr lang="en-US" altLang="zh-CN" dirty="0"/>
              <a:t>5.2</a:t>
            </a:r>
            <a:r>
              <a:rPr lang="zh-CN" altLang="en-US" dirty="0"/>
              <a:t>　简单优先分析法 </a:t>
            </a:r>
          </a:p>
        </p:txBody>
      </p:sp>
      <p:sp>
        <p:nvSpPr>
          <p:cNvPr id="3" name="内容占位符 2">
            <a:extLst>
              <a:ext uri="{FF2B5EF4-FFF2-40B4-BE49-F238E27FC236}">
                <a16:creationId xmlns:a16="http://schemas.microsoft.com/office/drawing/2014/main" id="{E900D6ED-4496-4FF8-A871-831DCD54CD59}"/>
              </a:ext>
            </a:extLst>
          </p:cNvPr>
          <p:cNvSpPr>
            <a:spLocks noGrp="1"/>
          </p:cNvSpPr>
          <p:nvPr>
            <p:ph idx="1"/>
          </p:nvPr>
        </p:nvSpPr>
        <p:spPr>
          <a:xfrm>
            <a:off x="487823" y="942764"/>
            <a:ext cx="11126662" cy="5637024"/>
          </a:xfrm>
        </p:spPr>
        <p:txBody>
          <a:bodyPr>
            <a:normAutofit fontScale="92500" lnSpcReduction="10000"/>
          </a:bodyPr>
          <a:lstStyle/>
          <a:p>
            <a:r>
              <a:rPr lang="zh-CN" altLang="en-US" dirty="0">
                <a:solidFill>
                  <a:srgbClr val="C00000"/>
                </a:solidFill>
              </a:rPr>
              <a:t>定义</a:t>
            </a:r>
            <a:r>
              <a:rPr lang="en-US" altLang="zh-CN" dirty="0">
                <a:solidFill>
                  <a:srgbClr val="C00000"/>
                </a:solidFill>
              </a:rPr>
              <a:t>5.2  </a:t>
            </a:r>
            <a:r>
              <a:rPr lang="zh-CN" altLang="en-US" dirty="0"/>
              <a:t>文法</a:t>
            </a:r>
            <a:r>
              <a:rPr lang="en-US" altLang="zh-CN" dirty="0"/>
              <a:t>G</a:t>
            </a:r>
            <a:r>
              <a:rPr lang="zh-CN" altLang="en-US" dirty="0"/>
              <a:t>的符号集</a:t>
            </a:r>
            <a:r>
              <a:rPr lang="en-US" altLang="zh-CN" dirty="0"/>
              <a:t>V</a:t>
            </a:r>
            <a:r>
              <a:rPr lang="zh-CN" altLang="en-US" dirty="0"/>
              <a:t>中</a:t>
            </a:r>
            <a:r>
              <a:rPr lang="en-US" altLang="zh-CN" dirty="0"/>
              <a:t>,</a:t>
            </a:r>
            <a:r>
              <a:rPr lang="zh-CN" altLang="en-US" dirty="0">
                <a:solidFill>
                  <a:srgbClr val="0000FF"/>
                </a:solidFill>
              </a:rPr>
              <a:t>任意两个符号之间至多</a:t>
            </a:r>
            <a:r>
              <a:rPr lang="zh-CN" altLang="en-US" dirty="0"/>
              <a:t>存在 、 和  三种简单</a:t>
            </a:r>
            <a:r>
              <a:rPr lang="zh-CN" altLang="en-US" dirty="0">
                <a:solidFill>
                  <a:srgbClr val="0000FF"/>
                </a:solidFill>
              </a:rPr>
              <a:t>优先关系之一</a:t>
            </a:r>
            <a:r>
              <a:rPr lang="zh-CN" altLang="en-US" dirty="0"/>
              <a:t>，且</a:t>
            </a:r>
            <a:r>
              <a:rPr lang="zh-CN" altLang="en-US" dirty="0">
                <a:solidFill>
                  <a:srgbClr val="0000FF"/>
                </a:solidFill>
              </a:rPr>
              <a:t>没有相同右部</a:t>
            </a:r>
            <a:r>
              <a:rPr lang="zh-CN" altLang="en-US" dirty="0"/>
              <a:t>的规则，则文法</a:t>
            </a:r>
            <a:r>
              <a:rPr lang="en-US" altLang="zh-CN" dirty="0"/>
              <a:t>G</a:t>
            </a:r>
            <a:r>
              <a:rPr lang="zh-CN" altLang="en-US" dirty="0"/>
              <a:t>称为</a:t>
            </a:r>
            <a:r>
              <a:rPr lang="zh-CN" altLang="en-US" dirty="0">
                <a:solidFill>
                  <a:srgbClr val="C00000"/>
                </a:solidFill>
              </a:rPr>
              <a:t>简单优先文法</a:t>
            </a:r>
            <a:r>
              <a:rPr lang="zh-CN" altLang="en-US" dirty="0"/>
              <a:t>。</a:t>
            </a:r>
            <a:endParaRPr lang="en-US" altLang="zh-CN" dirty="0"/>
          </a:p>
          <a:p>
            <a:r>
              <a:rPr lang="zh-CN" altLang="en-US" dirty="0"/>
              <a:t>关于简单优先文法，可以证明下列几个结论</a:t>
            </a:r>
            <a:r>
              <a:rPr lang="en-US" altLang="zh-CN" dirty="0"/>
              <a:t>:</a:t>
            </a:r>
            <a:endParaRPr lang="zh-CN" altLang="en-US" dirty="0"/>
          </a:p>
          <a:p>
            <a:pPr marL="514350" indent="-514350" algn="l">
              <a:buClr>
                <a:schemeClr val="tx1"/>
              </a:buClr>
              <a:buFont typeface="+mj-ea"/>
              <a:buAutoNum type="circleNumDbPlain"/>
            </a:pPr>
            <a:r>
              <a:rPr lang="zh-CN" altLang="en-US" dirty="0"/>
              <a:t>设文法</a:t>
            </a:r>
            <a:r>
              <a:rPr lang="en-US" altLang="zh-CN" dirty="0"/>
              <a:t>G</a:t>
            </a:r>
            <a:r>
              <a:rPr lang="zh-CN" altLang="en-US" dirty="0"/>
              <a:t>为简单优先文法，句型：</a:t>
            </a:r>
            <a:br>
              <a:rPr lang="zh-CN" altLang="en-US" dirty="0"/>
            </a:br>
            <a:r>
              <a:rPr lang="zh-CN" altLang="en-US" dirty="0"/>
              <a:t>    </a:t>
            </a:r>
            <a:r>
              <a:rPr lang="en-US" altLang="zh-CN" dirty="0">
                <a:solidFill>
                  <a:srgbClr val="FF0000"/>
                </a:solidFill>
              </a:rPr>
              <a:t>#</a:t>
            </a:r>
            <a:r>
              <a:rPr lang="en-US" altLang="zh-CN" dirty="0"/>
              <a:t>a</a:t>
            </a:r>
            <a:r>
              <a:rPr lang="en-US" altLang="zh-CN" baseline="-25000" dirty="0"/>
              <a:t>1</a:t>
            </a:r>
            <a:r>
              <a:rPr lang="en-US" altLang="zh-CN" dirty="0"/>
              <a:t> a</a:t>
            </a:r>
            <a:r>
              <a:rPr lang="en-US" altLang="zh-CN" baseline="-25000" dirty="0"/>
              <a:t>2</a:t>
            </a:r>
            <a:r>
              <a:rPr lang="en-US" altLang="zh-CN" dirty="0"/>
              <a:t>···a</a:t>
            </a:r>
            <a:r>
              <a:rPr lang="en-US" altLang="zh-CN" baseline="-25000" dirty="0"/>
              <a:t>i-1</a:t>
            </a:r>
            <a:r>
              <a:rPr lang="en-US" altLang="zh-CN" dirty="0"/>
              <a:t> a</a:t>
            </a:r>
            <a:r>
              <a:rPr lang="en-US" altLang="zh-CN" baseline="-25000" dirty="0"/>
              <a:t>i</a:t>
            </a:r>
            <a:r>
              <a:rPr lang="en-US" altLang="zh-CN" dirty="0"/>
              <a:t> a</a:t>
            </a:r>
            <a:r>
              <a:rPr lang="en-US" altLang="zh-CN" baseline="-25000" dirty="0"/>
              <a:t>i+1</a:t>
            </a:r>
            <a:r>
              <a:rPr lang="en-US" altLang="zh-CN" dirty="0"/>
              <a:t>···a</a:t>
            </a:r>
            <a:r>
              <a:rPr lang="en-US" altLang="zh-CN" baseline="-25000" dirty="0"/>
              <a:t>j-1</a:t>
            </a:r>
            <a:r>
              <a:rPr lang="en-US" altLang="zh-CN" dirty="0"/>
              <a:t> </a:t>
            </a:r>
            <a:r>
              <a:rPr lang="en-US" altLang="zh-CN" dirty="0" err="1"/>
              <a:t>a</a:t>
            </a:r>
            <a:r>
              <a:rPr lang="en-US" altLang="zh-CN" baseline="-25000" dirty="0" err="1"/>
              <a:t>j</a:t>
            </a:r>
            <a:r>
              <a:rPr lang="en-US" altLang="zh-CN" dirty="0"/>
              <a:t> a</a:t>
            </a:r>
            <a:r>
              <a:rPr lang="en-US" altLang="zh-CN" baseline="-25000" dirty="0"/>
              <a:t>j+1·</a:t>
            </a:r>
            <a:r>
              <a:rPr lang="en-US" altLang="zh-CN" dirty="0"/>
              <a:t>··a</a:t>
            </a:r>
            <a:r>
              <a:rPr lang="en-US" altLang="zh-CN" baseline="-25000" dirty="0"/>
              <a:t>n</a:t>
            </a:r>
            <a:r>
              <a:rPr lang="en-US" altLang="zh-CN" dirty="0"/>
              <a:t> </a:t>
            </a:r>
            <a:r>
              <a:rPr lang="en-US" altLang="zh-CN" dirty="0">
                <a:solidFill>
                  <a:srgbClr val="FF0000"/>
                </a:solidFill>
              </a:rPr>
              <a:t>#</a:t>
            </a:r>
            <a:r>
              <a:rPr lang="zh-CN" altLang="en-US" dirty="0"/>
              <a:t>，存在下列关系</a:t>
            </a:r>
            <a:r>
              <a:rPr lang="en-US" altLang="zh-CN" dirty="0"/>
              <a:t>:</a:t>
            </a:r>
          </a:p>
          <a:p>
            <a:pPr marL="0" indent="0" algn="l">
              <a:buClr>
                <a:schemeClr val="tx1"/>
              </a:buClr>
              <a:buNone/>
            </a:pPr>
            <a:r>
              <a:rPr lang="en-US" altLang="zh-CN" dirty="0"/>
              <a:t>          a</a:t>
            </a:r>
            <a:r>
              <a:rPr lang="en-US" altLang="zh-CN" baseline="-25000" dirty="0"/>
              <a:t>i-1</a:t>
            </a:r>
            <a:r>
              <a:rPr lang="en-US" altLang="zh-CN" dirty="0"/>
              <a:t> </a:t>
            </a:r>
            <a:r>
              <a:rPr lang="en-US" altLang="zh-CN" dirty="0">
                <a:solidFill>
                  <a:srgbClr val="FF0000"/>
                </a:solidFill>
              </a:rPr>
              <a:t></a:t>
            </a:r>
            <a:r>
              <a:rPr lang="en-US" altLang="zh-CN" dirty="0"/>
              <a:t> a</a:t>
            </a:r>
            <a:r>
              <a:rPr lang="en-US" altLang="zh-CN" baseline="-25000" dirty="0"/>
              <a:t>i</a:t>
            </a:r>
            <a:r>
              <a:rPr lang="en-US" altLang="zh-CN" dirty="0"/>
              <a:t>  a</a:t>
            </a:r>
            <a:r>
              <a:rPr lang="en-US" altLang="zh-CN" baseline="-25000" dirty="0"/>
              <a:t>i+1</a:t>
            </a:r>
            <a:r>
              <a:rPr lang="en-US" altLang="zh-CN" dirty="0"/>
              <a:t>  …  a</a:t>
            </a:r>
            <a:r>
              <a:rPr lang="en-US" altLang="zh-CN" baseline="-25000" dirty="0"/>
              <a:t>j-1</a:t>
            </a:r>
            <a:r>
              <a:rPr lang="en-US" altLang="zh-CN" dirty="0"/>
              <a:t>  </a:t>
            </a:r>
            <a:r>
              <a:rPr lang="en-US" altLang="zh-CN" dirty="0" err="1"/>
              <a:t>a</a:t>
            </a:r>
            <a:r>
              <a:rPr lang="en-US" altLang="zh-CN" baseline="-25000" dirty="0" err="1"/>
              <a:t>j</a:t>
            </a:r>
            <a:r>
              <a:rPr lang="en-US" altLang="zh-CN" dirty="0"/>
              <a:t> </a:t>
            </a:r>
            <a:r>
              <a:rPr lang="en-US" altLang="zh-CN" dirty="0">
                <a:solidFill>
                  <a:srgbClr val="FF0000"/>
                </a:solidFill>
              </a:rPr>
              <a:t></a:t>
            </a:r>
            <a:r>
              <a:rPr lang="en-US" altLang="zh-CN" dirty="0"/>
              <a:t> a</a:t>
            </a:r>
            <a:r>
              <a:rPr lang="en-US" altLang="zh-CN" baseline="-25000" dirty="0"/>
              <a:t>j+1</a:t>
            </a:r>
            <a:r>
              <a:rPr lang="en-US" altLang="zh-CN" dirty="0"/>
              <a:t> </a:t>
            </a:r>
            <a:r>
              <a:rPr lang="zh-CN" altLang="en-US" dirty="0"/>
              <a:t>，则</a:t>
            </a:r>
          </a:p>
          <a:p>
            <a:pPr marL="0" indent="0" algn="l">
              <a:buClr>
                <a:schemeClr val="tx1"/>
              </a:buClr>
              <a:buNone/>
            </a:pPr>
            <a:r>
              <a:rPr lang="zh-CN" altLang="en-US" dirty="0"/>
              <a:t>      子串</a:t>
            </a:r>
            <a:r>
              <a:rPr lang="en-US" altLang="zh-CN" dirty="0"/>
              <a:t>a</a:t>
            </a:r>
            <a:r>
              <a:rPr lang="en-US" altLang="zh-CN" baseline="-25000" dirty="0"/>
              <a:t>i</a:t>
            </a:r>
            <a:r>
              <a:rPr lang="en-US" altLang="zh-CN" dirty="0"/>
              <a:t> a</a:t>
            </a:r>
            <a:r>
              <a:rPr lang="en-US" altLang="zh-CN" baseline="-25000" dirty="0"/>
              <a:t>i+1</a:t>
            </a:r>
            <a:r>
              <a:rPr lang="en-US" altLang="zh-CN" dirty="0"/>
              <a:t>···a</a:t>
            </a:r>
            <a:r>
              <a:rPr lang="en-US" altLang="zh-CN" baseline="-25000" dirty="0"/>
              <a:t>j-1</a:t>
            </a:r>
            <a:r>
              <a:rPr lang="en-US" altLang="zh-CN" dirty="0"/>
              <a:t> </a:t>
            </a:r>
            <a:r>
              <a:rPr lang="en-US" altLang="zh-CN" dirty="0" err="1"/>
              <a:t>a</a:t>
            </a:r>
            <a:r>
              <a:rPr lang="en-US" altLang="zh-CN" baseline="-25000" dirty="0" err="1"/>
              <a:t>j</a:t>
            </a:r>
            <a:r>
              <a:rPr lang="en-US" altLang="zh-CN" dirty="0"/>
              <a:t> </a:t>
            </a:r>
            <a:r>
              <a:rPr lang="zh-CN" altLang="en-US" dirty="0"/>
              <a:t>是句型的</a:t>
            </a:r>
            <a:r>
              <a:rPr lang="zh-CN" altLang="en-US" dirty="0">
                <a:solidFill>
                  <a:srgbClr val="C00000"/>
                </a:solidFill>
              </a:rPr>
              <a:t>直接短语</a:t>
            </a:r>
            <a:r>
              <a:rPr lang="zh-CN" altLang="en-US" dirty="0"/>
              <a:t>。</a:t>
            </a:r>
          </a:p>
          <a:p>
            <a:pPr marL="0" indent="0" algn="l">
              <a:buClr>
                <a:schemeClr val="tx1"/>
              </a:buClr>
              <a:buNone/>
            </a:pPr>
            <a:r>
              <a:rPr lang="zh-CN" altLang="en-US" dirty="0"/>
              <a:t>      特别地，如果这个子串是句型最左子串，则该子串就是句型的</a:t>
            </a:r>
            <a:r>
              <a:rPr lang="zh-CN" altLang="en-US" dirty="0">
                <a:solidFill>
                  <a:srgbClr val="C00000"/>
                </a:solidFill>
              </a:rPr>
              <a:t>句柄</a:t>
            </a:r>
            <a:r>
              <a:rPr lang="zh-CN" altLang="en-US" dirty="0"/>
              <a:t>。</a:t>
            </a:r>
          </a:p>
          <a:p>
            <a:pPr marL="514350" indent="-514350" algn="l">
              <a:buClr>
                <a:schemeClr val="tx1"/>
              </a:buClr>
              <a:buFont typeface="+mj-ea"/>
              <a:buAutoNum type="circleNumDbPlain" startAt="2"/>
            </a:pPr>
            <a:r>
              <a:rPr lang="zh-CN" altLang="en-US" dirty="0"/>
              <a:t>设文法</a:t>
            </a:r>
            <a:r>
              <a:rPr lang="en-US" altLang="zh-CN" dirty="0"/>
              <a:t>G</a:t>
            </a:r>
            <a:r>
              <a:rPr lang="zh-CN" altLang="en-US" dirty="0"/>
              <a:t>为简单优先文法，如果</a:t>
            </a:r>
            <a:r>
              <a:rPr lang="zh-CN" altLang="en-US" dirty="0">
                <a:solidFill>
                  <a:srgbClr val="0000FF"/>
                </a:solidFill>
              </a:rPr>
              <a:t>输入串</a:t>
            </a:r>
            <a:r>
              <a:rPr lang="zh-CN" altLang="en-US" dirty="0"/>
              <a:t>或</a:t>
            </a:r>
            <a:r>
              <a:rPr lang="zh-CN" altLang="en-US" dirty="0">
                <a:solidFill>
                  <a:srgbClr val="0000FF"/>
                </a:solidFill>
              </a:rPr>
              <a:t>归约后的符号串</a:t>
            </a:r>
            <a:r>
              <a:rPr lang="zh-CN" altLang="en-US" dirty="0"/>
              <a:t>中相邻的两个符号之间不存在任何一种简单优先关系，则输入串不是文法的句子。</a:t>
            </a:r>
          </a:p>
          <a:p>
            <a:pPr marL="514350" indent="-514350" algn="l">
              <a:buClr>
                <a:schemeClr val="tx1"/>
              </a:buClr>
              <a:buFont typeface="+mj-ea"/>
              <a:buAutoNum type="circleNumDbPlain" startAt="2"/>
            </a:pPr>
            <a:r>
              <a:rPr lang="zh-CN" altLang="en-US" dirty="0"/>
              <a:t>如果文法</a:t>
            </a:r>
            <a:r>
              <a:rPr lang="en-US" altLang="zh-CN" dirty="0"/>
              <a:t>G</a:t>
            </a:r>
            <a:r>
              <a:rPr lang="zh-CN" altLang="en-US" dirty="0"/>
              <a:t>是简单优先文法，则文法</a:t>
            </a:r>
            <a:r>
              <a:rPr lang="en-US" altLang="zh-CN" dirty="0"/>
              <a:t>G</a:t>
            </a:r>
            <a:r>
              <a:rPr lang="zh-CN" altLang="en-US" dirty="0"/>
              <a:t>是</a:t>
            </a:r>
            <a:r>
              <a:rPr lang="zh-CN" altLang="en-US" dirty="0">
                <a:solidFill>
                  <a:srgbClr val="C00000"/>
                </a:solidFill>
              </a:rPr>
              <a:t>无二义性</a:t>
            </a:r>
            <a:r>
              <a:rPr lang="zh-CN" altLang="en-US" dirty="0"/>
              <a:t>的文法。 </a:t>
            </a:r>
          </a:p>
        </p:txBody>
      </p:sp>
      <p:sp>
        <p:nvSpPr>
          <p:cNvPr id="4" name="灯片编号占位符 3">
            <a:extLst>
              <a:ext uri="{FF2B5EF4-FFF2-40B4-BE49-F238E27FC236}">
                <a16:creationId xmlns:a16="http://schemas.microsoft.com/office/drawing/2014/main" id="{54D89F18-A8B2-4F56-A9FD-B57A3BE944C3}"/>
              </a:ext>
            </a:extLst>
          </p:cNvPr>
          <p:cNvSpPr>
            <a:spLocks noGrp="1"/>
          </p:cNvSpPr>
          <p:nvPr>
            <p:ph type="sldNum" sz="quarter" idx="4"/>
          </p:nvPr>
        </p:nvSpPr>
        <p:spPr/>
        <p:txBody>
          <a:bodyPr/>
          <a:lstStyle/>
          <a:p>
            <a:fld id="{E3A857A3-1012-4184-86F6-41658C62E65F}" type="slidenum">
              <a:rPr lang="en-US" smtClean="0"/>
              <a:pPr/>
              <a:t>8</a:t>
            </a:fld>
            <a:endParaRPr lang="en-US" dirty="0"/>
          </a:p>
        </p:txBody>
      </p:sp>
    </p:spTree>
    <p:extLst>
      <p:ext uri="{BB962C8B-B14F-4D97-AF65-F5344CB8AC3E}">
        <p14:creationId xmlns:p14="http://schemas.microsoft.com/office/powerpoint/2010/main" val="394652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Segoe UI"/>
        <a:ea typeface="微软雅黑"/>
        <a:cs typeface=""/>
      </a:majorFont>
      <a:minorFont>
        <a:latin typeface="Segoe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pPr>
      <a:bodyPr rtlCol="0" anchor="ctr"/>
      <a:lstStyle>
        <a:defPPr algn="ctr">
          <a:defRPr i="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自定义设计方案">
  <a:themeElements>
    <a:clrScheme name="自定义 118">
      <a:dk1>
        <a:sysClr val="windowText" lastClr="000000"/>
      </a:dk1>
      <a:lt1>
        <a:sysClr val="window" lastClr="FFFFFF"/>
      </a:lt1>
      <a:dk2>
        <a:srgbClr val="44546A"/>
      </a:dk2>
      <a:lt2>
        <a:srgbClr val="E7E6E6"/>
      </a:lt2>
      <a:accent1>
        <a:srgbClr val="0066BE"/>
      </a:accent1>
      <a:accent2>
        <a:srgbClr val="ABA7A7"/>
      </a:accent2>
      <a:accent3>
        <a:srgbClr val="0066BE"/>
      </a:accent3>
      <a:accent4>
        <a:srgbClr val="ABA7A7"/>
      </a:accent4>
      <a:accent5>
        <a:srgbClr val="0237D8"/>
      </a:accent5>
      <a:accent6>
        <a:srgbClr val="ABA7A7"/>
      </a:accent6>
      <a:hlink>
        <a:srgbClr val="0066BE"/>
      </a:hlink>
      <a:folHlink>
        <a:srgbClr val="ABA7A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57150">
          <a:solidFill>
            <a:srgbClr val="FF6600"/>
          </a:solidFill>
          <a:round/>
          <a:tailEnd type="triangle" w="med" len="med"/>
        </a:ln>
      </a:spPr>
      <a:bodyPr vert="horz" wrap="square" lIns="91440" tIns="45720" rIns="91440" bIns="45720" numCol="1" anchor="t" anchorCtr="0" compatLnSpc="1"/>
      <a:lstStyle>
        <a:defPPr>
          <a:defRPr sz="4000">
            <a:solidFill>
              <a:schemeClr val="bg2">
                <a:lumMod val="75000"/>
              </a:schemeClr>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22138</TotalTime>
  <Words>4826</Words>
  <Application>Microsoft Office PowerPoint</Application>
  <PresentationFormat>宽屏</PresentationFormat>
  <Paragraphs>970</Paragraphs>
  <Slides>35</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35</vt:i4>
      </vt:variant>
    </vt:vector>
  </HeadingPairs>
  <TitlesOfParts>
    <vt:vector size="56" baseType="lpstr">
      <vt:lpstr>FZZhunYuan-M02</vt:lpstr>
      <vt:lpstr>Linux Biolinum O</vt:lpstr>
      <vt:lpstr>等线</vt:lpstr>
      <vt:lpstr>黑体</vt:lpstr>
      <vt:lpstr>宋体</vt:lpstr>
      <vt:lpstr>微软雅黑</vt:lpstr>
      <vt:lpstr>微软雅黑</vt:lpstr>
      <vt:lpstr>Arial</vt:lpstr>
      <vt:lpstr>Cambria Math</vt:lpstr>
      <vt:lpstr>Centaur</vt:lpstr>
      <vt:lpstr>Impact</vt:lpstr>
      <vt:lpstr>Segoe UI</vt:lpstr>
      <vt:lpstr>Times New Roman</vt:lpstr>
      <vt:lpstr>Wingdings</vt:lpstr>
      <vt:lpstr>Wingdings 3</vt:lpstr>
      <vt:lpstr>Office 主题​​</vt:lpstr>
      <vt:lpstr>1_nordridesign</vt:lpstr>
      <vt:lpstr>2_nordridesign</vt:lpstr>
      <vt:lpstr>自定义设计方案</vt:lpstr>
      <vt:lpstr>Office 主题</vt:lpstr>
      <vt:lpstr>3_nordridesign</vt:lpstr>
      <vt:lpstr>第5章 自底向上优先分析  Chapter 5  Bottom-Up Parsing:    Precedence Grammar</vt:lpstr>
      <vt:lpstr>编译程序的结构 </vt:lpstr>
      <vt:lpstr>语法分析方法</vt:lpstr>
      <vt:lpstr>内容提要</vt:lpstr>
      <vt:lpstr>本章主要内容</vt:lpstr>
      <vt:lpstr>5.1　优先分析概述 </vt:lpstr>
      <vt:lpstr>本章主要内容</vt:lpstr>
      <vt:lpstr>5.2　简单优先分析法 </vt:lpstr>
      <vt:lpstr>5.2　简单优先分析法 </vt:lpstr>
      <vt:lpstr>5.2　简单优先分析法 </vt:lpstr>
      <vt:lpstr>5.2　简单优先分析法 </vt:lpstr>
      <vt:lpstr>5.2　简单优先分析法 </vt:lpstr>
      <vt:lpstr>5.2　简单优先分析法 </vt:lpstr>
      <vt:lpstr>5.2　简单优先分析法 </vt:lpstr>
      <vt:lpstr>5.2　简单优先分析法 </vt:lpstr>
      <vt:lpstr>本章主要内容</vt:lpstr>
      <vt:lpstr>5.3　算符优先分析法</vt:lpstr>
      <vt:lpstr>5.3　算符优先分析法</vt:lpstr>
      <vt:lpstr>5.3　算符优先分析法</vt:lpstr>
      <vt:lpstr>5.3　算符优先分析法</vt:lpstr>
      <vt:lpstr>5.3　算符优先分析法</vt:lpstr>
      <vt:lpstr>5.3　算符优先分析法</vt:lpstr>
      <vt:lpstr>5.3　算符优先分析法</vt:lpstr>
      <vt:lpstr>5.3　算符优先分析法</vt:lpstr>
      <vt:lpstr>5.3　算符优先分析法</vt:lpstr>
      <vt:lpstr>5.3　算符优先分析法</vt:lpstr>
      <vt:lpstr>5.3　算符优先分析法</vt:lpstr>
      <vt:lpstr>5.3　算符优先分析法</vt:lpstr>
      <vt:lpstr>5.3　算符优先分析法</vt:lpstr>
      <vt:lpstr>5.3　算符优先分析法</vt:lpstr>
      <vt:lpstr>5.3　算符优先分析法</vt:lpstr>
      <vt:lpstr>5.3　算符优先分析法</vt:lpstr>
      <vt:lpstr>5.3　算符优先分析法</vt:lpstr>
      <vt:lpstr>小结</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tanzhihu</dc:creator>
  <cp:lastModifiedBy>杨 茂林</cp:lastModifiedBy>
  <cp:revision>2429</cp:revision>
  <cp:lastPrinted>2022-03-27T06:05:01Z</cp:lastPrinted>
  <dcterms:created xsi:type="dcterms:W3CDTF">2018-05-09T10:41:00Z</dcterms:created>
  <dcterms:modified xsi:type="dcterms:W3CDTF">2022-04-20T17:44:04Z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