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87" r:id="rId4"/>
    <p:sldId id="294" r:id="rId5"/>
    <p:sldId id="288" r:id="rId6"/>
    <p:sldId id="289" r:id="rId7"/>
    <p:sldId id="295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76" d="100"/>
          <a:sy n="76" d="100"/>
        </p:scale>
        <p:origin x="4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448" t="7952" r="1003" b="868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199" y="3941428"/>
            <a:ext cx="15849600" cy="1419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066"/>
              </a:lnSpc>
            </a:pPr>
            <a:r>
              <a:rPr lang="zh-CN" altLang="en-US" sz="4800" spc="867" dirty="0">
                <a:solidFill>
                  <a:srgbClr val="FFFFFF"/>
                </a:solidFill>
                <a:ea typeface="思源黑体"/>
              </a:rPr>
              <a:t>实验一与实验二</a:t>
            </a:r>
            <a:endParaRPr lang="en-US" sz="4800" spc="867" dirty="0">
              <a:solidFill>
                <a:srgbClr val="FFFFFF"/>
              </a:solidFill>
              <a:ea typeface="思源黑体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956842" y="6168867"/>
            <a:ext cx="7737733" cy="228685"/>
            <a:chOff x="0" y="0"/>
            <a:chExt cx="11258512" cy="3327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58512" cy="297180"/>
            </a:xfrm>
            <a:custGeom>
              <a:avLst/>
              <a:gdLst/>
              <a:ahLst/>
              <a:cxnLst/>
              <a:rect l="l" t="t" r="r" b="b"/>
              <a:pathLst>
                <a:path w="11258512" h="297180">
                  <a:moveTo>
                    <a:pt x="10961332" y="0"/>
                  </a:moveTo>
                  <a:lnTo>
                    <a:pt x="10961332" y="129540"/>
                  </a:lnTo>
                  <a:lnTo>
                    <a:pt x="297180" y="12954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167640"/>
                  </a:lnTo>
                  <a:lnTo>
                    <a:pt x="10960062" y="167640"/>
                  </a:lnTo>
                  <a:lnTo>
                    <a:pt x="10960062" y="297180"/>
                  </a:lnTo>
                  <a:lnTo>
                    <a:pt x="11258512" y="297180"/>
                  </a:lnTo>
                  <a:lnTo>
                    <a:pt x="11258512" y="0"/>
                  </a:lnTo>
                  <a:lnTo>
                    <a:pt x="10961332" y="0"/>
                  </a:lnTo>
                  <a:close/>
                  <a:moveTo>
                    <a:pt x="260350" y="260350"/>
                  </a:moveTo>
                  <a:lnTo>
                    <a:pt x="36830" y="260350"/>
                  </a:lnTo>
                  <a:lnTo>
                    <a:pt x="36830" y="36830"/>
                  </a:lnTo>
                  <a:lnTo>
                    <a:pt x="260350" y="36830"/>
                  </a:lnTo>
                  <a:lnTo>
                    <a:pt x="260350" y="260350"/>
                  </a:lnTo>
                  <a:close/>
                  <a:moveTo>
                    <a:pt x="11221682" y="260350"/>
                  </a:moveTo>
                  <a:lnTo>
                    <a:pt x="10998162" y="260350"/>
                  </a:lnTo>
                  <a:lnTo>
                    <a:pt x="10998162" y="36830"/>
                  </a:lnTo>
                  <a:lnTo>
                    <a:pt x="11221682" y="36830"/>
                  </a:lnTo>
                  <a:lnTo>
                    <a:pt x="11221682" y="26035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406575" y="3198883"/>
            <a:ext cx="7673168" cy="228685"/>
            <a:chOff x="0" y="0"/>
            <a:chExt cx="11164569" cy="332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64569" cy="297180"/>
            </a:xfrm>
            <a:custGeom>
              <a:avLst/>
              <a:gdLst/>
              <a:ahLst/>
              <a:cxnLst/>
              <a:rect l="l" t="t" r="r" b="b"/>
              <a:pathLst>
                <a:path w="11164569" h="297180">
                  <a:moveTo>
                    <a:pt x="10867389" y="0"/>
                  </a:moveTo>
                  <a:lnTo>
                    <a:pt x="10867389" y="129540"/>
                  </a:lnTo>
                  <a:lnTo>
                    <a:pt x="297180" y="12954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lnTo>
                    <a:pt x="297180" y="297180"/>
                  </a:lnTo>
                  <a:lnTo>
                    <a:pt x="297180" y="167640"/>
                  </a:lnTo>
                  <a:lnTo>
                    <a:pt x="10866119" y="167640"/>
                  </a:lnTo>
                  <a:lnTo>
                    <a:pt x="10866119" y="297180"/>
                  </a:lnTo>
                  <a:lnTo>
                    <a:pt x="11164569" y="297180"/>
                  </a:lnTo>
                  <a:lnTo>
                    <a:pt x="11164569" y="0"/>
                  </a:lnTo>
                  <a:lnTo>
                    <a:pt x="10867389" y="0"/>
                  </a:lnTo>
                  <a:close/>
                  <a:moveTo>
                    <a:pt x="260350" y="260350"/>
                  </a:moveTo>
                  <a:lnTo>
                    <a:pt x="36830" y="260350"/>
                  </a:lnTo>
                  <a:lnTo>
                    <a:pt x="36830" y="36830"/>
                  </a:lnTo>
                  <a:lnTo>
                    <a:pt x="260350" y="36830"/>
                  </a:lnTo>
                  <a:lnTo>
                    <a:pt x="260350" y="260350"/>
                  </a:lnTo>
                  <a:close/>
                  <a:moveTo>
                    <a:pt x="11127739" y="260350"/>
                  </a:moveTo>
                  <a:lnTo>
                    <a:pt x="10904219" y="260350"/>
                  </a:lnTo>
                  <a:lnTo>
                    <a:pt x="10904219" y="36830"/>
                  </a:lnTo>
                  <a:lnTo>
                    <a:pt x="11127739" y="36830"/>
                  </a:lnTo>
                  <a:lnTo>
                    <a:pt x="11127739" y="260350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A8C5F-2AA3-4D3B-99AC-4A944CE545C9}"/>
              </a:ext>
            </a:extLst>
          </p:cNvPr>
          <p:cNvSpPr txBox="1"/>
          <p:nvPr/>
        </p:nvSpPr>
        <p:spPr>
          <a:xfrm>
            <a:off x="1219200" y="2705100"/>
            <a:ext cx="1531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个预处理过的源文件（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source01-09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个分布式节点，每个源文件中包含大量的由英文、数字和字符（不包括逗号）构成的单词，单词由逗号与换行符分割。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要求应用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思想，模拟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9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3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个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节点实现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wordCount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功能，输出对应的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文件和最终的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结果文件。由于源文件较大，要求使用多线程来模拟分布式节点。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学有余力的同学可以在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map-reduce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的基础上添加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combine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shuffle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过程。</a:t>
            </a:r>
          </a:p>
        </p:txBody>
      </p:sp>
    </p:spTree>
    <p:extLst>
      <p:ext uri="{BB962C8B-B14F-4D97-AF65-F5344CB8AC3E}">
        <p14:creationId xmlns:p14="http://schemas.microsoft.com/office/powerpoint/2010/main" val="423891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D8991F-5647-4036-AF70-D183770E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0372"/>
            <a:ext cx="16403782" cy="8332583"/>
          </a:xfrm>
          <a:prstGeom prst="rect">
            <a:avLst/>
          </a:prstGeom>
        </p:spPr>
      </p:pic>
      <p:sp>
        <p:nvSpPr>
          <p:cNvPr id="2" name="左大括号 1">
            <a:extLst>
              <a:ext uri="{FF2B5EF4-FFF2-40B4-BE49-F238E27FC236}">
                <a16:creationId xmlns:a16="http://schemas.microsoft.com/office/drawing/2014/main" id="{6C93355B-30FD-4FF2-A3D3-9B15525F8AFB}"/>
              </a:ext>
            </a:extLst>
          </p:cNvPr>
          <p:cNvSpPr/>
          <p:nvPr/>
        </p:nvSpPr>
        <p:spPr>
          <a:xfrm rot="5400000">
            <a:off x="10706100" y="609600"/>
            <a:ext cx="609600" cy="3276600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6409C1-10F4-4B30-AC19-5798210FD057}"/>
              </a:ext>
            </a:extLst>
          </p:cNvPr>
          <p:cNvSpPr txBox="1"/>
          <p:nvPr/>
        </p:nvSpPr>
        <p:spPr>
          <a:xfrm flipH="1">
            <a:off x="10332718" y="1275073"/>
            <a:ext cx="1630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shuffle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313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-15792"/>
            <a:ext cx="5715000" cy="1790700"/>
          </a:xfrm>
          <a:prstGeom prst="rect">
            <a:avLst/>
          </a:prstGeom>
          <a:solidFill>
            <a:srgbClr val="0E2D8B"/>
          </a:solidFill>
        </p:spPr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5F1CBA-809C-4692-8903-CD106F2D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96443"/>
            <a:ext cx="10439400" cy="82518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6EEEAB-938F-481C-9E00-469A21A9C63D}"/>
              </a:ext>
            </a:extLst>
          </p:cNvPr>
          <p:cNvSpPr txBox="1"/>
          <p:nvPr/>
        </p:nvSpPr>
        <p:spPr>
          <a:xfrm>
            <a:off x="12268200" y="27813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如果实在不会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python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多线程，使用串行运行（例如多次执行程序或者使用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for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循环执行）也可以。</a:t>
            </a:r>
          </a:p>
        </p:txBody>
      </p:sp>
    </p:spTree>
    <p:extLst>
      <p:ext uri="{BB962C8B-B14F-4D97-AF65-F5344CB8AC3E}">
        <p14:creationId xmlns:p14="http://schemas.microsoft.com/office/powerpoint/2010/main" val="11669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A8C5F-2AA3-4D3B-99AC-4A944CE545C9}"/>
              </a:ext>
            </a:extLst>
          </p:cNvPr>
          <p:cNvSpPr txBox="1"/>
          <p:nvPr/>
        </p:nvSpPr>
        <p:spPr>
          <a:xfrm>
            <a:off x="1219200" y="2705100"/>
            <a:ext cx="1531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提供的数据集包含邮件内容（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），人名与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映射（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persons.csv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），别名信息（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aliases.csv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文件中只考虑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MetadataTo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MetadataFrom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两列，分别表示收件人和寄件人姓名，但这些姓名包含许多别名，提供预处理代码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preprocess.py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以供参考。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完成这些后，即可由寄件人和收件人为节点构造有向图，不考虑重复边，编写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算法的代码，根据每个节点的入度计算其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值，迭代直到误差小于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10e-8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实验进阶版考虑加入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teleport β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，用以对概率转移矩阵进行修正，解决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dead ends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spider trap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的问题。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输出人名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及其对应的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74587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FA247B-4C97-4BC8-B82C-8A9B3140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64" y="0"/>
            <a:ext cx="8924925" cy="9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B4B5415C-4031-49CF-8D37-FF818CF9EE72}"/>
              </a:ext>
            </a:extLst>
          </p:cNvPr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9DED78A-CEBF-47D7-87C2-9389CAF085C8}"/>
              </a:ext>
            </a:extLst>
          </p:cNvPr>
          <p:cNvSpPr txBox="1"/>
          <p:nvPr/>
        </p:nvSpPr>
        <p:spPr>
          <a:xfrm>
            <a:off x="457200" y="484045"/>
            <a:ext cx="5029200" cy="755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实验注意事项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B6327D-5479-4905-955A-44E5E3EBA26D}"/>
              </a:ext>
            </a:extLst>
          </p:cNvPr>
          <p:cNvSpPr txBox="1"/>
          <p:nvPr/>
        </p:nvSpPr>
        <p:spPr>
          <a:xfrm>
            <a:off x="1295400" y="2705100"/>
            <a:ext cx="1531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第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、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2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次实验最好能今天做完检查完，实在没有完成的同学最晚在下周实验课时检查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检查完毕的同学及时将源代码和最终输出结果（截图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or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输出文本）打包提交到教学平台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若有问题请及时联系</a:t>
            </a:r>
            <a:r>
              <a:rPr lang="zh-CN" altLang="en-US" sz="2800">
                <a:solidFill>
                  <a:srgbClr val="545454"/>
                </a:solidFill>
                <a:ea typeface="字由点字典黑 65J"/>
              </a:rPr>
              <a:t>助教：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</p:txBody>
      </p:sp>
    </p:spTree>
    <p:extLst>
      <p:ext uri="{BB962C8B-B14F-4D97-AF65-F5344CB8AC3E}">
        <p14:creationId xmlns:p14="http://schemas.microsoft.com/office/powerpoint/2010/main" val="21582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344</Words>
  <Application>Microsoft Office PowerPoint</Application>
  <PresentationFormat>自定义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刘伟光</dc:creator>
  <cp:lastModifiedBy>wang jiashun</cp:lastModifiedBy>
  <cp:revision>124</cp:revision>
  <dcterms:created xsi:type="dcterms:W3CDTF">2006-08-16T00:00:00Z</dcterms:created>
  <dcterms:modified xsi:type="dcterms:W3CDTF">2022-01-16T09:59:48Z</dcterms:modified>
  <dc:identifier>DAEsILSKdPY</dc:identifier>
</cp:coreProperties>
</file>