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7" r:id="rId2"/>
  </p:sldMasterIdLst>
  <p:notesMasterIdLst>
    <p:notesMasterId r:id="rId53"/>
  </p:notesMasterIdLst>
  <p:sldIdLst>
    <p:sldId id="275" r:id="rId3"/>
    <p:sldId id="276" r:id="rId4"/>
    <p:sldId id="278" r:id="rId5"/>
    <p:sldId id="280" r:id="rId6"/>
    <p:sldId id="283" r:id="rId7"/>
    <p:sldId id="284" r:id="rId8"/>
    <p:sldId id="286" r:id="rId9"/>
    <p:sldId id="285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63" r:id="rId20"/>
    <p:sldId id="268" r:id="rId21"/>
    <p:sldId id="267" r:id="rId22"/>
    <p:sldId id="266" r:id="rId23"/>
    <p:sldId id="269" r:id="rId24"/>
    <p:sldId id="270" r:id="rId25"/>
    <p:sldId id="273" r:id="rId26"/>
    <p:sldId id="274" r:id="rId27"/>
    <p:sldId id="261" r:id="rId28"/>
    <p:sldId id="262" r:id="rId29"/>
    <p:sldId id="260" r:id="rId30"/>
    <p:sldId id="259" r:id="rId31"/>
    <p:sldId id="301" r:id="rId32"/>
    <p:sldId id="302" r:id="rId33"/>
    <p:sldId id="264" r:id="rId34"/>
    <p:sldId id="265" r:id="rId35"/>
    <p:sldId id="303" r:id="rId36"/>
    <p:sldId id="304" r:id="rId37"/>
    <p:sldId id="305" r:id="rId38"/>
    <p:sldId id="306" r:id="rId39"/>
    <p:sldId id="307" r:id="rId40"/>
    <p:sldId id="352" r:id="rId41"/>
    <p:sldId id="353" r:id="rId42"/>
    <p:sldId id="316" r:id="rId43"/>
    <p:sldId id="317" r:id="rId44"/>
    <p:sldId id="318" r:id="rId45"/>
    <p:sldId id="320" r:id="rId46"/>
    <p:sldId id="323" r:id="rId47"/>
    <p:sldId id="354" r:id="rId48"/>
    <p:sldId id="330" r:id="rId49"/>
    <p:sldId id="348" r:id="rId50"/>
    <p:sldId id="349" r:id="rId51"/>
    <p:sldId id="350" r:id="rId5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81638" autoAdjust="0"/>
  </p:normalViewPr>
  <p:slideViewPr>
    <p:cSldViewPr snapToGrid="0" snapToObjects="1">
      <p:cViewPr varScale="1">
        <p:scale>
          <a:sx n="74" d="100"/>
          <a:sy n="74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14425-A7D6-1E48-8775-04AAC51B77E3}" type="datetimeFigureOut">
              <a:rPr kumimoji="1" lang="zh-CN" altLang="en-US" smtClean="0"/>
              <a:t>2022/4/20/Wed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8345-BFDA-FA42-860F-6C1E7818AE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96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B99F44-D88B-4372-8D36-67402455DAA2}" type="datetime1">
              <a:rPr lang="zh-CN" altLang="en-US" smtClean="0"/>
              <a:t>2022/4/20/Wed</a:t>
            </a:fld>
            <a:endParaRPr lang="zh-CN" altLang="en-US" dirty="0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100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8877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30944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1687"/>
            <a:ext cx="8229600" cy="3714985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2" y="461529"/>
            <a:ext cx="8229599" cy="509813"/>
          </a:xfrm>
        </p:spPr>
        <p:txBody>
          <a:bodyPr/>
          <a:lstStyle>
            <a:lvl1pPr algn="l">
              <a:defRPr sz="2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D559A99-41B9-4DA9-8F17-86DFF679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87683"/>
            <a:ext cx="2133600" cy="248841"/>
          </a:xfrm>
        </p:spPr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7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zh-CN" altLang="en-US"/>
              <a:t>单击以编辑母版副标题样式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42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8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93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06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60960" y="30717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800" i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1800" i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引自</a:t>
            </a:r>
            <a:r>
              <a:rPr lang="en-US" altLang="zh-CN" sz="1800" i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CMU15445]</a:t>
            </a:r>
            <a:endParaRPr lang="zh-CN" altLang="en-US" sz="1800" i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871131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47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43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73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CD2011-3D0A-4024-B3B4-3345FFA65BBE}" type="datetimeFigureOut">
              <a:rPr lang="zh-CN" altLang="en-US" smtClean="0"/>
              <a:pPr/>
              <a:t>2022/4/20/Wed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7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585552-B7B9-45AC-8EED-AF2259EC2B71}" type="datetime1">
              <a:rPr lang="zh-CN" altLang="en-US" smtClean="0"/>
              <a:t>2022/4/20/Wed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82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9411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6178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4258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F51185-2B8B-42E6-A36D-52C805037D2D}" type="datetime1">
              <a:rPr lang="zh-CN" altLang="en-US" smtClean="0"/>
              <a:t>2022/4/20/Wed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5438755" y="-13499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800" i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sz="1800" i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1904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08403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831056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1350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6" y="4019551"/>
            <a:ext cx="155575" cy="11668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1350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sz="1350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sz="135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lIns="45720" rIns="45720" bIns="45720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>
            <a:lvl1pPr>
              <a:defRPr/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0204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953"/>
            <a:ext cx="9163050" cy="7810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sz="1350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953"/>
            <a:ext cx="4762500" cy="4786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sz="1350">
              <a:latin typeface="+mn-lt"/>
              <a:ea typeface="+mn-ea"/>
            </a:endParaRPr>
          </a:p>
        </p:txBody>
      </p:sp>
      <p:sp>
        <p:nvSpPr>
          <p:cNvPr id="2560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52863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560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51373"/>
            <a:ext cx="8229600" cy="329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6C8CFA-7F88-49B1-AA66-045BA62EBB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5609" name="组合 1"/>
          <p:cNvGrpSpPr>
            <a:grpSpLocks/>
          </p:cNvGrpSpPr>
          <p:nvPr/>
        </p:nvGrpSpPr>
        <p:grpSpPr bwMode="auto">
          <a:xfrm>
            <a:off x="-19050" y="152400"/>
            <a:ext cx="9180513" cy="485775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 sz="1350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01785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7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04788" indent="-204788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18454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45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0588" indent="-157163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566" indent="-157163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1FF094-DA77-43DC-A05F-B7319A65C8B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2627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mudb.io/btr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15445.courses.cs.cmu.edu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555870" y="1299796"/>
            <a:ext cx="17653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345" dirty="0">
                <a:solidFill>
                  <a:srgbClr val="1F4370"/>
                </a:solidFill>
                <a:latin typeface="Arial"/>
                <a:cs typeface="Arial"/>
              </a:rPr>
              <a:t>0</a:t>
            </a:r>
            <a:r>
              <a:rPr sz="10000" b="1" dirty="0">
                <a:solidFill>
                  <a:srgbClr val="1F4370"/>
                </a:solidFill>
                <a:latin typeface="Arial"/>
                <a:cs typeface="Arial"/>
              </a:rPr>
              <a:t>7</a:t>
            </a:r>
            <a:endParaRPr sz="10000" dirty="0">
              <a:solidFill>
                <a:srgbClr val="1F437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ubTitle" idx="1"/>
          </p:nvPr>
        </p:nvSpPr>
        <p:spPr>
          <a:xfrm>
            <a:off x="2086708" y="1405303"/>
            <a:ext cx="7819292" cy="2756139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529200" marR="5080" indent="0" algn="l">
              <a:lnSpc>
                <a:spcPts val="5760"/>
              </a:lnSpc>
              <a:spcBef>
                <a:spcPts val="1495"/>
              </a:spcBef>
              <a:buNone/>
            </a:pPr>
            <a:r>
              <a:rPr lang="zh-CN" altLang="en-US" sz="4600" b="1" spc="-120" dirty="0">
                <a:solidFill>
                  <a:srgbClr val="1F4370"/>
                </a:solidFill>
                <a:latin typeface="Arial"/>
                <a:cs typeface="Arial"/>
              </a:rPr>
              <a:t>树索引（</a:t>
            </a:r>
            <a:r>
              <a:rPr lang="en-US" altLang="zh-CN" sz="4600" b="1" spc="-120" dirty="0">
                <a:solidFill>
                  <a:srgbClr val="1F4370"/>
                </a:solidFill>
                <a:latin typeface="Arial"/>
                <a:cs typeface="Arial"/>
              </a:rPr>
              <a:t>Tree Indexes</a:t>
            </a:r>
            <a:r>
              <a:rPr lang="zh-CN" altLang="en-US" sz="4600" b="1" spc="-120" dirty="0">
                <a:solidFill>
                  <a:srgbClr val="1F4370"/>
                </a:solidFill>
                <a:latin typeface="Arial"/>
                <a:cs typeface="Arial"/>
              </a:rPr>
              <a:t>）</a:t>
            </a:r>
            <a:endParaRPr lang="en-US" altLang="zh-CN" sz="4600" b="1" spc="-120" dirty="0">
              <a:solidFill>
                <a:srgbClr val="1F4370"/>
              </a:solidFill>
              <a:latin typeface="Arial"/>
              <a:cs typeface="Arial"/>
            </a:endParaRPr>
          </a:p>
          <a:p>
            <a:pPr marL="529200" marR="5080" indent="0" algn="l">
              <a:lnSpc>
                <a:spcPts val="5760"/>
              </a:lnSpc>
              <a:spcBef>
                <a:spcPts val="1495"/>
              </a:spcBef>
              <a:buNone/>
            </a:pPr>
            <a:endParaRPr lang="en-US" altLang="zh-CN" sz="4600" b="1" spc="-120" dirty="0">
              <a:solidFill>
                <a:srgbClr val="1F4370"/>
              </a:solidFill>
              <a:latin typeface="Arial"/>
              <a:cs typeface="Arial"/>
            </a:endParaRPr>
          </a:p>
          <a:p>
            <a:pPr marL="529200" marR="5080" indent="0" algn="l">
              <a:lnSpc>
                <a:spcPts val="5760"/>
              </a:lnSpc>
              <a:spcBef>
                <a:spcPts val="1495"/>
              </a:spcBef>
              <a:buNone/>
            </a:pPr>
            <a:r>
              <a:rPr lang="en-US" altLang="zh-CN" sz="2400" b="1" dirty="0">
                <a:solidFill>
                  <a:srgbClr val="1F4370"/>
                </a:solidFill>
                <a:latin typeface="Arial"/>
                <a:cs typeface="Arial"/>
              </a:rPr>
              <a:t>                      2022.3</a:t>
            </a:r>
          </a:p>
        </p:txBody>
      </p:sp>
    </p:spTree>
    <p:extLst>
      <p:ext uri="{BB962C8B-B14F-4D97-AF65-F5344CB8AC3E}">
        <p14:creationId xmlns:p14="http://schemas.microsoft.com/office/powerpoint/2010/main" val="117733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树叶子结点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78" name="组 77"/>
          <p:cNvGrpSpPr/>
          <p:nvPr/>
        </p:nvGrpSpPr>
        <p:grpSpPr>
          <a:xfrm>
            <a:off x="3874770" y="1875282"/>
            <a:ext cx="4439920" cy="2220595"/>
            <a:chOff x="3874770" y="1875282"/>
            <a:chExt cx="4439920" cy="2220595"/>
          </a:xfrm>
        </p:grpSpPr>
        <p:sp>
          <p:nvSpPr>
            <p:cNvPr id="79" name="object 3"/>
            <p:cNvSpPr/>
            <p:nvPr/>
          </p:nvSpPr>
          <p:spPr>
            <a:xfrm>
              <a:off x="3874770" y="1875282"/>
              <a:ext cx="4439920" cy="2220595"/>
            </a:xfrm>
            <a:custGeom>
              <a:avLst/>
              <a:gdLst/>
              <a:ahLst/>
              <a:cxnLst/>
              <a:rect l="l" t="t" r="r" b="b"/>
              <a:pathLst>
                <a:path w="4439920" h="2220595">
                  <a:moveTo>
                    <a:pt x="4439412" y="0"/>
                  </a:moveTo>
                  <a:lnTo>
                    <a:pt x="0" y="0"/>
                  </a:lnTo>
                  <a:lnTo>
                    <a:pt x="0" y="2220468"/>
                  </a:lnTo>
                  <a:lnTo>
                    <a:pt x="4439412" y="2220468"/>
                  </a:lnTo>
                  <a:lnTo>
                    <a:pt x="44394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4"/>
            <p:cNvSpPr/>
            <p:nvPr/>
          </p:nvSpPr>
          <p:spPr>
            <a:xfrm>
              <a:off x="3874770" y="1875282"/>
              <a:ext cx="4439920" cy="2220595"/>
            </a:xfrm>
            <a:custGeom>
              <a:avLst/>
              <a:gdLst/>
              <a:ahLst/>
              <a:cxnLst/>
              <a:rect l="l" t="t" r="r" b="b"/>
              <a:pathLst>
                <a:path w="4439920" h="2220595">
                  <a:moveTo>
                    <a:pt x="0" y="2220468"/>
                  </a:moveTo>
                  <a:lnTo>
                    <a:pt x="4439412" y="2220468"/>
                  </a:lnTo>
                  <a:lnTo>
                    <a:pt x="4439412" y="0"/>
                  </a:lnTo>
                  <a:lnTo>
                    <a:pt x="0" y="0"/>
                  </a:lnTo>
                  <a:lnTo>
                    <a:pt x="0" y="2220468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377190" y="2190750"/>
            <a:ext cx="2705100" cy="1219200"/>
            <a:chOff x="377190" y="2190750"/>
            <a:chExt cx="2705100" cy="1219200"/>
          </a:xfrm>
        </p:grpSpPr>
        <p:sp>
          <p:nvSpPr>
            <p:cNvPr id="117" name="object 7"/>
            <p:cNvSpPr/>
            <p:nvPr/>
          </p:nvSpPr>
          <p:spPr>
            <a:xfrm>
              <a:off x="1425701" y="21907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5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99" y="228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8"/>
            <p:cNvSpPr/>
            <p:nvPr/>
          </p:nvSpPr>
          <p:spPr>
            <a:xfrm>
              <a:off x="1425701" y="21907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599" y="228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9"/>
            <p:cNvSpPr/>
            <p:nvPr/>
          </p:nvSpPr>
          <p:spPr>
            <a:xfrm>
              <a:off x="726186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0"/>
            <p:cNvSpPr/>
            <p:nvPr/>
          </p:nvSpPr>
          <p:spPr>
            <a:xfrm>
              <a:off x="726186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"/>
            <p:cNvSpPr/>
            <p:nvPr/>
          </p:nvSpPr>
          <p:spPr>
            <a:xfrm>
              <a:off x="992123" y="2418588"/>
              <a:ext cx="743585" cy="266700"/>
            </a:xfrm>
            <a:custGeom>
              <a:avLst/>
              <a:gdLst/>
              <a:ahLst/>
              <a:cxnLst/>
              <a:rect l="l" t="t" r="r" b="b"/>
              <a:pathLst>
                <a:path w="743585" h="266700">
                  <a:moveTo>
                    <a:pt x="31750" y="190500"/>
                  </a:move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31750" y="203200"/>
                  </a:lnTo>
                  <a:lnTo>
                    <a:pt x="31750" y="190500"/>
                  </a:lnTo>
                  <a:close/>
                </a:path>
                <a:path w="743585" h="266700">
                  <a:moveTo>
                    <a:pt x="730503" y="127000"/>
                  </a:moveTo>
                  <a:lnTo>
                    <a:pt x="34594" y="127000"/>
                  </a:lnTo>
                  <a:lnTo>
                    <a:pt x="31750" y="129793"/>
                  </a:lnTo>
                  <a:lnTo>
                    <a:pt x="31750" y="203200"/>
                  </a:lnTo>
                  <a:lnTo>
                    <a:pt x="44450" y="203200"/>
                  </a:lnTo>
                  <a:lnTo>
                    <a:pt x="44450" y="139700"/>
                  </a:lnTo>
                  <a:lnTo>
                    <a:pt x="38100" y="139700"/>
                  </a:lnTo>
                  <a:lnTo>
                    <a:pt x="44450" y="133350"/>
                  </a:lnTo>
                  <a:lnTo>
                    <a:pt x="730503" y="133350"/>
                  </a:lnTo>
                  <a:lnTo>
                    <a:pt x="730503" y="127000"/>
                  </a:lnTo>
                  <a:close/>
                </a:path>
                <a:path w="743585" h="266700">
                  <a:moveTo>
                    <a:pt x="76200" y="190500"/>
                  </a:moveTo>
                  <a:lnTo>
                    <a:pt x="44450" y="190500"/>
                  </a:lnTo>
                  <a:lnTo>
                    <a:pt x="44450" y="203200"/>
                  </a:lnTo>
                  <a:lnTo>
                    <a:pt x="69850" y="203200"/>
                  </a:lnTo>
                  <a:lnTo>
                    <a:pt x="76200" y="190500"/>
                  </a:lnTo>
                  <a:close/>
                </a:path>
                <a:path w="743585" h="266700">
                  <a:moveTo>
                    <a:pt x="44450" y="133350"/>
                  </a:moveTo>
                  <a:lnTo>
                    <a:pt x="38100" y="139700"/>
                  </a:lnTo>
                  <a:lnTo>
                    <a:pt x="44450" y="139700"/>
                  </a:lnTo>
                  <a:lnTo>
                    <a:pt x="44450" y="133350"/>
                  </a:lnTo>
                  <a:close/>
                </a:path>
                <a:path w="743585" h="266700">
                  <a:moveTo>
                    <a:pt x="743203" y="127000"/>
                  </a:moveTo>
                  <a:lnTo>
                    <a:pt x="736853" y="127000"/>
                  </a:lnTo>
                  <a:lnTo>
                    <a:pt x="730503" y="133350"/>
                  </a:lnTo>
                  <a:lnTo>
                    <a:pt x="44450" y="133350"/>
                  </a:lnTo>
                  <a:lnTo>
                    <a:pt x="44450" y="139700"/>
                  </a:lnTo>
                  <a:lnTo>
                    <a:pt x="740282" y="139700"/>
                  </a:lnTo>
                  <a:lnTo>
                    <a:pt x="743203" y="136906"/>
                  </a:lnTo>
                  <a:lnTo>
                    <a:pt x="743203" y="127000"/>
                  </a:lnTo>
                  <a:close/>
                </a:path>
                <a:path w="743585" h="266700">
                  <a:moveTo>
                    <a:pt x="743203" y="0"/>
                  </a:moveTo>
                  <a:lnTo>
                    <a:pt x="730503" y="0"/>
                  </a:lnTo>
                  <a:lnTo>
                    <a:pt x="730503" y="133350"/>
                  </a:lnTo>
                  <a:lnTo>
                    <a:pt x="736853" y="127000"/>
                  </a:lnTo>
                  <a:lnTo>
                    <a:pt x="743203" y="127000"/>
                  </a:lnTo>
                  <a:lnTo>
                    <a:pt x="74320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"/>
            <p:cNvSpPr/>
            <p:nvPr/>
          </p:nvSpPr>
          <p:spPr>
            <a:xfrm>
              <a:off x="2123694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3"/>
            <p:cNvSpPr/>
            <p:nvPr/>
          </p:nvSpPr>
          <p:spPr>
            <a:xfrm>
              <a:off x="2123694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4"/>
            <p:cNvSpPr/>
            <p:nvPr/>
          </p:nvSpPr>
          <p:spPr>
            <a:xfrm>
              <a:off x="1723390" y="2418588"/>
              <a:ext cx="743585" cy="266700"/>
            </a:xfrm>
            <a:custGeom>
              <a:avLst/>
              <a:gdLst/>
              <a:ahLst/>
              <a:cxnLst/>
              <a:rect l="l" t="t" r="r" b="b"/>
              <a:pathLst>
                <a:path w="743585" h="266700">
                  <a:moveTo>
                    <a:pt x="698754" y="190500"/>
                  </a:moveTo>
                  <a:lnTo>
                    <a:pt x="667004" y="190500"/>
                  </a:lnTo>
                  <a:lnTo>
                    <a:pt x="705104" y="266700"/>
                  </a:lnTo>
                  <a:lnTo>
                    <a:pt x="736854" y="203200"/>
                  </a:lnTo>
                  <a:lnTo>
                    <a:pt x="698754" y="203200"/>
                  </a:lnTo>
                  <a:lnTo>
                    <a:pt x="698754" y="190500"/>
                  </a:lnTo>
                  <a:close/>
                </a:path>
                <a:path w="743585" h="266700">
                  <a:moveTo>
                    <a:pt x="698754" y="133350"/>
                  </a:moveTo>
                  <a:lnTo>
                    <a:pt x="698754" y="203200"/>
                  </a:lnTo>
                  <a:lnTo>
                    <a:pt x="711454" y="203200"/>
                  </a:lnTo>
                  <a:lnTo>
                    <a:pt x="711454" y="139700"/>
                  </a:lnTo>
                  <a:lnTo>
                    <a:pt x="705104" y="139700"/>
                  </a:lnTo>
                  <a:lnTo>
                    <a:pt x="698754" y="133350"/>
                  </a:lnTo>
                  <a:close/>
                </a:path>
                <a:path w="743585" h="266700">
                  <a:moveTo>
                    <a:pt x="743204" y="190500"/>
                  </a:moveTo>
                  <a:lnTo>
                    <a:pt x="711454" y="190500"/>
                  </a:lnTo>
                  <a:lnTo>
                    <a:pt x="711454" y="203200"/>
                  </a:lnTo>
                  <a:lnTo>
                    <a:pt x="736854" y="203200"/>
                  </a:lnTo>
                  <a:lnTo>
                    <a:pt x="743204" y="190500"/>
                  </a:lnTo>
                  <a:close/>
                </a:path>
                <a:path w="743585" h="266700">
                  <a:moveTo>
                    <a:pt x="12700" y="0"/>
                  </a:moveTo>
                  <a:lnTo>
                    <a:pt x="0" y="0"/>
                  </a:lnTo>
                  <a:lnTo>
                    <a:pt x="0" y="136906"/>
                  </a:lnTo>
                  <a:lnTo>
                    <a:pt x="2793" y="139700"/>
                  </a:lnTo>
                  <a:lnTo>
                    <a:pt x="698754" y="139700"/>
                  </a:lnTo>
                  <a:lnTo>
                    <a:pt x="698754" y="133350"/>
                  </a:lnTo>
                  <a:lnTo>
                    <a:pt x="12700" y="133350"/>
                  </a:lnTo>
                  <a:lnTo>
                    <a:pt x="6350" y="127000"/>
                  </a:lnTo>
                  <a:lnTo>
                    <a:pt x="12700" y="127000"/>
                  </a:lnTo>
                  <a:lnTo>
                    <a:pt x="12700" y="0"/>
                  </a:lnTo>
                  <a:close/>
                </a:path>
                <a:path w="743585" h="266700">
                  <a:moveTo>
                    <a:pt x="708533" y="127000"/>
                  </a:moveTo>
                  <a:lnTo>
                    <a:pt x="12700" y="127000"/>
                  </a:lnTo>
                  <a:lnTo>
                    <a:pt x="12700" y="133350"/>
                  </a:lnTo>
                  <a:lnTo>
                    <a:pt x="698754" y="133350"/>
                  </a:lnTo>
                  <a:lnTo>
                    <a:pt x="705104" y="139700"/>
                  </a:lnTo>
                  <a:lnTo>
                    <a:pt x="711454" y="139700"/>
                  </a:lnTo>
                  <a:lnTo>
                    <a:pt x="711454" y="129793"/>
                  </a:lnTo>
                  <a:lnTo>
                    <a:pt x="708533" y="127000"/>
                  </a:lnTo>
                  <a:close/>
                </a:path>
                <a:path w="743585" h="266700">
                  <a:moveTo>
                    <a:pt x="12700" y="127000"/>
                  </a:moveTo>
                  <a:lnTo>
                    <a:pt x="6350" y="127000"/>
                  </a:lnTo>
                  <a:lnTo>
                    <a:pt x="12700" y="133350"/>
                  </a:lnTo>
                  <a:lnTo>
                    <a:pt x="12700" y="1270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5"/>
            <p:cNvSpPr/>
            <p:nvPr/>
          </p:nvSpPr>
          <p:spPr>
            <a:xfrm>
              <a:off x="3771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6"/>
            <p:cNvSpPr/>
            <p:nvPr/>
          </p:nvSpPr>
          <p:spPr>
            <a:xfrm>
              <a:off x="3771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7"/>
            <p:cNvSpPr/>
            <p:nvPr/>
          </p:nvSpPr>
          <p:spPr>
            <a:xfrm>
              <a:off x="1075181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8"/>
            <p:cNvSpPr/>
            <p:nvPr/>
          </p:nvSpPr>
          <p:spPr>
            <a:xfrm>
              <a:off x="1075181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9"/>
            <p:cNvSpPr/>
            <p:nvPr/>
          </p:nvSpPr>
          <p:spPr>
            <a:xfrm>
              <a:off x="643128" y="2913887"/>
              <a:ext cx="774700" cy="266700"/>
            </a:xfrm>
            <a:custGeom>
              <a:avLst/>
              <a:gdLst/>
              <a:ahLst/>
              <a:cxnLst/>
              <a:rect l="l" t="t" r="r" b="b"/>
              <a:pathLst>
                <a:path w="774700" h="266700">
                  <a:moveTo>
                    <a:pt x="774573" y="190500"/>
                  </a:moveTo>
                  <a:lnTo>
                    <a:pt x="742823" y="190500"/>
                  </a:lnTo>
                  <a:lnTo>
                    <a:pt x="742823" y="139700"/>
                  </a:lnTo>
                  <a:lnTo>
                    <a:pt x="742823" y="129794"/>
                  </a:lnTo>
                  <a:lnTo>
                    <a:pt x="739902" y="127000"/>
                  </a:lnTo>
                  <a:lnTo>
                    <a:pt x="393801" y="127000"/>
                  </a:lnTo>
                  <a:lnTo>
                    <a:pt x="393801" y="0"/>
                  </a:lnTo>
                  <a:lnTo>
                    <a:pt x="393446" y="0"/>
                  </a:lnTo>
                  <a:lnTo>
                    <a:pt x="381101" y="0"/>
                  </a:lnTo>
                  <a:lnTo>
                    <a:pt x="380746" y="0"/>
                  </a:lnTo>
                  <a:lnTo>
                    <a:pt x="380746" y="127000"/>
                  </a:lnTo>
                  <a:lnTo>
                    <a:pt x="34594" y="127000"/>
                  </a:lnTo>
                  <a:lnTo>
                    <a:pt x="31750" y="129794"/>
                  </a:lnTo>
                  <a:lnTo>
                    <a:pt x="31750" y="190500"/>
                  </a:ln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76200" y="190500"/>
                  </a:lnTo>
                  <a:lnTo>
                    <a:pt x="44450" y="190500"/>
                  </a:lnTo>
                  <a:lnTo>
                    <a:pt x="44450" y="139700"/>
                  </a:lnTo>
                  <a:lnTo>
                    <a:pt x="383590" y="139700"/>
                  </a:lnTo>
                  <a:lnTo>
                    <a:pt x="390956" y="139700"/>
                  </a:lnTo>
                  <a:lnTo>
                    <a:pt x="730123" y="139700"/>
                  </a:lnTo>
                  <a:lnTo>
                    <a:pt x="730123" y="190500"/>
                  </a:lnTo>
                  <a:lnTo>
                    <a:pt x="698373" y="190500"/>
                  </a:lnTo>
                  <a:lnTo>
                    <a:pt x="736473" y="266700"/>
                  </a:lnTo>
                  <a:lnTo>
                    <a:pt x="768223" y="203200"/>
                  </a:lnTo>
                  <a:lnTo>
                    <a:pt x="774573" y="1905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20"/>
            <p:cNvSpPr/>
            <p:nvPr/>
          </p:nvSpPr>
          <p:spPr>
            <a:xfrm>
              <a:off x="1774698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21"/>
            <p:cNvSpPr/>
            <p:nvPr/>
          </p:nvSpPr>
          <p:spPr>
            <a:xfrm>
              <a:off x="1774698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22"/>
            <p:cNvSpPr/>
            <p:nvPr/>
          </p:nvSpPr>
          <p:spPr>
            <a:xfrm>
              <a:off x="24726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23"/>
            <p:cNvSpPr/>
            <p:nvPr/>
          </p:nvSpPr>
          <p:spPr>
            <a:xfrm>
              <a:off x="24726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24"/>
            <p:cNvSpPr/>
            <p:nvPr/>
          </p:nvSpPr>
          <p:spPr>
            <a:xfrm>
              <a:off x="2040636" y="2913887"/>
              <a:ext cx="774700" cy="266700"/>
            </a:xfrm>
            <a:custGeom>
              <a:avLst/>
              <a:gdLst/>
              <a:ahLst/>
              <a:cxnLst/>
              <a:rect l="l" t="t" r="r" b="b"/>
              <a:pathLst>
                <a:path w="774700" h="266700">
                  <a:moveTo>
                    <a:pt x="774573" y="190500"/>
                  </a:moveTo>
                  <a:lnTo>
                    <a:pt x="742823" y="190500"/>
                  </a:lnTo>
                  <a:lnTo>
                    <a:pt x="742823" y="139700"/>
                  </a:lnTo>
                  <a:lnTo>
                    <a:pt x="742823" y="129794"/>
                  </a:lnTo>
                  <a:lnTo>
                    <a:pt x="739902" y="127000"/>
                  </a:lnTo>
                  <a:lnTo>
                    <a:pt x="393827" y="127000"/>
                  </a:lnTo>
                  <a:lnTo>
                    <a:pt x="393827" y="0"/>
                  </a:lnTo>
                  <a:lnTo>
                    <a:pt x="393446" y="0"/>
                  </a:lnTo>
                  <a:lnTo>
                    <a:pt x="381127" y="0"/>
                  </a:lnTo>
                  <a:lnTo>
                    <a:pt x="380746" y="0"/>
                  </a:lnTo>
                  <a:lnTo>
                    <a:pt x="380746" y="127000"/>
                  </a:lnTo>
                  <a:lnTo>
                    <a:pt x="34544" y="127000"/>
                  </a:lnTo>
                  <a:lnTo>
                    <a:pt x="31750" y="129794"/>
                  </a:lnTo>
                  <a:lnTo>
                    <a:pt x="31750" y="190500"/>
                  </a:ln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76200" y="190500"/>
                  </a:lnTo>
                  <a:lnTo>
                    <a:pt x="44450" y="190500"/>
                  </a:lnTo>
                  <a:lnTo>
                    <a:pt x="44450" y="139700"/>
                  </a:lnTo>
                  <a:lnTo>
                    <a:pt x="383540" y="139700"/>
                  </a:lnTo>
                  <a:lnTo>
                    <a:pt x="390906" y="139700"/>
                  </a:lnTo>
                  <a:lnTo>
                    <a:pt x="730123" y="139700"/>
                  </a:lnTo>
                  <a:lnTo>
                    <a:pt x="730123" y="190500"/>
                  </a:lnTo>
                  <a:lnTo>
                    <a:pt x="698373" y="190500"/>
                  </a:lnTo>
                  <a:lnTo>
                    <a:pt x="736473" y="266700"/>
                  </a:lnTo>
                  <a:lnTo>
                    <a:pt x="768223" y="203200"/>
                  </a:lnTo>
                  <a:lnTo>
                    <a:pt x="774573" y="1905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26"/>
          <p:cNvSpPr txBox="1"/>
          <p:nvPr/>
        </p:nvSpPr>
        <p:spPr>
          <a:xfrm>
            <a:off x="4133215" y="2650363"/>
            <a:ext cx="1158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5" dirty="0">
                <a:solidFill>
                  <a:srgbClr val="636363"/>
                </a:solidFill>
                <a:latin typeface="Book Antiqua"/>
                <a:cs typeface="Book Antiqua"/>
              </a:rPr>
              <a:t>Sorted</a:t>
            </a:r>
            <a:r>
              <a:rPr sz="2000" b="1" i="1" spc="-200" dirty="0">
                <a:solidFill>
                  <a:srgbClr val="636363"/>
                </a:solidFill>
                <a:latin typeface="Book Antiqua"/>
                <a:cs typeface="Book Antiqua"/>
              </a:rPr>
              <a:t> </a:t>
            </a:r>
            <a:r>
              <a:rPr sz="2000" b="1" i="1" spc="-140" dirty="0">
                <a:solidFill>
                  <a:srgbClr val="636363"/>
                </a:solidFill>
                <a:latin typeface="Book Antiqua"/>
                <a:cs typeface="Book Antiqua"/>
              </a:rPr>
              <a:t>Keys</a:t>
            </a:r>
            <a:endParaRPr sz="2000">
              <a:latin typeface="Book Antiqua"/>
              <a:cs typeface="Book Antiqua"/>
            </a:endParaRPr>
          </a:p>
        </p:txBody>
      </p:sp>
      <p:graphicFrame>
        <p:nvGraphicFramePr>
          <p:cNvPr id="136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113"/>
              </p:ext>
            </p:extLst>
          </p:nvPr>
        </p:nvGraphicFramePr>
        <p:xfrm>
          <a:off x="4133341" y="2962910"/>
          <a:ext cx="2880359" cy="312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419">
                <a:tc>
                  <a:txBody>
                    <a:bodyPr/>
                    <a:lstStyle/>
                    <a:p>
                      <a:pPr marL="158750">
                        <a:lnSpc>
                          <a:spcPts val="2360"/>
                        </a:lnSpc>
                      </a:pPr>
                      <a:r>
                        <a:rPr sz="2100" b="1" i="1" spc="-29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K1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360"/>
                        </a:lnSpc>
                      </a:pPr>
                      <a:r>
                        <a:rPr sz="2100" b="1" i="1" spc="-29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K2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360"/>
                        </a:lnSpc>
                      </a:pPr>
                      <a:r>
                        <a:rPr sz="2100" b="1" i="1" spc="-29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K3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360"/>
                        </a:lnSpc>
                      </a:pPr>
                      <a:r>
                        <a:rPr sz="2100" b="1" i="1" spc="-29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K4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360"/>
                        </a:lnSpc>
                      </a:pPr>
                      <a:r>
                        <a:rPr sz="2100" b="1" i="1" spc="-29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K5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" name="object 28"/>
          <p:cNvSpPr txBox="1"/>
          <p:nvPr/>
        </p:nvSpPr>
        <p:spPr>
          <a:xfrm>
            <a:off x="7034910" y="2950210"/>
            <a:ext cx="4451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0" dirty="0">
                <a:solidFill>
                  <a:srgbClr val="44433E"/>
                </a:solidFill>
                <a:latin typeface="Calibri"/>
                <a:cs typeface="Calibri"/>
              </a:rPr>
              <a:t>••</a:t>
            </a:r>
            <a:r>
              <a:rPr sz="2000" dirty="0">
                <a:solidFill>
                  <a:srgbClr val="44433E"/>
                </a:solidFill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8" name="object 29"/>
          <p:cNvSpPr txBox="1"/>
          <p:nvPr/>
        </p:nvSpPr>
        <p:spPr>
          <a:xfrm>
            <a:off x="7468361" y="2975610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2420"/>
              </a:lnSpc>
            </a:pPr>
            <a:r>
              <a:rPr sz="2100" b="1" i="1" spc="-270" dirty="0">
                <a:solidFill>
                  <a:srgbClr val="585858"/>
                </a:solidFill>
                <a:latin typeface="Trebuchet MS"/>
                <a:cs typeface="Trebuchet MS"/>
              </a:rPr>
              <a:t>Kn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39" name="object 30"/>
          <p:cNvSpPr txBox="1"/>
          <p:nvPr/>
        </p:nvSpPr>
        <p:spPr>
          <a:xfrm>
            <a:off x="4133215" y="3365372"/>
            <a:ext cx="641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00" dirty="0">
                <a:solidFill>
                  <a:srgbClr val="636363"/>
                </a:solidFill>
                <a:latin typeface="Book Antiqua"/>
                <a:cs typeface="Book Antiqua"/>
              </a:rPr>
              <a:t>Values</a:t>
            </a:r>
            <a:endParaRPr sz="2000">
              <a:latin typeface="Book Antiqua"/>
              <a:cs typeface="Book Antiqua"/>
            </a:endParaRPr>
          </a:p>
        </p:txBody>
      </p:sp>
      <p:graphicFrame>
        <p:nvGraphicFramePr>
          <p:cNvPr id="140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41143"/>
              </p:ext>
            </p:extLst>
          </p:nvPr>
        </p:nvGraphicFramePr>
        <p:xfrm>
          <a:off x="4133341" y="3677665"/>
          <a:ext cx="2880359" cy="313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¤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¤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7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¤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¤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¤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object 32"/>
          <p:cNvSpPr txBox="1"/>
          <p:nvPr/>
        </p:nvSpPr>
        <p:spPr>
          <a:xfrm>
            <a:off x="7034910" y="3665321"/>
            <a:ext cx="4451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0" dirty="0">
                <a:solidFill>
                  <a:srgbClr val="44433E"/>
                </a:solidFill>
                <a:latin typeface="Calibri"/>
                <a:cs typeface="Calibri"/>
              </a:rPr>
              <a:t>••</a:t>
            </a:r>
            <a:r>
              <a:rPr sz="2000" dirty="0">
                <a:solidFill>
                  <a:srgbClr val="44433E"/>
                </a:solidFill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2" name="object 33"/>
          <p:cNvSpPr txBox="1"/>
          <p:nvPr/>
        </p:nvSpPr>
        <p:spPr>
          <a:xfrm>
            <a:off x="7468361" y="3690365"/>
            <a:ext cx="574675" cy="314325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¤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3" name="object 34"/>
          <p:cNvSpPr txBox="1"/>
          <p:nvPr/>
        </p:nvSpPr>
        <p:spPr>
          <a:xfrm>
            <a:off x="5796534" y="226085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60"/>
              </a:lnSpc>
            </a:pP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¤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4" name="object 35"/>
          <p:cNvSpPr txBox="1"/>
          <p:nvPr/>
        </p:nvSpPr>
        <p:spPr>
          <a:xfrm>
            <a:off x="6621018" y="226085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60"/>
              </a:lnSpc>
            </a:pP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¤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5" name="object 36"/>
          <p:cNvSpPr txBox="1"/>
          <p:nvPr/>
        </p:nvSpPr>
        <p:spPr>
          <a:xfrm>
            <a:off x="6608826" y="1926717"/>
            <a:ext cx="48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65" dirty="0">
                <a:solidFill>
                  <a:srgbClr val="636363"/>
                </a:solidFill>
                <a:latin typeface="Book Antiqua"/>
                <a:cs typeface="Book Antiqua"/>
              </a:rPr>
              <a:t>Next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46" name="object 37"/>
          <p:cNvSpPr txBox="1"/>
          <p:nvPr/>
        </p:nvSpPr>
        <p:spPr>
          <a:xfrm>
            <a:off x="4146041" y="226085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#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47" name="object 38"/>
          <p:cNvSpPr txBox="1"/>
          <p:nvPr/>
        </p:nvSpPr>
        <p:spPr>
          <a:xfrm>
            <a:off x="4970526" y="226085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#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48" name="object 39"/>
          <p:cNvSpPr txBox="1"/>
          <p:nvPr/>
        </p:nvSpPr>
        <p:spPr>
          <a:xfrm>
            <a:off x="3861053" y="1327911"/>
            <a:ext cx="2399665" cy="9296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b="1" i="1" spc="-155" dirty="0">
                <a:solidFill>
                  <a:srgbClr val="636363"/>
                </a:solidFill>
                <a:latin typeface="Book Antiqua"/>
                <a:cs typeface="Book Antiqua"/>
              </a:rPr>
              <a:t>B+Tree </a:t>
            </a:r>
            <a:r>
              <a:rPr sz="2400" b="1" i="1" spc="-120" dirty="0">
                <a:solidFill>
                  <a:srgbClr val="636363"/>
                </a:solidFill>
                <a:latin typeface="Book Antiqua"/>
                <a:cs typeface="Book Antiqua"/>
              </a:rPr>
              <a:t>Leaf</a:t>
            </a:r>
            <a:r>
              <a:rPr sz="2400" b="1" i="1" spc="-175" dirty="0">
                <a:solidFill>
                  <a:srgbClr val="636363"/>
                </a:solidFill>
                <a:latin typeface="Book Antiqua"/>
                <a:cs typeface="Book Antiqua"/>
              </a:rPr>
              <a:t> </a:t>
            </a:r>
            <a:r>
              <a:rPr sz="2400" b="1" i="1" spc="-270" dirty="0">
                <a:solidFill>
                  <a:srgbClr val="636363"/>
                </a:solidFill>
                <a:latin typeface="Book Antiqua"/>
                <a:cs typeface="Book Antiqua"/>
              </a:rPr>
              <a:t>Node</a:t>
            </a:r>
            <a:endParaRPr sz="2400" dirty="0">
              <a:latin typeface="Book Antiqua"/>
              <a:cs typeface="Book Antiqua"/>
            </a:endParaRPr>
          </a:p>
          <a:p>
            <a:pPr marL="284480">
              <a:lnSpc>
                <a:spcPct val="100000"/>
              </a:lnSpc>
              <a:spcBef>
                <a:spcPts val="840"/>
              </a:spcBef>
              <a:tabLst>
                <a:tab pos="1109345" algn="l"/>
                <a:tab pos="1934845" algn="l"/>
              </a:tabLst>
            </a:pPr>
            <a:r>
              <a:rPr sz="2000" b="1" i="1" spc="-185" dirty="0">
                <a:solidFill>
                  <a:srgbClr val="636363"/>
                </a:solidFill>
                <a:latin typeface="Book Antiqua"/>
                <a:cs typeface="Book Antiqua"/>
              </a:rPr>
              <a:t>Le</a:t>
            </a:r>
            <a:r>
              <a:rPr sz="2000" b="1" i="1" spc="-204" dirty="0">
                <a:solidFill>
                  <a:srgbClr val="636363"/>
                </a:solidFill>
                <a:latin typeface="Book Antiqua"/>
                <a:cs typeface="Book Antiqua"/>
              </a:rPr>
              <a:t>v</a:t>
            </a:r>
            <a:r>
              <a:rPr sz="2000" b="1" i="1" spc="-160" dirty="0">
                <a:solidFill>
                  <a:srgbClr val="636363"/>
                </a:solidFill>
                <a:latin typeface="Book Antiqua"/>
                <a:cs typeface="Book Antiqua"/>
              </a:rPr>
              <a:t>el</a:t>
            </a:r>
            <a:r>
              <a:rPr sz="2000" b="1" i="1" dirty="0">
                <a:solidFill>
                  <a:srgbClr val="636363"/>
                </a:solidFill>
                <a:latin typeface="Book Antiqua"/>
                <a:cs typeface="Book Antiqua"/>
              </a:rPr>
              <a:t>	</a:t>
            </a:r>
            <a:r>
              <a:rPr sz="2000" b="1" i="1" spc="-235" dirty="0">
                <a:solidFill>
                  <a:srgbClr val="636363"/>
                </a:solidFill>
                <a:latin typeface="Book Antiqua"/>
                <a:cs typeface="Book Antiqua"/>
              </a:rPr>
              <a:t>Sl</a:t>
            </a:r>
            <a:r>
              <a:rPr sz="2000" b="1" i="1" spc="-300" dirty="0">
                <a:solidFill>
                  <a:srgbClr val="636363"/>
                </a:solidFill>
                <a:latin typeface="Book Antiqua"/>
                <a:cs typeface="Book Antiqua"/>
              </a:rPr>
              <a:t>o</a:t>
            </a:r>
            <a:r>
              <a:rPr sz="2000" b="1" i="1" spc="-225" dirty="0">
                <a:solidFill>
                  <a:srgbClr val="636363"/>
                </a:solidFill>
                <a:latin typeface="Book Antiqua"/>
                <a:cs typeface="Book Antiqua"/>
              </a:rPr>
              <a:t>t</a:t>
            </a:r>
            <a:r>
              <a:rPr sz="2000" b="1" i="1" spc="-250" dirty="0">
                <a:solidFill>
                  <a:srgbClr val="636363"/>
                </a:solidFill>
                <a:latin typeface="Book Antiqua"/>
                <a:cs typeface="Book Antiqua"/>
              </a:rPr>
              <a:t>s</a:t>
            </a:r>
            <a:r>
              <a:rPr sz="2000" b="1" i="1" dirty="0">
                <a:solidFill>
                  <a:srgbClr val="636363"/>
                </a:solidFill>
                <a:latin typeface="Book Antiqua"/>
                <a:cs typeface="Book Antiqua"/>
              </a:rPr>
              <a:t>	</a:t>
            </a:r>
            <a:r>
              <a:rPr sz="2000" b="1" i="1" spc="-145" dirty="0">
                <a:solidFill>
                  <a:srgbClr val="636363"/>
                </a:solidFill>
                <a:latin typeface="Book Antiqua"/>
                <a:cs typeface="Book Antiqua"/>
              </a:rPr>
              <a:t>Prev</a:t>
            </a:r>
            <a:endParaRPr sz="2000" dirty="0">
              <a:latin typeface="Book Antiqua"/>
              <a:cs typeface="Book Antiqua"/>
            </a:endParaRPr>
          </a:p>
        </p:txBody>
      </p:sp>
      <p:sp>
        <p:nvSpPr>
          <p:cNvPr id="149" name="object 40"/>
          <p:cNvSpPr/>
          <p:nvPr/>
        </p:nvSpPr>
        <p:spPr>
          <a:xfrm>
            <a:off x="4277486" y="3287267"/>
            <a:ext cx="171450" cy="401955"/>
          </a:xfrm>
          <a:custGeom>
            <a:avLst/>
            <a:gdLst/>
            <a:ahLst/>
            <a:cxnLst/>
            <a:rect l="l" t="t" r="r" b="b"/>
            <a:pathLst>
              <a:path w="171450" h="401954">
                <a:moveTo>
                  <a:pt x="57150" y="230123"/>
                </a:moveTo>
                <a:lnTo>
                  <a:pt x="0" y="230123"/>
                </a:lnTo>
                <a:lnTo>
                  <a:pt x="85725" y="401573"/>
                </a:lnTo>
                <a:lnTo>
                  <a:pt x="157162" y="258698"/>
                </a:lnTo>
                <a:lnTo>
                  <a:pt x="57150" y="258698"/>
                </a:lnTo>
                <a:lnTo>
                  <a:pt x="57150" y="230123"/>
                </a:lnTo>
                <a:close/>
              </a:path>
              <a:path w="171450" h="401954">
                <a:moveTo>
                  <a:pt x="114300" y="0"/>
                </a:moveTo>
                <a:lnTo>
                  <a:pt x="57150" y="0"/>
                </a:lnTo>
                <a:lnTo>
                  <a:pt x="57150" y="258698"/>
                </a:lnTo>
                <a:lnTo>
                  <a:pt x="114300" y="258698"/>
                </a:lnTo>
                <a:lnTo>
                  <a:pt x="114300" y="0"/>
                </a:lnTo>
                <a:close/>
              </a:path>
              <a:path w="171450" h="401954">
                <a:moveTo>
                  <a:pt x="171450" y="230123"/>
                </a:moveTo>
                <a:lnTo>
                  <a:pt x="114300" y="230123"/>
                </a:lnTo>
                <a:lnTo>
                  <a:pt x="114300" y="258698"/>
                </a:lnTo>
                <a:lnTo>
                  <a:pt x="157162" y="258698"/>
                </a:lnTo>
                <a:lnTo>
                  <a:pt x="171450" y="230123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41"/>
          <p:cNvSpPr/>
          <p:nvPr/>
        </p:nvSpPr>
        <p:spPr>
          <a:xfrm>
            <a:off x="4855083" y="3287267"/>
            <a:ext cx="2916555" cy="401955"/>
          </a:xfrm>
          <a:custGeom>
            <a:avLst/>
            <a:gdLst/>
            <a:ahLst/>
            <a:cxnLst/>
            <a:rect l="l" t="t" r="r" b="b"/>
            <a:pathLst>
              <a:path w="2916554" h="401954">
                <a:moveTo>
                  <a:pt x="171450" y="230136"/>
                </a:moveTo>
                <a:lnTo>
                  <a:pt x="114300" y="230136"/>
                </a:lnTo>
                <a:lnTo>
                  <a:pt x="114300" y="0"/>
                </a:lnTo>
                <a:lnTo>
                  <a:pt x="57150" y="0"/>
                </a:lnTo>
                <a:lnTo>
                  <a:pt x="57150" y="230136"/>
                </a:lnTo>
                <a:lnTo>
                  <a:pt x="0" y="230136"/>
                </a:lnTo>
                <a:lnTo>
                  <a:pt x="85725" y="401574"/>
                </a:lnTo>
                <a:lnTo>
                  <a:pt x="157162" y="258699"/>
                </a:lnTo>
                <a:lnTo>
                  <a:pt x="171450" y="230136"/>
                </a:lnTo>
                <a:close/>
              </a:path>
              <a:path w="2916554" h="401954">
                <a:moveTo>
                  <a:pt x="747522" y="230136"/>
                </a:moveTo>
                <a:lnTo>
                  <a:pt x="690372" y="230136"/>
                </a:lnTo>
                <a:lnTo>
                  <a:pt x="690372" y="0"/>
                </a:lnTo>
                <a:lnTo>
                  <a:pt x="633222" y="0"/>
                </a:lnTo>
                <a:lnTo>
                  <a:pt x="633222" y="230136"/>
                </a:lnTo>
                <a:lnTo>
                  <a:pt x="576072" y="230136"/>
                </a:lnTo>
                <a:lnTo>
                  <a:pt x="661797" y="401574"/>
                </a:lnTo>
                <a:lnTo>
                  <a:pt x="733234" y="258699"/>
                </a:lnTo>
                <a:lnTo>
                  <a:pt x="747522" y="230136"/>
                </a:lnTo>
                <a:close/>
              </a:path>
              <a:path w="2916554" h="401954">
                <a:moveTo>
                  <a:pt x="1325118" y="230136"/>
                </a:moveTo>
                <a:lnTo>
                  <a:pt x="1267968" y="230136"/>
                </a:lnTo>
                <a:lnTo>
                  <a:pt x="1267968" y="0"/>
                </a:lnTo>
                <a:lnTo>
                  <a:pt x="1210818" y="0"/>
                </a:lnTo>
                <a:lnTo>
                  <a:pt x="1210818" y="230136"/>
                </a:lnTo>
                <a:lnTo>
                  <a:pt x="1153668" y="230136"/>
                </a:lnTo>
                <a:lnTo>
                  <a:pt x="1239393" y="401574"/>
                </a:lnTo>
                <a:lnTo>
                  <a:pt x="1310830" y="258699"/>
                </a:lnTo>
                <a:lnTo>
                  <a:pt x="1325118" y="230136"/>
                </a:lnTo>
                <a:close/>
              </a:path>
              <a:path w="2916554" h="401954">
                <a:moveTo>
                  <a:pt x="1901190" y="230136"/>
                </a:moveTo>
                <a:lnTo>
                  <a:pt x="1844040" y="230136"/>
                </a:lnTo>
                <a:lnTo>
                  <a:pt x="1844040" y="0"/>
                </a:lnTo>
                <a:lnTo>
                  <a:pt x="1786890" y="0"/>
                </a:lnTo>
                <a:lnTo>
                  <a:pt x="1786890" y="230136"/>
                </a:lnTo>
                <a:lnTo>
                  <a:pt x="1729740" y="230136"/>
                </a:lnTo>
                <a:lnTo>
                  <a:pt x="1815465" y="401574"/>
                </a:lnTo>
                <a:lnTo>
                  <a:pt x="1886902" y="258699"/>
                </a:lnTo>
                <a:lnTo>
                  <a:pt x="1901190" y="230136"/>
                </a:lnTo>
                <a:close/>
              </a:path>
              <a:path w="2916554" h="401954">
                <a:moveTo>
                  <a:pt x="2916174" y="230136"/>
                </a:moveTo>
                <a:lnTo>
                  <a:pt x="2859024" y="230136"/>
                </a:lnTo>
                <a:lnTo>
                  <a:pt x="2859024" y="0"/>
                </a:lnTo>
                <a:lnTo>
                  <a:pt x="2801874" y="0"/>
                </a:lnTo>
                <a:lnTo>
                  <a:pt x="2801874" y="230136"/>
                </a:lnTo>
                <a:lnTo>
                  <a:pt x="2744724" y="230136"/>
                </a:lnTo>
                <a:lnTo>
                  <a:pt x="2830449" y="401574"/>
                </a:lnTo>
                <a:lnTo>
                  <a:pt x="2901886" y="258699"/>
                </a:lnTo>
                <a:lnTo>
                  <a:pt x="2916174" y="230136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矩形 42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78943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树叶子结点的值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51373"/>
            <a:ext cx="4415563" cy="3292078"/>
          </a:xfrm>
        </p:spPr>
        <p:txBody>
          <a:bodyPr/>
          <a:lstStyle/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zh-CN" altLang="en-US" sz="2400" dirty="0"/>
              <a:t>方法一：记录</a:t>
            </a:r>
            <a:r>
              <a:rPr lang="en-US" altLang="zh-CN" sz="2400" dirty="0"/>
              <a:t>ID</a:t>
            </a:r>
          </a:p>
          <a:p>
            <a:pPr marL="0" lvl="2" indent="223838">
              <a:lnSpc>
                <a:spcPts val="2490"/>
              </a:lnSpc>
              <a:spcBef>
                <a:spcPts val="1032"/>
              </a:spcBef>
              <a:buNone/>
            </a:pPr>
            <a:r>
              <a:rPr lang="zh-CN" altLang="en-US" sz="2400" spc="5" dirty="0">
                <a:latin typeface="Times New Roman"/>
                <a:cs typeface="Times New Roman"/>
              </a:rPr>
              <a:t>    指向索引项所对应元组位置的指针。</a:t>
            </a:r>
            <a:endParaRPr lang="en-US" altLang="zh-CN" sz="2400" dirty="0"/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zh-CN" altLang="en-US" sz="2400" dirty="0"/>
              <a:t>方法二：元组数据</a:t>
            </a:r>
            <a:endParaRPr lang="en-US" altLang="zh-CN" sz="2400" dirty="0"/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zh-CN" altLang="en-US" sz="2400" spc="5">
                <a:latin typeface="Times New Roman"/>
                <a:cs typeface="Times New Roman"/>
              </a:rPr>
              <a:t>      元组</a:t>
            </a:r>
            <a:r>
              <a:rPr lang="zh-CN" altLang="en-US" sz="2400" spc="5" dirty="0">
                <a:latin typeface="Times New Roman"/>
                <a:cs typeface="Times New Roman"/>
              </a:rPr>
              <a:t>的实际数据存储在叶子结点中；</a:t>
            </a:r>
            <a:endParaRPr lang="en-US" altLang="zh-CN" sz="2400" spc="5" dirty="0">
              <a:latin typeface="Times New Roman"/>
              <a:cs typeface="Times New Roman"/>
            </a:endParaRPr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en-US" altLang="zh-CN" sz="2400" spc="5" dirty="0">
                <a:latin typeface="Times New Roman"/>
                <a:cs typeface="Times New Roman"/>
              </a:rPr>
              <a:t>      </a:t>
            </a:r>
            <a:r>
              <a:rPr lang="zh-CN" altLang="en-US" sz="2400" dirty="0">
                <a:latin typeface="Times New Roman"/>
                <a:cs typeface="Times New Roman"/>
              </a:rPr>
              <a:t>二级索引则必须采用将记录</a:t>
            </a:r>
            <a:r>
              <a:rPr lang="en-US" altLang="zh-CN" sz="2400" dirty="0">
                <a:latin typeface="Times New Roman"/>
                <a:cs typeface="Times New Roman"/>
              </a:rPr>
              <a:t>ID</a:t>
            </a:r>
            <a:r>
              <a:rPr lang="zh-CN" altLang="en-US" sz="2400" dirty="0">
                <a:latin typeface="Times New Roman"/>
                <a:cs typeface="Times New Roman"/>
              </a:rPr>
              <a:t>作为叶节点值的方式。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225029" lvl="1" indent="0">
              <a:lnSpc>
                <a:spcPts val="2240"/>
              </a:lnSpc>
              <a:buNone/>
            </a:pPr>
            <a:endParaRPr lang="zh-CN" altLang="en-US" sz="2400" dirty="0">
              <a:latin typeface="Times New Roman"/>
              <a:cs typeface="Times New Roman"/>
            </a:endParaRPr>
          </a:p>
          <a:p>
            <a:pPr>
              <a:lnSpc>
                <a:spcPts val="2490"/>
              </a:lnSpc>
              <a:spcBef>
                <a:spcPts val="1032"/>
              </a:spcBef>
            </a:pPr>
            <a:endParaRPr lang="is-IS" altLang="zh-CN" sz="2400" dirty="0">
              <a:latin typeface="Times New Roman"/>
              <a:cs typeface="Times New Rom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6" name="object 4"/>
          <p:cNvGrpSpPr/>
          <p:nvPr/>
        </p:nvGrpSpPr>
        <p:grpSpPr>
          <a:xfrm>
            <a:off x="7180219" y="1961907"/>
            <a:ext cx="1725930" cy="212725"/>
            <a:chOff x="7180219" y="1961907"/>
            <a:chExt cx="1725930" cy="212725"/>
          </a:xfrm>
        </p:grpSpPr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8395" y="1964463"/>
              <a:ext cx="188451" cy="210021"/>
            </a:xfrm>
            <a:prstGeom prst="rect">
              <a:avLst/>
            </a:prstGeom>
          </p:spPr>
        </p:pic>
        <p:sp>
          <p:nvSpPr>
            <p:cNvPr id="8" name="object 6"/>
            <p:cNvSpPr/>
            <p:nvPr/>
          </p:nvSpPr>
          <p:spPr>
            <a:xfrm>
              <a:off x="7180211" y="1964435"/>
              <a:ext cx="1668145" cy="210185"/>
            </a:xfrm>
            <a:custGeom>
              <a:avLst/>
              <a:gdLst/>
              <a:ahLst/>
              <a:cxnLst/>
              <a:rect l="l" t="t" r="r" b="b"/>
              <a:pathLst>
                <a:path w="1668145" h="210185">
                  <a:moveTo>
                    <a:pt x="351040" y="105041"/>
                  </a:moveTo>
                  <a:lnTo>
                    <a:pt x="343966" y="64185"/>
                  </a:lnTo>
                  <a:lnTo>
                    <a:pt x="326009" y="34290"/>
                  </a:lnTo>
                  <a:lnTo>
                    <a:pt x="323938" y="30822"/>
                  </a:lnTo>
                  <a:lnTo>
                    <a:pt x="315836" y="24993"/>
                  </a:lnTo>
                  <a:lnTo>
                    <a:pt x="315836" y="105041"/>
                  </a:lnTo>
                  <a:lnTo>
                    <a:pt x="311531" y="132588"/>
                  </a:lnTo>
                  <a:lnTo>
                    <a:pt x="299046" y="155079"/>
                  </a:lnTo>
                  <a:lnTo>
                    <a:pt x="279006" y="170243"/>
                  </a:lnTo>
                  <a:lnTo>
                    <a:pt x="252069" y="175806"/>
                  </a:lnTo>
                  <a:lnTo>
                    <a:pt x="98971" y="175806"/>
                  </a:lnTo>
                  <a:lnTo>
                    <a:pt x="72034" y="170243"/>
                  </a:lnTo>
                  <a:lnTo>
                    <a:pt x="51993" y="155079"/>
                  </a:lnTo>
                  <a:lnTo>
                    <a:pt x="39509" y="132588"/>
                  </a:lnTo>
                  <a:lnTo>
                    <a:pt x="35204" y="105041"/>
                  </a:lnTo>
                  <a:lnTo>
                    <a:pt x="39509" y="77495"/>
                  </a:lnTo>
                  <a:lnTo>
                    <a:pt x="51993" y="55003"/>
                  </a:lnTo>
                  <a:lnTo>
                    <a:pt x="72034" y="39839"/>
                  </a:lnTo>
                  <a:lnTo>
                    <a:pt x="98971" y="34290"/>
                  </a:lnTo>
                  <a:lnTo>
                    <a:pt x="252069" y="34290"/>
                  </a:lnTo>
                  <a:lnTo>
                    <a:pt x="279006" y="39839"/>
                  </a:lnTo>
                  <a:lnTo>
                    <a:pt x="299046" y="55003"/>
                  </a:lnTo>
                  <a:lnTo>
                    <a:pt x="311531" y="77495"/>
                  </a:lnTo>
                  <a:lnTo>
                    <a:pt x="315836" y="105041"/>
                  </a:lnTo>
                  <a:lnTo>
                    <a:pt x="315836" y="24993"/>
                  </a:lnTo>
                  <a:lnTo>
                    <a:pt x="292709" y="8331"/>
                  </a:lnTo>
                  <a:lnTo>
                    <a:pt x="252069" y="88"/>
                  </a:lnTo>
                  <a:lnTo>
                    <a:pt x="98971" y="88"/>
                  </a:lnTo>
                  <a:lnTo>
                    <a:pt x="58331" y="8331"/>
                  </a:lnTo>
                  <a:lnTo>
                    <a:pt x="27101" y="30822"/>
                  </a:lnTo>
                  <a:lnTo>
                    <a:pt x="7073" y="64185"/>
                  </a:lnTo>
                  <a:lnTo>
                    <a:pt x="0" y="105041"/>
                  </a:lnTo>
                  <a:lnTo>
                    <a:pt x="7073" y="145897"/>
                  </a:lnTo>
                  <a:lnTo>
                    <a:pt x="27101" y="179247"/>
                  </a:lnTo>
                  <a:lnTo>
                    <a:pt x="58331" y="201739"/>
                  </a:lnTo>
                  <a:lnTo>
                    <a:pt x="98971" y="209994"/>
                  </a:lnTo>
                  <a:lnTo>
                    <a:pt x="252069" y="209994"/>
                  </a:lnTo>
                  <a:lnTo>
                    <a:pt x="292709" y="201739"/>
                  </a:lnTo>
                  <a:lnTo>
                    <a:pt x="323938" y="179247"/>
                  </a:lnTo>
                  <a:lnTo>
                    <a:pt x="326009" y="175806"/>
                  </a:lnTo>
                  <a:lnTo>
                    <a:pt x="343966" y="145897"/>
                  </a:lnTo>
                  <a:lnTo>
                    <a:pt x="351040" y="105041"/>
                  </a:lnTo>
                  <a:close/>
                </a:path>
                <a:path w="1668145" h="210185">
                  <a:moveTo>
                    <a:pt x="928243" y="210058"/>
                  </a:moveTo>
                  <a:lnTo>
                    <a:pt x="821385" y="46291"/>
                  </a:lnTo>
                  <a:lnTo>
                    <a:pt x="797648" y="9906"/>
                  </a:lnTo>
                  <a:lnTo>
                    <a:pt x="789495" y="2603"/>
                  </a:lnTo>
                  <a:lnTo>
                    <a:pt x="778764" y="215"/>
                  </a:lnTo>
                  <a:lnTo>
                    <a:pt x="767816" y="2806"/>
                  </a:lnTo>
                  <a:lnTo>
                    <a:pt x="759091" y="10426"/>
                  </a:lnTo>
                  <a:lnTo>
                    <a:pt x="629539" y="210058"/>
                  </a:lnTo>
                  <a:lnTo>
                    <a:pt x="672401" y="210058"/>
                  </a:lnTo>
                  <a:lnTo>
                    <a:pt x="711441" y="149745"/>
                  </a:lnTo>
                  <a:lnTo>
                    <a:pt x="794943" y="149745"/>
                  </a:lnTo>
                  <a:lnTo>
                    <a:pt x="816889" y="115430"/>
                  </a:lnTo>
                  <a:lnTo>
                    <a:pt x="733386" y="115430"/>
                  </a:lnTo>
                  <a:lnTo>
                    <a:pt x="778891" y="46291"/>
                  </a:lnTo>
                  <a:lnTo>
                    <a:pt x="885444" y="210058"/>
                  </a:lnTo>
                  <a:lnTo>
                    <a:pt x="928243" y="210058"/>
                  </a:lnTo>
                  <a:close/>
                </a:path>
                <a:path w="1668145" h="210185">
                  <a:moveTo>
                    <a:pt x="1180630" y="0"/>
                  </a:moveTo>
                  <a:lnTo>
                    <a:pt x="1009091" y="88"/>
                  </a:lnTo>
                  <a:lnTo>
                    <a:pt x="968438" y="8331"/>
                  </a:lnTo>
                  <a:lnTo>
                    <a:pt x="937209" y="30822"/>
                  </a:lnTo>
                  <a:lnTo>
                    <a:pt x="917168" y="64185"/>
                  </a:lnTo>
                  <a:lnTo>
                    <a:pt x="910094" y="105041"/>
                  </a:lnTo>
                  <a:lnTo>
                    <a:pt x="917168" y="145897"/>
                  </a:lnTo>
                  <a:lnTo>
                    <a:pt x="937209" y="179247"/>
                  </a:lnTo>
                  <a:lnTo>
                    <a:pt x="968438" y="201739"/>
                  </a:lnTo>
                  <a:lnTo>
                    <a:pt x="1009091" y="209994"/>
                  </a:lnTo>
                  <a:lnTo>
                    <a:pt x="1154188" y="209829"/>
                  </a:lnTo>
                  <a:lnTo>
                    <a:pt x="1176883" y="175806"/>
                  </a:lnTo>
                  <a:lnTo>
                    <a:pt x="1010132" y="175806"/>
                  </a:lnTo>
                  <a:lnTo>
                    <a:pt x="983208" y="170243"/>
                  </a:lnTo>
                  <a:lnTo>
                    <a:pt x="963180" y="155079"/>
                  </a:lnTo>
                  <a:lnTo>
                    <a:pt x="950683" y="132588"/>
                  </a:lnTo>
                  <a:lnTo>
                    <a:pt x="946378" y="105041"/>
                  </a:lnTo>
                  <a:lnTo>
                    <a:pt x="950683" y="77495"/>
                  </a:lnTo>
                  <a:lnTo>
                    <a:pt x="963180" y="55003"/>
                  </a:lnTo>
                  <a:lnTo>
                    <a:pt x="983208" y="39839"/>
                  </a:lnTo>
                  <a:lnTo>
                    <a:pt x="1010132" y="34290"/>
                  </a:lnTo>
                  <a:lnTo>
                    <a:pt x="1158684" y="34290"/>
                  </a:lnTo>
                  <a:lnTo>
                    <a:pt x="1180630" y="0"/>
                  </a:lnTo>
                  <a:close/>
                </a:path>
                <a:path w="1668145" h="210185">
                  <a:moveTo>
                    <a:pt x="1668081" y="0"/>
                  </a:moveTo>
                  <a:lnTo>
                    <a:pt x="1496542" y="88"/>
                  </a:lnTo>
                  <a:lnTo>
                    <a:pt x="1455889" y="8331"/>
                  </a:lnTo>
                  <a:lnTo>
                    <a:pt x="1424660" y="30822"/>
                  </a:lnTo>
                  <a:lnTo>
                    <a:pt x="1404620" y="64185"/>
                  </a:lnTo>
                  <a:lnTo>
                    <a:pt x="1397546" y="105041"/>
                  </a:lnTo>
                  <a:lnTo>
                    <a:pt x="1404620" y="145897"/>
                  </a:lnTo>
                  <a:lnTo>
                    <a:pt x="1424660" y="179247"/>
                  </a:lnTo>
                  <a:lnTo>
                    <a:pt x="1455889" y="201739"/>
                  </a:lnTo>
                  <a:lnTo>
                    <a:pt x="1496542" y="209994"/>
                  </a:lnTo>
                  <a:lnTo>
                    <a:pt x="1641640" y="209829"/>
                  </a:lnTo>
                  <a:lnTo>
                    <a:pt x="1664335" y="175806"/>
                  </a:lnTo>
                  <a:lnTo>
                    <a:pt x="1497584" y="175806"/>
                  </a:lnTo>
                  <a:lnTo>
                    <a:pt x="1474190" y="171716"/>
                  </a:lnTo>
                  <a:lnTo>
                    <a:pt x="1455813" y="160388"/>
                  </a:lnTo>
                  <a:lnTo>
                    <a:pt x="1442796" y="143243"/>
                  </a:lnTo>
                  <a:lnTo>
                    <a:pt x="1435481" y="121678"/>
                  </a:lnTo>
                  <a:lnTo>
                    <a:pt x="1622590" y="121678"/>
                  </a:lnTo>
                  <a:lnTo>
                    <a:pt x="1645094" y="87363"/>
                  </a:lnTo>
                  <a:lnTo>
                    <a:pt x="1435481" y="87363"/>
                  </a:lnTo>
                  <a:lnTo>
                    <a:pt x="1443024" y="66243"/>
                  </a:lnTo>
                  <a:lnTo>
                    <a:pt x="1456143" y="49428"/>
                  </a:lnTo>
                  <a:lnTo>
                    <a:pt x="1474457" y="38303"/>
                  </a:lnTo>
                  <a:lnTo>
                    <a:pt x="1497584" y="34290"/>
                  </a:lnTo>
                  <a:lnTo>
                    <a:pt x="1646135" y="34290"/>
                  </a:lnTo>
                  <a:lnTo>
                    <a:pt x="1668081" y="0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2459" y="1964463"/>
              <a:ext cx="245681" cy="210021"/>
            </a:xfrm>
            <a:prstGeom prst="rect">
              <a:avLst/>
            </a:prstGeom>
          </p:spPr>
        </p:pic>
        <p:sp>
          <p:nvSpPr>
            <p:cNvPr id="10" name="object 8"/>
            <p:cNvSpPr/>
            <p:nvPr/>
          </p:nvSpPr>
          <p:spPr>
            <a:xfrm>
              <a:off x="8866556" y="1961908"/>
              <a:ext cx="39370" cy="38100"/>
            </a:xfrm>
            <a:custGeom>
              <a:avLst/>
              <a:gdLst/>
              <a:ahLst/>
              <a:cxnLst/>
              <a:rect l="l" t="t" r="r" b="b"/>
              <a:pathLst>
                <a:path w="39370" h="38100">
                  <a:moveTo>
                    <a:pt x="29019" y="29552"/>
                  </a:moveTo>
                  <a:lnTo>
                    <a:pt x="22847" y="20193"/>
                  </a:lnTo>
                  <a:lnTo>
                    <a:pt x="22745" y="20027"/>
                  </a:lnTo>
                  <a:lnTo>
                    <a:pt x="26009" y="19634"/>
                  </a:lnTo>
                  <a:lnTo>
                    <a:pt x="28473" y="17957"/>
                  </a:lnTo>
                  <a:lnTo>
                    <a:pt x="28473" y="17411"/>
                  </a:lnTo>
                  <a:lnTo>
                    <a:pt x="28473" y="10706"/>
                  </a:lnTo>
                  <a:lnTo>
                    <a:pt x="28473" y="9817"/>
                  </a:lnTo>
                  <a:lnTo>
                    <a:pt x="25882" y="7937"/>
                  </a:lnTo>
                  <a:lnTo>
                    <a:pt x="24968" y="7937"/>
                  </a:lnTo>
                  <a:lnTo>
                    <a:pt x="24968" y="11214"/>
                  </a:lnTo>
                  <a:lnTo>
                    <a:pt x="24968" y="17195"/>
                  </a:lnTo>
                  <a:lnTo>
                    <a:pt x="22440" y="17411"/>
                  </a:lnTo>
                  <a:lnTo>
                    <a:pt x="15494" y="17411"/>
                  </a:lnTo>
                  <a:lnTo>
                    <a:pt x="15494" y="10706"/>
                  </a:lnTo>
                  <a:lnTo>
                    <a:pt x="22440" y="10706"/>
                  </a:lnTo>
                  <a:lnTo>
                    <a:pt x="24968" y="11214"/>
                  </a:lnTo>
                  <a:lnTo>
                    <a:pt x="24968" y="7937"/>
                  </a:lnTo>
                  <a:lnTo>
                    <a:pt x="12179" y="7937"/>
                  </a:lnTo>
                  <a:lnTo>
                    <a:pt x="12179" y="29552"/>
                  </a:lnTo>
                  <a:lnTo>
                    <a:pt x="15494" y="29552"/>
                  </a:lnTo>
                  <a:lnTo>
                    <a:pt x="15494" y="20193"/>
                  </a:lnTo>
                  <a:lnTo>
                    <a:pt x="19431" y="20193"/>
                  </a:lnTo>
                  <a:lnTo>
                    <a:pt x="25273" y="29552"/>
                  </a:lnTo>
                  <a:lnTo>
                    <a:pt x="29019" y="29552"/>
                  </a:lnTo>
                  <a:close/>
                </a:path>
                <a:path w="39370" h="38100">
                  <a:moveTo>
                    <a:pt x="39103" y="18707"/>
                  </a:moveTo>
                  <a:lnTo>
                    <a:pt x="37541" y="11239"/>
                  </a:lnTo>
                  <a:lnTo>
                    <a:pt x="35229" y="8026"/>
                  </a:lnTo>
                  <a:lnTo>
                    <a:pt x="35229" y="9817"/>
                  </a:lnTo>
                  <a:lnTo>
                    <a:pt x="35229" y="27711"/>
                  </a:lnTo>
                  <a:lnTo>
                    <a:pt x="28346" y="34366"/>
                  </a:lnTo>
                  <a:lnTo>
                    <a:pt x="10756" y="34366"/>
                  </a:lnTo>
                  <a:lnTo>
                    <a:pt x="3873" y="27711"/>
                  </a:lnTo>
                  <a:lnTo>
                    <a:pt x="3873" y="9817"/>
                  </a:lnTo>
                  <a:lnTo>
                    <a:pt x="10756" y="3136"/>
                  </a:lnTo>
                  <a:lnTo>
                    <a:pt x="28346" y="3136"/>
                  </a:lnTo>
                  <a:lnTo>
                    <a:pt x="35229" y="9817"/>
                  </a:lnTo>
                  <a:lnTo>
                    <a:pt x="35229" y="8026"/>
                  </a:lnTo>
                  <a:lnTo>
                    <a:pt x="33299" y="5321"/>
                  </a:lnTo>
                  <a:lnTo>
                    <a:pt x="29832" y="3136"/>
                  </a:lnTo>
                  <a:lnTo>
                    <a:pt x="27101" y="1409"/>
                  </a:lnTo>
                  <a:lnTo>
                    <a:pt x="19608" y="0"/>
                  </a:lnTo>
                  <a:lnTo>
                    <a:pt x="12065" y="1409"/>
                  </a:lnTo>
                  <a:lnTo>
                    <a:pt x="5816" y="5321"/>
                  </a:lnTo>
                  <a:lnTo>
                    <a:pt x="1574" y="11239"/>
                  </a:lnTo>
                  <a:lnTo>
                    <a:pt x="0" y="18707"/>
                  </a:lnTo>
                  <a:lnTo>
                    <a:pt x="1574" y="26212"/>
                  </a:lnTo>
                  <a:lnTo>
                    <a:pt x="5816" y="32169"/>
                  </a:lnTo>
                  <a:lnTo>
                    <a:pt x="12065" y="36080"/>
                  </a:lnTo>
                  <a:lnTo>
                    <a:pt x="19608" y="37490"/>
                  </a:lnTo>
                  <a:lnTo>
                    <a:pt x="27101" y="36080"/>
                  </a:lnTo>
                  <a:lnTo>
                    <a:pt x="29819" y="34366"/>
                  </a:lnTo>
                  <a:lnTo>
                    <a:pt x="33299" y="32169"/>
                  </a:lnTo>
                  <a:lnTo>
                    <a:pt x="37541" y="26212"/>
                  </a:lnTo>
                  <a:lnTo>
                    <a:pt x="39103" y="18707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0"/>
          <p:cNvGrpSpPr/>
          <p:nvPr/>
        </p:nvGrpSpPr>
        <p:grpSpPr>
          <a:xfrm>
            <a:off x="5249849" y="1764414"/>
            <a:ext cx="1337945" cy="412750"/>
            <a:chOff x="5249849" y="1764414"/>
            <a:chExt cx="1337945" cy="412750"/>
          </a:xfrm>
        </p:grpSpPr>
        <p:sp>
          <p:nvSpPr>
            <p:cNvPr id="12" name="object 11"/>
            <p:cNvSpPr/>
            <p:nvPr/>
          </p:nvSpPr>
          <p:spPr>
            <a:xfrm>
              <a:off x="5249849" y="1764493"/>
              <a:ext cx="670560" cy="412750"/>
            </a:xfrm>
            <a:custGeom>
              <a:avLst/>
              <a:gdLst/>
              <a:ahLst/>
              <a:cxnLst/>
              <a:rect l="l" t="t" r="r" b="b"/>
              <a:pathLst>
                <a:path w="670560" h="412750">
                  <a:moveTo>
                    <a:pt x="670546" y="0"/>
                  </a:moveTo>
                  <a:lnTo>
                    <a:pt x="0" y="0"/>
                  </a:lnTo>
                  <a:lnTo>
                    <a:pt x="0" y="412576"/>
                  </a:lnTo>
                  <a:lnTo>
                    <a:pt x="670546" y="412576"/>
                  </a:lnTo>
                  <a:lnTo>
                    <a:pt x="670546" y="0"/>
                  </a:lnTo>
                  <a:close/>
                </a:path>
              </a:pathLst>
            </a:custGeom>
            <a:solidFill>
              <a:srgbClr val="1B1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9852" y="1879842"/>
              <a:ext cx="505749" cy="190471"/>
            </a:xfrm>
            <a:prstGeom prst="rect">
              <a:avLst/>
            </a:prstGeom>
          </p:spPr>
        </p:pic>
        <p:sp>
          <p:nvSpPr>
            <p:cNvPr id="14" name="object 13"/>
            <p:cNvSpPr/>
            <p:nvPr/>
          </p:nvSpPr>
          <p:spPr>
            <a:xfrm>
              <a:off x="5920395" y="1764414"/>
              <a:ext cx="667385" cy="410845"/>
            </a:xfrm>
            <a:custGeom>
              <a:avLst/>
              <a:gdLst/>
              <a:ahLst/>
              <a:cxnLst/>
              <a:rect l="l" t="t" r="r" b="b"/>
              <a:pathLst>
                <a:path w="667384" h="410844">
                  <a:moveTo>
                    <a:pt x="667170" y="0"/>
                  </a:moveTo>
                  <a:lnTo>
                    <a:pt x="0" y="0"/>
                  </a:lnTo>
                  <a:lnTo>
                    <a:pt x="0" y="410324"/>
                  </a:lnTo>
                  <a:lnTo>
                    <a:pt x="667170" y="410324"/>
                  </a:lnTo>
                  <a:lnTo>
                    <a:pt x="667170" y="0"/>
                  </a:lnTo>
                  <a:close/>
                </a:path>
              </a:pathLst>
            </a:custGeom>
            <a:solidFill>
              <a:srgbClr val="09A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6035345" y="1869833"/>
              <a:ext cx="473075" cy="201930"/>
            </a:xfrm>
            <a:custGeom>
              <a:avLst/>
              <a:gdLst/>
              <a:ahLst/>
              <a:cxnLst/>
              <a:rect l="l" t="t" r="r" b="b"/>
              <a:pathLst>
                <a:path w="473075" h="201930">
                  <a:moveTo>
                    <a:pt x="148437" y="92532"/>
                  </a:moveTo>
                  <a:lnTo>
                    <a:pt x="142341" y="53390"/>
                  </a:lnTo>
                  <a:lnTo>
                    <a:pt x="125780" y="28092"/>
                  </a:lnTo>
                  <a:lnTo>
                    <a:pt x="125780" y="93014"/>
                  </a:lnTo>
                  <a:lnTo>
                    <a:pt x="124523" y="109728"/>
                  </a:lnTo>
                  <a:lnTo>
                    <a:pt x="105587" y="147789"/>
                  </a:lnTo>
                  <a:lnTo>
                    <a:pt x="66268" y="165925"/>
                  </a:lnTo>
                  <a:lnTo>
                    <a:pt x="49136" y="167132"/>
                  </a:lnTo>
                  <a:lnTo>
                    <a:pt x="21602" y="167132"/>
                  </a:lnTo>
                  <a:lnTo>
                    <a:pt x="21602" y="22529"/>
                  </a:lnTo>
                  <a:lnTo>
                    <a:pt x="50393" y="22529"/>
                  </a:lnTo>
                  <a:lnTo>
                    <a:pt x="83388" y="26936"/>
                  </a:lnTo>
                  <a:lnTo>
                    <a:pt x="106946" y="40157"/>
                  </a:lnTo>
                  <a:lnTo>
                    <a:pt x="121069" y="62179"/>
                  </a:lnTo>
                  <a:lnTo>
                    <a:pt x="125780" y="93014"/>
                  </a:lnTo>
                  <a:lnTo>
                    <a:pt x="125780" y="28092"/>
                  </a:lnTo>
                  <a:lnTo>
                    <a:pt x="124053" y="25450"/>
                  </a:lnTo>
                  <a:lnTo>
                    <a:pt x="118757" y="22529"/>
                  </a:lnTo>
                  <a:lnTo>
                    <a:pt x="93573" y="8686"/>
                  </a:lnTo>
                  <a:lnTo>
                    <a:pt x="50927" y="3098"/>
                  </a:lnTo>
                  <a:lnTo>
                    <a:pt x="0" y="3098"/>
                  </a:lnTo>
                  <a:lnTo>
                    <a:pt x="0" y="186575"/>
                  </a:lnTo>
                  <a:lnTo>
                    <a:pt x="48869" y="186575"/>
                  </a:lnTo>
                  <a:lnTo>
                    <a:pt x="70434" y="184962"/>
                  </a:lnTo>
                  <a:lnTo>
                    <a:pt x="89712" y="180124"/>
                  </a:lnTo>
                  <a:lnTo>
                    <a:pt x="106680" y="172072"/>
                  </a:lnTo>
                  <a:lnTo>
                    <a:pt x="113106" y="167132"/>
                  </a:lnTo>
                  <a:lnTo>
                    <a:pt x="121361" y="160807"/>
                  </a:lnTo>
                  <a:lnTo>
                    <a:pt x="133197" y="146862"/>
                  </a:lnTo>
                  <a:lnTo>
                    <a:pt x="141668" y="130835"/>
                  </a:lnTo>
                  <a:lnTo>
                    <a:pt x="146748" y="112725"/>
                  </a:lnTo>
                  <a:lnTo>
                    <a:pt x="148437" y="92532"/>
                  </a:lnTo>
                  <a:close/>
                </a:path>
                <a:path w="473075" h="201930">
                  <a:moveTo>
                    <a:pt x="298284" y="133858"/>
                  </a:moveTo>
                  <a:lnTo>
                    <a:pt x="281038" y="97764"/>
                  </a:lnTo>
                  <a:lnTo>
                    <a:pt x="275640" y="94627"/>
                  </a:lnTo>
                  <a:lnTo>
                    <a:pt x="275640" y="133591"/>
                  </a:lnTo>
                  <a:lnTo>
                    <a:pt x="274993" y="140970"/>
                  </a:lnTo>
                  <a:lnTo>
                    <a:pt x="244627" y="166573"/>
                  </a:lnTo>
                  <a:lnTo>
                    <a:pt x="235648" y="167132"/>
                  </a:lnTo>
                  <a:lnTo>
                    <a:pt x="206311" y="167132"/>
                  </a:lnTo>
                  <a:lnTo>
                    <a:pt x="206311" y="101104"/>
                  </a:lnTo>
                  <a:lnTo>
                    <a:pt x="231114" y="101104"/>
                  </a:lnTo>
                  <a:lnTo>
                    <a:pt x="250596" y="103136"/>
                  </a:lnTo>
                  <a:lnTo>
                    <a:pt x="264515" y="109220"/>
                  </a:lnTo>
                  <a:lnTo>
                    <a:pt x="272859" y="119380"/>
                  </a:lnTo>
                  <a:lnTo>
                    <a:pt x="275640" y="133591"/>
                  </a:lnTo>
                  <a:lnTo>
                    <a:pt x="275640" y="94627"/>
                  </a:lnTo>
                  <a:lnTo>
                    <a:pt x="274027" y="93675"/>
                  </a:lnTo>
                  <a:lnTo>
                    <a:pt x="266103" y="90779"/>
                  </a:lnTo>
                  <a:lnTo>
                    <a:pt x="257251" y="89103"/>
                  </a:lnTo>
                  <a:lnTo>
                    <a:pt x="257251" y="88569"/>
                  </a:lnTo>
                  <a:lnTo>
                    <a:pt x="264312" y="85725"/>
                  </a:lnTo>
                  <a:lnTo>
                    <a:pt x="270560" y="82054"/>
                  </a:lnTo>
                  <a:lnTo>
                    <a:pt x="270865" y="81788"/>
                  </a:lnTo>
                  <a:lnTo>
                    <a:pt x="276009" y="77533"/>
                  </a:lnTo>
                  <a:lnTo>
                    <a:pt x="289166" y="45072"/>
                  </a:lnTo>
                  <a:lnTo>
                    <a:pt x="288290" y="36169"/>
                  </a:lnTo>
                  <a:lnTo>
                    <a:pt x="266509" y="9245"/>
                  </a:lnTo>
                  <a:lnTo>
                    <a:pt x="266509" y="49263"/>
                  </a:lnTo>
                  <a:lnTo>
                    <a:pt x="265874" y="56578"/>
                  </a:lnTo>
                  <a:lnTo>
                    <a:pt x="236829" y="81267"/>
                  </a:lnTo>
                  <a:lnTo>
                    <a:pt x="228434" y="81788"/>
                  </a:lnTo>
                  <a:lnTo>
                    <a:pt x="206311" y="81788"/>
                  </a:lnTo>
                  <a:lnTo>
                    <a:pt x="206311" y="22529"/>
                  </a:lnTo>
                  <a:lnTo>
                    <a:pt x="231114" y="22529"/>
                  </a:lnTo>
                  <a:lnTo>
                    <a:pt x="246608" y="24206"/>
                  </a:lnTo>
                  <a:lnTo>
                    <a:pt x="257670" y="29210"/>
                  </a:lnTo>
                  <a:lnTo>
                    <a:pt x="264299" y="37566"/>
                  </a:lnTo>
                  <a:lnTo>
                    <a:pt x="266509" y="49263"/>
                  </a:lnTo>
                  <a:lnTo>
                    <a:pt x="266509" y="9245"/>
                  </a:lnTo>
                  <a:lnTo>
                    <a:pt x="258635" y="6007"/>
                  </a:lnTo>
                  <a:lnTo>
                    <a:pt x="248526" y="3822"/>
                  </a:lnTo>
                  <a:lnTo>
                    <a:pt x="237172" y="3098"/>
                  </a:lnTo>
                  <a:lnTo>
                    <a:pt x="184708" y="3098"/>
                  </a:lnTo>
                  <a:lnTo>
                    <a:pt x="184708" y="186575"/>
                  </a:lnTo>
                  <a:lnTo>
                    <a:pt x="238442" y="186575"/>
                  </a:lnTo>
                  <a:lnTo>
                    <a:pt x="281305" y="171983"/>
                  </a:lnTo>
                  <a:lnTo>
                    <a:pt x="285889" y="167132"/>
                  </a:lnTo>
                  <a:lnTo>
                    <a:pt x="288734" y="164122"/>
                  </a:lnTo>
                  <a:lnTo>
                    <a:pt x="294043" y="155143"/>
                  </a:lnTo>
                  <a:lnTo>
                    <a:pt x="297230" y="145059"/>
                  </a:lnTo>
                  <a:lnTo>
                    <a:pt x="298284" y="133858"/>
                  </a:lnTo>
                  <a:close/>
                </a:path>
                <a:path w="473075" h="201930">
                  <a:moveTo>
                    <a:pt x="436676" y="49047"/>
                  </a:moveTo>
                  <a:lnTo>
                    <a:pt x="422503" y="13322"/>
                  </a:lnTo>
                  <a:lnTo>
                    <a:pt x="383705" y="0"/>
                  </a:lnTo>
                  <a:lnTo>
                    <a:pt x="369785" y="1041"/>
                  </a:lnTo>
                  <a:lnTo>
                    <a:pt x="356755" y="4191"/>
                  </a:lnTo>
                  <a:lnTo>
                    <a:pt x="344614" y="9436"/>
                  </a:lnTo>
                  <a:lnTo>
                    <a:pt x="333375" y="16764"/>
                  </a:lnTo>
                  <a:lnTo>
                    <a:pt x="333375" y="38785"/>
                  </a:lnTo>
                  <a:lnTo>
                    <a:pt x="344830" y="29603"/>
                  </a:lnTo>
                  <a:lnTo>
                    <a:pt x="356539" y="23050"/>
                  </a:lnTo>
                  <a:lnTo>
                    <a:pt x="368490" y="19126"/>
                  </a:lnTo>
                  <a:lnTo>
                    <a:pt x="380707" y="17818"/>
                  </a:lnTo>
                  <a:lnTo>
                    <a:pt x="388658" y="18351"/>
                  </a:lnTo>
                  <a:lnTo>
                    <a:pt x="415836" y="51054"/>
                  </a:lnTo>
                  <a:lnTo>
                    <a:pt x="415277" y="58699"/>
                  </a:lnTo>
                  <a:lnTo>
                    <a:pt x="395274" y="95516"/>
                  </a:lnTo>
                  <a:lnTo>
                    <a:pt x="323862" y="167881"/>
                  </a:lnTo>
                  <a:lnTo>
                    <a:pt x="323862" y="186575"/>
                  </a:lnTo>
                  <a:lnTo>
                    <a:pt x="435025" y="186575"/>
                  </a:lnTo>
                  <a:lnTo>
                    <a:pt x="435025" y="167614"/>
                  </a:lnTo>
                  <a:lnTo>
                    <a:pt x="349186" y="167614"/>
                  </a:lnTo>
                  <a:lnTo>
                    <a:pt x="349186" y="167132"/>
                  </a:lnTo>
                  <a:lnTo>
                    <a:pt x="391769" y="125298"/>
                  </a:lnTo>
                  <a:lnTo>
                    <a:pt x="421030" y="92430"/>
                  </a:lnTo>
                  <a:lnTo>
                    <a:pt x="436067" y="57810"/>
                  </a:lnTo>
                  <a:lnTo>
                    <a:pt x="436676" y="49047"/>
                  </a:lnTo>
                  <a:close/>
                </a:path>
                <a:path w="473075" h="201930">
                  <a:moveTo>
                    <a:pt x="464756" y="195110"/>
                  </a:moveTo>
                  <a:lnTo>
                    <a:pt x="459143" y="188099"/>
                  </a:lnTo>
                  <a:lnTo>
                    <a:pt x="460514" y="187985"/>
                  </a:lnTo>
                  <a:lnTo>
                    <a:pt x="463677" y="182854"/>
                  </a:lnTo>
                  <a:lnTo>
                    <a:pt x="463486" y="182270"/>
                  </a:lnTo>
                  <a:lnTo>
                    <a:pt x="460870" y="179832"/>
                  </a:lnTo>
                  <a:lnTo>
                    <a:pt x="460870" y="184810"/>
                  </a:lnTo>
                  <a:lnTo>
                    <a:pt x="460692" y="185178"/>
                  </a:lnTo>
                  <a:lnTo>
                    <a:pt x="459625" y="186055"/>
                  </a:lnTo>
                  <a:lnTo>
                    <a:pt x="458609" y="186270"/>
                  </a:lnTo>
                  <a:lnTo>
                    <a:pt x="454037" y="186270"/>
                  </a:lnTo>
                  <a:lnTo>
                    <a:pt x="454037" y="181559"/>
                  </a:lnTo>
                  <a:lnTo>
                    <a:pt x="458190" y="181559"/>
                  </a:lnTo>
                  <a:lnTo>
                    <a:pt x="460870" y="184810"/>
                  </a:lnTo>
                  <a:lnTo>
                    <a:pt x="460870" y="179832"/>
                  </a:lnTo>
                  <a:lnTo>
                    <a:pt x="460121" y="179565"/>
                  </a:lnTo>
                  <a:lnTo>
                    <a:pt x="458774" y="179412"/>
                  </a:lnTo>
                  <a:lnTo>
                    <a:pt x="451472" y="179412"/>
                  </a:lnTo>
                  <a:lnTo>
                    <a:pt x="451472" y="195110"/>
                  </a:lnTo>
                  <a:lnTo>
                    <a:pt x="454037" y="195110"/>
                  </a:lnTo>
                  <a:lnTo>
                    <a:pt x="454037" y="188455"/>
                  </a:lnTo>
                  <a:lnTo>
                    <a:pt x="456463" y="188455"/>
                  </a:lnTo>
                  <a:lnTo>
                    <a:pt x="457098" y="188620"/>
                  </a:lnTo>
                  <a:lnTo>
                    <a:pt x="458254" y="189471"/>
                  </a:lnTo>
                  <a:lnTo>
                    <a:pt x="459143" y="190690"/>
                  </a:lnTo>
                  <a:lnTo>
                    <a:pt x="461657" y="195110"/>
                  </a:lnTo>
                  <a:lnTo>
                    <a:pt x="464756" y="195110"/>
                  </a:lnTo>
                  <a:close/>
                </a:path>
                <a:path w="473075" h="201930">
                  <a:moveTo>
                    <a:pt x="472605" y="184518"/>
                  </a:moveTo>
                  <a:lnTo>
                    <a:pt x="472008" y="182270"/>
                  </a:lnTo>
                  <a:lnTo>
                    <a:pt x="471919" y="182003"/>
                  </a:lnTo>
                  <a:lnTo>
                    <a:pt x="470065" y="178714"/>
                  </a:lnTo>
                  <a:lnTo>
                    <a:pt x="470065" y="189572"/>
                  </a:lnTo>
                  <a:lnTo>
                    <a:pt x="469633" y="191173"/>
                  </a:lnTo>
                  <a:lnTo>
                    <a:pt x="467487" y="195033"/>
                  </a:lnTo>
                  <a:lnTo>
                    <a:pt x="465975" y="196545"/>
                  </a:lnTo>
                  <a:lnTo>
                    <a:pt x="462076" y="198691"/>
                  </a:lnTo>
                  <a:lnTo>
                    <a:pt x="460032" y="199237"/>
                  </a:lnTo>
                  <a:lnTo>
                    <a:pt x="455815" y="199237"/>
                  </a:lnTo>
                  <a:lnTo>
                    <a:pt x="445770" y="189572"/>
                  </a:lnTo>
                  <a:lnTo>
                    <a:pt x="445770" y="184518"/>
                  </a:lnTo>
                  <a:lnTo>
                    <a:pt x="455866" y="174853"/>
                  </a:lnTo>
                  <a:lnTo>
                    <a:pt x="459981" y="174853"/>
                  </a:lnTo>
                  <a:lnTo>
                    <a:pt x="470065" y="189572"/>
                  </a:lnTo>
                  <a:lnTo>
                    <a:pt x="470065" y="178714"/>
                  </a:lnTo>
                  <a:lnTo>
                    <a:pt x="469328" y="177393"/>
                  </a:lnTo>
                  <a:lnTo>
                    <a:pt x="467499" y="175577"/>
                  </a:lnTo>
                  <a:lnTo>
                    <a:pt x="466140" y="174853"/>
                  </a:lnTo>
                  <a:lnTo>
                    <a:pt x="462800" y="173062"/>
                  </a:lnTo>
                  <a:lnTo>
                    <a:pt x="460400" y="172440"/>
                  </a:lnTo>
                  <a:lnTo>
                    <a:pt x="455460" y="172440"/>
                  </a:lnTo>
                  <a:lnTo>
                    <a:pt x="443230" y="184518"/>
                  </a:lnTo>
                  <a:lnTo>
                    <a:pt x="443230" y="189572"/>
                  </a:lnTo>
                  <a:lnTo>
                    <a:pt x="455383" y="201650"/>
                  </a:lnTo>
                  <a:lnTo>
                    <a:pt x="460463" y="201650"/>
                  </a:lnTo>
                  <a:lnTo>
                    <a:pt x="462902" y="201015"/>
                  </a:lnTo>
                  <a:lnTo>
                    <a:pt x="466128" y="199237"/>
                  </a:lnTo>
                  <a:lnTo>
                    <a:pt x="467563" y="198450"/>
                  </a:lnTo>
                  <a:lnTo>
                    <a:pt x="469379" y="196646"/>
                  </a:lnTo>
                  <a:lnTo>
                    <a:pt x="471957" y="191998"/>
                  </a:lnTo>
                  <a:lnTo>
                    <a:pt x="472605" y="189572"/>
                  </a:lnTo>
                  <a:lnTo>
                    <a:pt x="472605" y="1845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2800" y="1200911"/>
            <a:ext cx="1734311" cy="374903"/>
          </a:xfrm>
          <a:prstGeom prst="rect">
            <a:avLst/>
          </a:prstGeom>
        </p:spPr>
      </p:pic>
      <p:grpSp>
        <p:nvGrpSpPr>
          <p:cNvPr id="17" name="object 16"/>
          <p:cNvGrpSpPr/>
          <p:nvPr/>
        </p:nvGrpSpPr>
        <p:grpSpPr>
          <a:xfrm>
            <a:off x="5579888" y="1325468"/>
            <a:ext cx="1401445" cy="212725"/>
            <a:chOff x="5579888" y="1325468"/>
            <a:chExt cx="1401445" cy="212725"/>
          </a:xfrm>
        </p:grpSpPr>
        <p:sp>
          <p:nvSpPr>
            <p:cNvPr id="18" name="object 17"/>
            <p:cNvSpPr/>
            <p:nvPr/>
          </p:nvSpPr>
          <p:spPr>
            <a:xfrm>
              <a:off x="6838747" y="1478406"/>
              <a:ext cx="142240" cy="13970"/>
            </a:xfrm>
            <a:custGeom>
              <a:avLst/>
              <a:gdLst/>
              <a:ahLst/>
              <a:cxnLst/>
              <a:rect l="l" t="t" r="r" b="b"/>
              <a:pathLst>
                <a:path w="142240" h="13969">
                  <a:moveTo>
                    <a:pt x="141973" y="1270"/>
                  </a:moveTo>
                  <a:lnTo>
                    <a:pt x="120548" y="1270"/>
                  </a:lnTo>
                  <a:lnTo>
                    <a:pt x="12054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19"/>
                  </a:lnTo>
                  <a:lnTo>
                    <a:pt x="141973" y="13919"/>
                  </a:lnTo>
                  <a:lnTo>
                    <a:pt x="141973" y="1270"/>
                  </a:lnTo>
                  <a:close/>
                </a:path>
              </a:pathLst>
            </a:custGeom>
            <a:solidFill>
              <a:srgbClr val="316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9888" y="1325468"/>
              <a:ext cx="1278379" cy="212452"/>
            </a:xfrm>
            <a:prstGeom prst="rect">
              <a:avLst/>
            </a:prstGeom>
          </p:spPr>
        </p:pic>
      </p:grpSp>
      <p:pic>
        <p:nvPicPr>
          <p:cNvPr id="20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0271" y="1287958"/>
            <a:ext cx="282510" cy="287589"/>
          </a:xfrm>
          <a:prstGeom prst="rect">
            <a:avLst/>
          </a:prstGeom>
        </p:spPr>
      </p:pic>
      <p:grpSp>
        <p:nvGrpSpPr>
          <p:cNvPr id="21" name="object 20"/>
          <p:cNvGrpSpPr/>
          <p:nvPr/>
        </p:nvGrpSpPr>
        <p:grpSpPr>
          <a:xfrm>
            <a:off x="5253510" y="3976921"/>
            <a:ext cx="1725930" cy="326390"/>
            <a:chOff x="5253510" y="3595913"/>
            <a:chExt cx="1725930" cy="326390"/>
          </a:xfrm>
        </p:grpSpPr>
        <p:sp>
          <p:nvSpPr>
            <p:cNvPr id="22" name="object 21"/>
            <p:cNvSpPr/>
            <p:nvPr/>
          </p:nvSpPr>
          <p:spPr>
            <a:xfrm>
              <a:off x="5608238" y="3648627"/>
              <a:ext cx="315595" cy="213995"/>
            </a:xfrm>
            <a:custGeom>
              <a:avLst/>
              <a:gdLst/>
              <a:ahLst/>
              <a:cxnLst/>
              <a:rect l="l" t="t" r="r" b="b"/>
              <a:pathLst>
                <a:path w="315595" h="213995">
                  <a:moveTo>
                    <a:pt x="270261" y="0"/>
                  </a:moveTo>
                  <a:lnTo>
                    <a:pt x="250957" y="2524"/>
                  </a:lnTo>
                  <a:lnTo>
                    <a:pt x="236157" y="11289"/>
                  </a:lnTo>
                  <a:lnTo>
                    <a:pt x="225964" y="25811"/>
                  </a:lnTo>
                  <a:lnTo>
                    <a:pt x="156586" y="178144"/>
                  </a:lnTo>
                  <a:lnTo>
                    <a:pt x="89627" y="25811"/>
                  </a:lnTo>
                  <a:lnTo>
                    <a:pt x="79583" y="11289"/>
                  </a:lnTo>
                  <a:lnTo>
                    <a:pt x="64734" y="2524"/>
                  </a:lnTo>
                  <a:lnTo>
                    <a:pt x="45242" y="0"/>
                  </a:lnTo>
                  <a:lnTo>
                    <a:pt x="21270" y="4198"/>
                  </a:lnTo>
                  <a:lnTo>
                    <a:pt x="11917" y="8329"/>
                  </a:lnTo>
                  <a:lnTo>
                    <a:pt x="5275" y="14359"/>
                  </a:lnTo>
                  <a:lnTo>
                    <a:pt x="1313" y="22771"/>
                  </a:lnTo>
                  <a:lnTo>
                    <a:pt x="0" y="34044"/>
                  </a:lnTo>
                  <a:lnTo>
                    <a:pt x="0" y="210738"/>
                  </a:lnTo>
                  <a:lnTo>
                    <a:pt x="45334" y="210738"/>
                  </a:lnTo>
                  <a:lnTo>
                    <a:pt x="45334" y="34044"/>
                  </a:lnTo>
                  <a:lnTo>
                    <a:pt x="116134" y="188095"/>
                  </a:lnTo>
                  <a:lnTo>
                    <a:pt x="122917" y="199878"/>
                  </a:lnTo>
                  <a:lnTo>
                    <a:pt x="131694" y="207738"/>
                  </a:lnTo>
                  <a:lnTo>
                    <a:pt x="143152" y="212124"/>
                  </a:lnTo>
                  <a:lnTo>
                    <a:pt x="157978" y="213486"/>
                  </a:lnTo>
                  <a:lnTo>
                    <a:pt x="172709" y="212124"/>
                  </a:lnTo>
                  <a:lnTo>
                    <a:pt x="183966" y="207738"/>
                  </a:lnTo>
                  <a:lnTo>
                    <a:pt x="192608" y="199878"/>
                  </a:lnTo>
                  <a:lnTo>
                    <a:pt x="199493" y="188095"/>
                  </a:lnTo>
                  <a:lnTo>
                    <a:pt x="269944" y="34044"/>
                  </a:lnTo>
                  <a:lnTo>
                    <a:pt x="269944" y="210738"/>
                  </a:lnTo>
                  <a:lnTo>
                    <a:pt x="315591" y="210738"/>
                  </a:lnTo>
                  <a:lnTo>
                    <a:pt x="315591" y="34044"/>
                  </a:lnTo>
                  <a:lnTo>
                    <a:pt x="314279" y="22771"/>
                  </a:lnTo>
                  <a:lnTo>
                    <a:pt x="310289" y="14359"/>
                  </a:lnTo>
                  <a:lnTo>
                    <a:pt x="303544" y="8329"/>
                  </a:lnTo>
                  <a:lnTo>
                    <a:pt x="293966" y="4198"/>
                  </a:lnTo>
                  <a:lnTo>
                    <a:pt x="270261" y="0"/>
                  </a:lnTo>
                  <a:close/>
                </a:path>
              </a:pathLst>
            </a:custGeom>
            <a:solidFill>
              <a:srgbClr val="005C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504" y="3714927"/>
              <a:ext cx="216928" cy="206884"/>
            </a:xfrm>
            <a:prstGeom prst="rect">
              <a:avLst/>
            </a:prstGeom>
          </p:spPr>
        </p:pic>
        <p:sp>
          <p:nvSpPr>
            <p:cNvPr id="24" name="object 23"/>
            <p:cNvSpPr/>
            <p:nvPr/>
          </p:nvSpPr>
          <p:spPr>
            <a:xfrm>
              <a:off x="5253507" y="3595915"/>
              <a:ext cx="332105" cy="320040"/>
            </a:xfrm>
            <a:custGeom>
              <a:avLst/>
              <a:gdLst/>
              <a:ahLst/>
              <a:cxnLst/>
              <a:rect l="l" t="t" r="r" b="b"/>
              <a:pathLst>
                <a:path w="332104" h="320039">
                  <a:moveTo>
                    <a:pt x="75120" y="218935"/>
                  </a:moveTo>
                  <a:lnTo>
                    <a:pt x="74663" y="219163"/>
                  </a:lnTo>
                  <a:lnTo>
                    <a:pt x="74968" y="219087"/>
                  </a:lnTo>
                  <a:lnTo>
                    <a:pt x="75120" y="218935"/>
                  </a:lnTo>
                  <a:close/>
                </a:path>
                <a:path w="332104" h="320039">
                  <a:moveTo>
                    <a:pt x="83934" y="63766"/>
                  </a:moveTo>
                  <a:lnTo>
                    <a:pt x="82575" y="62204"/>
                  </a:lnTo>
                  <a:lnTo>
                    <a:pt x="82346" y="60642"/>
                  </a:lnTo>
                  <a:lnTo>
                    <a:pt x="81216" y="59093"/>
                  </a:lnTo>
                  <a:lnTo>
                    <a:pt x="79870" y="56870"/>
                  </a:lnTo>
                  <a:lnTo>
                    <a:pt x="76923" y="55765"/>
                  </a:lnTo>
                  <a:lnTo>
                    <a:pt x="75120" y="53987"/>
                  </a:lnTo>
                  <a:lnTo>
                    <a:pt x="71272" y="53987"/>
                  </a:lnTo>
                  <a:lnTo>
                    <a:pt x="68567" y="54419"/>
                  </a:lnTo>
                  <a:lnTo>
                    <a:pt x="65849" y="55092"/>
                  </a:lnTo>
                  <a:lnTo>
                    <a:pt x="65849" y="55537"/>
                  </a:lnTo>
                  <a:lnTo>
                    <a:pt x="66306" y="55537"/>
                  </a:lnTo>
                  <a:lnTo>
                    <a:pt x="68110" y="59093"/>
                  </a:lnTo>
                  <a:lnTo>
                    <a:pt x="71272" y="61544"/>
                  </a:lnTo>
                  <a:lnTo>
                    <a:pt x="73533" y="64655"/>
                  </a:lnTo>
                  <a:lnTo>
                    <a:pt x="75349" y="68211"/>
                  </a:lnTo>
                  <a:lnTo>
                    <a:pt x="76923" y="71767"/>
                  </a:lnTo>
                  <a:lnTo>
                    <a:pt x="78727" y="75323"/>
                  </a:lnTo>
                  <a:lnTo>
                    <a:pt x="79184" y="74879"/>
                  </a:lnTo>
                  <a:lnTo>
                    <a:pt x="82346" y="72656"/>
                  </a:lnTo>
                  <a:lnTo>
                    <a:pt x="83934" y="69100"/>
                  </a:lnTo>
                  <a:lnTo>
                    <a:pt x="83934" y="63766"/>
                  </a:lnTo>
                  <a:close/>
                </a:path>
                <a:path w="332104" h="320039">
                  <a:moveTo>
                    <a:pt x="331825" y="319201"/>
                  </a:moveTo>
                  <a:lnTo>
                    <a:pt x="330250" y="317207"/>
                  </a:lnTo>
                  <a:lnTo>
                    <a:pt x="329793" y="314312"/>
                  </a:lnTo>
                  <a:lnTo>
                    <a:pt x="328206" y="312089"/>
                  </a:lnTo>
                  <a:lnTo>
                    <a:pt x="325945" y="309867"/>
                  </a:lnTo>
                  <a:lnTo>
                    <a:pt x="323697" y="307860"/>
                  </a:lnTo>
                  <a:lnTo>
                    <a:pt x="321437" y="305638"/>
                  </a:lnTo>
                  <a:lnTo>
                    <a:pt x="283324" y="274548"/>
                  </a:lnTo>
                  <a:lnTo>
                    <a:pt x="276225" y="269278"/>
                  </a:lnTo>
                  <a:lnTo>
                    <a:pt x="271945" y="263398"/>
                  </a:lnTo>
                  <a:lnTo>
                    <a:pt x="271487" y="262953"/>
                  </a:lnTo>
                  <a:lnTo>
                    <a:pt x="276466" y="262509"/>
                  </a:lnTo>
                  <a:lnTo>
                    <a:pt x="282333" y="260731"/>
                  </a:lnTo>
                  <a:lnTo>
                    <a:pt x="287083" y="259397"/>
                  </a:lnTo>
                  <a:lnTo>
                    <a:pt x="294767" y="257403"/>
                  </a:lnTo>
                  <a:lnTo>
                    <a:pt x="301777" y="257848"/>
                  </a:lnTo>
                  <a:lnTo>
                    <a:pt x="303517" y="257403"/>
                  </a:lnTo>
                  <a:lnTo>
                    <a:pt x="313296" y="254952"/>
                  </a:lnTo>
                  <a:lnTo>
                    <a:pt x="320535" y="252730"/>
                  </a:lnTo>
                  <a:lnTo>
                    <a:pt x="320535" y="250736"/>
                  </a:lnTo>
                  <a:lnTo>
                    <a:pt x="316458" y="246722"/>
                  </a:lnTo>
                  <a:lnTo>
                    <a:pt x="313524" y="241388"/>
                  </a:lnTo>
                  <a:lnTo>
                    <a:pt x="281673" y="216547"/>
                  </a:lnTo>
                  <a:lnTo>
                    <a:pt x="254279" y="201853"/>
                  </a:lnTo>
                  <a:lnTo>
                    <a:pt x="248437" y="199161"/>
                  </a:lnTo>
                  <a:lnTo>
                    <a:pt x="245732" y="197815"/>
                  </a:lnTo>
                  <a:lnTo>
                    <a:pt x="241211" y="197154"/>
                  </a:lnTo>
                  <a:lnTo>
                    <a:pt x="239623" y="194932"/>
                  </a:lnTo>
                  <a:lnTo>
                    <a:pt x="235559" y="190042"/>
                  </a:lnTo>
                  <a:lnTo>
                    <a:pt x="233299" y="183591"/>
                  </a:lnTo>
                  <a:lnTo>
                    <a:pt x="230365" y="177812"/>
                  </a:lnTo>
                  <a:lnTo>
                    <a:pt x="211836" y="139128"/>
                  </a:lnTo>
                  <a:lnTo>
                    <a:pt x="206248" y="125831"/>
                  </a:lnTo>
                  <a:lnTo>
                    <a:pt x="203631" y="119900"/>
                  </a:lnTo>
                  <a:lnTo>
                    <a:pt x="182295" y="88011"/>
                  </a:lnTo>
                  <a:lnTo>
                    <a:pt x="139636" y="47790"/>
                  </a:lnTo>
                  <a:lnTo>
                    <a:pt x="115976" y="32639"/>
                  </a:lnTo>
                  <a:lnTo>
                    <a:pt x="112852" y="30632"/>
                  </a:lnTo>
                  <a:lnTo>
                    <a:pt x="78282" y="21297"/>
                  </a:lnTo>
                  <a:lnTo>
                    <a:pt x="72631" y="20853"/>
                  </a:lnTo>
                  <a:lnTo>
                    <a:pt x="66979" y="20624"/>
                  </a:lnTo>
                  <a:lnTo>
                    <a:pt x="63360" y="19075"/>
                  </a:lnTo>
                  <a:lnTo>
                    <a:pt x="59753" y="14859"/>
                  </a:lnTo>
                  <a:lnTo>
                    <a:pt x="56591" y="12852"/>
                  </a:lnTo>
                  <a:lnTo>
                    <a:pt x="49657" y="9067"/>
                  </a:lnTo>
                  <a:lnTo>
                    <a:pt x="43802" y="5867"/>
                  </a:lnTo>
                  <a:lnTo>
                    <a:pt x="27520" y="38"/>
                  </a:lnTo>
                  <a:lnTo>
                    <a:pt x="11874" y="0"/>
                  </a:lnTo>
                  <a:lnTo>
                    <a:pt x="1003" y="10414"/>
                  </a:lnTo>
                  <a:lnTo>
                    <a:pt x="127" y="19075"/>
                  </a:lnTo>
                  <a:lnTo>
                    <a:pt x="0" y="21297"/>
                  </a:lnTo>
                  <a:lnTo>
                    <a:pt x="3873" y="31089"/>
                  </a:lnTo>
                  <a:lnTo>
                    <a:pt x="9956" y="39738"/>
                  </a:lnTo>
                  <a:lnTo>
                    <a:pt x="15240" y="46418"/>
                  </a:lnTo>
                  <a:lnTo>
                    <a:pt x="19075" y="51536"/>
                  </a:lnTo>
                  <a:lnTo>
                    <a:pt x="24053" y="57315"/>
                  </a:lnTo>
                  <a:lnTo>
                    <a:pt x="26758" y="63093"/>
                  </a:lnTo>
                  <a:lnTo>
                    <a:pt x="28346" y="66878"/>
                  </a:lnTo>
                  <a:lnTo>
                    <a:pt x="28790" y="70878"/>
                  </a:lnTo>
                  <a:lnTo>
                    <a:pt x="30378" y="74879"/>
                  </a:lnTo>
                  <a:lnTo>
                    <a:pt x="47320" y="114236"/>
                  </a:lnTo>
                  <a:lnTo>
                    <a:pt x="55460" y="122008"/>
                  </a:lnTo>
                  <a:lnTo>
                    <a:pt x="56134" y="126009"/>
                  </a:lnTo>
                  <a:lnTo>
                    <a:pt x="52971" y="130454"/>
                  </a:lnTo>
                  <a:lnTo>
                    <a:pt x="52743" y="137134"/>
                  </a:lnTo>
                  <a:lnTo>
                    <a:pt x="50939" y="142684"/>
                  </a:lnTo>
                  <a:lnTo>
                    <a:pt x="46913" y="162356"/>
                  </a:lnTo>
                  <a:lnTo>
                    <a:pt x="46837" y="182537"/>
                  </a:lnTo>
                  <a:lnTo>
                    <a:pt x="50457" y="201460"/>
                  </a:lnTo>
                  <a:lnTo>
                    <a:pt x="57492" y="217385"/>
                  </a:lnTo>
                  <a:lnTo>
                    <a:pt x="61099" y="222440"/>
                  </a:lnTo>
                  <a:lnTo>
                    <a:pt x="66395" y="227774"/>
                  </a:lnTo>
                  <a:lnTo>
                    <a:pt x="73164" y="231203"/>
                  </a:lnTo>
                  <a:lnTo>
                    <a:pt x="81241" y="230479"/>
                  </a:lnTo>
                  <a:lnTo>
                    <a:pt x="86791" y="226034"/>
                  </a:lnTo>
                  <a:lnTo>
                    <a:pt x="89319" y="219379"/>
                  </a:lnTo>
                  <a:lnTo>
                    <a:pt x="89408" y="218935"/>
                  </a:lnTo>
                  <a:lnTo>
                    <a:pt x="90652" y="210718"/>
                  </a:lnTo>
                  <a:lnTo>
                    <a:pt x="92075" y="202717"/>
                  </a:lnTo>
                  <a:lnTo>
                    <a:pt x="92748" y="200050"/>
                  </a:lnTo>
                  <a:lnTo>
                    <a:pt x="92290" y="198272"/>
                  </a:lnTo>
                  <a:lnTo>
                    <a:pt x="93649" y="196494"/>
                  </a:lnTo>
                  <a:lnTo>
                    <a:pt x="93764" y="197154"/>
                  </a:lnTo>
                  <a:lnTo>
                    <a:pt x="96812" y="203149"/>
                  </a:lnTo>
                  <a:lnTo>
                    <a:pt x="99974" y="209156"/>
                  </a:lnTo>
                  <a:lnTo>
                    <a:pt x="102908" y="215379"/>
                  </a:lnTo>
                  <a:lnTo>
                    <a:pt x="132283" y="245173"/>
                  </a:lnTo>
                  <a:lnTo>
                    <a:pt x="137718" y="249174"/>
                  </a:lnTo>
                  <a:lnTo>
                    <a:pt x="142011" y="256070"/>
                  </a:lnTo>
                  <a:lnTo>
                    <a:pt x="148780" y="258521"/>
                  </a:lnTo>
                  <a:lnTo>
                    <a:pt x="148780" y="257848"/>
                  </a:lnTo>
                  <a:lnTo>
                    <a:pt x="148336" y="257848"/>
                  </a:lnTo>
                  <a:lnTo>
                    <a:pt x="146977" y="255841"/>
                  </a:lnTo>
                  <a:lnTo>
                    <a:pt x="131381" y="240055"/>
                  </a:lnTo>
                  <a:lnTo>
                    <a:pt x="124383" y="230339"/>
                  </a:lnTo>
                  <a:lnTo>
                    <a:pt x="104444" y="196494"/>
                  </a:lnTo>
                  <a:lnTo>
                    <a:pt x="99288" y="185140"/>
                  </a:lnTo>
                  <a:lnTo>
                    <a:pt x="96367" y="178257"/>
                  </a:lnTo>
                  <a:lnTo>
                    <a:pt x="95008" y="175590"/>
                  </a:lnTo>
                  <a:lnTo>
                    <a:pt x="95008" y="171589"/>
                  </a:lnTo>
                  <a:lnTo>
                    <a:pt x="92748" y="170256"/>
                  </a:lnTo>
                  <a:lnTo>
                    <a:pt x="89357" y="175145"/>
                  </a:lnTo>
                  <a:lnTo>
                    <a:pt x="84378" y="179362"/>
                  </a:lnTo>
                  <a:lnTo>
                    <a:pt x="81902" y="185369"/>
                  </a:lnTo>
                  <a:lnTo>
                    <a:pt x="79324" y="192925"/>
                  </a:lnTo>
                  <a:lnTo>
                    <a:pt x="77711" y="201155"/>
                  </a:lnTo>
                  <a:lnTo>
                    <a:pt x="76466" y="211175"/>
                  </a:lnTo>
                  <a:lnTo>
                    <a:pt x="75577" y="218935"/>
                  </a:lnTo>
                  <a:lnTo>
                    <a:pt x="74968" y="219087"/>
                  </a:lnTo>
                  <a:lnTo>
                    <a:pt x="74663" y="219379"/>
                  </a:lnTo>
                  <a:lnTo>
                    <a:pt x="67437" y="217601"/>
                  </a:lnTo>
                  <a:lnTo>
                    <a:pt x="64909" y="210172"/>
                  </a:lnTo>
                  <a:lnTo>
                    <a:pt x="62242" y="204050"/>
                  </a:lnTo>
                  <a:lnTo>
                    <a:pt x="58229" y="190677"/>
                  </a:lnTo>
                  <a:lnTo>
                    <a:pt x="56502" y="175590"/>
                  </a:lnTo>
                  <a:lnTo>
                    <a:pt x="56616" y="171589"/>
                  </a:lnTo>
                  <a:lnTo>
                    <a:pt x="57086" y="159435"/>
                  </a:lnTo>
                  <a:lnTo>
                    <a:pt x="60210" y="144691"/>
                  </a:lnTo>
                  <a:lnTo>
                    <a:pt x="62141" y="139623"/>
                  </a:lnTo>
                  <a:lnTo>
                    <a:pt x="64655" y="132638"/>
                  </a:lnTo>
                  <a:lnTo>
                    <a:pt x="66344" y="125831"/>
                  </a:lnTo>
                  <a:lnTo>
                    <a:pt x="65849" y="120904"/>
                  </a:lnTo>
                  <a:lnTo>
                    <a:pt x="64490" y="116674"/>
                  </a:lnTo>
                  <a:lnTo>
                    <a:pt x="59982" y="114236"/>
                  </a:lnTo>
                  <a:lnTo>
                    <a:pt x="57492" y="110896"/>
                  </a:lnTo>
                  <a:lnTo>
                    <a:pt x="42519" y="77330"/>
                  </a:lnTo>
                  <a:lnTo>
                    <a:pt x="39255" y="67525"/>
                  </a:lnTo>
                  <a:lnTo>
                    <a:pt x="35344" y="57988"/>
                  </a:lnTo>
                  <a:lnTo>
                    <a:pt x="32626" y="52209"/>
                  </a:lnTo>
                  <a:lnTo>
                    <a:pt x="27889" y="46202"/>
                  </a:lnTo>
                  <a:lnTo>
                    <a:pt x="24053" y="40868"/>
                  </a:lnTo>
                  <a:lnTo>
                    <a:pt x="19748" y="34861"/>
                  </a:lnTo>
                  <a:lnTo>
                    <a:pt x="15011" y="30632"/>
                  </a:lnTo>
                  <a:lnTo>
                    <a:pt x="11531" y="23329"/>
                  </a:lnTo>
                  <a:lnTo>
                    <a:pt x="10312" y="20624"/>
                  </a:lnTo>
                  <a:lnTo>
                    <a:pt x="8902" y="17081"/>
                  </a:lnTo>
                  <a:lnTo>
                    <a:pt x="10718" y="14401"/>
                  </a:lnTo>
                  <a:lnTo>
                    <a:pt x="11163" y="12623"/>
                  </a:lnTo>
                  <a:lnTo>
                    <a:pt x="12065" y="11963"/>
                  </a:lnTo>
                  <a:lnTo>
                    <a:pt x="13881" y="11518"/>
                  </a:lnTo>
                  <a:lnTo>
                    <a:pt x="16814" y="9067"/>
                  </a:lnTo>
                  <a:lnTo>
                    <a:pt x="25171" y="12192"/>
                  </a:lnTo>
                  <a:lnTo>
                    <a:pt x="28117" y="13525"/>
                  </a:lnTo>
                  <a:lnTo>
                    <a:pt x="36474" y="16852"/>
                  </a:lnTo>
                  <a:lnTo>
                    <a:pt x="43484" y="19964"/>
                  </a:lnTo>
                  <a:lnTo>
                    <a:pt x="50482" y="24638"/>
                  </a:lnTo>
                  <a:lnTo>
                    <a:pt x="53644" y="26860"/>
                  </a:lnTo>
                  <a:lnTo>
                    <a:pt x="57048" y="31089"/>
                  </a:lnTo>
                  <a:lnTo>
                    <a:pt x="61112" y="32194"/>
                  </a:lnTo>
                  <a:lnTo>
                    <a:pt x="65849" y="32194"/>
                  </a:lnTo>
                  <a:lnTo>
                    <a:pt x="73088" y="33756"/>
                  </a:lnTo>
                  <a:lnTo>
                    <a:pt x="81216" y="32639"/>
                  </a:lnTo>
                  <a:lnTo>
                    <a:pt x="120535" y="49974"/>
                  </a:lnTo>
                  <a:lnTo>
                    <a:pt x="160705" y="83159"/>
                  </a:lnTo>
                  <a:lnTo>
                    <a:pt x="191046" y="126009"/>
                  </a:lnTo>
                  <a:lnTo>
                    <a:pt x="194881" y="135788"/>
                  </a:lnTo>
                  <a:lnTo>
                    <a:pt x="197370" y="141135"/>
                  </a:lnTo>
                  <a:lnTo>
                    <a:pt x="201104" y="149326"/>
                  </a:lnTo>
                  <a:lnTo>
                    <a:pt x="209003" y="165735"/>
                  </a:lnTo>
                  <a:lnTo>
                    <a:pt x="213398" y="175285"/>
                  </a:lnTo>
                  <a:lnTo>
                    <a:pt x="245732" y="210718"/>
                  </a:lnTo>
                  <a:lnTo>
                    <a:pt x="251828" y="213156"/>
                  </a:lnTo>
                  <a:lnTo>
                    <a:pt x="256349" y="215163"/>
                  </a:lnTo>
                  <a:lnTo>
                    <a:pt x="263359" y="216941"/>
                  </a:lnTo>
                  <a:lnTo>
                    <a:pt x="267423" y="219379"/>
                  </a:lnTo>
                  <a:lnTo>
                    <a:pt x="293636" y="237172"/>
                  </a:lnTo>
                  <a:lnTo>
                    <a:pt x="304939" y="242722"/>
                  </a:lnTo>
                  <a:lnTo>
                    <a:pt x="305612" y="247180"/>
                  </a:lnTo>
                  <a:lnTo>
                    <a:pt x="292785" y="247269"/>
                  </a:lnTo>
                  <a:lnTo>
                    <a:pt x="281317" y="248285"/>
                  </a:lnTo>
                  <a:lnTo>
                    <a:pt x="271043" y="250304"/>
                  </a:lnTo>
                  <a:lnTo>
                    <a:pt x="261772" y="253403"/>
                  </a:lnTo>
                  <a:lnTo>
                    <a:pt x="258381" y="254736"/>
                  </a:lnTo>
                  <a:lnTo>
                    <a:pt x="252958" y="254736"/>
                  </a:lnTo>
                  <a:lnTo>
                    <a:pt x="252501" y="258953"/>
                  </a:lnTo>
                  <a:lnTo>
                    <a:pt x="254317" y="260731"/>
                  </a:lnTo>
                  <a:lnTo>
                    <a:pt x="254546" y="263626"/>
                  </a:lnTo>
                  <a:lnTo>
                    <a:pt x="256120" y="266077"/>
                  </a:lnTo>
                  <a:lnTo>
                    <a:pt x="258838" y="270510"/>
                  </a:lnTo>
                  <a:lnTo>
                    <a:pt x="263588" y="276517"/>
                  </a:lnTo>
                  <a:lnTo>
                    <a:pt x="267868" y="279628"/>
                  </a:lnTo>
                  <a:lnTo>
                    <a:pt x="277368" y="286753"/>
                  </a:lnTo>
                  <a:lnTo>
                    <a:pt x="282333" y="289864"/>
                  </a:lnTo>
                  <a:lnTo>
                    <a:pt x="289115" y="293509"/>
                  </a:lnTo>
                  <a:lnTo>
                    <a:pt x="303022" y="299986"/>
                  </a:lnTo>
                  <a:lnTo>
                    <a:pt x="309676" y="303644"/>
                  </a:lnTo>
                  <a:lnTo>
                    <a:pt x="314655" y="306755"/>
                  </a:lnTo>
                  <a:lnTo>
                    <a:pt x="319620" y="310756"/>
                  </a:lnTo>
                  <a:lnTo>
                    <a:pt x="324599" y="314096"/>
                  </a:lnTo>
                  <a:lnTo>
                    <a:pt x="327075" y="315874"/>
                  </a:lnTo>
                  <a:lnTo>
                    <a:pt x="328663" y="318757"/>
                  </a:lnTo>
                  <a:lnTo>
                    <a:pt x="331825" y="319874"/>
                  </a:lnTo>
                  <a:lnTo>
                    <a:pt x="331825" y="319201"/>
                  </a:lnTo>
                  <a:close/>
                </a:path>
              </a:pathLst>
            </a:custGeom>
            <a:solidFill>
              <a:srgbClr val="005C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3294" y="3652825"/>
              <a:ext cx="204005" cy="206540"/>
            </a:xfrm>
            <a:prstGeom prst="rect">
              <a:avLst/>
            </a:prstGeom>
          </p:spPr>
        </p:pic>
        <p:sp>
          <p:nvSpPr>
            <p:cNvPr id="26" name="object 25"/>
            <p:cNvSpPr/>
            <p:nvPr/>
          </p:nvSpPr>
          <p:spPr>
            <a:xfrm>
              <a:off x="6444488" y="3652837"/>
              <a:ext cx="534670" cy="237490"/>
            </a:xfrm>
            <a:custGeom>
              <a:avLst/>
              <a:gdLst/>
              <a:ahLst/>
              <a:cxnLst/>
              <a:rect l="l" t="t" r="r" b="b"/>
              <a:pathLst>
                <a:path w="534670" h="237489">
                  <a:moveTo>
                    <a:pt x="244132" y="237413"/>
                  </a:moveTo>
                  <a:lnTo>
                    <a:pt x="207987" y="205168"/>
                  </a:lnTo>
                  <a:lnTo>
                    <a:pt x="199529" y="197612"/>
                  </a:lnTo>
                  <a:lnTo>
                    <a:pt x="211658" y="190893"/>
                  </a:lnTo>
                  <a:lnTo>
                    <a:pt x="220002" y="182130"/>
                  </a:lnTo>
                  <a:lnTo>
                    <a:pt x="222008" y="177380"/>
                  </a:lnTo>
                  <a:lnTo>
                    <a:pt x="223761" y="173253"/>
                  </a:lnTo>
                  <a:lnTo>
                    <a:pt x="224815" y="170738"/>
                  </a:lnTo>
                  <a:lnTo>
                    <a:pt x="226326" y="156438"/>
                  </a:lnTo>
                  <a:lnTo>
                    <a:pt x="226364" y="49745"/>
                  </a:lnTo>
                  <a:lnTo>
                    <a:pt x="222834" y="31737"/>
                  </a:lnTo>
                  <a:lnTo>
                    <a:pt x="222745" y="31381"/>
                  </a:lnTo>
                  <a:lnTo>
                    <a:pt x="221843" y="30187"/>
                  </a:lnTo>
                  <a:lnTo>
                    <a:pt x="212026" y="17145"/>
                  </a:lnTo>
                  <a:lnTo>
                    <a:pt x="194144" y="6997"/>
                  </a:lnTo>
                  <a:lnTo>
                    <a:pt x="183845" y="4533"/>
                  </a:lnTo>
                  <a:lnTo>
                    <a:pt x="183845" y="49745"/>
                  </a:lnTo>
                  <a:lnTo>
                    <a:pt x="183845" y="157480"/>
                  </a:lnTo>
                  <a:lnTo>
                    <a:pt x="183476" y="158851"/>
                  </a:lnTo>
                  <a:lnTo>
                    <a:pt x="182079" y="165023"/>
                  </a:lnTo>
                  <a:lnTo>
                    <a:pt x="178219" y="169824"/>
                  </a:lnTo>
                  <a:lnTo>
                    <a:pt x="171970" y="173253"/>
                  </a:lnTo>
                  <a:lnTo>
                    <a:pt x="138823" y="143751"/>
                  </a:lnTo>
                  <a:lnTo>
                    <a:pt x="86194" y="143751"/>
                  </a:lnTo>
                  <a:lnTo>
                    <a:pt x="123812" y="177380"/>
                  </a:lnTo>
                  <a:lnTo>
                    <a:pt x="82702" y="177380"/>
                  </a:lnTo>
                  <a:lnTo>
                    <a:pt x="49923" y="156438"/>
                  </a:lnTo>
                  <a:lnTo>
                    <a:pt x="49199" y="155067"/>
                  </a:lnTo>
                  <a:lnTo>
                    <a:pt x="49199" y="52489"/>
                  </a:lnTo>
                  <a:lnTo>
                    <a:pt x="51587" y="43205"/>
                  </a:lnTo>
                  <a:lnTo>
                    <a:pt x="58343" y="36182"/>
                  </a:lnTo>
                  <a:lnTo>
                    <a:pt x="68910" y="31737"/>
                  </a:lnTo>
                  <a:lnTo>
                    <a:pt x="82702" y="30187"/>
                  </a:lnTo>
                  <a:lnTo>
                    <a:pt x="151384" y="30187"/>
                  </a:lnTo>
                  <a:lnTo>
                    <a:pt x="183845" y="49745"/>
                  </a:lnTo>
                  <a:lnTo>
                    <a:pt x="183845" y="4533"/>
                  </a:lnTo>
                  <a:lnTo>
                    <a:pt x="169151" y="1016"/>
                  </a:lnTo>
                  <a:lnTo>
                    <a:pt x="164617" y="685"/>
                  </a:lnTo>
                  <a:lnTo>
                    <a:pt x="160820" y="342"/>
                  </a:lnTo>
                  <a:lnTo>
                    <a:pt x="65925" y="342"/>
                  </a:lnTo>
                  <a:lnTo>
                    <a:pt x="57581" y="1016"/>
                  </a:lnTo>
                  <a:lnTo>
                    <a:pt x="14528" y="17145"/>
                  </a:lnTo>
                  <a:lnTo>
                    <a:pt x="0" y="49745"/>
                  </a:lnTo>
                  <a:lnTo>
                    <a:pt x="63" y="156438"/>
                  </a:lnTo>
                  <a:lnTo>
                    <a:pt x="24295" y="196481"/>
                  </a:lnTo>
                  <a:lnTo>
                    <a:pt x="63576" y="207022"/>
                  </a:lnTo>
                  <a:lnTo>
                    <a:pt x="69773" y="207225"/>
                  </a:lnTo>
                  <a:lnTo>
                    <a:pt x="118605" y="207225"/>
                  </a:lnTo>
                  <a:lnTo>
                    <a:pt x="155232" y="205168"/>
                  </a:lnTo>
                  <a:lnTo>
                    <a:pt x="191503" y="237413"/>
                  </a:lnTo>
                  <a:lnTo>
                    <a:pt x="244132" y="237413"/>
                  </a:lnTo>
                  <a:close/>
                </a:path>
                <a:path w="534670" h="237489">
                  <a:moveTo>
                    <a:pt x="456895" y="176682"/>
                  </a:moveTo>
                  <a:lnTo>
                    <a:pt x="337248" y="176682"/>
                  </a:lnTo>
                  <a:lnTo>
                    <a:pt x="320357" y="175425"/>
                  </a:lnTo>
                  <a:lnTo>
                    <a:pt x="309016" y="171450"/>
                  </a:lnTo>
                  <a:lnTo>
                    <a:pt x="302628" y="164528"/>
                  </a:lnTo>
                  <a:lnTo>
                    <a:pt x="300621" y="154381"/>
                  </a:lnTo>
                  <a:lnTo>
                    <a:pt x="300621" y="0"/>
                  </a:lnTo>
                  <a:lnTo>
                    <a:pt x="254977" y="0"/>
                  </a:lnTo>
                  <a:lnTo>
                    <a:pt x="254977" y="154724"/>
                  </a:lnTo>
                  <a:lnTo>
                    <a:pt x="259346" y="175120"/>
                  </a:lnTo>
                  <a:lnTo>
                    <a:pt x="272491" y="190449"/>
                  </a:lnTo>
                  <a:lnTo>
                    <a:pt x="294386" y="200710"/>
                  </a:lnTo>
                  <a:lnTo>
                    <a:pt x="325056" y="205854"/>
                  </a:lnTo>
                  <a:lnTo>
                    <a:pt x="333768" y="206540"/>
                  </a:lnTo>
                  <a:lnTo>
                    <a:pt x="456895" y="206540"/>
                  </a:lnTo>
                  <a:lnTo>
                    <a:pt x="456895" y="176682"/>
                  </a:lnTo>
                  <a:close/>
                </a:path>
                <a:path w="534670" h="237489">
                  <a:moveTo>
                    <a:pt x="493166" y="176682"/>
                  </a:moveTo>
                  <a:lnTo>
                    <a:pt x="468718" y="176682"/>
                  </a:lnTo>
                  <a:lnTo>
                    <a:pt x="468718" y="181825"/>
                  </a:lnTo>
                  <a:lnTo>
                    <a:pt x="477786" y="181825"/>
                  </a:lnTo>
                  <a:lnTo>
                    <a:pt x="477786" y="206883"/>
                  </a:lnTo>
                  <a:lnTo>
                    <a:pt x="484466" y="206883"/>
                  </a:lnTo>
                  <a:lnTo>
                    <a:pt x="484466" y="181825"/>
                  </a:lnTo>
                  <a:lnTo>
                    <a:pt x="493166" y="181825"/>
                  </a:lnTo>
                  <a:lnTo>
                    <a:pt x="493166" y="176682"/>
                  </a:lnTo>
                  <a:close/>
                </a:path>
                <a:path w="534670" h="237489">
                  <a:moveTo>
                    <a:pt x="534644" y="176682"/>
                  </a:moveTo>
                  <a:lnTo>
                    <a:pt x="525259" y="176682"/>
                  </a:lnTo>
                  <a:lnTo>
                    <a:pt x="517550" y="197269"/>
                  </a:lnTo>
                  <a:lnTo>
                    <a:pt x="512127" y="183896"/>
                  </a:lnTo>
                  <a:lnTo>
                    <a:pt x="509219" y="176682"/>
                  </a:lnTo>
                  <a:lnTo>
                    <a:pt x="500151" y="176682"/>
                  </a:lnTo>
                  <a:lnTo>
                    <a:pt x="500151" y="206883"/>
                  </a:lnTo>
                  <a:lnTo>
                    <a:pt x="506031" y="206883"/>
                  </a:lnTo>
                  <a:lnTo>
                    <a:pt x="506031" y="183896"/>
                  </a:lnTo>
                  <a:lnTo>
                    <a:pt x="506399" y="183896"/>
                  </a:lnTo>
                  <a:lnTo>
                    <a:pt x="515099" y="206883"/>
                  </a:lnTo>
                  <a:lnTo>
                    <a:pt x="519633" y="206883"/>
                  </a:lnTo>
                  <a:lnTo>
                    <a:pt x="523290" y="197269"/>
                  </a:lnTo>
                  <a:lnTo>
                    <a:pt x="528383" y="183896"/>
                  </a:lnTo>
                  <a:lnTo>
                    <a:pt x="528383" y="206883"/>
                  </a:lnTo>
                  <a:lnTo>
                    <a:pt x="534644" y="206883"/>
                  </a:lnTo>
                  <a:lnTo>
                    <a:pt x="534644" y="183896"/>
                  </a:lnTo>
                  <a:lnTo>
                    <a:pt x="534644" y="176682"/>
                  </a:lnTo>
                  <a:close/>
                </a:path>
              </a:pathLst>
            </a:custGeom>
            <a:solidFill>
              <a:srgbClr val="E282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8655" y="3105919"/>
            <a:ext cx="1417320" cy="629412"/>
          </a:xfrm>
          <a:prstGeom prst="rect">
            <a:avLst/>
          </a:prstGeom>
        </p:spPr>
      </p:pic>
      <p:grpSp>
        <p:nvGrpSpPr>
          <p:cNvPr id="28" name="object 27"/>
          <p:cNvGrpSpPr/>
          <p:nvPr/>
        </p:nvGrpSpPr>
        <p:grpSpPr>
          <a:xfrm>
            <a:off x="7180219" y="3976643"/>
            <a:ext cx="1725930" cy="212725"/>
            <a:chOff x="7180219" y="3595635"/>
            <a:chExt cx="1725930" cy="212725"/>
          </a:xfrm>
        </p:grpSpPr>
        <p:pic>
          <p:nvPicPr>
            <p:cNvPr id="29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8395" y="3598191"/>
              <a:ext cx="188451" cy="210021"/>
            </a:xfrm>
            <a:prstGeom prst="rect">
              <a:avLst/>
            </a:prstGeom>
          </p:spPr>
        </p:pic>
        <p:sp>
          <p:nvSpPr>
            <p:cNvPr id="30" name="object 29"/>
            <p:cNvSpPr/>
            <p:nvPr/>
          </p:nvSpPr>
          <p:spPr>
            <a:xfrm>
              <a:off x="7180211" y="3598163"/>
              <a:ext cx="1668145" cy="210185"/>
            </a:xfrm>
            <a:custGeom>
              <a:avLst/>
              <a:gdLst/>
              <a:ahLst/>
              <a:cxnLst/>
              <a:rect l="l" t="t" r="r" b="b"/>
              <a:pathLst>
                <a:path w="1668145" h="210185">
                  <a:moveTo>
                    <a:pt x="351040" y="105041"/>
                  </a:moveTo>
                  <a:lnTo>
                    <a:pt x="343966" y="64185"/>
                  </a:lnTo>
                  <a:lnTo>
                    <a:pt x="326009" y="34290"/>
                  </a:lnTo>
                  <a:lnTo>
                    <a:pt x="323938" y="30822"/>
                  </a:lnTo>
                  <a:lnTo>
                    <a:pt x="315836" y="24993"/>
                  </a:lnTo>
                  <a:lnTo>
                    <a:pt x="315836" y="105041"/>
                  </a:lnTo>
                  <a:lnTo>
                    <a:pt x="311531" y="132588"/>
                  </a:lnTo>
                  <a:lnTo>
                    <a:pt x="299046" y="155079"/>
                  </a:lnTo>
                  <a:lnTo>
                    <a:pt x="279006" y="170243"/>
                  </a:lnTo>
                  <a:lnTo>
                    <a:pt x="252069" y="175806"/>
                  </a:lnTo>
                  <a:lnTo>
                    <a:pt x="98971" y="175806"/>
                  </a:lnTo>
                  <a:lnTo>
                    <a:pt x="72034" y="170243"/>
                  </a:lnTo>
                  <a:lnTo>
                    <a:pt x="51993" y="155079"/>
                  </a:lnTo>
                  <a:lnTo>
                    <a:pt x="39509" y="132588"/>
                  </a:lnTo>
                  <a:lnTo>
                    <a:pt x="35204" y="105041"/>
                  </a:lnTo>
                  <a:lnTo>
                    <a:pt x="39509" y="77495"/>
                  </a:lnTo>
                  <a:lnTo>
                    <a:pt x="51993" y="55003"/>
                  </a:lnTo>
                  <a:lnTo>
                    <a:pt x="72034" y="39839"/>
                  </a:lnTo>
                  <a:lnTo>
                    <a:pt x="98971" y="34290"/>
                  </a:lnTo>
                  <a:lnTo>
                    <a:pt x="252069" y="34290"/>
                  </a:lnTo>
                  <a:lnTo>
                    <a:pt x="279006" y="39839"/>
                  </a:lnTo>
                  <a:lnTo>
                    <a:pt x="299046" y="55003"/>
                  </a:lnTo>
                  <a:lnTo>
                    <a:pt x="311531" y="77495"/>
                  </a:lnTo>
                  <a:lnTo>
                    <a:pt x="315836" y="105041"/>
                  </a:lnTo>
                  <a:lnTo>
                    <a:pt x="315836" y="24993"/>
                  </a:lnTo>
                  <a:lnTo>
                    <a:pt x="292709" y="8331"/>
                  </a:lnTo>
                  <a:lnTo>
                    <a:pt x="252069" y="88"/>
                  </a:lnTo>
                  <a:lnTo>
                    <a:pt x="98971" y="88"/>
                  </a:lnTo>
                  <a:lnTo>
                    <a:pt x="58331" y="8331"/>
                  </a:lnTo>
                  <a:lnTo>
                    <a:pt x="27101" y="30822"/>
                  </a:lnTo>
                  <a:lnTo>
                    <a:pt x="7073" y="64185"/>
                  </a:lnTo>
                  <a:lnTo>
                    <a:pt x="0" y="105041"/>
                  </a:lnTo>
                  <a:lnTo>
                    <a:pt x="7073" y="145897"/>
                  </a:lnTo>
                  <a:lnTo>
                    <a:pt x="27101" y="179247"/>
                  </a:lnTo>
                  <a:lnTo>
                    <a:pt x="58331" y="201739"/>
                  </a:lnTo>
                  <a:lnTo>
                    <a:pt x="98971" y="209994"/>
                  </a:lnTo>
                  <a:lnTo>
                    <a:pt x="252069" y="209994"/>
                  </a:lnTo>
                  <a:lnTo>
                    <a:pt x="292709" y="201739"/>
                  </a:lnTo>
                  <a:lnTo>
                    <a:pt x="323938" y="179247"/>
                  </a:lnTo>
                  <a:lnTo>
                    <a:pt x="326009" y="175806"/>
                  </a:lnTo>
                  <a:lnTo>
                    <a:pt x="343966" y="145897"/>
                  </a:lnTo>
                  <a:lnTo>
                    <a:pt x="351040" y="105041"/>
                  </a:lnTo>
                  <a:close/>
                </a:path>
                <a:path w="1668145" h="210185">
                  <a:moveTo>
                    <a:pt x="928243" y="210058"/>
                  </a:moveTo>
                  <a:lnTo>
                    <a:pt x="821385" y="46291"/>
                  </a:lnTo>
                  <a:lnTo>
                    <a:pt x="797648" y="9906"/>
                  </a:lnTo>
                  <a:lnTo>
                    <a:pt x="789495" y="2603"/>
                  </a:lnTo>
                  <a:lnTo>
                    <a:pt x="778764" y="215"/>
                  </a:lnTo>
                  <a:lnTo>
                    <a:pt x="767816" y="2806"/>
                  </a:lnTo>
                  <a:lnTo>
                    <a:pt x="759091" y="10426"/>
                  </a:lnTo>
                  <a:lnTo>
                    <a:pt x="629539" y="210058"/>
                  </a:lnTo>
                  <a:lnTo>
                    <a:pt x="672401" y="210058"/>
                  </a:lnTo>
                  <a:lnTo>
                    <a:pt x="711441" y="149745"/>
                  </a:lnTo>
                  <a:lnTo>
                    <a:pt x="794943" y="149745"/>
                  </a:lnTo>
                  <a:lnTo>
                    <a:pt x="816889" y="115430"/>
                  </a:lnTo>
                  <a:lnTo>
                    <a:pt x="733386" y="115430"/>
                  </a:lnTo>
                  <a:lnTo>
                    <a:pt x="778891" y="46291"/>
                  </a:lnTo>
                  <a:lnTo>
                    <a:pt x="885444" y="210058"/>
                  </a:lnTo>
                  <a:lnTo>
                    <a:pt x="928243" y="210058"/>
                  </a:lnTo>
                  <a:close/>
                </a:path>
                <a:path w="1668145" h="210185">
                  <a:moveTo>
                    <a:pt x="1180630" y="0"/>
                  </a:moveTo>
                  <a:lnTo>
                    <a:pt x="1009091" y="88"/>
                  </a:lnTo>
                  <a:lnTo>
                    <a:pt x="968438" y="8331"/>
                  </a:lnTo>
                  <a:lnTo>
                    <a:pt x="937209" y="30822"/>
                  </a:lnTo>
                  <a:lnTo>
                    <a:pt x="917168" y="64185"/>
                  </a:lnTo>
                  <a:lnTo>
                    <a:pt x="910094" y="105041"/>
                  </a:lnTo>
                  <a:lnTo>
                    <a:pt x="917168" y="145897"/>
                  </a:lnTo>
                  <a:lnTo>
                    <a:pt x="937209" y="179247"/>
                  </a:lnTo>
                  <a:lnTo>
                    <a:pt x="968438" y="201739"/>
                  </a:lnTo>
                  <a:lnTo>
                    <a:pt x="1009091" y="209994"/>
                  </a:lnTo>
                  <a:lnTo>
                    <a:pt x="1154188" y="209829"/>
                  </a:lnTo>
                  <a:lnTo>
                    <a:pt x="1176883" y="175806"/>
                  </a:lnTo>
                  <a:lnTo>
                    <a:pt x="1010132" y="175806"/>
                  </a:lnTo>
                  <a:lnTo>
                    <a:pt x="983208" y="170243"/>
                  </a:lnTo>
                  <a:lnTo>
                    <a:pt x="963180" y="155079"/>
                  </a:lnTo>
                  <a:lnTo>
                    <a:pt x="950683" y="132588"/>
                  </a:lnTo>
                  <a:lnTo>
                    <a:pt x="946378" y="105041"/>
                  </a:lnTo>
                  <a:lnTo>
                    <a:pt x="950683" y="77495"/>
                  </a:lnTo>
                  <a:lnTo>
                    <a:pt x="963180" y="55003"/>
                  </a:lnTo>
                  <a:lnTo>
                    <a:pt x="983208" y="39839"/>
                  </a:lnTo>
                  <a:lnTo>
                    <a:pt x="1010132" y="34290"/>
                  </a:lnTo>
                  <a:lnTo>
                    <a:pt x="1158684" y="34290"/>
                  </a:lnTo>
                  <a:lnTo>
                    <a:pt x="1180630" y="0"/>
                  </a:lnTo>
                  <a:close/>
                </a:path>
                <a:path w="1668145" h="210185">
                  <a:moveTo>
                    <a:pt x="1668081" y="0"/>
                  </a:moveTo>
                  <a:lnTo>
                    <a:pt x="1496542" y="88"/>
                  </a:lnTo>
                  <a:lnTo>
                    <a:pt x="1455889" y="8331"/>
                  </a:lnTo>
                  <a:lnTo>
                    <a:pt x="1424660" y="30822"/>
                  </a:lnTo>
                  <a:lnTo>
                    <a:pt x="1404620" y="64185"/>
                  </a:lnTo>
                  <a:lnTo>
                    <a:pt x="1397546" y="105041"/>
                  </a:lnTo>
                  <a:lnTo>
                    <a:pt x="1404620" y="145897"/>
                  </a:lnTo>
                  <a:lnTo>
                    <a:pt x="1424660" y="179247"/>
                  </a:lnTo>
                  <a:lnTo>
                    <a:pt x="1455889" y="201739"/>
                  </a:lnTo>
                  <a:lnTo>
                    <a:pt x="1496542" y="209994"/>
                  </a:lnTo>
                  <a:lnTo>
                    <a:pt x="1641640" y="209829"/>
                  </a:lnTo>
                  <a:lnTo>
                    <a:pt x="1664335" y="175806"/>
                  </a:lnTo>
                  <a:lnTo>
                    <a:pt x="1497584" y="175806"/>
                  </a:lnTo>
                  <a:lnTo>
                    <a:pt x="1474190" y="171716"/>
                  </a:lnTo>
                  <a:lnTo>
                    <a:pt x="1455813" y="160388"/>
                  </a:lnTo>
                  <a:lnTo>
                    <a:pt x="1442796" y="143243"/>
                  </a:lnTo>
                  <a:lnTo>
                    <a:pt x="1435481" y="121678"/>
                  </a:lnTo>
                  <a:lnTo>
                    <a:pt x="1622590" y="121678"/>
                  </a:lnTo>
                  <a:lnTo>
                    <a:pt x="1645094" y="87363"/>
                  </a:lnTo>
                  <a:lnTo>
                    <a:pt x="1435481" y="87363"/>
                  </a:lnTo>
                  <a:lnTo>
                    <a:pt x="1443024" y="66243"/>
                  </a:lnTo>
                  <a:lnTo>
                    <a:pt x="1456143" y="49428"/>
                  </a:lnTo>
                  <a:lnTo>
                    <a:pt x="1474457" y="38303"/>
                  </a:lnTo>
                  <a:lnTo>
                    <a:pt x="1497584" y="34290"/>
                  </a:lnTo>
                  <a:lnTo>
                    <a:pt x="1646135" y="34290"/>
                  </a:lnTo>
                  <a:lnTo>
                    <a:pt x="1668081" y="0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52459" y="3598191"/>
              <a:ext cx="245681" cy="210021"/>
            </a:xfrm>
            <a:prstGeom prst="rect">
              <a:avLst/>
            </a:prstGeom>
          </p:spPr>
        </p:pic>
        <p:sp>
          <p:nvSpPr>
            <p:cNvPr id="32" name="object 31"/>
            <p:cNvSpPr/>
            <p:nvPr/>
          </p:nvSpPr>
          <p:spPr>
            <a:xfrm>
              <a:off x="8866556" y="3595636"/>
              <a:ext cx="39370" cy="38100"/>
            </a:xfrm>
            <a:custGeom>
              <a:avLst/>
              <a:gdLst/>
              <a:ahLst/>
              <a:cxnLst/>
              <a:rect l="l" t="t" r="r" b="b"/>
              <a:pathLst>
                <a:path w="39370" h="38100">
                  <a:moveTo>
                    <a:pt x="29019" y="29552"/>
                  </a:moveTo>
                  <a:lnTo>
                    <a:pt x="22847" y="20193"/>
                  </a:lnTo>
                  <a:lnTo>
                    <a:pt x="22745" y="20027"/>
                  </a:lnTo>
                  <a:lnTo>
                    <a:pt x="26009" y="19634"/>
                  </a:lnTo>
                  <a:lnTo>
                    <a:pt x="28473" y="17957"/>
                  </a:lnTo>
                  <a:lnTo>
                    <a:pt x="28473" y="17411"/>
                  </a:lnTo>
                  <a:lnTo>
                    <a:pt x="28473" y="10706"/>
                  </a:lnTo>
                  <a:lnTo>
                    <a:pt x="28473" y="9817"/>
                  </a:lnTo>
                  <a:lnTo>
                    <a:pt x="25882" y="7937"/>
                  </a:lnTo>
                  <a:lnTo>
                    <a:pt x="24968" y="7937"/>
                  </a:lnTo>
                  <a:lnTo>
                    <a:pt x="24968" y="11214"/>
                  </a:lnTo>
                  <a:lnTo>
                    <a:pt x="24968" y="17195"/>
                  </a:lnTo>
                  <a:lnTo>
                    <a:pt x="22440" y="17411"/>
                  </a:lnTo>
                  <a:lnTo>
                    <a:pt x="15494" y="17411"/>
                  </a:lnTo>
                  <a:lnTo>
                    <a:pt x="15494" y="10706"/>
                  </a:lnTo>
                  <a:lnTo>
                    <a:pt x="22440" y="10706"/>
                  </a:lnTo>
                  <a:lnTo>
                    <a:pt x="24968" y="11214"/>
                  </a:lnTo>
                  <a:lnTo>
                    <a:pt x="24968" y="7937"/>
                  </a:lnTo>
                  <a:lnTo>
                    <a:pt x="12179" y="7937"/>
                  </a:lnTo>
                  <a:lnTo>
                    <a:pt x="12179" y="29552"/>
                  </a:lnTo>
                  <a:lnTo>
                    <a:pt x="15494" y="29552"/>
                  </a:lnTo>
                  <a:lnTo>
                    <a:pt x="15494" y="20193"/>
                  </a:lnTo>
                  <a:lnTo>
                    <a:pt x="19431" y="20193"/>
                  </a:lnTo>
                  <a:lnTo>
                    <a:pt x="25273" y="29552"/>
                  </a:lnTo>
                  <a:lnTo>
                    <a:pt x="29019" y="29552"/>
                  </a:lnTo>
                  <a:close/>
                </a:path>
                <a:path w="39370" h="38100">
                  <a:moveTo>
                    <a:pt x="39103" y="18707"/>
                  </a:moveTo>
                  <a:lnTo>
                    <a:pt x="37541" y="11239"/>
                  </a:lnTo>
                  <a:lnTo>
                    <a:pt x="35229" y="8026"/>
                  </a:lnTo>
                  <a:lnTo>
                    <a:pt x="35229" y="9817"/>
                  </a:lnTo>
                  <a:lnTo>
                    <a:pt x="35229" y="27711"/>
                  </a:lnTo>
                  <a:lnTo>
                    <a:pt x="28346" y="34366"/>
                  </a:lnTo>
                  <a:lnTo>
                    <a:pt x="10756" y="34366"/>
                  </a:lnTo>
                  <a:lnTo>
                    <a:pt x="3873" y="27711"/>
                  </a:lnTo>
                  <a:lnTo>
                    <a:pt x="3873" y="9817"/>
                  </a:lnTo>
                  <a:lnTo>
                    <a:pt x="10756" y="3136"/>
                  </a:lnTo>
                  <a:lnTo>
                    <a:pt x="28346" y="3136"/>
                  </a:lnTo>
                  <a:lnTo>
                    <a:pt x="35229" y="9817"/>
                  </a:lnTo>
                  <a:lnTo>
                    <a:pt x="35229" y="8026"/>
                  </a:lnTo>
                  <a:lnTo>
                    <a:pt x="33299" y="5321"/>
                  </a:lnTo>
                  <a:lnTo>
                    <a:pt x="29832" y="3136"/>
                  </a:lnTo>
                  <a:lnTo>
                    <a:pt x="27101" y="1409"/>
                  </a:lnTo>
                  <a:lnTo>
                    <a:pt x="19608" y="0"/>
                  </a:lnTo>
                  <a:lnTo>
                    <a:pt x="12065" y="1409"/>
                  </a:lnTo>
                  <a:lnTo>
                    <a:pt x="5816" y="5321"/>
                  </a:lnTo>
                  <a:lnTo>
                    <a:pt x="1574" y="11239"/>
                  </a:lnTo>
                  <a:lnTo>
                    <a:pt x="0" y="18707"/>
                  </a:lnTo>
                  <a:lnTo>
                    <a:pt x="1574" y="26212"/>
                  </a:lnTo>
                  <a:lnTo>
                    <a:pt x="5816" y="32169"/>
                  </a:lnTo>
                  <a:lnTo>
                    <a:pt x="12065" y="36080"/>
                  </a:lnTo>
                  <a:lnTo>
                    <a:pt x="19608" y="37490"/>
                  </a:lnTo>
                  <a:lnTo>
                    <a:pt x="27101" y="36080"/>
                  </a:lnTo>
                  <a:lnTo>
                    <a:pt x="29819" y="34366"/>
                  </a:lnTo>
                  <a:lnTo>
                    <a:pt x="33299" y="32169"/>
                  </a:lnTo>
                  <a:lnTo>
                    <a:pt x="37541" y="26212"/>
                  </a:lnTo>
                  <a:lnTo>
                    <a:pt x="39103" y="18707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2800" y="3214124"/>
            <a:ext cx="1734311" cy="3749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46723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B-</a:t>
            </a:r>
            <a:r>
              <a:rPr kumimoji="1" lang="zh-CN" altLang="en-US" dirty="0"/>
              <a:t>树 </a:t>
            </a:r>
            <a:r>
              <a:rPr kumimoji="1" lang="en-US" altLang="zh-CN" dirty="0"/>
              <a:t>vs. B+</a:t>
            </a:r>
            <a:r>
              <a:rPr kumimoji="1" lang="zh-CN" altLang="en-US" dirty="0"/>
              <a:t>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en-US" altLang="zh-CN" sz="2400" dirty="0">
                <a:latin typeface="+mn-ea"/>
              </a:rPr>
              <a:t>    1972</a:t>
            </a:r>
            <a:r>
              <a:rPr lang="zh-CN" altLang="en-US" sz="2400" dirty="0">
                <a:latin typeface="+mn-ea"/>
              </a:rPr>
              <a:t>的原始</a:t>
            </a:r>
            <a:r>
              <a:rPr lang="en-US" altLang="zh-CN" sz="2400" dirty="0">
                <a:latin typeface="+mn-ea"/>
              </a:rPr>
              <a:t>B-</a:t>
            </a:r>
            <a:r>
              <a:rPr lang="zh-CN" altLang="en-US" sz="2400" dirty="0">
                <a:latin typeface="+mn-ea"/>
              </a:rPr>
              <a:t>树在所有结点中存储“键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值”，</a:t>
            </a:r>
            <a:r>
              <a:rPr lang="zh-CN" altLang="en-US" sz="2400" spc="5" dirty="0">
                <a:latin typeface="+mn-ea"/>
                <a:cs typeface="Times New Roman"/>
              </a:rPr>
              <a:t>每个键只在树中出现一次，存储空间更高效。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en-US" altLang="zh-CN" sz="2400" dirty="0">
                <a:latin typeface="+mn-ea"/>
              </a:rPr>
              <a:t>    B+</a:t>
            </a:r>
            <a:r>
              <a:rPr lang="zh-CN" altLang="en-US" sz="2400" dirty="0">
                <a:latin typeface="+mn-ea"/>
              </a:rPr>
              <a:t>树只在叶子结点中存储值，内部结点仅用于引导搜索过程。</a:t>
            </a:r>
            <a:endParaRPr lang="is-IS" altLang="zh-CN" sz="1600" dirty="0">
              <a:latin typeface="Times New Roman"/>
              <a:cs typeface="Times New Rom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75665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选择条件（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Conditions</a:t>
            </a:r>
            <a:r>
              <a:rPr kumimoji="1" lang="zh-CN" altLang="en-US" dirty="0"/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zh-CN" altLang="en-US" sz="2400" dirty="0"/>
              <a:t>       如果查询提供了</a:t>
            </a:r>
            <a:r>
              <a:rPr lang="en-US" altLang="zh-CN" sz="2400" dirty="0"/>
              <a:t>B+</a:t>
            </a:r>
            <a:r>
              <a:rPr lang="zh-CN" altLang="en-US" sz="2400" dirty="0"/>
              <a:t>树搜索关键字的任何属性的值，</a:t>
            </a:r>
            <a:r>
              <a:rPr lang="en-US" altLang="zh-CN" sz="2400" dirty="0"/>
              <a:t>DBMS</a:t>
            </a:r>
            <a:r>
              <a:rPr lang="zh-CN" altLang="en-US" sz="2400" dirty="0"/>
              <a:t>就可以使用</a:t>
            </a:r>
            <a:r>
              <a:rPr lang="en-US" altLang="zh-CN" sz="2400" dirty="0"/>
              <a:t>B+</a:t>
            </a:r>
            <a:r>
              <a:rPr lang="zh-CN" altLang="en-US" sz="2400" dirty="0"/>
              <a:t>树索引。</a:t>
            </a:r>
            <a:endParaRPr lang="en-US" altLang="zh-CN" sz="2400" dirty="0"/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zh-CN" altLang="en-US" sz="2400" spc="5" dirty="0">
                <a:latin typeface="Times New Roman"/>
                <a:cs typeface="Times New Roman"/>
              </a:rPr>
              <a:t>例：</a:t>
            </a:r>
            <a:r>
              <a:rPr lang="en-US" altLang="zh-CN" sz="2400" spc="5" dirty="0">
                <a:latin typeface="Times New Roman"/>
                <a:cs typeface="Times New Roman"/>
              </a:rPr>
              <a:t>&lt;a,</a:t>
            </a:r>
            <a:r>
              <a:rPr lang="zh-CN" altLang="en-US" sz="2400" spc="5" dirty="0">
                <a:latin typeface="Times New Roman"/>
                <a:cs typeface="Times New Roman"/>
              </a:rPr>
              <a:t> </a:t>
            </a:r>
            <a:r>
              <a:rPr lang="en-US" altLang="zh-CN" sz="2400" spc="5" dirty="0">
                <a:latin typeface="Times New Roman"/>
                <a:cs typeface="Times New Roman"/>
              </a:rPr>
              <a:t>b,</a:t>
            </a:r>
            <a:r>
              <a:rPr lang="zh-CN" altLang="en-US" sz="2400" spc="5" dirty="0">
                <a:latin typeface="Times New Roman"/>
                <a:cs typeface="Times New Roman"/>
              </a:rPr>
              <a:t> </a:t>
            </a:r>
            <a:r>
              <a:rPr lang="en-US" altLang="zh-CN" sz="2400" spc="5" dirty="0">
                <a:latin typeface="Times New Roman"/>
                <a:cs typeface="Times New Roman"/>
              </a:rPr>
              <a:t>c&gt;</a:t>
            </a:r>
            <a:r>
              <a:rPr lang="zh-CN" altLang="en-US" sz="2400" spc="5" dirty="0">
                <a:latin typeface="Times New Roman"/>
                <a:cs typeface="Times New Roman"/>
              </a:rPr>
              <a:t>上的索引，可以支持的查询条件</a:t>
            </a:r>
            <a:endParaRPr lang="en-US" altLang="zh-CN" sz="2400" spc="5" dirty="0">
              <a:latin typeface="Times New Roman"/>
              <a:cs typeface="Times New Roman"/>
            </a:endParaRPr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zh-CN" altLang="en-US" sz="2400" spc="5" dirty="0">
                <a:latin typeface="Times New Roman"/>
                <a:cs typeface="Times New Roman"/>
                <a:sym typeface="Wingdings"/>
              </a:rPr>
              <a:t>            （</a:t>
            </a:r>
            <a:r>
              <a:rPr lang="en-US" altLang="zh-CN" sz="2400" spc="5" dirty="0">
                <a:latin typeface="Times New Roman"/>
                <a:cs typeface="Times New Roman"/>
                <a:sym typeface="Wingdings"/>
              </a:rPr>
              <a:t>a=5</a:t>
            </a:r>
            <a:r>
              <a:rPr lang="zh-CN" altLang="en-US" sz="2400" spc="5" dirty="0">
                <a:latin typeface="Times New Roman"/>
                <a:cs typeface="Times New Roman"/>
                <a:sym typeface="Wingdings"/>
              </a:rPr>
              <a:t> </a:t>
            </a:r>
            <a:r>
              <a:rPr lang="en-US" altLang="zh-CN" sz="2400" spc="5" dirty="0">
                <a:latin typeface="Times New Roman"/>
                <a:cs typeface="Times New Roman"/>
                <a:sym typeface="Wingdings"/>
              </a:rPr>
              <a:t>and</a:t>
            </a:r>
            <a:r>
              <a:rPr lang="zh-CN" altLang="en-US" sz="2400" spc="5" dirty="0">
                <a:latin typeface="Times New Roman"/>
                <a:cs typeface="Times New Roman"/>
                <a:sym typeface="Wingdings"/>
              </a:rPr>
              <a:t> </a:t>
            </a:r>
            <a:r>
              <a:rPr lang="en-US" altLang="zh-CN" sz="2400" spc="5" dirty="0">
                <a:latin typeface="Times New Roman"/>
                <a:cs typeface="Times New Roman"/>
                <a:sym typeface="Wingdings"/>
              </a:rPr>
              <a:t>b=3</a:t>
            </a:r>
            <a:r>
              <a:rPr lang="zh-CN" altLang="en-US" sz="2400" spc="5" dirty="0">
                <a:latin typeface="Times New Roman"/>
                <a:cs typeface="Times New Roman"/>
                <a:sym typeface="Wingdings"/>
              </a:rPr>
              <a:t>）；</a:t>
            </a:r>
            <a:endParaRPr lang="en-US" altLang="zh-CN" sz="2400" spc="5" dirty="0">
              <a:latin typeface="Times New Roman"/>
              <a:cs typeface="Times New Roman"/>
              <a:sym typeface="Wingdings"/>
            </a:endParaRPr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zh-CN" altLang="en-US" sz="2400" spc="5" dirty="0">
                <a:latin typeface="Times New Roman"/>
                <a:cs typeface="Times New Roman"/>
                <a:sym typeface="Wingdings"/>
              </a:rPr>
              <a:t>            （</a:t>
            </a:r>
            <a:r>
              <a:rPr lang="en-US" altLang="zh-CN" sz="2400" spc="5" dirty="0">
                <a:latin typeface="Times New Roman"/>
                <a:cs typeface="Times New Roman"/>
                <a:sym typeface="Wingdings"/>
              </a:rPr>
              <a:t>b=3</a:t>
            </a:r>
            <a:r>
              <a:rPr lang="zh-CN" altLang="en-US" sz="2400" spc="5" dirty="0">
                <a:latin typeface="Times New Roman"/>
                <a:cs typeface="Times New Roman"/>
                <a:sym typeface="Wingdings"/>
              </a:rPr>
              <a:t>）</a:t>
            </a:r>
            <a:endParaRPr lang="en-US" altLang="zh-CN" sz="2400" dirty="0"/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zh-CN" altLang="en-US" sz="2400" dirty="0"/>
              <a:t>并非所有</a:t>
            </a:r>
            <a:r>
              <a:rPr lang="en-US" altLang="zh-CN" sz="2400" dirty="0"/>
              <a:t>DBMS</a:t>
            </a:r>
            <a:r>
              <a:rPr lang="zh-CN" altLang="en-US" sz="2400" dirty="0"/>
              <a:t>都支持如此。</a:t>
            </a:r>
            <a:endParaRPr lang="en-US" altLang="zh-CN" sz="2400" dirty="0"/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zh-CN" altLang="en-US" sz="2400" dirty="0"/>
              <a:t>如果采用哈希索引，则需要搜索关键字中的所有属性。</a:t>
            </a:r>
            <a:endParaRPr lang="is-IS" altLang="zh-CN" sz="2400" dirty="0">
              <a:latin typeface="Times New Roman"/>
              <a:cs typeface="Times New Rom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76264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选择条件（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Conditions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object 4"/>
          <p:cNvSpPr txBox="1"/>
          <p:nvPr/>
        </p:nvSpPr>
        <p:spPr>
          <a:xfrm>
            <a:off x="457200" y="1454988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636363"/>
                </a:solidFill>
                <a:latin typeface="Trebuchet MS"/>
                <a:cs typeface="Trebuchet MS"/>
              </a:rPr>
              <a:t>Find</a:t>
            </a:r>
            <a:r>
              <a:rPr sz="2400" b="1" spc="409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636363"/>
                </a:solidFill>
                <a:latin typeface="Trebuchet MS"/>
                <a:cs typeface="Trebuchet MS"/>
              </a:rPr>
              <a:t>Key=(A,B)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4756403" y="20810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80"/>
              </a:spcBef>
            </a:pPr>
            <a:r>
              <a:rPr sz="1800" b="1" spc="-229" dirty="0">
                <a:solidFill>
                  <a:srgbClr val="636363"/>
                </a:solidFill>
                <a:latin typeface="Trebuchet MS"/>
                <a:cs typeface="Trebuchet MS"/>
              </a:rPr>
              <a:t>A,C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6"/>
          <p:cNvGrpSpPr/>
          <p:nvPr/>
        </p:nvGrpSpPr>
        <p:grpSpPr>
          <a:xfrm>
            <a:off x="4656201" y="2071497"/>
            <a:ext cx="566420" cy="384810"/>
            <a:chOff x="4656201" y="2071497"/>
            <a:chExt cx="566420" cy="384810"/>
          </a:xfrm>
        </p:grpSpPr>
        <p:sp>
          <p:nvSpPr>
            <p:cNvPr id="10" name="object 7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/>
          <p:cNvSpPr txBox="1"/>
          <p:nvPr/>
        </p:nvSpPr>
        <p:spPr>
          <a:xfrm>
            <a:off x="52128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b="1" spc="-195" dirty="0">
                <a:solidFill>
                  <a:srgbClr val="636363"/>
                </a:solidFill>
                <a:latin typeface="Trebuchet MS"/>
                <a:cs typeface="Trebuchet MS"/>
              </a:rPr>
              <a:t>B,B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2"/>
          <p:cNvGrpSpPr/>
          <p:nvPr/>
        </p:nvGrpSpPr>
        <p:grpSpPr>
          <a:xfrm>
            <a:off x="5569077" y="2071497"/>
            <a:ext cx="110489" cy="384810"/>
            <a:chOff x="5569077" y="2071497"/>
            <a:chExt cx="110489" cy="384810"/>
          </a:xfrm>
        </p:grpSpPr>
        <p:sp>
          <p:nvSpPr>
            <p:cNvPr id="16" name="object 13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5"/>
          <p:cNvSpPr txBox="1"/>
          <p:nvPr/>
        </p:nvSpPr>
        <p:spPr>
          <a:xfrm>
            <a:off x="56700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b="1" spc="-215" dirty="0">
                <a:solidFill>
                  <a:srgbClr val="636363"/>
                </a:solidFill>
                <a:latin typeface="Trebuchet MS"/>
                <a:cs typeface="Trebuchet MS"/>
              </a:rPr>
              <a:t>C,C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6"/>
          <p:cNvGrpSpPr/>
          <p:nvPr/>
        </p:nvGrpSpPr>
        <p:grpSpPr>
          <a:xfrm>
            <a:off x="6026277" y="2071497"/>
            <a:ext cx="110489" cy="384810"/>
            <a:chOff x="6026277" y="2071497"/>
            <a:chExt cx="110489" cy="384810"/>
          </a:xfrm>
        </p:grpSpPr>
        <p:sp>
          <p:nvSpPr>
            <p:cNvPr id="20" name="object 17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19"/>
          <p:cNvGrpSpPr/>
          <p:nvPr/>
        </p:nvGrpSpPr>
        <p:grpSpPr>
          <a:xfrm>
            <a:off x="2205418" y="2066734"/>
            <a:ext cx="2981325" cy="2022475"/>
            <a:chOff x="2205418" y="2066734"/>
            <a:chExt cx="2981325" cy="2022475"/>
          </a:xfrm>
        </p:grpSpPr>
        <p:sp>
          <p:nvSpPr>
            <p:cNvPr id="23" name="object 20"/>
            <p:cNvSpPr/>
            <p:nvPr/>
          </p:nvSpPr>
          <p:spPr>
            <a:xfrm>
              <a:off x="3856735" y="2445893"/>
              <a:ext cx="1329690" cy="826769"/>
            </a:xfrm>
            <a:custGeom>
              <a:avLst/>
              <a:gdLst/>
              <a:ahLst/>
              <a:cxnLst/>
              <a:rect l="l" t="t" r="r" b="b"/>
              <a:pathLst>
                <a:path w="1329689" h="826770">
                  <a:moveTo>
                    <a:pt x="0" y="701167"/>
                  </a:moveTo>
                  <a:lnTo>
                    <a:pt x="25653" y="826388"/>
                  </a:lnTo>
                  <a:lnTo>
                    <a:pt x="102265" y="740029"/>
                  </a:lnTo>
                  <a:lnTo>
                    <a:pt x="68452" y="740029"/>
                  </a:lnTo>
                  <a:lnTo>
                    <a:pt x="32130" y="728726"/>
                  </a:lnTo>
                  <a:lnTo>
                    <a:pt x="37630" y="711245"/>
                  </a:lnTo>
                  <a:lnTo>
                    <a:pt x="0" y="701167"/>
                  </a:lnTo>
                  <a:close/>
                </a:path>
                <a:path w="1329689" h="826770">
                  <a:moveTo>
                    <a:pt x="37630" y="711245"/>
                  </a:moveTo>
                  <a:lnTo>
                    <a:pt x="32130" y="728726"/>
                  </a:lnTo>
                  <a:lnTo>
                    <a:pt x="68452" y="740029"/>
                  </a:lnTo>
                  <a:lnTo>
                    <a:pt x="74286" y="721487"/>
                  </a:lnTo>
                  <a:lnTo>
                    <a:pt x="73787" y="721487"/>
                  </a:lnTo>
                  <a:lnTo>
                    <a:pt x="74005" y="720986"/>
                  </a:lnTo>
                  <a:lnTo>
                    <a:pt x="37630" y="711245"/>
                  </a:lnTo>
                  <a:close/>
                </a:path>
                <a:path w="1329689" h="826770">
                  <a:moveTo>
                    <a:pt x="74409" y="721095"/>
                  </a:moveTo>
                  <a:lnTo>
                    <a:pt x="68452" y="740029"/>
                  </a:lnTo>
                  <a:lnTo>
                    <a:pt x="102265" y="740029"/>
                  </a:lnTo>
                  <a:lnTo>
                    <a:pt x="110489" y="730757"/>
                  </a:lnTo>
                  <a:lnTo>
                    <a:pt x="74409" y="721095"/>
                  </a:lnTo>
                  <a:close/>
                </a:path>
                <a:path w="1329689" h="826770">
                  <a:moveTo>
                    <a:pt x="74005" y="720986"/>
                  </a:moveTo>
                  <a:lnTo>
                    <a:pt x="73787" y="721487"/>
                  </a:lnTo>
                  <a:lnTo>
                    <a:pt x="74019" y="721095"/>
                  </a:lnTo>
                  <a:close/>
                </a:path>
                <a:path w="1329689" h="826770">
                  <a:moveTo>
                    <a:pt x="74073" y="721005"/>
                  </a:moveTo>
                  <a:lnTo>
                    <a:pt x="73787" y="721487"/>
                  </a:lnTo>
                  <a:lnTo>
                    <a:pt x="74286" y="721487"/>
                  </a:lnTo>
                  <a:lnTo>
                    <a:pt x="74409" y="721095"/>
                  </a:lnTo>
                  <a:lnTo>
                    <a:pt x="74073" y="721005"/>
                  </a:lnTo>
                  <a:close/>
                </a:path>
                <a:path w="1329689" h="826770">
                  <a:moveTo>
                    <a:pt x="74848" y="719700"/>
                  </a:moveTo>
                  <a:lnTo>
                    <a:pt x="74073" y="721005"/>
                  </a:lnTo>
                  <a:lnTo>
                    <a:pt x="74409" y="721095"/>
                  </a:lnTo>
                  <a:lnTo>
                    <a:pt x="74848" y="719700"/>
                  </a:lnTo>
                  <a:close/>
                </a:path>
                <a:path w="1329689" h="826770">
                  <a:moveTo>
                    <a:pt x="75564" y="717423"/>
                  </a:moveTo>
                  <a:lnTo>
                    <a:pt x="74005" y="720986"/>
                  </a:lnTo>
                  <a:lnTo>
                    <a:pt x="74848" y="719700"/>
                  </a:lnTo>
                  <a:lnTo>
                    <a:pt x="75564" y="717423"/>
                  </a:lnTo>
                  <a:close/>
                </a:path>
                <a:path w="1329689" h="826770">
                  <a:moveTo>
                    <a:pt x="1291589" y="0"/>
                  </a:moveTo>
                  <a:lnTo>
                    <a:pt x="1283969" y="54482"/>
                  </a:lnTo>
                  <a:lnTo>
                    <a:pt x="1261872" y="107061"/>
                  </a:lnTo>
                  <a:lnTo>
                    <a:pt x="1239647" y="141731"/>
                  </a:lnTo>
                  <a:lnTo>
                    <a:pt x="1211961" y="175640"/>
                  </a:lnTo>
                  <a:lnTo>
                    <a:pt x="1178940" y="208406"/>
                  </a:lnTo>
                  <a:lnTo>
                    <a:pt x="1141222" y="239649"/>
                  </a:lnTo>
                  <a:lnTo>
                    <a:pt x="1099312" y="268986"/>
                  </a:lnTo>
                  <a:lnTo>
                    <a:pt x="1053591" y="295909"/>
                  </a:lnTo>
                  <a:lnTo>
                    <a:pt x="1004442" y="320294"/>
                  </a:lnTo>
                  <a:lnTo>
                    <a:pt x="952626" y="341756"/>
                  </a:lnTo>
                  <a:lnTo>
                    <a:pt x="898271" y="360044"/>
                  </a:lnTo>
                  <a:lnTo>
                    <a:pt x="842263" y="374776"/>
                  </a:lnTo>
                  <a:lnTo>
                    <a:pt x="784860" y="385571"/>
                  </a:lnTo>
                  <a:lnTo>
                    <a:pt x="726439" y="392302"/>
                  </a:lnTo>
                  <a:lnTo>
                    <a:pt x="637793" y="395224"/>
                  </a:lnTo>
                  <a:lnTo>
                    <a:pt x="606933" y="397129"/>
                  </a:lnTo>
                  <a:lnTo>
                    <a:pt x="545846" y="404113"/>
                  </a:lnTo>
                  <a:lnTo>
                    <a:pt x="485775" y="415417"/>
                  </a:lnTo>
                  <a:lnTo>
                    <a:pt x="427100" y="430783"/>
                  </a:lnTo>
                  <a:lnTo>
                    <a:pt x="370459" y="449961"/>
                  </a:lnTo>
                  <a:lnTo>
                    <a:pt x="316102" y="472439"/>
                  </a:lnTo>
                  <a:lnTo>
                    <a:pt x="264667" y="498094"/>
                  </a:lnTo>
                  <a:lnTo>
                    <a:pt x="216408" y="526414"/>
                  </a:lnTo>
                  <a:lnTo>
                    <a:pt x="171958" y="557402"/>
                  </a:lnTo>
                  <a:lnTo>
                    <a:pt x="131825" y="590804"/>
                  </a:lnTo>
                  <a:lnTo>
                    <a:pt x="96265" y="626109"/>
                  </a:lnTo>
                  <a:lnTo>
                    <a:pt x="65786" y="663320"/>
                  </a:lnTo>
                  <a:lnTo>
                    <a:pt x="40259" y="703326"/>
                  </a:lnTo>
                  <a:lnTo>
                    <a:pt x="39242" y="706119"/>
                  </a:lnTo>
                  <a:lnTo>
                    <a:pt x="37630" y="711245"/>
                  </a:lnTo>
                  <a:lnTo>
                    <a:pt x="74005" y="720986"/>
                  </a:lnTo>
                  <a:lnTo>
                    <a:pt x="75564" y="717423"/>
                  </a:lnTo>
                  <a:lnTo>
                    <a:pt x="76201" y="717423"/>
                  </a:lnTo>
                  <a:lnTo>
                    <a:pt x="109092" y="669289"/>
                  </a:lnTo>
                  <a:lnTo>
                    <a:pt x="139700" y="635762"/>
                  </a:lnTo>
                  <a:lnTo>
                    <a:pt x="175005" y="603631"/>
                  </a:lnTo>
                  <a:lnTo>
                    <a:pt x="215011" y="573277"/>
                  </a:lnTo>
                  <a:lnTo>
                    <a:pt x="258825" y="545083"/>
                  </a:lnTo>
                  <a:lnTo>
                    <a:pt x="306324" y="519302"/>
                  </a:lnTo>
                  <a:lnTo>
                    <a:pt x="356997" y="496188"/>
                  </a:lnTo>
                  <a:lnTo>
                    <a:pt x="410083" y="476250"/>
                  </a:lnTo>
                  <a:lnTo>
                    <a:pt x="465327" y="459613"/>
                  </a:lnTo>
                  <a:lnTo>
                    <a:pt x="522097" y="446786"/>
                  </a:lnTo>
                  <a:lnTo>
                    <a:pt x="579881" y="437895"/>
                  </a:lnTo>
                  <a:lnTo>
                    <a:pt x="638428" y="433324"/>
                  </a:lnTo>
                  <a:lnTo>
                    <a:pt x="699388" y="432054"/>
                  </a:lnTo>
                  <a:lnTo>
                    <a:pt x="730123" y="430275"/>
                  </a:lnTo>
                  <a:lnTo>
                    <a:pt x="791210" y="423163"/>
                  </a:lnTo>
                  <a:lnTo>
                    <a:pt x="851408" y="411861"/>
                  </a:lnTo>
                  <a:lnTo>
                    <a:pt x="909827" y="396367"/>
                  </a:lnTo>
                  <a:lnTo>
                    <a:pt x="966597" y="377189"/>
                  </a:lnTo>
                  <a:lnTo>
                    <a:pt x="1020826" y="354711"/>
                  </a:lnTo>
                  <a:lnTo>
                    <a:pt x="1072261" y="329056"/>
                  </a:lnTo>
                  <a:lnTo>
                    <a:pt x="1120521" y="300481"/>
                  </a:lnTo>
                  <a:lnTo>
                    <a:pt x="1164971" y="269494"/>
                  </a:lnTo>
                  <a:lnTo>
                    <a:pt x="1205229" y="236093"/>
                  </a:lnTo>
                  <a:lnTo>
                    <a:pt x="1240789" y="200532"/>
                  </a:lnTo>
                  <a:lnTo>
                    <a:pt x="1271142" y="163194"/>
                  </a:lnTo>
                  <a:lnTo>
                    <a:pt x="1295908" y="124332"/>
                  </a:lnTo>
                  <a:lnTo>
                    <a:pt x="1314323" y="83819"/>
                  </a:lnTo>
                  <a:lnTo>
                    <a:pt x="1325752" y="42290"/>
                  </a:lnTo>
                  <a:lnTo>
                    <a:pt x="1329689" y="1777"/>
                  </a:lnTo>
                  <a:lnTo>
                    <a:pt x="1291589" y="0"/>
                  </a:lnTo>
                  <a:close/>
                </a:path>
                <a:path w="1329689" h="826770">
                  <a:moveTo>
                    <a:pt x="76201" y="717423"/>
                  </a:moveTo>
                  <a:lnTo>
                    <a:pt x="75564" y="717423"/>
                  </a:lnTo>
                  <a:lnTo>
                    <a:pt x="74848" y="719700"/>
                  </a:lnTo>
                  <a:lnTo>
                    <a:pt x="76201" y="717423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2219705" y="3271266"/>
              <a:ext cx="370840" cy="365760"/>
            </a:xfrm>
            <a:custGeom>
              <a:avLst/>
              <a:gdLst/>
              <a:ahLst/>
              <a:cxnLst/>
              <a:rect l="l" t="t" r="r" b="b"/>
              <a:pathLst>
                <a:path w="370839" h="365760">
                  <a:moveTo>
                    <a:pt x="0" y="17779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352551" y="0"/>
                  </a:lnTo>
                  <a:lnTo>
                    <a:pt x="362331" y="0"/>
                  </a:lnTo>
                  <a:lnTo>
                    <a:pt x="370331" y="8000"/>
                  </a:lnTo>
                  <a:lnTo>
                    <a:pt x="370331" y="17779"/>
                  </a:lnTo>
                  <a:lnTo>
                    <a:pt x="370331" y="347979"/>
                  </a:lnTo>
                  <a:lnTo>
                    <a:pt x="370331" y="357758"/>
                  </a:lnTo>
                  <a:lnTo>
                    <a:pt x="362331" y="365759"/>
                  </a:lnTo>
                  <a:lnTo>
                    <a:pt x="352551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79"/>
                  </a:lnTo>
                  <a:lnTo>
                    <a:pt x="0" y="17779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2224023" y="2445893"/>
              <a:ext cx="2505710" cy="826769"/>
            </a:xfrm>
            <a:custGeom>
              <a:avLst/>
              <a:gdLst/>
              <a:ahLst/>
              <a:cxnLst/>
              <a:rect l="l" t="t" r="r" b="b"/>
              <a:pathLst>
                <a:path w="2505710" h="826770">
                  <a:moveTo>
                    <a:pt x="0" y="698626"/>
                  </a:moveTo>
                  <a:lnTo>
                    <a:pt x="1777" y="826388"/>
                  </a:lnTo>
                  <a:lnTo>
                    <a:pt x="101061" y="749681"/>
                  </a:lnTo>
                  <a:lnTo>
                    <a:pt x="59943" y="749681"/>
                  </a:lnTo>
                  <a:lnTo>
                    <a:pt x="26415" y="731646"/>
                  </a:lnTo>
                  <a:lnTo>
                    <a:pt x="35084" y="715562"/>
                  </a:lnTo>
                  <a:lnTo>
                    <a:pt x="0" y="698626"/>
                  </a:lnTo>
                  <a:close/>
                </a:path>
                <a:path w="2505710" h="826770">
                  <a:moveTo>
                    <a:pt x="35084" y="715562"/>
                  </a:moveTo>
                  <a:lnTo>
                    <a:pt x="26415" y="731646"/>
                  </a:lnTo>
                  <a:lnTo>
                    <a:pt x="59943" y="749681"/>
                  </a:lnTo>
                  <a:lnTo>
                    <a:pt x="68020" y="734694"/>
                  </a:lnTo>
                  <a:lnTo>
                    <a:pt x="67056" y="734694"/>
                  </a:lnTo>
                  <a:lnTo>
                    <a:pt x="69092" y="731979"/>
                  </a:lnTo>
                  <a:lnTo>
                    <a:pt x="35084" y="715562"/>
                  </a:lnTo>
                  <a:close/>
                </a:path>
                <a:path w="2505710" h="826770">
                  <a:moveTo>
                    <a:pt x="69574" y="732211"/>
                  </a:moveTo>
                  <a:lnTo>
                    <a:pt x="69114" y="732665"/>
                  </a:lnTo>
                  <a:lnTo>
                    <a:pt x="59943" y="749681"/>
                  </a:lnTo>
                  <a:lnTo>
                    <a:pt x="101061" y="749681"/>
                  </a:lnTo>
                  <a:lnTo>
                    <a:pt x="102869" y="748283"/>
                  </a:lnTo>
                  <a:lnTo>
                    <a:pt x="69574" y="732211"/>
                  </a:lnTo>
                  <a:close/>
                </a:path>
                <a:path w="2505710" h="826770">
                  <a:moveTo>
                    <a:pt x="69092" y="731979"/>
                  </a:moveTo>
                  <a:lnTo>
                    <a:pt x="67056" y="734694"/>
                  </a:lnTo>
                  <a:lnTo>
                    <a:pt x="69114" y="732665"/>
                  </a:lnTo>
                  <a:lnTo>
                    <a:pt x="69403" y="732129"/>
                  </a:lnTo>
                  <a:lnTo>
                    <a:pt x="69092" y="731979"/>
                  </a:lnTo>
                  <a:close/>
                </a:path>
                <a:path w="2505710" h="826770">
                  <a:moveTo>
                    <a:pt x="69114" y="732665"/>
                  </a:moveTo>
                  <a:lnTo>
                    <a:pt x="67056" y="734694"/>
                  </a:lnTo>
                  <a:lnTo>
                    <a:pt x="68020" y="734694"/>
                  </a:lnTo>
                  <a:lnTo>
                    <a:pt x="69114" y="732665"/>
                  </a:lnTo>
                  <a:close/>
                </a:path>
                <a:path w="2505710" h="826770">
                  <a:moveTo>
                    <a:pt x="69403" y="732129"/>
                  </a:moveTo>
                  <a:lnTo>
                    <a:pt x="69114" y="732665"/>
                  </a:lnTo>
                  <a:lnTo>
                    <a:pt x="69574" y="732211"/>
                  </a:lnTo>
                  <a:lnTo>
                    <a:pt x="69403" y="732129"/>
                  </a:lnTo>
                  <a:close/>
                </a:path>
                <a:path w="2505710" h="826770">
                  <a:moveTo>
                    <a:pt x="71693" y="730123"/>
                  </a:moveTo>
                  <a:lnTo>
                    <a:pt x="70484" y="730123"/>
                  </a:lnTo>
                  <a:lnTo>
                    <a:pt x="69403" y="732129"/>
                  </a:lnTo>
                  <a:lnTo>
                    <a:pt x="69574" y="732211"/>
                  </a:lnTo>
                  <a:lnTo>
                    <a:pt x="71693" y="730123"/>
                  </a:lnTo>
                  <a:close/>
                </a:path>
                <a:path w="2505710" h="826770">
                  <a:moveTo>
                    <a:pt x="70484" y="730123"/>
                  </a:moveTo>
                  <a:lnTo>
                    <a:pt x="69092" y="731979"/>
                  </a:lnTo>
                  <a:lnTo>
                    <a:pt x="69403" y="732129"/>
                  </a:lnTo>
                  <a:lnTo>
                    <a:pt x="70484" y="730123"/>
                  </a:lnTo>
                  <a:close/>
                </a:path>
                <a:path w="2505710" h="826770">
                  <a:moveTo>
                    <a:pt x="2467355" y="0"/>
                  </a:moveTo>
                  <a:lnTo>
                    <a:pt x="2457704" y="42037"/>
                  </a:lnTo>
                  <a:lnTo>
                    <a:pt x="2436114" y="75818"/>
                  </a:lnTo>
                  <a:lnTo>
                    <a:pt x="2401951" y="110743"/>
                  </a:lnTo>
                  <a:lnTo>
                    <a:pt x="2368423" y="137032"/>
                  </a:lnTo>
                  <a:lnTo>
                    <a:pt x="2328417" y="163068"/>
                  </a:lnTo>
                  <a:lnTo>
                    <a:pt x="2282443" y="188594"/>
                  </a:lnTo>
                  <a:lnTo>
                    <a:pt x="2212721" y="221106"/>
                  </a:lnTo>
                  <a:lnTo>
                    <a:pt x="2174493" y="236855"/>
                  </a:lnTo>
                  <a:lnTo>
                    <a:pt x="2134108" y="252094"/>
                  </a:lnTo>
                  <a:lnTo>
                    <a:pt x="2091943" y="266573"/>
                  </a:lnTo>
                  <a:lnTo>
                    <a:pt x="2047748" y="280669"/>
                  </a:lnTo>
                  <a:lnTo>
                    <a:pt x="2001901" y="294131"/>
                  </a:lnTo>
                  <a:lnTo>
                    <a:pt x="1954402" y="306958"/>
                  </a:lnTo>
                  <a:lnTo>
                    <a:pt x="1905508" y="318896"/>
                  </a:lnTo>
                  <a:lnTo>
                    <a:pt x="1855215" y="330200"/>
                  </a:lnTo>
                  <a:lnTo>
                    <a:pt x="1803527" y="340740"/>
                  </a:lnTo>
                  <a:lnTo>
                    <a:pt x="1750822" y="350519"/>
                  </a:lnTo>
                  <a:lnTo>
                    <a:pt x="1696974" y="359282"/>
                  </a:lnTo>
                  <a:lnTo>
                    <a:pt x="1642237" y="367283"/>
                  </a:lnTo>
                  <a:lnTo>
                    <a:pt x="1586864" y="374269"/>
                  </a:lnTo>
                  <a:lnTo>
                    <a:pt x="1530730" y="380238"/>
                  </a:lnTo>
                  <a:lnTo>
                    <a:pt x="1473962" y="385190"/>
                  </a:lnTo>
                  <a:lnTo>
                    <a:pt x="1416685" y="389127"/>
                  </a:lnTo>
                  <a:lnTo>
                    <a:pt x="1359153" y="392049"/>
                  </a:lnTo>
                  <a:lnTo>
                    <a:pt x="1301496" y="393700"/>
                  </a:lnTo>
                  <a:lnTo>
                    <a:pt x="1185672" y="395224"/>
                  </a:lnTo>
                  <a:lnTo>
                    <a:pt x="1127252" y="397001"/>
                  </a:lnTo>
                  <a:lnTo>
                    <a:pt x="1068959" y="399923"/>
                  </a:lnTo>
                  <a:lnTo>
                    <a:pt x="1011046" y="403987"/>
                  </a:lnTo>
                  <a:lnTo>
                    <a:pt x="953643" y="409067"/>
                  </a:lnTo>
                  <a:lnTo>
                    <a:pt x="896746" y="415163"/>
                  </a:lnTo>
                  <a:lnTo>
                    <a:pt x="840613" y="422275"/>
                  </a:lnTo>
                  <a:lnTo>
                    <a:pt x="785240" y="430275"/>
                  </a:lnTo>
                  <a:lnTo>
                    <a:pt x="730757" y="439293"/>
                  </a:lnTo>
                  <a:lnTo>
                    <a:pt x="677290" y="449199"/>
                  </a:lnTo>
                  <a:lnTo>
                    <a:pt x="624967" y="459867"/>
                  </a:lnTo>
                  <a:lnTo>
                    <a:pt x="573913" y="471296"/>
                  </a:lnTo>
                  <a:lnTo>
                    <a:pt x="524128" y="483615"/>
                  </a:lnTo>
                  <a:lnTo>
                    <a:pt x="475995" y="496569"/>
                  </a:lnTo>
                  <a:lnTo>
                    <a:pt x="429259" y="510158"/>
                  </a:lnTo>
                  <a:lnTo>
                    <a:pt x="384301" y="524509"/>
                  </a:lnTo>
                  <a:lnTo>
                    <a:pt x="340994" y="539495"/>
                  </a:lnTo>
                  <a:lnTo>
                    <a:pt x="299719" y="554989"/>
                  </a:lnTo>
                  <a:lnTo>
                    <a:pt x="260476" y="571119"/>
                  </a:lnTo>
                  <a:lnTo>
                    <a:pt x="223265" y="587756"/>
                  </a:lnTo>
                  <a:lnTo>
                    <a:pt x="188213" y="605027"/>
                  </a:lnTo>
                  <a:lnTo>
                    <a:pt x="140207" y="631570"/>
                  </a:lnTo>
                  <a:lnTo>
                    <a:pt x="97662" y="659257"/>
                  </a:lnTo>
                  <a:lnTo>
                    <a:pt x="61213" y="687832"/>
                  </a:lnTo>
                  <a:lnTo>
                    <a:pt x="40386" y="707517"/>
                  </a:lnTo>
                  <a:lnTo>
                    <a:pt x="38988" y="708787"/>
                  </a:lnTo>
                  <a:lnTo>
                    <a:pt x="37845" y="710311"/>
                  </a:lnTo>
                  <a:lnTo>
                    <a:pt x="36956" y="712088"/>
                  </a:lnTo>
                  <a:lnTo>
                    <a:pt x="35084" y="715562"/>
                  </a:lnTo>
                  <a:lnTo>
                    <a:pt x="69092" y="731979"/>
                  </a:lnTo>
                  <a:lnTo>
                    <a:pt x="70484" y="730123"/>
                  </a:lnTo>
                  <a:lnTo>
                    <a:pt x="71693" y="730123"/>
                  </a:lnTo>
                  <a:lnTo>
                    <a:pt x="107442" y="699388"/>
                  </a:lnTo>
                  <a:lnTo>
                    <a:pt x="145287" y="673100"/>
                  </a:lnTo>
                  <a:lnTo>
                    <a:pt x="189356" y="647445"/>
                  </a:lnTo>
                  <a:lnTo>
                    <a:pt x="238759" y="622554"/>
                  </a:lnTo>
                  <a:lnTo>
                    <a:pt x="274955" y="606425"/>
                  </a:lnTo>
                  <a:lnTo>
                    <a:pt x="313181" y="590676"/>
                  </a:lnTo>
                  <a:lnTo>
                    <a:pt x="353440" y="575563"/>
                  </a:lnTo>
                  <a:lnTo>
                    <a:pt x="395858" y="560832"/>
                  </a:lnTo>
                  <a:lnTo>
                    <a:pt x="439927" y="546734"/>
                  </a:lnTo>
                  <a:lnTo>
                    <a:pt x="485775" y="533400"/>
                  </a:lnTo>
                  <a:lnTo>
                    <a:pt x="533273" y="520573"/>
                  </a:lnTo>
                  <a:lnTo>
                    <a:pt x="582168" y="508507"/>
                  </a:lnTo>
                  <a:lnTo>
                    <a:pt x="632587" y="497077"/>
                  </a:lnTo>
                  <a:lnTo>
                    <a:pt x="684149" y="486663"/>
                  </a:lnTo>
                  <a:lnTo>
                    <a:pt x="736981" y="476884"/>
                  </a:lnTo>
                  <a:lnTo>
                    <a:pt x="790701" y="467994"/>
                  </a:lnTo>
                  <a:lnTo>
                    <a:pt x="845438" y="459994"/>
                  </a:lnTo>
                  <a:lnTo>
                    <a:pt x="900938" y="453008"/>
                  </a:lnTo>
                  <a:lnTo>
                    <a:pt x="956944" y="446913"/>
                  </a:lnTo>
                  <a:lnTo>
                    <a:pt x="1013713" y="441959"/>
                  </a:lnTo>
                  <a:lnTo>
                    <a:pt x="1070864" y="438023"/>
                  </a:lnTo>
                  <a:lnTo>
                    <a:pt x="1128395" y="435101"/>
                  </a:lnTo>
                  <a:lnTo>
                    <a:pt x="1186179" y="433324"/>
                  </a:lnTo>
                  <a:lnTo>
                    <a:pt x="1302639" y="431800"/>
                  </a:lnTo>
                  <a:lnTo>
                    <a:pt x="1361059" y="430021"/>
                  </a:lnTo>
                  <a:lnTo>
                    <a:pt x="1419352" y="427227"/>
                  </a:lnTo>
                  <a:lnTo>
                    <a:pt x="1477264" y="423163"/>
                  </a:lnTo>
                  <a:lnTo>
                    <a:pt x="1534795" y="418083"/>
                  </a:lnTo>
                  <a:lnTo>
                    <a:pt x="1591564" y="411988"/>
                  </a:lnTo>
                  <a:lnTo>
                    <a:pt x="1647825" y="404875"/>
                  </a:lnTo>
                  <a:lnTo>
                    <a:pt x="1703197" y="396875"/>
                  </a:lnTo>
                  <a:lnTo>
                    <a:pt x="1757806" y="387984"/>
                  </a:lnTo>
                  <a:lnTo>
                    <a:pt x="1811147" y="378079"/>
                  </a:lnTo>
                  <a:lnTo>
                    <a:pt x="1863598" y="367411"/>
                  </a:lnTo>
                  <a:lnTo>
                    <a:pt x="1914525" y="355854"/>
                  </a:lnTo>
                  <a:lnTo>
                    <a:pt x="1964309" y="343662"/>
                  </a:lnTo>
                  <a:lnTo>
                    <a:pt x="2012568" y="330581"/>
                  </a:lnTo>
                  <a:lnTo>
                    <a:pt x="2059304" y="316992"/>
                  </a:lnTo>
                  <a:lnTo>
                    <a:pt x="2104390" y="302640"/>
                  </a:lnTo>
                  <a:lnTo>
                    <a:pt x="2147697" y="287655"/>
                  </a:lnTo>
                  <a:lnTo>
                    <a:pt x="2188845" y="272033"/>
                  </a:lnTo>
                  <a:lnTo>
                    <a:pt x="2228215" y="255905"/>
                  </a:lnTo>
                  <a:lnTo>
                    <a:pt x="2265299" y="239394"/>
                  </a:lnTo>
                  <a:lnTo>
                    <a:pt x="2300351" y="222250"/>
                  </a:lnTo>
                  <a:lnTo>
                    <a:pt x="2348356" y="195580"/>
                  </a:lnTo>
                  <a:lnTo>
                    <a:pt x="2390902" y="167767"/>
                  </a:lnTo>
                  <a:lnTo>
                    <a:pt x="2427351" y="139064"/>
                  </a:lnTo>
                  <a:lnTo>
                    <a:pt x="2457704" y="109093"/>
                  </a:lnTo>
                  <a:lnTo>
                    <a:pt x="2481199" y="77977"/>
                  </a:lnTo>
                  <a:lnTo>
                    <a:pt x="2501011" y="34162"/>
                  </a:lnTo>
                  <a:lnTo>
                    <a:pt x="2505455" y="1777"/>
                  </a:lnTo>
                  <a:lnTo>
                    <a:pt x="2467355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4664201" y="2081022"/>
              <a:ext cx="454659" cy="365760"/>
            </a:xfrm>
            <a:custGeom>
              <a:avLst/>
              <a:gdLst/>
              <a:ahLst/>
              <a:cxnLst/>
              <a:rect l="l" t="t" r="r" b="b"/>
              <a:pathLst>
                <a:path w="454660" h="365760">
                  <a:moveTo>
                    <a:pt x="0" y="17779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436372" y="0"/>
                  </a:lnTo>
                  <a:lnTo>
                    <a:pt x="446150" y="0"/>
                  </a:lnTo>
                  <a:lnTo>
                    <a:pt x="454151" y="8000"/>
                  </a:lnTo>
                  <a:lnTo>
                    <a:pt x="454151" y="17779"/>
                  </a:lnTo>
                  <a:lnTo>
                    <a:pt x="454151" y="347979"/>
                  </a:lnTo>
                  <a:lnTo>
                    <a:pt x="454151" y="357758"/>
                  </a:lnTo>
                  <a:lnTo>
                    <a:pt x="446150" y="365759"/>
                  </a:lnTo>
                  <a:lnTo>
                    <a:pt x="436372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79"/>
                  </a:lnTo>
                  <a:lnTo>
                    <a:pt x="0" y="17779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2682239" y="3677411"/>
              <a:ext cx="457200" cy="411480"/>
            </a:xfrm>
            <a:custGeom>
              <a:avLst/>
              <a:gdLst/>
              <a:ahLst/>
              <a:cxnLst/>
              <a:rect l="l" t="t" r="r" b="b"/>
              <a:pathLst>
                <a:path w="457200" h="411479">
                  <a:moveTo>
                    <a:pt x="228600" y="0"/>
                  </a:moveTo>
                  <a:lnTo>
                    <a:pt x="0" y="205816"/>
                  </a:lnTo>
                  <a:lnTo>
                    <a:pt x="114300" y="205816"/>
                  </a:lnTo>
                  <a:lnTo>
                    <a:pt x="114300" y="411479"/>
                  </a:lnTo>
                  <a:lnTo>
                    <a:pt x="342900" y="411479"/>
                  </a:lnTo>
                  <a:lnTo>
                    <a:pt x="342900" y="205816"/>
                  </a:lnTo>
                  <a:lnTo>
                    <a:pt x="457200" y="20581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5"/>
          <p:cNvSpPr/>
          <p:nvPr/>
        </p:nvSpPr>
        <p:spPr>
          <a:xfrm>
            <a:off x="5483859" y="2446654"/>
            <a:ext cx="160020" cy="826135"/>
          </a:xfrm>
          <a:custGeom>
            <a:avLst/>
            <a:gdLst/>
            <a:ahLst/>
            <a:cxnLst/>
            <a:rect l="l" t="t" r="r" b="b"/>
            <a:pathLst>
              <a:path w="160020" h="826135">
                <a:moveTo>
                  <a:pt x="0" y="710311"/>
                </a:moveTo>
                <a:lnTo>
                  <a:pt x="55117" y="825626"/>
                </a:lnTo>
                <a:lnTo>
                  <a:pt x="104735" y="730757"/>
                </a:lnTo>
                <a:lnTo>
                  <a:pt x="75945" y="730757"/>
                </a:lnTo>
                <a:lnTo>
                  <a:pt x="37845" y="730122"/>
                </a:lnTo>
                <a:lnTo>
                  <a:pt x="38210" y="711032"/>
                </a:lnTo>
                <a:lnTo>
                  <a:pt x="0" y="710311"/>
                </a:lnTo>
                <a:close/>
              </a:path>
              <a:path w="160020" h="826135">
                <a:moveTo>
                  <a:pt x="38210" y="711032"/>
                </a:moveTo>
                <a:lnTo>
                  <a:pt x="37845" y="730122"/>
                </a:lnTo>
                <a:lnTo>
                  <a:pt x="75945" y="730757"/>
                </a:lnTo>
                <a:lnTo>
                  <a:pt x="76203" y="711750"/>
                </a:lnTo>
                <a:lnTo>
                  <a:pt x="38210" y="711032"/>
                </a:lnTo>
                <a:close/>
              </a:path>
              <a:path w="160020" h="826135">
                <a:moveTo>
                  <a:pt x="76203" y="711750"/>
                </a:moveTo>
                <a:lnTo>
                  <a:pt x="75945" y="730757"/>
                </a:lnTo>
                <a:lnTo>
                  <a:pt x="104735" y="730757"/>
                </a:lnTo>
                <a:lnTo>
                  <a:pt x="114300" y="712469"/>
                </a:lnTo>
                <a:lnTo>
                  <a:pt x="76203" y="711750"/>
                </a:lnTo>
                <a:close/>
              </a:path>
              <a:path w="160020" h="826135">
                <a:moveTo>
                  <a:pt x="88459" y="395829"/>
                </a:moveTo>
                <a:lnTo>
                  <a:pt x="87884" y="395986"/>
                </a:lnTo>
                <a:lnTo>
                  <a:pt x="85216" y="397382"/>
                </a:lnTo>
                <a:lnTo>
                  <a:pt x="81152" y="401193"/>
                </a:lnTo>
                <a:lnTo>
                  <a:pt x="80010" y="402208"/>
                </a:lnTo>
                <a:lnTo>
                  <a:pt x="79120" y="403225"/>
                </a:lnTo>
                <a:lnTo>
                  <a:pt x="78231" y="404368"/>
                </a:lnTo>
                <a:lnTo>
                  <a:pt x="76326" y="407288"/>
                </a:lnTo>
                <a:lnTo>
                  <a:pt x="75691" y="408050"/>
                </a:lnTo>
                <a:lnTo>
                  <a:pt x="75311" y="408813"/>
                </a:lnTo>
                <a:lnTo>
                  <a:pt x="74802" y="409701"/>
                </a:lnTo>
                <a:lnTo>
                  <a:pt x="72898" y="413638"/>
                </a:lnTo>
                <a:lnTo>
                  <a:pt x="61722" y="453517"/>
                </a:lnTo>
                <a:lnTo>
                  <a:pt x="54482" y="498856"/>
                </a:lnTo>
                <a:lnTo>
                  <a:pt x="52704" y="511682"/>
                </a:lnTo>
                <a:lnTo>
                  <a:pt x="51180" y="525526"/>
                </a:lnTo>
                <a:lnTo>
                  <a:pt x="49529" y="539750"/>
                </a:lnTo>
                <a:lnTo>
                  <a:pt x="48005" y="554989"/>
                </a:lnTo>
                <a:lnTo>
                  <a:pt x="44068" y="602869"/>
                </a:lnTo>
                <a:lnTo>
                  <a:pt x="39750" y="673100"/>
                </a:lnTo>
                <a:lnTo>
                  <a:pt x="38210" y="711032"/>
                </a:lnTo>
                <a:lnTo>
                  <a:pt x="76203" y="711750"/>
                </a:lnTo>
                <a:lnTo>
                  <a:pt x="77850" y="675132"/>
                </a:lnTo>
                <a:lnTo>
                  <a:pt x="79755" y="639826"/>
                </a:lnTo>
                <a:lnTo>
                  <a:pt x="84581" y="573913"/>
                </a:lnTo>
                <a:lnTo>
                  <a:pt x="89026" y="529844"/>
                </a:lnTo>
                <a:lnTo>
                  <a:pt x="90424" y="516763"/>
                </a:lnTo>
                <a:lnTo>
                  <a:pt x="92201" y="503808"/>
                </a:lnTo>
                <a:lnTo>
                  <a:pt x="93725" y="492125"/>
                </a:lnTo>
                <a:lnTo>
                  <a:pt x="95503" y="480949"/>
                </a:lnTo>
                <a:lnTo>
                  <a:pt x="104139" y="439293"/>
                </a:lnTo>
                <a:lnTo>
                  <a:pt x="106538" y="431800"/>
                </a:lnTo>
                <a:lnTo>
                  <a:pt x="101091" y="431800"/>
                </a:lnTo>
                <a:lnTo>
                  <a:pt x="107806" y="428107"/>
                </a:lnTo>
                <a:lnTo>
                  <a:pt x="108811" y="426965"/>
                </a:lnTo>
                <a:lnTo>
                  <a:pt x="108965" y="426719"/>
                </a:lnTo>
                <a:lnTo>
                  <a:pt x="109474" y="426212"/>
                </a:lnTo>
                <a:lnTo>
                  <a:pt x="112939" y="426212"/>
                </a:lnTo>
                <a:lnTo>
                  <a:pt x="114680" y="424688"/>
                </a:lnTo>
                <a:lnTo>
                  <a:pt x="116712" y="422656"/>
                </a:lnTo>
                <a:lnTo>
                  <a:pt x="117475" y="421513"/>
                </a:lnTo>
                <a:lnTo>
                  <a:pt x="119506" y="418592"/>
                </a:lnTo>
                <a:lnTo>
                  <a:pt x="120523" y="417068"/>
                </a:lnTo>
                <a:lnTo>
                  <a:pt x="120903" y="416178"/>
                </a:lnTo>
                <a:lnTo>
                  <a:pt x="123698" y="410463"/>
                </a:lnTo>
                <a:lnTo>
                  <a:pt x="125938" y="404368"/>
                </a:lnTo>
                <a:lnTo>
                  <a:pt x="127449" y="399669"/>
                </a:lnTo>
                <a:lnTo>
                  <a:pt x="86232" y="399669"/>
                </a:lnTo>
                <a:lnTo>
                  <a:pt x="87204" y="398271"/>
                </a:lnTo>
                <a:lnTo>
                  <a:pt x="87333" y="398086"/>
                </a:lnTo>
                <a:lnTo>
                  <a:pt x="87809" y="397382"/>
                </a:lnTo>
                <a:lnTo>
                  <a:pt x="88011" y="397001"/>
                </a:lnTo>
                <a:lnTo>
                  <a:pt x="88459" y="395829"/>
                </a:lnTo>
                <a:close/>
              </a:path>
              <a:path w="160020" h="826135">
                <a:moveTo>
                  <a:pt x="107806" y="428107"/>
                </a:moveTo>
                <a:lnTo>
                  <a:pt x="101091" y="431800"/>
                </a:lnTo>
                <a:lnTo>
                  <a:pt x="103124" y="431292"/>
                </a:lnTo>
                <a:lnTo>
                  <a:pt x="105155" y="430656"/>
                </a:lnTo>
                <a:lnTo>
                  <a:pt x="107225" y="430092"/>
                </a:lnTo>
                <a:lnTo>
                  <a:pt x="107589" y="429387"/>
                </a:lnTo>
                <a:lnTo>
                  <a:pt x="106679" y="429387"/>
                </a:lnTo>
                <a:lnTo>
                  <a:pt x="107806" y="428107"/>
                </a:lnTo>
                <a:close/>
              </a:path>
              <a:path w="160020" h="826135">
                <a:moveTo>
                  <a:pt x="107225" y="430092"/>
                </a:moveTo>
                <a:lnTo>
                  <a:pt x="105155" y="430656"/>
                </a:lnTo>
                <a:lnTo>
                  <a:pt x="103124" y="431292"/>
                </a:lnTo>
                <a:lnTo>
                  <a:pt x="101091" y="431800"/>
                </a:lnTo>
                <a:lnTo>
                  <a:pt x="106538" y="431800"/>
                </a:lnTo>
                <a:lnTo>
                  <a:pt x="106934" y="430656"/>
                </a:lnTo>
                <a:lnTo>
                  <a:pt x="107225" y="430092"/>
                </a:lnTo>
                <a:close/>
              </a:path>
              <a:path w="160020" h="826135">
                <a:moveTo>
                  <a:pt x="111434" y="427608"/>
                </a:moveTo>
                <a:lnTo>
                  <a:pt x="108712" y="427608"/>
                </a:lnTo>
                <a:lnTo>
                  <a:pt x="108338" y="427935"/>
                </a:lnTo>
                <a:lnTo>
                  <a:pt x="107225" y="430092"/>
                </a:lnTo>
                <a:lnTo>
                  <a:pt x="107950" y="429894"/>
                </a:lnTo>
                <a:lnTo>
                  <a:pt x="110489" y="428497"/>
                </a:lnTo>
                <a:lnTo>
                  <a:pt x="111434" y="427608"/>
                </a:lnTo>
                <a:close/>
              </a:path>
              <a:path w="160020" h="826135">
                <a:moveTo>
                  <a:pt x="108240" y="427868"/>
                </a:moveTo>
                <a:lnTo>
                  <a:pt x="107806" y="428107"/>
                </a:lnTo>
                <a:lnTo>
                  <a:pt x="106679" y="429387"/>
                </a:lnTo>
                <a:lnTo>
                  <a:pt x="108024" y="428210"/>
                </a:lnTo>
                <a:lnTo>
                  <a:pt x="108240" y="427868"/>
                </a:lnTo>
                <a:close/>
              </a:path>
              <a:path w="160020" h="826135">
                <a:moveTo>
                  <a:pt x="108024" y="428210"/>
                </a:moveTo>
                <a:lnTo>
                  <a:pt x="106679" y="429387"/>
                </a:lnTo>
                <a:lnTo>
                  <a:pt x="107589" y="429387"/>
                </a:lnTo>
                <a:lnTo>
                  <a:pt x="107720" y="429132"/>
                </a:lnTo>
                <a:lnTo>
                  <a:pt x="107441" y="429132"/>
                </a:lnTo>
                <a:lnTo>
                  <a:pt x="108024" y="428210"/>
                </a:lnTo>
                <a:close/>
              </a:path>
              <a:path w="160020" h="826135">
                <a:moveTo>
                  <a:pt x="108175" y="428078"/>
                </a:moveTo>
                <a:lnTo>
                  <a:pt x="108024" y="428210"/>
                </a:lnTo>
                <a:lnTo>
                  <a:pt x="107441" y="429132"/>
                </a:lnTo>
                <a:lnTo>
                  <a:pt x="108175" y="428078"/>
                </a:lnTo>
                <a:close/>
              </a:path>
              <a:path w="160020" h="826135">
                <a:moveTo>
                  <a:pt x="108338" y="427935"/>
                </a:moveTo>
                <a:lnTo>
                  <a:pt x="108175" y="428078"/>
                </a:lnTo>
                <a:lnTo>
                  <a:pt x="107441" y="429132"/>
                </a:lnTo>
                <a:lnTo>
                  <a:pt x="107720" y="429132"/>
                </a:lnTo>
                <a:lnTo>
                  <a:pt x="108338" y="427935"/>
                </a:lnTo>
                <a:close/>
              </a:path>
              <a:path w="160020" h="826135">
                <a:moveTo>
                  <a:pt x="108372" y="427795"/>
                </a:moveTo>
                <a:lnTo>
                  <a:pt x="108240" y="427868"/>
                </a:lnTo>
                <a:lnTo>
                  <a:pt x="108024" y="428210"/>
                </a:lnTo>
                <a:lnTo>
                  <a:pt x="108175" y="428078"/>
                </a:lnTo>
                <a:lnTo>
                  <a:pt x="108372" y="427795"/>
                </a:lnTo>
                <a:close/>
              </a:path>
              <a:path w="160020" h="826135">
                <a:moveTo>
                  <a:pt x="108811" y="426965"/>
                </a:moveTo>
                <a:lnTo>
                  <a:pt x="107806" y="428107"/>
                </a:lnTo>
                <a:lnTo>
                  <a:pt x="108240" y="427868"/>
                </a:lnTo>
                <a:lnTo>
                  <a:pt x="108811" y="426965"/>
                </a:lnTo>
                <a:close/>
              </a:path>
              <a:path w="160020" h="826135">
                <a:moveTo>
                  <a:pt x="108425" y="427766"/>
                </a:moveTo>
                <a:lnTo>
                  <a:pt x="108175" y="428078"/>
                </a:lnTo>
                <a:lnTo>
                  <a:pt x="108338" y="427935"/>
                </a:lnTo>
                <a:lnTo>
                  <a:pt x="108425" y="427766"/>
                </a:lnTo>
                <a:close/>
              </a:path>
              <a:path w="160020" h="826135">
                <a:moveTo>
                  <a:pt x="108712" y="427608"/>
                </a:moveTo>
                <a:lnTo>
                  <a:pt x="108425" y="427766"/>
                </a:lnTo>
                <a:lnTo>
                  <a:pt x="108338" y="427935"/>
                </a:lnTo>
                <a:lnTo>
                  <a:pt x="108712" y="427608"/>
                </a:lnTo>
                <a:close/>
              </a:path>
              <a:path w="160020" h="826135">
                <a:moveTo>
                  <a:pt x="108879" y="426887"/>
                </a:moveTo>
                <a:lnTo>
                  <a:pt x="108240" y="427868"/>
                </a:lnTo>
                <a:lnTo>
                  <a:pt x="108372" y="427795"/>
                </a:lnTo>
                <a:lnTo>
                  <a:pt x="108521" y="427581"/>
                </a:lnTo>
                <a:lnTo>
                  <a:pt x="108879" y="426887"/>
                </a:lnTo>
                <a:close/>
              </a:path>
              <a:path w="160020" h="826135">
                <a:moveTo>
                  <a:pt x="108521" y="427581"/>
                </a:moveTo>
                <a:lnTo>
                  <a:pt x="108372" y="427795"/>
                </a:lnTo>
                <a:lnTo>
                  <a:pt x="108521" y="427581"/>
                </a:lnTo>
                <a:close/>
              </a:path>
              <a:path w="160020" h="826135">
                <a:moveTo>
                  <a:pt x="112939" y="426212"/>
                </a:moveTo>
                <a:lnTo>
                  <a:pt x="109474" y="426212"/>
                </a:lnTo>
                <a:lnTo>
                  <a:pt x="108521" y="427581"/>
                </a:lnTo>
                <a:lnTo>
                  <a:pt x="108425" y="427766"/>
                </a:lnTo>
                <a:lnTo>
                  <a:pt x="108712" y="427608"/>
                </a:lnTo>
                <a:lnTo>
                  <a:pt x="111434" y="427608"/>
                </a:lnTo>
                <a:lnTo>
                  <a:pt x="112939" y="426212"/>
                </a:lnTo>
                <a:close/>
              </a:path>
              <a:path w="160020" h="826135">
                <a:moveTo>
                  <a:pt x="109474" y="426212"/>
                </a:moveTo>
                <a:lnTo>
                  <a:pt x="108879" y="426887"/>
                </a:lnTo>
                <a:lnTo>
                  <a:pt x="108521" y="427581"/>
                </a:lnTo>
                <a:lnTo>
                  <a:pt x="109474" y="426212"/>
                </a:lnTo>
                <a:close/>
              </a:path>
              <a:path w="160020" h="826135">
                <a:moveTo>
                  <a:pt x="108965" y="426719"/>
                </a:moveTo>
                <a:lnTo>
                  <a:pt x="108811" y="426965"/>
                </a:lnTo>
                <a:lnTo>
                  <a:pt x="108965" y="426719"/>
                </a:lnTo>
                <a:close/>
              </a:path>
              <a:path w="160020" h="826135">
                <a:moveTo>
                  <a:pt x="109026" y="426719"/>
                </a:moveTo>
                <a:lnTo>
                  <a:pt x="108879" y="426887"/>
                </a:lnTo>
                <a:lnTo>
                  <a:pt x="109026" y="426719"/>
                </a:lnTo>
                <a:close/>
              </a:path>
              <a:path w="160020" h="826135">
                <a:moveTo>
                  <a:pt x="87429" y="398099"/>
                </a:moveTo>
                <a:lnTo>
                  <a:pt x="87257" y="398196"/>
                </a:lnTo>
                <a:lnTo>
                  <a:pt x="86232" y="399669"/>
                </a:lnTo>
                <a:lnTo>
                  <a:pt x="87095" y="398731"/>
                </a:lnTo>
                <a:lnTo>
                  <a:pt x="87429" y="398099"/>
                </a:lnTo>
                <a:close/>
              </a:path>
              <a:path w="160020" h="826135">
                <a:moveTo>
                  <a:pt x="87095" y="398731"/>
                </a:moveTo>
                <a:lnTo>
                  <a:pt x="86232" y="399669"/>
                </a:lnTo>
                <a:lnTo>
                  <a:pt x="127449" y="399669"/>
                </a:lnTo>
                <a:lnTo>
                  <a:pt x="127612" y="399161"/>
                </a:lnTo>
                <a:lnTo>
                  <a:pt x="86867" y="399161"/>
                </a:lnTo>
                <a:lnTo>
                  <a:pt x="87095" y="398731"/>
                </a:lnTo>
                <a:close/>
              </a:path>
              <a:path w="160020" h="826135">
                <a:moveTo>
                  <a:pt x="87152" y="398669"/>
                </a:moveTo>
                <a:lnTo>
                  <a:pt x="86867" y="399161"/>
                </a:lnTo>
                <a:lnTo>
                  <a:pt x="87152" y="398669"/>
                </a:lnTo>
                <a:close/>
              </a:path>
              <a:path w="160020" h="826135">
                <a:moveTo>
                  <a:pt x="129057" y="394081"/>
                </a:moveTo>
                <a:lnTo>
                  <a:pt x="94614" y="394081"/>
                </a:lnTo>
                <a:lnTo>
                  <a:pt x="87948" y="397809"/>
                </a:lnTo>
                <a:lnTo>
                  <a:pt x="87152" y="398669"/>
                </a:lnTo>
                <a:lnTo>
                  <a:pt x="86867" y="399161"/>
                </a:lnTo>
                <a:lnTo>
                  <a:pt x="127612" y="399161"/>
                </a:lnTo>
                <a:lnTo>
                  <a:pt x="128154" y="397467"/>
                </a:lnTo>
                <a:lnTo>
                  <a:pt x="129057" y="394081"/>
                </a:lnTo>
                <a:close/>
              </a:path>
              <a:path w="160020" h="826135">
                <a:moveTo>
                  <a:pt x="87507" y="398056"/>
                </a:moveTo>
                <a:lnTo>
                  <a:pt x="87095" y="398731"/>
                </a:lnTo>
                <a:lnTo>
                  <a:pt x="87507" y="398056"/>
                </a:lnTo>
                <a:close/>
              </a:path>
              <a:path w="160020" h="826135">
                <a:moveTo>
                  <a:pt x="87938" y="397815"/>
                </a:moveTo>
                <a:lnTo>
                  <a:pt x="87507" y="398056"/>
                </a:lnTo>
                <a:lnTo>
                  <a:pt x="87152" y="398669"/>
                </a:lnTo>
                <a:lnTo>
                  <a:pt x="87938" y="397815"/>
                </a:lnTo>
                <a:close/>
              </a:path>
              <a:path w="160020" h="826135">
                <a:moveTo>
                  <a:pt x="87333" y="39808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257" y="39819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525" y="397918"/>
                </a:moveTo>
                <a:lnTo>
                  <a:pt x="87368" y="398056"/>
                </a:lnTo>
                <a:lnTo>
                  <a:pt x="87257" y="398196"/>
                </a:lnTo>
                <a:lnTo>
                  <a:pt x="87429" y="398099"/>
                </a:lnTo>
                <a:lnTo>
                  <a:pt x="87525" y="397918"/>
                </a:lnTo>
                <a:close/>
              </a:path>
              <a:path w="160020" h="826135">
                <a:moveTo>
                  <a:pt x="87650" y="397809"/>
                </a:moveTo>
                <a:lnTo>
                  <a:pt x="87429" y="398099"/>
                </a:lnTo>
                <a:lnTo>
                  <a:pt x="87650" y="397809"/>
                </a:lnTo>
                <a:close/>
              </a:path>
              <a:path w="160020" h="826135">
                <a:moveTo>
                  <a:pt x="87764" y="397467"/>
                </a:moveTo>
                <a:lnTo>
                  <a:pt x="87333" y="398086"/>
                </a:lnTo>
                <a:lnTo>
                  <a:pt x="87525" y="397918"/>
                </a:lnTo>
                <a:lnTo>
                  <a:pt x="87764" y="397467"/>
                </a:lnTo>
                <a:close/>
              </a:path>
              <a:path w="160020" h="826135">
                <a:moveTo>
                  <a:pt x="89153" y="396494"/>
                </a:moveTo>
                <a:lnTo>
                  <a:pt x="87650" y="397809"/>
                </a:lnTo>
                <a:lnTo>
                  <a:pt x="87507" y="398056"/>
                </a:lnTo>
                <a:lnTo>
                  <a:pt x="87943" y="397809"/>
                </a:lnTo>
                <a:lnTo>
                  <a:pt x="89153" y="396494"/>
                </a:lnTo>
                <a:close/>
              </a:path>
              <a:path w="160020" h="826135">
                <a:moveTo>
                  <a:pt x="88264" y="396747"/>
                </a:moveTo>
                <a:lnTo>
                  <a:pt x="87742" y="397509"/>
                </a:lnTo>
                <a:lnTo>
                  <a:pt x="87525" y="397918"/>
                </a:lnTo>
                <a:lnTo>
                  <a:pt x="88264" y="396747"/>
                </a:lnTo>
                <a:close/>
              </a:path>
              <a:path w="160020" h="826135">
                <a:moveTo>
                  <a:pt x="90300" y="396494"/>
                </a:moveTo>
                <a:lnTo>
                  <a:pt x="89153" y="396494"/>
                </a:lnTo>
                <a:lnTo>
                  <a:pt x="87938" y="397815"/>
                </a:lnTo>
                <a:lnTo>
                  <a:pt x="90300" y="396494"/>
                </a:lnTo>
                <a:close/>
              </a:path>
              <a:path w="160020" h="826135">
                <a:moveTo>
                  <a:pt x="88863" y="396747"/>
                </a:moveTo>
                <a:lnTo>
                  <a:pt x="88264" y="396747"/>
                </a:lnTo>
                <a:lnTo>
                  <a:pt x="87650" y="397809"/>
                </a:lnTo>
                <a:lnTo>
                  <a:pt x="88863" y="396747"/>
                </a:lnTo>
                <a:close/>
              </a:path>
              <a:path w="160020" h="826135">
                <a:moveTo>
                  <a:pt x="94614" y="394081"/>
                </a:moveTo>
                <a:lnTo>
                  <a:pt x="92710" y="394588"/>
                </a:lnTo>
                <a:lnTo>
                  <a:pt x="90677" y="395224"/>
                </a:lnTo>
                <a:lnTo>
                  <a:pt x="88459" y="395829"/>
                </a:lnTo>
                <a:lnTo>
                  <a:pt x="88011" y="397001"/>
                </a:lnTo>
                <a:lnTo>
                  <a:pt x="87764" y="397467"/>
                </a:lnTo>
                <a:lnTo>
                  <a:pt x="88264" y="396747"/>
                </a:lnTo>
                <a:lnTo>
                  <a:pt x="88863" y="396747"/>
                </a:lnTo>
                <a:lnTo>
                  <a:pt x="89153" y="396494"/>
                </a:lnTo>
                <a:lnTo>
                  <a:pt x="90300" y="396494"/>
                </a:lnTo>
                <a:lnTo>
                  <a:pt x="94614" y="394081"/>
                </a:lnTo>
                <a:close/>
              </a:path>
              <a:path w="160020" h="826135">
                <a:moveTo>
                  <a:pt x="121538" y="0"/>
                </a:moveTo>
                <a:lnTo>
                  <a:pt x="121277" y="38988"/>
                </a:lnTo>
                <a:lnTo>
                  <a:pt x="120499" y="77469"/>
                </a:lnTo>
                <a:lnTo>
                  <a:pt x="117855" y="150875"/>
                </a:lnTo>
                <a:lnTo>
                  <a:pt x="113664" y="220218"/>
                </a:lnTo>
                <a:lnTo>
                  <a:pt x="109727" y="267334"/>
                </a:lnTo>
                <a:lnTo>
                  <a:pt x="108203" y="282194"/>
                </a:lnTo>
                <a:lnTo>
                  <a:pt x="106806" y="296163"/>
                </a:lnTo>
                <a:lnTo>
                  <a:pt x="101853" y="334137"/>
                </a:lnTo>
                <a:lnTo>
                  <a:pt x="94868" y="373761"/>
                </a:lnTo>
                <a:lnTo>
                  <a:pt x="88459" y="395829"/>
                </a:lnTo>
                <a:lnTo>
                  <a:pt x="90677" y="395224"/>
                </a:lnTo>
                <a:lnTo>
                  <a:pt x="92710" y="394588"/>
                </a:lnTo>
                <a:lnTo>
                  <a:pt x="94614" y="394081"/>
                </a:lnTo>
                <a:lnTo>
                  <a:pt x="129057" y="394081"/>
                </a:lnTo>
                <a:lnTo>
                  <a:pt x="130175" y="389889"/>
                </a:lnTo>
                <a:lnTo>
                  <a:pt x="137922" y="351027"/>
                </a:lnTo>
                <a:lnTo>
                  <a:pt x="144652" y="300227"/>
                </a:lnTo>
                <a:lnTo>
                  <a:pt x="147574" y="270890"/>
                </a:lnTo>
                <a:lnTo>
                  <a:pt x="149098" y="255269"/>
                </a:lnTo>
                <a:lnTo>
                  <a:pt x="153924" y="188340"/>
                </a:lnTo>
                <a:lnTo>
                  <a:pt x="157514" y="114300"/>
                </a:lnTo>
                <a:lnTo>
                  <a:pt x="159387" y="38607"/>
                </a:lnTo>
                <a:lnTo>
                  <a:pt x="159638" y="253"/>
                </a:lnTo>
                <a:lnTo>
                  <a:pt x="121538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6"/>
          <p:cNvGraphicFramePr>
            <a:graphicFrameLocks noGrp="1"/>
          </p:cNvGraphicFramePr>
          <p:nvPr/>
        </p:nvGraphicFramePr>
        <p:xfrm>
          <a:off x="3827145" y="3261740"/>
          <a:ext cx="146176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29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20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27"/>
          <p:cNvSpPr/>
          <p:nvPr/>
        </p:nvSpPr>
        <p:spPr>
          <a:xfrm>
            <a:off x="6062471" y="2446020"/>
            <a:ext cx="1163320" cy="826769"/>
          </a:xfrm>
          <a:custGeom>
            <a:avLst/>
            <a:gdLst/>
            <a:ahLst/>
            <a:cxnLst/>
            <a:rect l="l" t="t" r="r" b="b"/>
            <a:pathLst>
              <a:path w="1163320" h="826770">
                <a:moveTo>
                  <a:pt x="1088016" y="719412"/>
                </a:moveTo>
                <a:lnTo>
                  <a:pt x="1051432" y="727963"/>
                </a:lnTo>
                <a:lnTo>
                  <a:pt x="1133221" y="826262"/>
                </a:lnTo>
                <a:lnTo>
                  <a:pt x="1154137" y="738378"/>
                </a:lnTo>
                <a:lnTo>
                  <a:pt x="1093088" y="738378"/>
                </a:lnTo>
                <a:lnTo>
                  <a:pt x="1088016" y="719412"/>
                </a:lnTo>
                <a:close/>
              </a:path>
              <a:path w="1163320" h="826770">
                <a:moveTo>
                  <a:pt x="1088262" y="719355"/>
                </a:moveTo>
                <a:lnTo>
                  <a:pt x="1088016" y="719412"/>
                </a:lnTo>
                <a:lnTo>
                  <a:pt x="1093088" y="738378"/>
                </a:lnTo>
                <a:lnTo>
                  <a:pt x="1129919" y="728726"/>
                </a:lnTo>
                <a:lnTo>
                  <a:pt x="1127686" y="720344"/>
                </a:lnTo>
                <a:lnTo>
                  <a:pt x="1088771" y="720344"/>
                </a:lnTo>
                <a:lnTo>
                  <a:pt x="1088262" y="719355"/>
                </a:lnTo>
                <a:close/>
              </a:path>
              <a:path w="1163320" h="826770">
                <a:moveTo>
                  <a:pt x="1162811" y="701929"/>
                </a:moveTo>
                <a:lnTo>
                  <a:pt x="1125128" y="710737"/>
                </a:lnTo>
                <a:lnTo>
                  <a:pt x="1129919" y="728726"/>
                </a:lnTo>
                <a:lnTo>
                  <a:pt x="1093088" y="738378"/>
                </a:lnTo>
                <a:lnTo>
                  <a:pt x="1154137" y="738378"/>
                </a:lnTo>
                <a:lnTo>
                  <a:pt x="1162811" y="701929"/>
                </a:lnTo>
                <a:close/>
              </a:path>
              <a:path w="1163320" h="826770">
                <a:moveTo>
                  <a:pt x="1088365" y="719330"/>
                </a:moveTo>
                <a:lnTo>
                  <a:pt x="1088771" y="720344"/>
                </a:lnTo>
                <a:lnTo>
                  <a:pt x="1088365" y="719330"/>
                </a:lnTo>
                <a:close/>
              </a:path>
              <a:path w="1163320" h="826770">
                <a:moveTo>
                  <a:pt x="1125128" y="710737"/>
                </a:moveTo>
                <a:lnTo>
                  <a:pt x="1088365" y="719330"/>
                </a:lnTo>
                <a:lnTo>
                  <a:pt x="1088771" y="720344"/>
                </a:lnTo>
                <a:lnTo>
                  <a:pt x="1127686" y="720344"/>
                </a:lnTo>
                <a:lnTo>
                  <a:pt x="1125128" y="710737"/>
                </a:lnTo>
                <a:close/>
              </a:path>
              <a:path w="1163320" h="826770">
                <a:moveTo>
                  <a:pt x="1087719" y="718299"/>
                </a:moveTo>
                <a:lnTo>
                  <a:pt x="1088016" y="719412"/>
                </a:lnTo>
                <a:lnTo>
                  <a:pt x="1088262" y="719355"/>
                </a:lnTo>
                <a:lnTo>
                  <a:pt x="1087719" y="718299"/>
                </a:lnTo>
                <a:close/>
              </a:path>
              <a:path w="1163320" h="826770">
                <a:moveTo>
                  <a:pt x="1087247" y="716534"/>
                </a:moveTo>
                <a:lnTo>
                  <a:pt x="1087719" y="718299"/>
                </a:lnTo>
                <a:lnTo>
                  <a:pt x="1088262" y="719355"/>
                </a:lnTo>
                <a:lnTo>
                  <a:pt x="1087247" y="716534"/>
                </a:lnTo>
                <a:close/>
              </a:path>
              <a:path w="1163320" h="826770">
                <a:moveTo>
                  <a:pt x="1100331" y="716534"/>
                </a:moveTo>
                <a:lnTo>
                  <a:pt x="1087247" y="716534"/>
                </a:lnTo>
                <a:lnTo>
                  <a:pt x="1088365" y="719330"/>
                </a:lnTo>
                <a:lnTo>
                  <a:pt x="1100331" y="716534"/>
                </a:lnTo>
                <a:close/>
              </a:path>
              <a:path w="1163320" h="826770">
                <a:moveTo>
                  <a:pt x="38100" y="0"/>
                </a:moveTo>
                <a:lnTo>
                  <a:pt x="0" y="1524"/>
                </a:lnTo>
                <a:lnTo>
                  <a:pt x="762" y="20828"/>
                </a:lnTo>
                <a:lnTo>
                  <a:pt x="3428" y="41910"/>
                </a:lnTo>
                <a:lnTo>
                  <a:pt x="13207" y="82804"/>
                </a:lnTo>
                <a:lnTo>
                  <a:pt x="29082" y="123190"/>
                </a:lnTo>
                <a:lnTo>
                  <a:pt x="50545" y="162052"/>
                </a:lnTo>
                <a:lnTo>
                  <a:pt x="76962" y="199390"/>
                </a:lnTo>
                <a:lnTo>
                  <a:pt x="107823" y="234950"/>
                </a:lnTo>
                <a:lnTo>
                  <a:pt x="142875" y="268478"/>
                </a:lnTo>
                <a:lnTo>
                  <a:pt x="181482" y="299593"/>
                </a:lnTo>
                <a:lnTo>
                  <a:pt x="223519" y="328294"/>
                </a:lnTo>
                <a:lnTo>
                  <a:pt x="268224" y="354075"/>
                </a:lnTo>
                <a:lnTo>
                  <a:pt x="315722" y="376681"/>
                </a:lnTo>
                <a:lnTo>
                  <a:pt x="365125" y="395986"/>
                </a:lnTo>
                <a:lnTo>
                  <a:pt x="416051" y="411480"/>
                </a:lnTo>
                <a:lnTo>
                  <a:pt x="468629" y="422910"/>
                </a:lnTo>
                <a:lnTo>
                  <a:pt x="521843" y="430149"/>
                </a:lnTo>
                <a:lnTo>
                  <a:pt x="601852" y="433197"/>
                </a:lnTo>
                <a:lnTo>
                  <a:pt x="626999" y="434975"/>
                </a:lnTo>
                <a:lnTo>
                  <a:pt x="677163" y="441579"/>
                </a:lnTo>
                <a:lnTo>
                  <a:pt x="726439" y="452500"/>
                </a:lnTo>
                <a:lnTo>
                  <a:pt x="774826" y="467106"/>
                </a:lnTo>
                <a:lnTo>
                  <a:pt x="821562" y="485394"/>
                </a:lnTo>
                <a:lnTo>
                  <a:pt x="866139" y="506730"/>
                </a:lnTo>
                <a:lnTo>
                  <a:pt x="908557" y="531113"/>
                </a:lnTo>
                <a:lnTo>
                  <a:pt x="948181" y="558038"/>
                </a:lnTo>
                <a:lnTo>
                  <a:pt x="984376" y="587375"/>
                </a:lnTo>
                <a:lnTo>
                  <a:pt x="1017016" y="618490"/>
                </a:lnTo>
                <a:lnTo>
                  <a:pt x="1045463" y="651382"/>
                </a:lnTo>
                <a:lnTo>
                  <a:pt x="1069467" y="685292"/>
                </a:lnTo>
                <a:lnTo>
                  <a:pt x="1087719" y="718299"/>
                </a:lnTo>
                <a:lnTo>
                  <a:pt x="1087247" y="716534"/>
                </a:lnTo>
                <a:lnTo>
                  <a:pt x="1100331" y="716534"/>
                </a:lnTo>
                <a:lnTo>
                  <a:pt x="1125128" y="710737"/>
                </a:lnTo>
                <a:lnTo>
                  <a:pt x="1123696" y="705357"/>
                </a:lnTo>
                <a:lnTo>
                  <a:pt x="1123187" y="704088"/>
                </a:lnTo>
                <a:lnTo>
                  <a:pt x="1122488" y="702818"/>
                </a:lnTo>
                <a:lnTo>
                  <a:pt x="1112520" y="683260"/>
                </a:lnTo>
                <a:lnTo>
                  <a:pt x="1088517" y="645413"/>
                </a:lnTo>
                <a:lnTo>
                  <a:pt x="1059814" y="609092"/>
                </a:lnTo>
                <a:lnTo>
                  <a:pt x="1026795" y="574548"/>
                </a:lnTo>
                <a:lnTo>
                  <a:pt x="989964" y="542290"/>
                </a:lnTo>
                <a:lnTo>
                  <a:pt x="949578" y="512444"/>
                </a:lnTo>
                <a:lnTo>
                  <a:pt x="906145" y="485267"/>
                </a:lnTo>
                <a:lnTo>
                  <a:pt x="859917" y="461010"/>
                </a:lnTo>
                <a:lnTo>
                  <a:pt x="811529" y="440055"/>
                </a:lnTo>
                <a:lnTo>
                  <a:pt x="761110" y="422656"/>
                </a:lnTo>
                <a:lnTo>
                  <a:pt x="709295" y="409194"/>
                </a:lnTo>
                <a:lnTo>
                  <a:pt x="656335" y="399923"/>
                </a:lnTo>
                <a:lnTo>
                  <a:pt x="602742" y="395097"/>
                </a:lnTo>
                <a:lnTo>
                  <a:pt x="551306" y="393954"/>
                </a:lnTo>
                <a:lnTo>
                  <a:pt x="526160" y="392303"/>
                </a:lnTo>
                <a:lnTo>
                  <a:pt x="475869" y="385572"/>
                </a:lnTo>
                <a:lnTo>
                  <a:pt x="426592" y="374904"/>
                </a:lnTo>
                <a:lnTo>
                  <a:pt x="378205" y="360172"/>
                </a:lnTo>
                <a:lnTo>
                  <a:pt x="331469" y="342011"/>
                </a:lnTo>
                <a:lnTo>
                  <a:pt x="286638" y="320675"/>
                </a:lnTo>
                <a:lnTo>
                  <a:pt x="244348" y="296418"/>
                </a:lnTo>
                <a:lnTo>
                  <a:pt x="204850" y="269494"/>
                </a:lnTo>
                <a:lnTo>
                  <a:pt x="168528" y="240284"/>
                </a:lnTo>
                <a:lnTo>
                  <a:pt x="136016" y="209296"/>
                </a:lnTo>
                <a:lnTo>
                  <a:pt x="107441" y="176530"/>
                </a:lnTo>
                <a:lnTo>
                  <a:pt x="83312" y="142621"/>
                </a:lnTo>
                <a:lnTo>
                  <a:pt x="64007" y="107950"/>
                </a:lnTo>
                <a:lnTo>
                  <a:pt x="44830" y="54863"/>
                </a:lnTo>
                <a:lnTo>
                  <a:pt x="38862" y="19304"/>
                </a:lnTo>
                <a:lnTo>
                  <a:pt x="381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28"/>
          <p:cNvGraphicFramePr>
            <a:graphicFrameLocks noGrp="1"/>
          </p:cNvGraphicFramePr>
          <p:nvPr/>
        </p:nvGraphicFramePr>
        <p:xfrm>
          <a:off x="2163317" y="3255232"/>
          <a:ext cx="146176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4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20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object 29"/>
          <p:cNvGraphicFramePr>
            <a:graphicFrameLocks noGrp="1"/>
          </p:cNvGraphicFramePr>
          <p:nvPr/>
        </p:nvGraphicFramePr>
        <p:xfrm>
          <a:off x="5483733" y="3261740"/>
          <a:ext cx="146176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9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4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object 30"/>
          <p:cNvGraphicFramePr>
            <a:graphicFrameLocks noGrp="1"/>
          </p:cNvGraphicFramePr>
          <p:nvPr/>
        </p:nvGraphicFramePr>
        <p:xfrm>
          <a:off x="7140320" y="3261740"/>
          <a:ext cx="14617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1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C,C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3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C,D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2"/>
          <p:cNvSpPr/>
          <p:nvPr/>
        </p:nvSpPr>
        <p:spPr>
          <a:xfrm>
            <a:off x="2224023" y="2445892"/>
            <a:ext cx="2505710" cy="826769"/>
          </a:xfrm>
          <a:custGeom>
            <a:avLst/>
            <a:gdLst/>
            <a:ahLst/>
            <a:cxnLst/>
            <a:rect l="l" t="t" r="r" b="b"/>
            <a:pathLst>
              <a:path w="2505710" h="826770">
                <a:moveTo>
                  <a:pt x="0" y="698626"/>
                </a:moveTo>
                <a:lnTo>
                  <a:pt x="1777" y="826388"/>
                </a:lnTo>
                <a:lnTo>
                  <a:pt x="101061" y="749681"/>
                </a:lnTo>
                <a:lnTo>
                  <a:pt x="59943" y="749681"/>
                </a:lnTo>
                <a:lnTo>
                  <a:pt x="26415" y="731646"/>
                </a:lnTo>
                <a:lnTo>
                  <a:pt x="35084" y="715562"/>
                </a:lnTo>
                <a:lnTo>
                  <a:pt x="0" y="698626"/>
                </a:lnTo>
                <a:close/>
              </a:path>
              <a:path w="2505710" h="826770">
                <a:moveTo>
                  <a:pt x="35084" y="715562"/>
                </a:moveTo>
                <a:lnTo>
                  <a:pt x="26415" y="731646"/>
                </a:lnTo>
                <a:lnTo>
                  <a:pt x="59943" y="749681"/>
                </a:lnTo>
                <a:lnTo>
                  <a:pt x="68020" y="734694"/>
                </a:lnTo>
                <a:lnTo>
                  <a:pt x="67056" y="734694"/>
                </a:lnTo>
                <a:lnTo>
                  <a:pt x="69092" y="731979"/>
                </a:lnTo>
                <a:lnTo>
                  <a:pt x="35084" y="715562"/>
                </a:lnTo>
                <a:close/>
              </a:path>
              <a:path w="2505710" h="826770">
                <a:moveTo>
                  <a:pt x="69574" y="732211"/>
                </a:moveTo>
                <a:lnTo>
                  <a:pt x="69114" y="732665"/>
                </a:lnTo>
                <a:lnTo>
                  <a:pt x="59943" y="749681"/>
                </a:lnTo>
                <a:lnTo>
                  <a:pt x="101061" y="749681"/>
                </a:lnTo>
                <a:lnTo>
                  <a:pt x="102869" y="748283"/>
                </a:lnTo>
                <a:lnTo>
                  <a:pt x="69574" y="732211"/>
                </a:lnTo>
                <a:close/>
              </a:path>
              <a:path w="2505710" h="826770">
                <a:moveTo>
                  <a:pt x="69092" y="731979"/>
                </a:moveTo>
                <a:lnTo>
                  <a:pt x="67056" y="734694"/>
                </a:lnTo>
                <a:lnTo>
                  <a:pt x="69114" y="732665"/>
                </a:lnTo>
                <a:lnTo>
                  <a:pt x="69403" y="732129"/>
                </a:lnTo>
                <a:lnTo>
                  <a:pt x="69092" y="731979"/>
                </a:lnTo>
                <a:close/>
              </a:path>
              <a:path w="2505710" h="826770">
                <a:moveTo>
                  <a:pt x="69114" y="732665"/>
                </a:moveTo>
                <a:lnTo>
                  <a:pt x="67056" y="734694"/>
                </a:lnTo>
                <a:lnTo>
                  <a:pt x="68020" y="734694"/>
                </a:lnTo>
                <a:lnTo>
                  <a:pt x="69114" y="732665"/>
                </a:lnTo>
                <a:close/>
              </a:path>
              <a:path w="2505710" h="826770">
                <a:moveTo>
                  <a:pt x="69403" y="732129"/>
                </a:moveTo>
                <a:lnTo>
                  <a:pt x="69114" y="732665"/>
                </a:lnTo>
                <a:lnTo>
                  <a:pt x="69574" y="732211"/>
                </a:lnTo>
                <a:lnTo>
                  <a:pt x="69403" y="732129"/>
                </a:lnTo>
                <a:close/>
              </a:path>
              <a:path w="2505710" h="826770">
                <a:moveTo>
                  <a:pt x="71693" y="730123"/>
                </a:moveTo>
                <a:lnTo>
                  <a:pt x="70484" y="730123"/>
                </a:lnTo>
                <a:lnTo>
                  <a:pt x="69403" y="732129"/>
                </a:lnTo>
                <a:lnTo>
                  <a:pt x="69574" y="732211"/>
                </a:lnTo>
                <a:lnTo>
                  <a:pt x="71693" y="730123"/>
                </a:lnTo>
                <a:close/>
              </a:path>
              <a:path w="2505710" h="826770">
                <a:moveTo>
                  <a:pt x="70484" y="730123"/>
                </a:moveTo>
                <a:lnTo>
                  <a:pt x="69092" y="731979"/>
                </a:lnTo>
                <a:lnTo>
                  <a:pt x="69403" y="732129"/>
                </a:lnTo>
                <a:lnTo>
                  <a:pt x="70484" y="730123"/>
                </a:lnTo>
                <a:close/>
              </a:path>
              <a:path w="2505710" h="826770">
                <a:moveTo>
                  <a:pt x="2467355" y="0"/>
                </a:moveTo>
                <a:lnTo>
                  <a:pt x="2457704" y="42037"/>
                </a:lnTo>
                <a:lnTo>
                  <a:pt x="2436114" y="75818"/>
                </a:lnTo>
                <a:lnTo>
                  <a:pt x="2401951" y="110743"/>
                </a:lnTo>
                <a:lnTo>
                  <a:pt x="2368423" y="137032"/>
                </a:lnTo>
                <a:lnTo>
                  <a:pt x="2328417" y="163068"/>
                </a:lnTo>
                <a:lnTo>
                  <a:pt x="2282443" y="188594"/>
                </a:lnTo>
                <a:lnTo>
                  <a:pt x="2212721" y="221106"/>
                </a:lnTo>
                <a:lnTo>
                  <a:pt x="2174493" y="236855"/>
                </a:lnTo>
                <a:lnTo>
                  <a:pt x="2134108" y="252094"/>
                </a:lnTo>
                <a:lnTo>
                  <a:pt x="2091943" y="266573"/>
                </a:lnTo>
                <a:lnTo>
                  <a:pt x="2047748" y="280669"/>
                </a:lnTo>
                <a:lnTo>
                  <a:pt x="2001901" y="294131"/>
                </a:lnTo>
                <a:lnTo>
                  <a:pt x="1954402" y="306958"/>
                </a:lnTo>
                <a:lnTo>
                  <a:pt x="1905508" y="318896"/>
                </a:lnTo>
                <a:lnTo>
                  <a:pt x="1855215" y="330200"/>
                </a:lnTo>
                <a:lnTo>
                  <a:pt x="1803527" y="340740"/>
                </a:lnTo>
                <a:lnTo>
                  <a:pt x="1750822" y="350519"/>
                </a:lnTo>
                <a:lnTo>
                  <a:pt x="1696974" y="359282"/>
                </a:lnTo>
                <a:lnTo>
                  <a:pt x="1642237" y="367283"/>
                </a:lnTo>
                <a:lnTo>
                  <a:pt x="1586864" y="374269"/>
                </a:lnTo>
                <a:lnTo>
                  <a:pt x="1530730" y="380238"/>
                </a:lnTo>
                <a:lnTo>
                  <a:pt x="1473962" y="385190"/>
                </a:lnTo>
                <a:lnTo>
                  <a:pt x="1416685" y="389127"/>
                </a:lnTo>
                <a:lnTo>
                  <a:pt x="1359153" y="392049"/>
                </a:lnTo>
                <a:lnTo>
                  <a:pt x="1301496" y="393700"/>
                </a:lnTo>
                <a:lnTo>
                  <a:pt x="1185672" y="395224"/>
                </a:lnTo>
                <a:lnTo>
                  <a:pt x="1127252" y="397001"/>
                </a:lnTo>
                <a:lnTo>
                  <a:pt x="1068959" y="399923"/>
                </a:lnTo>
                <a:lnTo>
                  <a:pt x="1011046" y="403987"/>
                </a:lnTo>
                <a:lnTo>
                  <a:pt x="953643" y="409067"/>
                </a:lnTo>
                <a:lnTo>
                  <a:pt x="896746" y="415163"/>
                </a:lnTo>
                <a:lnTo>
                  <a:pt x="840613" y="422275"/>
                </a:lnTo>
                <a:lnTo>
                  <a:pt x="785240" y="430275"/>
                </a:lnTo>
                <a:lnTo>
                  <a:pt x="730757" y="439293"/>
                </a:lnTo>
                <a:lnTo>
                  <a:pt x="677290" y="449199"/>
                </a:lnTo>
                <a:lnTo>
                  <a:pt x="624967" y="459867"/>
                </a:lnTo>
                <a:lnTo>
                  <a:pt x="573913" y="471296"/>
                </a:lnTo>
                <a:lnTo>
                  <a:pt x="524128" y="483615"/>
                </a:lnTo>
                <a:lnTo>
                  <a:pt x="475995" y="496569"/>
                </a:lnTo>
                <a:lnTo>
                  <a:pt x="429259" y="510158"/>
                </a:lnTo>
                <a:lnTo>
                  <a:pt x="384301" y="524509"/>
                </a:lnTo>
                <a:lnTo>
                  <a:pt x="340994" y="539495"/>
                </a:lnTo>
                <a:lnTo>
                  <a:pt x="299719" y="554989"/>
                </a:lnTo>
                <a:lnTo>
                  <a:pt x="260476" y="571119"/>
                </a:lnTo>
                <a:lnTo>
                  <a:pt x="223265" y="587756"/>
                </a:lnTo>
                <a:lnTo>
                  <a:pt x="188213" y="605027"/>
                </a:lnTo>
                <a:lnTo>
                  <a:pt x="140207" y="631570"/>
                </a:lnTo>
                <a:lnTo>
                  <a:pt x="97662" y="659257"/>
                </a:lnTo>
                <a:lnTo>
                  <a:pt x="61213" y="687832"/>
                </a:lnTo>
                <a:lnTo>
                  <a:pt x="40386" y="707517"/>
                </a:lnTo>
                <a:lnTo>
                  <a:pt x="38988" y="708787"/>
                </a:lnTo>
                <a:lnTo>
                  <a:pt x="37845" y="710311"/>
                </a:lnTo>
                <a:lnTo>
                  <a:pt x="36956" y="712088"/>
                </a:lnTo>
                <a:lnTo>
                  <a:pt x="35084" y="715562"/>
                </a:lnTo>
                <a:lnTo>
                  <a:pt x="69092" y="731979"/>
                </a:lnTo>
                <a:lnTo>
                  <a:pt x="70484" y="730123"/>
                </a:lnTo>
                <a:lnTo>
                  <a:pt x="71693" y="730123"/>
                </a:lnTo>
                <a:lnTo>
                  <a:pt x="107442" y="699388"/>
                </a:lnTo>
                <a:lnTo>
                  <a:pt x="145287" y="673100"/>
                </a:lnTo>
                <a:lnTo>
                  <a:pt x="189356" y="647445"/>
                </a:lnTo>
                <a:lnTo>
                  <a:pt x="238759" y="622554"/>
                </a:lnTo>
                <a:lnTo>
                  <a:pt x="274955" y="606425"/>
                </a:lnTo>
                <a:lnTo>
                  <a:pt x="313181" y="590676"/>
                </a:lnTo>
                <a:lnTo>
                  <a:pt x="353440" y="575563"/>
                </a:lnTo>
                <a:lnTo>
                  <a:pt x="395858" y="560832"/>
                </a:lnTo>
                <a:lnTo>
                  <a:pt x="439927" y="546734"/>
                </a:lnTo>
                <a:lnTo>
                  <a:pt x="485775" y="533400"/>
                </a:lnTo>
                <a:lnTo>
                  <a:pt x="533273" y="520573"/>
                </a:lnTo>
                <a:lnTo>
                  <a:pt x="582168" y="508507"/>
                </a:lnTo>
                <a:lnTo>
                  <a:pt x="632587" y="497077"/>
                </a:lnTo>
                <a:lnTo>
                  <a:pt x="684149" y="486663"/>
                </a:lnTo>
                <a:lnTo>
                  <a:pt x="736981" y="476884"/>
                </a:lnTo>
                <a:lnTo>
                  <a:pt x="790701" y="467994"/>
                </a:lnTo>
                <a:lnTo>
                  <a:pt x="845438" y="459994"/>
                </a:lnTo>
                <a:lnTo>
                  <a:pt x="900938" y="453008"/>
                </a:lnTo>
                <a:lnTo>
                  <a:pt x="956944" y="446913"/>
                </a:lnTo>
                <a:lnTo>
                  <a:pt x="1013713" y="441959"/>
                </a:lnTo>
                <a:lnTo>
                  <a:pt x="1070864" y="438023"/>
                </a:lnTo>
                <a:lnTo>
                  <a:pt x="1128395" y="435101"/>
                </a:lnTo>
                <a:lnTo>
                  <a:pt x="1186179" y="433324"/>
                </a:lnTo>
                <a:lnTo>
                  <a:pt x="1302639" y="431800"/>
                </a:lnTo>
                <a:lnTo>
                  <a:pt x="1361059" y="430021"/>
                </a:lnTo>
                <a:lnTo>
                  <a:pt x="1419352" y="427227"/>
                </a:lnTo>
                <a:lnTo>
                  <a:pt x="1477264" y="423163"/>
                </a:lnTo>
                <a:lnTo>
                  <a:pt x="1534795" y="418083"/>
                </a:lnTo>
                <a:lnTo>
                  <a:pt x="1591564" y="411988"/>
                </a:lnTo>
                <a:lnTo>
                  <a:pt x="1647825" y="404875"/>
                </a:lnTo>
                <a:lnTo>
                  <a:pt x="1703197" y="396875"/>
                </a:lnTo>
                <a:lnTo>
                  <a:pt x="1757806" y="387984"/>
                </a:lnTo>
                <a:lnTo>
                  <a:pt x="1811147" y="378079"/>
                </a:lnTo>
                <a:lnTo>
                  <a:pt x="1863598" y="367411"/>
                </a:lnTo>
                <a:lnTo>
                  <a:pt x="1914525" y="355854"/>
                </a:lnTo>
                <a:lnTo>
                  <a:pt x="1964309" y="343662"/>
                </a:lnTo>
                <a:lnTo>
                  <a:pt x="2012568" y="330581"/>
                </a:lnTo>
                <a:lnTo>
                  <a:pt x="2059304" y="316992"/>
                </a:lnTo>
                <a:lnTo>
                  <a:pt x="2104390" y="302640"/>
                </a:lnTo>
                <a:lnTo>
                  <a:pt x="2147697" y="287655"/>
                </a:lnTo>
                <a:lnTo>
                  <a:pt x="2188845" y="272033"/>
                </a:lnTo>
                <a:lnTo>
                  <a:pt x="2228215" y="255905"/>
                </a:lnTo>
                <a:lnTo>
                  <a:pt x="2265299" y="239394"/>
                </a:lnTo>
                <a:lnTo>
                  <a:pt x="2300351" y="222250"/>
                </a:lnTo>
                <a:lnTo>
                  <a:pt x="2348356" y="195580"/>
                </a:lnTo>
                <a:lnTo>
                  <a:pt x="2390902" y="167767"/>
                </a:lnTo>
                <a:lnTo>
                  <a:pt x="2427351" y="139064"/>
                </a:lnTo>
                <a:lnTo>
                  <a:pt x="2457704" y="109093"/>
                </a:lnTo>
                <a:lnTo>
                  <a:pt x="2481199" y="77977"/>
                </a:lnTo>
                <a:lnTo>
                  <a:pt x="2501011" y="34162"/>
                </a:lnTo>
                <a:lnTo>
                  <a:pt x="2505455" y="1777"/>
                </a:lnTo>
                <a:lnTo>
                  <a:pt x="2467355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9"/>
          <p:cNvSpPr txBox="1"/>
          <p:nvPr/>
        </p:nvSpPr>
        <p:spPr>
          <a:xfrm>
            <a:off x="4664201" y="1411772"/>
            <a:ext cx="66167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65" dirty="0">
                <a:solidFill>
                  <a:srgbClr val="EE3D42"/>
                </a:solidFill>
                <a:latin typeface="Trebuchet MS"/>
                <a:cs typeface="Trebuchet MS"/>
              </a:rPr>
              <a:t>A </a:t>
            </a: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≤</a:t>
            </a:r>
            <a:r>
              <a:rPr sz="2000" b="1" spc="-14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000" b="1" spc="-265" dirty="0">
                <a:solidFill>
                  <a:srgbClr val="EE3D42"/>
                </a:solidFill>
                <a:latin typeface="Trebuchet MS"/>
                <a:cs typeface="Trebuchet MS"/>
              </a:rPr>
              <a:t>A</a:t>
            </a:r>
            <a:endParaRPr lang="en-US" sz="2000" b="1" spc="-265" dirty="0">
              <a:solidFill>
                <a:srgbClr val="EE3D42"/>
              </a:solidFill>
              <a:latin typeface="Trebuchet MS"/>
              <a:cs typeface="Trebuchet MS"/>
            </a:endParaRPr>
          </a:p>
          <a:p>
            <a:pPr marL="12700">
              <a:spcBef>
                <a:spcPts val="105"/>
              </a:spcBef>
            </a:pPr>
            <a:r>
              <a:rPr lang="en-US" altLang="zh-CN" sz="2000" b="1" spc="-265" dirty="0">
                <a:solidFill>
                  <a:srgbClr val="EE3D42"/>
                </a:solidFill>
                <a:latin typeface="Trebuchet MS"/>
                <a:cs typeface="Trebuchet MS"/>
              </a:rPr>
              <a:t>B</a:t>
            </a:r>
            <a:r>
              <a:rPr lang="pt-BR" altLang="zh-CN" sz="2000" b="1" spc="-26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lang="pt-BR" altLang="zh-CN"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≤</a:t>
            </a:r>
            <a:r>
              <a:rPr lang="pt-BR" altLang="zh-CN" sz="2000" b="1" spc="-14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b="1" spc="-265" dirty="0">
                <a:solidFill>
                  <a:srgbClr val="EE3D42"/>
                </a:solidFill>
                <a:latin typeface="Trebuchet MS"/>
                <a:cs typeface="Trebuchet MS"/>
              </a:rPr>
              <a:t>C</a:t>
            </a:r>
            <a:endParaRPr lang="pt-BR" altLang="zh-CN" sz="2000" b="1" spc="-265" dirty="0">
              <a:solidFill>
                <a:srgbClr val="EE3D42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05033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选择条件（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Conditions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0" name="object 4"/>
          <p:cNvSpPr txBox="1"/>
          <p:nvPr/>
        </p:nvSpPr>
        <p:spPr>
          <a:xfrm>
            <a:off x="4756403" y="20810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80"/>
              </a:spcBef>
            </a:pPr>
            <a:r>
              <a:rPr sz="1800" b="1" spc="-229" dirty="0">
                <a:solidFill>
                  <a:srgbClr val="636363"/>
                </a:solidFill>
                <a:latin typeface="Trebuchet MS"/>
                <a:cs typeface="Trebuchet MS"/>
              </a:rPr>
              <a:t>A,C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1" name="object 5"/>
          <p:cNvGrpSpPr/>
          <p:nvPr/>
        </p:nvGrpSpPr>
        <p:grpSpPr>
          <a:xfrm>
            <a:off x="4656201" y="2071497"/>
            <a:ext cx="566420" cy="384810"/>
            <a:chOff x="4656201" y="2071497"/>
            <a:chExt cx="566420" cy="384810"/>
          </a:xfrm>
        </p:grpSpPr>
        <p:sp>
          <p:nvSpPr>
            <p:cNvPr id="92" name="object 6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7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10"/>
          <p:cNvSpPr txBox="1"/>
          <p:nvPr/>
        </p:nvSpPr>
        <p:spPr>
          <a:xfrm>
            <a:off x="52128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b="1" spc="-195" dirty="0">
                <a:solidFill>
                  <a:srgbClr val="636363"/>
                </a:solidFill>
                <a:latin typeface="Trebuchet MS"/>
                <a:cs typeface="Trebuchet MS"/>
              </a:rPr>
              <a:t>B,B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7" name="object 11"/>
          <p:cNvGrpSpPr/>
          <p:nvPr/>
        </p:nvGrpSpPr>
        <p:grpSpPr>
          <a:xfrm>
            <a:off x="5569077" y="2071497"/>
            <a:ext cx="110489" cy="384810"/>
            <a:chOff x="5569077" y="2071497"/>
            <a:chExt cx="110489" cy="384810"/>
          </a:xfrm>
        </p:grpSpPr>
        <p:sp>
          <p:nvSpPr>
            <p:cNvPr id="98" name="object 12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3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4"/>
          <p:cNvSpPr txBox="1"/>
          <p:nvPr/>
        </p:nvSpPr>
        <p:spPr>
          <a:xfrm>
            <a:off x="56700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b="1" spc="-215" dirty="0">
                <a:solidFill>
                  <a:srgbClr val="636363"/>
                </a:solidFill>
                <a:latin typeface="Trebuchet MS"/>
                <a:cs typeface="Trebuchet MS"/>
              </a:rPr>
              <a:t>C,C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1" name="object 15"/>
          <p:cNvGrpSpPr/>
          <p:nvPr/>
        </p:nvGrpSpPr>
        <p:grpSpPr>
          <a:xfrm>
            <a:off x="6026277" y="2071497"/>
            <a:ext cx="110489" cy="384810"/>
            <a:chOff x="6026277" y="2071497"/>
            <a:chExt cx="110489" cy="384810"/>
          </a:xfrm>
        </p:grpSpPr>
        <p:sp>
          <p:nvSpPr>
            <p:cNvPr id="102" name="object 16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7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8"/>
          <p:cNvGrpSpPr/>
          <p:nvPr/>
        </p:nvGrpSpPr>
        <p:grpSpPr>
          <a:xfrm>
            <a:off x="2224023" y="2066734"/>
            <a:ext cx="2962910" cy="1205865"/>
            <a:chOff x="2224023" y="2066734"/>
            <a:chExt cx="2962910" cy="1205865"/>
          </a:xfrm>
        </p:grpSpPr>
        <p:sp>
          <p:nvSpPr>
            <p:cNvPr id="105" name="object 19"/>
            <p:cNvSpPr/>
            <p:nvPr/>
          </p:nvSpPr>
          <p:spPr>
            <a:xfrm>
              <a:off x="2224024" y="2445892"/>
              <a:ext cx="2962910" cy="826769"/>
            </a:xfrm>
            <a:custGeom>
              <a:avLst/>
              <a:gdLst/>
              <a:ahLst/>
              <a:cxnLst/>
              <a:rect l="l" t="t" r="r" b="b"/>
              <a:pathLst>
                <a:path w="2962910" h="826770">
                  <a:moveTo>
                    <a:pt x="2505456" y="1778"/>
                  </a:moveTo>
                  <a:lnTo>
                    <a:pt x="2467356" y="0"/>
                  </a:lnTo>
                  <a:lnTo>
                    <a:pt x="2466848" y="9652"/>
                  </a:lnTo>
                  <a:lnTo>
                    <a:pt x="2465705" y="17653"/>
                  </a:lnTo>
                  <a:lnTo>
                    <a:pt x="2448433" y="58674"/>
                  </a:lnTo>
                  <a:lnTo>
                    <a:pt x="2420493" y="93218"/>
                  </a:lnTo>
                  <a:lnTo>
                    <a:pt x="2391410" y="119634"/>
                  </a:lnTo>
                  <a:lnTo>
                    <a:pt x="2355723" y="145796"/>
                  </a:lnTo>
                  <a:lnTo>
                    <a:pt x="2313686" y="171577"/>
                  </a:lnTo>
                  <a:lnTo>
                    <a:pt x="2265934" y="196850"/>
                  </a:lnTo>
                  <a:lnTo>
                    <a:pt x="2212721" y="221107"/>
                  </a:lnTo>
                  <a:lnTo>
                    <a:pt x="2174494" y="236855"/>
                  </a:lnTo>
                  <a:lnTo>
                    <a:pt x="2134108" y="252095"/>
                  </a:lnTo>
                  <a:lnTo>
                    <a:pt x="2091944" y="266573"/>
                  </a:lnTo>
                  <a:lnTo>
                    <a:pt x="2047748" y="280670"/>
                  </a:lnTo>
                  <a:lnTo>
                    <a:pt x="2001901" y="294132"/>
                  </a:lnTo>
                  <a:lnTo>
                    <a:pt x="1954403" y="306959"/>
                  </a:lnTo>
                  <a:lnTo>
                    <a:pt x="1905508" y="318897"/>
                  </a:lnTo>
                  <a:lnTo>
                    <a:pt x="1855216" y="330200"/>
                  </a:lnTo>
                  <a:lnTo>
                    <a:pt x="1803527" y="340741"/>
                  </a:lnTo>
                  <a:lnTo>
                    <a:pt x="1750822" y="350520"/>
                  </a:lnTo>
                  <a:lnTo>
                    <a:pt x="1696974" y="359283"/>
                  </a:lnTo>
                  <a:lnTo>
                    <a:pt x="1642237" y="367284"/>
                  </a:lnTo>
                  <a:lnTo>
                    <a:pt x="1586865" y="374269"/>
                  </a:lnTo>
                  <a:lnTo>
                    <a:pt x="1530731" y="380238"/>
                  </a:lnTo>
                  <a:lnTo>
                    <a:pt x="1473962" y="385191"/>
                  </a:lnTo>
                  <a:lnTo>
                    <a:pt x="1416685" y="389128"/>
                  </a:lnTo>
                  <a:lnTo>
                    <a:pt x="1359154" y="392049"/>
                  </a:lnTo>
                  <a:lnTo>
                    <a:pt x="1301496" y="393700"/>
                  </a:lnTo>
                  <a:lnTo>
                    <a:pt x="1185672" y="395224"/>
                  </a:lnTo>
                  <a:lnTo>
                    <a:pt x="1127252" y="397002"/>
                  </a:lnTo>
                  <a:lnTo>
                    <a:pt x="1068959" y="399923"/>
                  </a:lnTo>
                  <a:lnTo>
                    <a:pt x="1011047" y="403987"/>
                  </a:lnTo>
                  <a:lnTo>
                    <a:pt x="953643" y="409067"/>
                  </a:lnTo>
                  <a:lnTo>
                    <a:pt x="896747" y="415163"/>
                  </a:lnTo>
                  <a:lnTo>
                    <a:pt x="840613" y="422275"/>
                  </a:lnTo>
                  <a:lnTo>
                    <a:pt x="785241" y="430276"/>
                  </a:lnTo>
                  <a:lnTo>
                    <a:pt x="730758" y="439293"/>
                  </a:lnTo>
                  <a:lnTo>
                    <a:pt x="677291" y="449199"/>
                  </a:lnTo>
                  <a:lnTo>
                    <a:pt x="624967" y="459867"/>
                  </a:lnTo>
                  <a:lnTo>
                    <a:pt x="573913" y="471297"/>
                  </a:lnTo>
                  <a:lnTo>
                    <a:pt x="524129" y="483616"/>
                  </a:lnTo>
                  <a:lnTo>
                    <a:pt x="475996" y="496570"/>
                  </a:lnTo>
                  <a:lnTo>
                    <a:pt x="429260" y="510159"/>
                  </a:lnTo>
                  <a:lnTo>
                    <a:pt x="384302" y="524510"/>
                  </a:lnTo>
                  <a:lnTo>
                    <a:pt x="340995" y="539496"/>
                  </a:lnTo>
                  <a:lnTo>
                    <a:pt x="299720" y="554990"/>
                  </a:lnTo>
                  <a:lnTo>
                    <a:pt x="260477" y="571119"/>
                  </a:lnTo>
                  <a:lnTo>
                    <a:pt x="223266" y="587756"/>
                  </a:lnTo>
                  <a:lnTo>
                    <a:pt x="188214" y="605028"/>
                  </a:lnTo>
                  <a:lnTo>
                    <a:pt x="140208" y="631571"/>
                  </a:lnTo>
                  <a:lnTo>
                    <a:pt x="97663" y="659257"/>
                  </a:lnTo>
                  <a:lnTo>
                    <a:pt x="69113" y="681240"/>
                  </a:lnTo>
                  <a:lnTo>
                    <a:pt x="69113" y="732675"/>
                  </a:lnTo>
                  <a:lnTo>
                    <a:pt x="59944" y="749681"/>
                  </a:lnTo>
                  <a:lnTo>
                    <a:pt x="68008" y="734695"/>
                  </a:lnTo>
                  <a:lnTo>
                    <a:pt x="69113" y="732675"/>
                  </a:lnTo>
                  <a:lnTo>
                    <a:pt x="69113" y="681240"/>
                  </a:lnTo>
                  <a:lnTo>
                    <a:pt x="61214" y="687832"/>
                  </a:lnTo>
                  <a:lnTo>
                    <a:pt x="50292" y="697738"/>
                  </a:lnTo>
                  <a:lnTo>
                    <a:pt x="40386" y="707517"/>
                  </a:lnTo>
                  <a:lnTo>
                    <a:pt x="38989" y="708787"/>
                  </a:lnTo>
                  <a:lnTo>
                    <a:pt x="37846" y="710311"/>
                  </a:lnTo>
                  <a:lnTo>
                    <a:pt x="36957" y="712089"/>
                  </a:lnTo>
                  <a:lnTo>
                    <a:pt x="35077" y="715568"/>
                  </a:lnTo>
                  <a:lnTo>
                    <a:pt x="0" y="698627"/>
                  </a:lnTo>
                  <a:lnTo>
                    <a:pt x="1778" y="826389"/>
                  </a:lnTo>
                  <a:lnTo>
                    <a:pt x="101053" y="749681"/>
                  </a:lnTo>
                  <a:lnTo>
                    <a:pt x="102870" y="748284"/>
                  </a:lnTo>
                  <a:lnTo>
                    <a:pt x="69570" y="732218"/>
                  </a:lnTo>
                  <a:lnTo>
                    <a:pt x="71691" y="730123"/>
                  </a:lnTo>
                  <a:lnTo>
                    <a:pt x="76073" y="725805"/>
                  </a:lnTo>
                  <a:lnTo>
                    <a:pt x="107442" y="699389"/>
                  </a:lnTo>
                  <a:lnTo>
                    <a:pt x="145288" y="673100"/>
                  </a:lnTo>
                  <a:lnTo>
                    <a:pt x="189357" y="647446"/>
                  </a:lnTo>
                  <a:lnTo>
                    <a:pt x="238760" y="622554"/>
                  </a:lnTo>
                  <a:lnTo>
                    <a:pt x="274955" y="606425"/>
                  </a:lnTo>
                  <a:lnTo>
                    <a:pt x="313182" y="590677"/>
                  </a:lnTo>
                  <a:lnTo>
                    <a:pt x="353441" y="575564"/>
                  </a:lnTo>
                  <a:lnTo>
                    <a:pt x="395859" y="560832"/>
                  </a:lnTo>
                  <a:lnTo>
                    <a:pt x="439928" y="546735"/>
                  </a:lnTo>
                  <a:lnTo>
                    <a:pt x="485775" y="533400"/>
                  </a:lnTo>
                  <a:lnTo>
                    <a:pt x="533273" y="520573"/>
                  </a:lnTo>
                  <a:lnTo>
                    <a:pt x="582168" y="508508"/>
                  </a:lnTo>
                  <a:lnTo>
                    <a:pt x="632587" y="497078"/>
                  </a:lnTo>
                  <a:lnTo>
                    <a:pt x="684149" y="486664"/>
                  </a:lnTo>
                  <a:lnTo>
                    <a:pt x="736981" y="476885"/>
                  </a:lnTo>
                  <a:lnTo>
                    <a:pt x="790702" y="467995"/>
                  </a:lnTo>
                  <a:lnTo>
                    <a:pt x="845439" y="459994"/>
                  </a:lnTo>
                  <a:lnTo>
                    <a:pt x="900938" y="453009"/>
                  </a:lnTo>
                  <a:lnTo>
                    <a:pt x="956945" y="446913"/>
                  </a:lnTo>
                  <a:lnTo>
                    <a:pt x="1013714" y="441960"/>
                  </a:lnTo>
                  <a:lnTo>
                    <a:pt x="1070864" y="438023"/>
                  </a:lnTo>
                  <a:lnTo>
                    <a:pt x="1128395" y="435102"/>
                  </a:lnTo>
                  <a:lnTo>
                    <a:pt x="1186180" y="433324"/>
                  </a:lnTo>
                  <a:lnTo>
                    <a:pt x="1302639" y="431800"/>
                  </a:lnTo>
                  <a:lnTo>
                    <a:pt x="1361059" y="430022"/>
                  </a:lnTo>
                  <a:lnTo>
                    <a:pt x="1419352" y="427228"/>
                  </a:lnTo>
                  <a:lnTo>
                    <a:pt x="1477264" y="423164"/>
                  </a:lnTo>
                  <a:lnTo>
                    <a:pt x="1534795" y="418084"/>
                  </a:lnTo>
                  <a:lnTo>
                    <a:pt x="1591564" y="411988"/>
                  </a:lnTo>
                  <a:lnTo>
                    <a:pt x="1647825" y="404876"/>
                  </a:lnTo>
                  <a:lnTo>
                    <a:pt x="1703197" y="396875"/>
                  </a:lnTo>
                  <a:lnTo>
                    <a:pt x="1757807" y="387985"/>
                  </a:lnTo>
                  <a:lnTo>
                    <a:pt x="1811147" y="378079"/>
                  </a:lnTo>
                  <a:lnTo>
                    <a:pt x="1863598" y="367411"/>
                  </a:lnTo>
                  <a:lnTo>
                    <a:pt x="1914525" y="355854"/>
                  </a:lnTo>
                  <a:lnTo>
                    <a:pt x="1964309" y="343662"/>
                  </a:lnTo>
                  <a:lnTo>
                    <a:pt x="2012569" y="330581"/>
                  </a:lnTo>
                  <a:lnTo>
                    <a:pt x="2059305" y="316992"/>
                  </a:lnTo>
                  <a:lnTo>
                    <a:pt x="2104390" y="302641"/>
                  </a:lnTo>
                  <a:lnTo>
                    <a:pt x="2147697" y="287655"/>
                  </a:lnTo>
                  <a:lnTo>
                    <a:pt x="2188845" y="272034"/>
                  </a:lnTo>
                  <a:lnTo>
                    <a:pt x="2228215" y="255905"/>
                  </a:lnTo>
                  <a:lnTo>
                    <a:pt x="2265299" y="239395"/>
                  </a:lnTo>
                  <a:lnTo>
                    <a:pt x="2300351" y="222250"/>
                  </a:lnTo>
                  <a:lnTo>
                    <a:pt x="2348357" y="195580"/>
                  </a:lnTo>
                  <a:lnTo>
                    <a:pt x="2390902" y="167767"/>
                  </a:lnTo>
                  <a:lnTo>
                    <a:pt x="2427351" y="139065"/>
                  </a:lnTo>
                  <a:lnTo>
                    <a:pt x="2457704" y="109093"/>
                  </a:lnTo>
                  <a:lnTo>
                    <a:pt x="2481199" y="77978"/>
                  </a:lnTo>
                  <a:lnTo>
                    <a:pt x="2501011" y="34163"/>
                  </a:lnTo>
                  <a:lnTo>
                    <a:pt x="2504948" y="11557"/>
                  </a:lnTo>
                  <a:lnTo>
                    <a:pt x="2505456" y="1778"/>
                  </a:lnTo>
                  <a:close/>
                </a:path>
                <a:path w="2962910" h="826770">
                  <a:moveTo>
                    <a:pt x="2962402" y="1778"/>
                  </a:moveTo>
                  <a:lnTo>
                    <a:pt x="2924302" y="0"/>
                  </a:lnTo>
                  <a:lnTo>
                    <a:pt x="2923413" y="19304"/>
                  </a:lnTo>
                  <a:lnTo>
                    <a:pt x="2920873" y="36830"/>
                  </a:lnTo>
                  <a:lnTo>
                    <a:pt x="2903474" y="89662"/>
                  </a:lnTo>
                  <a:lnTo>
                    <a:pt x="2884170" y="124460"/>
                  </a:lnTo>
                  <a:lnTo>
                    <a:pt x="2859151" y="158877"/>
                  </a:lnTo>
                  <a:lnTo>
                    <a:pt x="2828798" y="192278"/>
                  </a:lnTo>
                  <a:lnTo>
                    <a:pt x="2793365" y="224282"/>
                  </a:lnTo>
                  <a:lnTo>
                    <a:pt x="2753487" y="254508"/>
                  </a:lnTo>
                  <a:lnTo>
                    <a:pt x="2709545" y="282702"/>
                  </a:lnTo>
                  <a:lnTo>
                    <a:pt x="2662047" y="308356"/>
                  </a:lnTo>
                  <a:lnTo>
                    <a:pt x="2611501" y="331470"/>
                  </a:lnTo>
                  <a:lnTo>
                    <a:pt x="2558415" y="351409"/>
                  </a:lnTo>
                  <a:lnTo>
                    <a:pt x="2503170" y="367792"/>
                  </a:lnTo>
                  <a:lnTo>
                    <a:pt x="2446401" y="380619"/>
                  </a:lnTo>
                  <a:lnTo>
                    <a:pt x="2388489" y="389509"/>
                  </a:lnTo>
                  <a:lnTo>
                    <a:pt x="2329942" y="393954"/>
                  </a:lnTo>
                  <a:lnTo>
                    <a:pt x="2270506" y="395224"/>
                  </a:lnTo>
                  <a:lnTo>
                    <a:pt x="2239645" y="397129"/>
                  </a:lnTo>
                  <a:lnTo>
                    <a:pt x="2178558" y="404114"/>
                  </a:lnTo>
                  <a:lnTo>
                    <a:pt x="2118487" y="415417"/>
                  </a:lnTo>
                  <a:lnTo>
                    <a:pt x="2059813" y="430784"/>
                  </a:lnTo>
                  <a:lnTo>
                    <a:pt x="2003171" y="449961"/>
                  </a:lnTo>
                  <a:lnTo>
                    <a:pt x="1948815" y="472440"/>
                  </a:lnTo>
                  <a:lnTo>
                    <a:pt x="1897380" y="498094"/>
                  </a:lnTo>
                  <a:lnTo>
                    <a:pt x="1849120" y="526415"/>
                  </a:lnTo>
                  <a:lnTo>
                    <a:pt x="1804670" y="557403"/>
                  </a:lnTo>
                  <a:lnTo>
                    <a:pt x="1764538" y="590804"/>
                  </a:lnTo>
                  <a:lnTo>
                    <a:pt x="1728978" y="626110"/>
                  </a:lnTo>
                  <a:lnTo>
                    <a:pt x="1706778" y="652500"/>
                  </a:lnTo>
                  <a:lnTo>
                    <a:pt x="1706778" y="721017"/>
                  </a:lnTo>
                  <a:lnTo>
                    <a:pt x="1706778" y="652500"/>
                  </a:lnTo>
                  <a:lnTo>
                    <a:pt x="1672971" y="703326"/>
                  </a:lnTo>
                  <a:lnTo>
                    <a:pt x="1671955" y="706120"/>
                  </a:lnTo>
                  <a:lnTo>
                    <a:pt x="1670342" y="711250"/>
                  </a:lnTo>
                  <a:lnTo>
                    <a:pt x="1632712" y="701167"/>
                  </a:lnTo>
                  <a:lnTo>
                    <a:pt x="1658366" y="826389"/>
                  </a:lnTo>
                  <a:lnTo>
                    <a:pt x="1734972" y="740029"/>
                  </a:lnTo>
                  <a:lnTo>
                    <a:pt x="1743202" y="730758"/>
                  </a:lnTo>
                  <a:lnTo>
                    <a:pt x="1707121" y="721106"/>
                  </a:lnTo>
                  <a:lnTo>
                    <a:pt x="1707553" y="719709"/>
                  </a:lnTo>
                  <a:lnTo>
                    <a:pt x="1708912" y="717423"/>
                  </a:lnTo>
                  <a:lnTo>
                    <a:pt x="1716913" y="703961"/>
                  </a:lnTo>
                  <a:lnTo>
                    <a:pt x="1741805" y="669290"/>
                  </a:lnTo>
                  <a:lnTo>
                    <a:pt x="1772412" y="635762"/>
                  </a:lnTo>
                  <a:lnTo>
                    <a:pt x="1807718" y="603631"/>
                  </a:lnTo>
                  <a:lnTo>
                    <a:pt x="1847723" y="573278"/>
                  </a:lnTo>
                  <a:lnTo>
                    <a:pt x="1891538" y="545084"/>
                  </a:lnTo>
                  <a:lnTo>
                    <a:pt x="1939036" y="519303"/>
                  </a:lnTo>
                  <a:lnTo>
                    <a:pt x="1989709" y="496189"/>
                  </a:lnTo>
                  <a:lnTo>
                    <a:pt x="2042795" y="476250"/>
                  </a:lnTo>
                  <a:lnTo>
                    <a:pt x="2098040" y="459613"/>
                  </a:lnTo>
                  <a:lnTo>
                    <a:pt x="2154809" y="446786"/>
                  </a:lnTo>
                  <a:lnTo>
                    <a:pt x="2212594" y="437896"/>
                  </a:lnTo>
                  <a:lnTo>
                    <a:pt x="2271141" y="433324"/>
                  </a:lnTo>
                  <a:lnTo>
                    <a:pt x="2332101" y="432054"/>
                  </a:lnTo>
                  <a:lnTo>
                    <a:pt x="2362835" y="430276"/>
                  </a:lnTo>
                  <a:lnTo>
                    <a:pt x="2423922" y="423164"/>
                  </a:lnTo>
                  <a:lnTo>
                    <a:pt x="2484120" y="411861"/>
                  </a:lnTo>
                  <a:lnTo>
                    <a:pt x="2542540" y="396367"/>
                  </a:lnTo>
                  <a:lnTo>
                    <a:pt x="2599309" y="377190"/>
                  </a:lnTo>
                  <a:lnTo>
                    <a:pt x="2653538" y="354711"/>
                  </a:lnTo>
                  <a:lnTo>
                    <a:pt x="2704973" y="329057"/>
                  </a:lnTo>
                  <a:lnTo>
                    <a:pt x="2753233" y="300482"/>
                  </a:lnTo>
                  <a:lnTo>
                    <a:pt x="2797683" y="269494"/>
                  </a:lnTo>
                  <a:lnTo>
                    <a:pt x="2837942" y="236093"/>
                  </a:lnTo>
                  <a:lnTo>
                    <a:pt x="2873502" y="200533"/>
                  </a:lnTo>
                  <a:lnTo>
                    <a:pt x="2903855" y="163195"/>
                  </a:lnTo>
                  <a:lnTo>
                    <a:pt x="2928620" y="124333"/>
                  </a:lnTo>
                  <a:lnTo>
                    <a:pt x="2947035" y="83820"/>
                  </a:lnTo>
                  <a:lnTo>
                    <a:pt x="2958465" y="42291"/>
                  </a:lnTo>
                  <a:lnTo>
                    <a:pt x="2961513" y="21209"/>
                  </a:lnTo>
                  <a:lnTo>
                    <a:pt x="2962402" y="177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0"/>
            <p:cNvSpPr/>
            <p:nvPr/>
          </p:nvSpPr>
          <p:spPr>
            <a:xfrm>
              <a:off x="4664201" y="2081022"/>
              <a:ext cx="454659" cy="365760"/>
            </a:xfrm>
            <a:custGeom>
              <a:avLst/>
              <a:gdLst/>
              <a:ahLst/>
              <a:cxnLst/>
              <a:rect l="l" t="t" r="r" b="b"/>
              <a:pathLst>
                <a:path w="454660" h="365760">
                  <a:moveTo>
                    <a:pt x="0" y="17779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436372" y="0"/>
                  </a:lnTo>
                  <a:lnTo>
                    <a:pt x="446150" y="0"/>
                  </a:lnTo>
                  <a:lnTo>
                    <a:pt x="454151" y="8000"/>
                  </a:lnTo>
                  <a:lnTo>
                    <a:pt x="454151" y="17779"/>
                  </a:lnTo>
                  <a:lnTo>
                    <a:pt x="454151" y="347979"/>
                  </a:lnTo>
                  <a:lnTo>
                    <a:pt x="454151" y="357758"/>
                  </a:lnTo>
                  <a:lnTo>
                    <a:pt x="446150" y="365759"/>
                  </a:lnTo>
                  <a:lnTo>
                    <a:pt x="436372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79"/>
                  </a:lnTo>
                  <a:lnTo>
                    <a:pt x="0" y="17779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21"/>
          <p:cNvSpPr/>
          <p:nvPr/>
        </p:nvSpPr>
        <p:spPr>
          <a:xfrm>
            <a:off x="5483859" y="2446654"/>
            <a:ext cx="160020" cy="826135"/>
          </a:xfrm>
          <a:custGeom>
            <a:avLst/>
            <a:gdLst/>
            <a:ahLst/>
            <a:cxnLst/>
            <a:rect l="l" t="t" r="r" b="b"/>
            <a:pathLst>
              <a:path w="160020" h="826135">
                <a:moveTo>
                  <a:pt x="0" y="710311"/>
                </a:moveTo>
                <a:lnTo>
                  <a:pt x="55117" y="825626"/>
                </a:lnTo>
                <a:lnTo>
                  <a:pt x="104735" y="730757"/>
                </a:lnTo>
                <a:lnTo>
                  <a:pt x="75945" y="730757"/>
                </a:lnTo>
                <a:lnTo>
                  <a:pt x="37845" y="730122"/>
                </a:lnTo>
                <a:lnTo>
                  <a:pt x="38210" y="711032"/>
                </a:lnTo>
                <a:lnTo>
                  <a:pt x="0" y="710311"/>
                </a:lnTo>
                <a:close/>
              </a:path>
              <a:path w="160020" h="826135">
                <a:moveTo>
                  <a:pt x="38210" y="711032"/>
                </a:moveTo>
                <a:lnTo>
                  <a:pt x="37845" y="730122"/>
                </a:lnTo>
                <a:lnTo>
                  <a:pt x="75945" y="730757"/>
                </a:lnTo>
                <a:lnTo>
                  <a:pt x="76203" y="711750"/>
                </a:lnTo>
                <a:lnTo>
                  <a:pt x="38210" y="711032"/>
                </a:lnTo>
                <a:close/>
              </a:path>
              <a:path w="160020" h="826135">
                <a:moveTo>
                  <a:pt x="76203" y="711750"/>
                </a:moveTo>
                <a:lnTo>
                  <a:pt x="75945" y="730757"/>
                </a:lnTo>
                <a:lnTo>
                  <a:pt x="104735" y="730757"/>
                </a:lnTo>
                <a:lnTo>
                  <a:pt x="114300" y="712469"/>
                </a:lnTo>
                <a:lnTo>
                  <a:pt x="76203" y="711750"/>
                </a:lnTo>
                <a:close/>
              </a:path>
              <a:path w="160020" h="826135">
                <a:moveTo>
                  <a:pt x="88459" y="395829"/>
                </a:moveTo>
                <a:lnTo>
                  <a:pt x="87884" y="395986"/>
                </a:lnTo>
                <a:lnTo>
                  <a:pt x="85216" y="397382"/>
                </a:lnTo>
                <a:lnTo>
                  <a:pt x="81152" y="401193"/>
                </a:lnTo>
                <a:lnTo>
                  <a:pt x="80010" y="402208"/>
                </a:lnTo>
                <a:lnTo>
                  <a:pt x="79120" y="403225"/>
                </a:lnTo>
                <a:lnTo>
                  <a:pt x="78231" y="404368"/>
                </a:lnTo>
                <a:lnTo>
                  <a:pt x="76326" y="407288"/>
                </a:lnTo>
                <a:lnTo>
                  <a:pt x="75691" y="408050"/>
                </a:lnTo>
                <a:lnTo>
                  <a:pt x="75311" y="408813"/>
                </a:lnTo>
                <a:lnTo>
                  <a:pt x="74802" y="409701"/>
                </a:lnTo>
                <a:lnTo>
                  <a:pt x="72898" y="413638"/>
                </a:lnTo>
                <a:lnTo>
                  <a:pt x="61722" y="453517"/>
                </a:lnTo>
                <a:lnTo>
                  <a:pt x="54482" y="498856"/>
                </a:lnTo>
                <a:lnTo>
                  <a:pt x="52704" y="511682"/>
                </a:lnTo>
                <a:lnTo>
                  <a:pt x="51180" y="525526"/>
                </a:lnTo>
                <a:lnTo>
                  <a:pt x="49529" y="539750"/>
                </a:lnTo>
                <a:lnTo>
                  <a:pt x="48005" y="554989"/>
                </a:lnTo>
                <a:lnTo>
                  <a:pt x="44068" y="602869"/>
                </a:lnTo>
                <a:lnTo>
                  <a:pt x="39750" y="673100"/>
                </a:lnTo>
                <a:lnTo>
                  <a:pt x="38210" y="711032"/>
                </a:lnTo>
                <a:lnTo>
                  <a:pt x="76203" y="711750"/>
                </a:lnTo>
                <a:lnTo>
                  <a:pt x="77850" y="675132"/>
                </a:lnTo>
                <a:lnTo>
                  <a:pt x="79755" y="639826"/>
                </a:lnTo>
                <a:lnTo>
                  <a:pt x="84581" y="573913"/>
                </a:lnTo>
                <a:lnTo>
                  <a:pt x="89026" y="529844"/>
                </a:lnTo>
                <a:lnTo>
                  <a:pt x="90424" y="516763"/>
                </a:lnTo>
                <a:lnTo>
                  <a:pt x="92201" y="503808"/>
                </a:lnTo>
                <a:lnTo>
                  <a:pt x="93725" y="492125"/>
                </a:lnTo>
                <a:lnTo>
                  <a:pt x="95503" y="480949"/>
                </a:lnTo>
                <a:lnTo>
                  <a:pt x="104139" y="439293"/>
                </a:lnTo>
                <a:lnTo>
                  <a:pt x="106538" y="431800"/>
                </a:lnTo>
                <a:lnTo>
                  <a:pt x="101091" y="431800"/>
                </a:lnTo>
                <a:lnTo>
                  <a:pt x="107806" y="428107"/>
                </a:lnTo>
                <a:lnTo>
                  <a:pt x="108811" y="426965"/>
                </a:lnTo>
                <a:lnTo>
                  <a:pt x="108965" y="426719"/>
                </a:lnTo>
                <a:lnTo>
                  <a:pt x="109474" y="426212"/>
                </a:lnTo>
                <a:lnTo>
                  <a:pt x="112939" y="426212"/>
                </a:lnTo>
                <a:lnTo>
                  <a:pt x="114680" y="424688"/>
                </a:lnTo>
                <a:lnTo>
                  <a:pt x="116712" y="422656"/>
                </a:lnTo>
                <a:lnTo>
                  <a:pt x="117475" y="421513"/>
                </a:lnTo>
                <a:lnTo>
                  <a:pt x="119506" y="418592"/>
                </a:lnTo>
                <a:lnTo>
                  <a:pt x="120523" y="417068"/>
                </a:lnTo>
                <a:lnTo>
                  <a:pt x="120903" y="416178"/>
                </a:lnTo>
                <a:lnTo>
                  <a:pt x="123698" y="410463"/>
                </a:lnTo>
                <a:lnTo>
                  <a:pt x="125938" y="404368"/>
                </a:lnTo>
                <a:lnTo>
                  <a:pt x="127449" y="399669"/>
                </a:lnTo>
                <a:lnTo>
                  <a:pt x="86232" y="399669"/>
                </a:lnTo>
                <a:lnTo>
                  <a:pt x="87204" y="398271"/>
                </a:lnTo>
                <a:lnTo>
                  <a:pt x="87333" y="398086"/>
                </a:lnTo>
                <a:lnTo>
                  <a:pt x="87809" y="397382"/>
                </a:lnTo>
                <a:lnTo>
                  <a:pt x="88011" y="397001"/>
                </a:lnTo>
                <a:lnTo>
                  <a:pt x="88459" y="395829"/>
                </a:lnTo>
                <a:close/>
              </a:path>
              <a:path w="160020" h="826135">
                <a:moveTo>
                  <a:pt x="107806" y="428107"/>
                </a:moveTo>
                <a:lnTo>
                  <a:pt x="101091" y="431800"/>
                </a:lnTo>
                <a:lnTo>
                  <a:pt x="103124" y="431292"/>
                </a:lnTo>
                <a:lnTo>
                  <a:pt x="105155" y="430656"/>
                </a:lnTo>
                <a:lnTo>
                  <a:pt x="107225" y="430092"/>
                </a:lnTo>
                <a:lnTo>
                  <a:pt x="107589" y="429387"/>
                </a:lnTo>
                <a:lnTo>
                  <a:pt x="106679" y="429387"/>
                </a:lnTo>
                <a:lnTo>
                  <a:pt x="107806" y="428107"/>
                </a:lnTo>
                <a:close/>
              </a:path>
              <a:path w="160020" h="826135">
                <a:moveTo>
                  <a:pt x="107225" y="430092"/>
                </a:moveTo>
                <a:lnTo>
                  <a:pt x="105155" y="430656"/>
                </a:lnTo>
                <a:lnTo>
                  <a:pt x="103124" y="431292"/>
                </a:lnTo>
                <a:lnTo>
                  <a:pt x="101091" y="431800"/>
                </a:lnTo>
                <a:lnTo>
                  <a:pt x="106538" y="431800"/>
                </a:lnTo>
                <a:lnTo>
                  <a:pt x="106934" y="430656"/>
                </a:lnTo>
                <a:lnTo>
                  <a:pt x="107225" y="430092"/>
                </a:lnTo>
                <a:close/>
              </a:path>
              <a:path w="160020" h="826135">
                <a:moveTo>
                  <a:pt x="111434" y="427608"/>
                </a:moveTo>
                <a:lnTo>
                  <a:pt x="108712" y="427608"/>
                </a:lnTo>
                <a:lnTo>
                  <a:pt x="108338" y="427935"/>
                </a:lnTo>
                <a:lnTo>
                  <a:pt x="107225" y="430092"/>
                </a:lnTo>
                <a:lnTo>
                  <a:pt x="107950" y="429894"/>
                </a:lnTo>
                <a:lnTo>
                  <a:pt x="110489" y="428497"/>
                </a:lnTo>
                <a:lnTo>
                  <a:pt x="111434" y="427608"/>
                </a:lnTo>
                <a:close/>
              </a:path>
              <a:path w="160020" h="826135">
                <a:moveTo>
                  <a:pt x="108240" y="427868"/>
                </a:moveTo>
                <a:lnTo>
                  <a:pt x="107806" y="428107"/>
                </a:lnTo>
                <a:lnTo>
                  <a:pt x="106679" y="429387"/>
                </a:lnTo>
                <a:lnTo>
                  <a:pt x="108024" y="428210"/>
                </a:lnTo>
                <a:lnTo>
                  <a:pt x="108240" y="427868"/>
                </a:lnTo>
                <a:close/>
              </a:path>
              <a:path w="160020" h="826135">
                <a:moveTo>
                  <a:pt x="108024" y="428210"/>
                </a:moveTo>
                <a:lnTo>
                  <a:pt x="106679" y="429387"/>
                </a:lnTo>
                <a:lnTo>
                  <a:pt x="107589" y="429387"/>
                </a:lnTo>
                <a:lnTo>
                  <a:pt x="107720" y="429132"/>
                </a:lnTo>
                <a:lnTo>
                  <a:pt x="107441" y="429132"/>
                </a:lnTo>
                <a:lnTo>
                  <a:pt x="108024" y="428210"/>
                </a:lnTo>
                <a:close/>
              </a:path>
              <a:path w="160020" h="826135">
                <a:moveTo>
                  <a:pt x="108175" y="428078"/>
                </a:moveTo>
                <a:lnTo>
                  <a:pt x="108024" y="428210"/>
                </a:lnTo>
                <a:lnTo>
                  <a:pt x="107441" y="429132"/>
                </a:lnTo>
                <a:lnTo>
                  <a:pt x="108175" y="428078"/>
                </a:lnTo>
                <a:close/>
              </a:path>
              <a:path w="160020" h="826135">
                <a:moveTo>
                  <a:pt x="108338" y="427935"/>
                </a:moveTo>
                <a:lnTo>
                  <a:pt x="108175" y="428078"/>
                </a:lnTo>
                <a:lnTo>
                  <a:pt x="107441" y="429132"/>
                </a:lnTo>
                <a:lnTo>
                  <a:pt x="107720" y="429132"/>
                </a:lnTo>
                <a:lnTo>
                  <a:pt x="108338" y="427935"/>
                </a:lnTo>
                <a:close/>
              </a:path>
              <a:path w="160020" h="826135">
                <a:moveTo>
                  <a:pt x="108372" y="427795"/>
                </a:moveTo>
                <a:lnTo>
                  <a:pt x="108240" y="427868"/>
                </a:lnTo>
                <a:lnTo>
                  <a:pt x="108024" y="428210"/>
                </a:lnTo>
                <a:lnTo>
                  <a:pt x="108175" y="428078"/>
                </a:lnTo>
                <a:lnTo>
                  <a:pt x="108372" y="427795"/>
                </a:lnTo>
                <a:close/>
              </a:path>
              <a:path w="160020" h="826135">
                <a:moveTo>
                  <a:pt x="108811" y="426965"/>
                </a:moveTo>
                <a:lnTo>
                  <a:pt x="107806" y="428107"/>
                </a:lnTo>
                <a:lnTo>
                  <a:pt x="108240" y="427868"/>
                </a:lnTo>
                <a:lnTo>
                  <a:pt x="108811" y="426965"/>
                </a:lnTo>
                <a:close/>
              </a:path>
              <a:path w="160020" h="826135">
                <a:moveTo>
                  <a:pt x="108425" y="427766"/>
                </a:moveTo>
                <a:lnTo>
                  <a:pt x="108175" y="428078"/>
                </a:lnTo>
                <a:lnTo>
                  <a:pt x="108338" y="427935"/>
                </a:lnTo>
                <a:lnTo>
                  <a:pt x="108425" y="427766"/>
                </a:lnTo>
                <a:close/>
              </a:path>
              <a:path w="160020" h="826135">
                <a:moveTo>
                  <a:pt x="108712" y="427608"/>
                </a:moveTo>
                <a:lnTo>
                  <a:pt x="108425" y="427766"/>
                </a:lnTo>
                <a:lnTo>
                  <a:pt x="108338" y="427935"/>
                </a:lnTo>
                <a:lnTo>
                  <a:pt x="108712" y="427608"/>
                </a:lnTo>
                <a:close/>
              </a:path>
              <a:path w="160020" h="826135">
                <a:moveTo>
                  <a:pt x="108879" y="426887"/>
                </a:moveTo>
                <a:lnTo>
                  <a:pt x="108240" y="427868"/>
                </a:lnTo>
                <a:lnTo>
                  <a:pt x="108372" y="427795"/>
                </a:lnTo>
                <a:lnTo>
                  <a:pt x="108521" y="427581"/>
                </a:lnTo>
                <a:lnTo>
                  <a:pt x="108879" y="426887"/>
                </a:lnTo>
                <a:close/>
              </a:path>
              <a:path w="160020" h="826135">
                <a:moveTo>
                  <a:pt x="108521" y="427581"/>
                </a:moveTo>
                <a:lnTo>
                  <a:pt x="108372" y="427795"/>
                </a:lnTo>
                <a:lnTo>
                  <a:pt x="108521" y="427581"/>
                </a:lnTo>
                <a:close/>
              </a:path>
              <a:path w="160020" h="826135">
                <a:moveTo>
                  <a:pt x="112939" y="426212"/>
                </a:moveTo>
                <a:lnTo>
                  <a:pt x="109474" y="426212"/>
                </a:lnTo>
                <a:lnTo>
                  <a:pt x="108521" y="427581"/>
                </a:lnTo>
                <a:lnTo>
                  <a:pt x="108425" y="427766"/>
                </a:lnTo>
                <a:lnTo>
                  <a:pt x="108712" y="427608"/>
                </a:lnTo>
                <a:lnTo>
                  <a:pt x="111434" y="427608"/>
                </a:lnTo>
                <a:lnTo>
                  <a:pt x="112939" y="426212"/>
                </a:lnTo>
                <a:close/>
              </a:path>
              <a:path w="160020" h="826135">
                <a:moveTo>
                  <a:pt x="109474" y="426212"/>
                </a:moveTo>
                <a:lnTo>
                  <a:pt x="108879" y="426887"/>
                </a:lnTo>
                <a:lnTo>
                  <a:pt x="108521" y="427581"/>
                </a:lnTo>
                <a:lnTo>
                  <a:pt x="109474" y="426212"/>
                </a:lnTo>
                <a:close/>
              </a:path>
              <a:path w="160020" h="826135">
                <a:moveTo>
                  <a:pt x="108965" y="426719"/>
                </a:moveTo>
                <a:lnTo>
                  <a:pt x="108811" y="426965"/>
                </a:lnTo>
                <a:lnTo>
                  <a:pt x="108965" y="426719"/>
                </a:lnTo>
                <a:close/>
              </a:path>
              <a:path w="160020" h="826135">
                <a:moveTo>
                  <a:pt x="109026" y="426719"/>
                </a:moveTo>
                <a:lnTo>
                  <a:pt x="108879" y="426887"/>
                </a:lnTo>
                <a:lnTo>
                  <a:pt x="109026" y="426719"/>
                </a:lnTo>
                <a:close/>
              </a:path>
              <a:path w="160020" h="826135">
                <a:moveTo>
                  <a:pt x="87429" y="398099"/>
                </a:moveTo>
                <a:lnTo>
                  <a:pt x="87257" y="398196"/>
                </a:lnTo>
                <a:lnTo>
                  <a:pt x="86232" y="399669"/>
                </a:lnTo>
                <a:lnTo>
                  <a:pt x="87095" y="398731"/>
                </a:lnTo>
                <a:lnTo>
                  <a:pt x="87429" y="398099"/>
                </a:lnTo>
                <a:close/>
              </a:path>
              <a:path w="160020" h="826135">
                <a:moveTo>
                  <a:pt x="87095" y="398731"/>
                </a:moveTo>
                <a:lnTo>
                  <a:pt x="86232" y="399669"/>
                </a:lnTo>
                <a:lnTo>
                  <a:pt x="127449" y="399669"/>
                </a:lnTo>
                <a:lnTo>
                  <a:pt x="127612" y="399161"/>
                </a:lnTo>
                <a:lnTo>
                  <a:pt x="86867" y="399161"/>
                </a:lnTo>
                <a:lnTo>
                  <a:pt x="87095" y="398731"/>
                </a:lnTo>
                <a:close/>
              </a:path>
              <a:path w="160020" h="826135">
                <a:moveTo>
                  <a:pt x="87152" y="398669"/>
                </a:moveTo>
                <a:lnTo>
                  <a:pt x="86867" y="399161"/>
                </a:lnTo>
                <a:lnTo>
                  <a:pt x="87152" y="398669"/>
                </a:lnTo>
                <a:close/>
              </a:path>
              <a:path w="160020" h="826135">
                <a:moveTo>
                  <a:pt x="129057" y="394081"/>
                </a:moveTo>
                <a:lnTo>
                  <a:pt x="94614" y="394081"/>
                </a:lnTo>
                <a:lnTo>
                  <a:pt x="87948" y="397809"/>
                </a:lnTo>
                <a:lnTo>
                  <a:pt x="87152" y="398669"/>
                </a:lnTo>
                <a:lnTo>
                  <a:pt x="86867" y="399161"/>
                </a:lnTo>
                <a:lnTo>
                  <a:pt x="127612" y="399161"/>
                </a:lnTo>
                <a:lnTo>
                  <a:pt x="128154" y="397467"/>
                </a:lnTo>
                <a:lnTo>
                  <a:pt x="129057" y="394081"/>
                </a:lnTo>
                <a:close/>
              </a:path>
              <a:path w="160020" h="826135">
                <a:moveTo>
                  <a:pt x="87507" y="398056"/>
                </a:moveTo>
                <a:lnTo>
                  <a:pt x="87095" y="398731"/>
                </a:lnTo>
                <a:lnTo>
                  <a:pt x="87507" y="398056"/>
                </a:lnTo>
                <a:close/>
              </a:path>
              <a:path w="160020" h="826135">
                <a:moveTo>
                  <a:pt x="87938" y="397815"/>
                </a:moveTo>
                <a:lnTo>
                  <a:pt x="87507" y="398056"/>
                </a:lnTo>
                <a:lnTo>
                  <a:pt x="87152" y="398669"/>
                </a:lnTo>
                <a:lnTo>
                  <a:pt x="87938" y="397815"/>
                </a:lnTo>
                <a:close/>
              </a:path>
              <a:path w="160020" h="826135">
                <a:moveTo>
                  <a:pt x="87333" y="39808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257" y="39819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525" y="397918"/>
                </a:moveTo>
                <a:lnTo>
                  <a:pt x="87368" y="398056"/>
                </a:lnTo>
                <a:lnTo>
                  <a:pt x="87257" y="398196"/>
                </a:lnTo>
                <a:lnTo>
                  <a:pt x="87429" y="398099"/>
                </a:lnTo>
                <a:lnTo>
                  <a:pt x="87525" y="397918"/>
                </a:lnTo>
                <a:close/>
              </a:path>
              <a:path w="160020" h="826135">
                <a:moveTo>
                  <a:pt x="87650" y="397809"/>
                </a:moveTo>
                <a:lnTo>
                  <a:pt x="87429" y="398099"/>
                </a:lnTo>
                <a:lnTo>
                  <a:pt x="87650" y="397809"/>
                </a:lnTo>
                <a:close/>
              </a:path>
              <a:path w="160020" h="826135">
                <a:moveTo>
                  <a:pt x="87764" y="397467"/>
                </a:moveTo>
                <a:lnTo>
                  <a:pt x="87333" y="398086"/>
                </a:lnTo>
                <a:lnTo>
                  <a:pt x="87525" y="397918"/>
                </a:lnTo>
                <a:lnTo>
                  <a:pt x="87764" y="397467"/>
                </a:lnTo>
                <a:close/>
              </a:path>
              <a:path w="160020" h="826135">
                <a:moveTo>
                  <a:pt x="89153" y="396494"/>
                </a:moveTo>
                <a:lnTo>
                  <a:pt x="87650" y="397809"/>
                </a:lnTo>
                <a:lnTo>
                  <a:pt x="87507" y="398056"/>
                </a:lnTo>
                <a:lnTo>
                  <a:pt x="87943" y="397809"/>
                </a:lnTo>
                <a:lnTo>
                  <a:pt x="89153" y="396494"/>
                </a:lnTo>
                <a:close/>
              </a:path>
              <a:path w="160020" h="826135">
                <a:moveTo>
                  <a:pt x="88264" y="396747"/>
                </a:moveTo>
                <a:lnTo>
                  <a:pt x="87742" y="397509"/>
                </a:lnTo>
                <a:lnTo>
                  <a:pt x="87525" y="397918"/>
                </a:lnTo>
                <a:lnTo>
                  <a:pt x="88264" y="396747"/>
                </a:lnTo>
                <a:close/>
              </a:path>
              <a:path w="160020" h="826135">
                <a:moveTo>
                  <a:pt x="90300" y="396494"/>
                </a:moveTo>
                <a:lnTo>
                  <a:pt x="89153" y="396494"/>
                </a:lnTo>
                <a:lnTo>
                  <a:pt x="87938" y="397815"/>
                </a:lnTo>
                <a:lnTo>
                  <a:pt x="90300" y="396494"/>
                </a:lnTo>
                <a:close/>
              </a:path>
              <a:path w="160020" h="826135">
                <a:moveTo>
                  <a:pt x="88863" y="396747"/>
                </a:moveTo>
                <a:lnTo>
                  <a:pt x="88264" y="396747"/>
                </a:lnTo>
                <a:lnTo>
                  <a:pt x="87650" y="397809"/>
                </a:lnTo>
                <a:lnTo>
                  <a:pt x="88863" y="396747"/>
                </a:lnTo>
                <a:close/>
              </a:path>
              <a:path w="160020" h="826135">
                <a:moveTo>
                  <a:pt x="94614" y="394081"/>
                </a:moveTo>
                <a:lnTo>
                  <a:pt x="92710" y="394588"/>
                </a:lnTo>
                <a:lnTo>
                  <a:pt x="90677" y="395224"/>
                </a:lnTo>
                <a:lnTo>
                  <a:pt x="88459" y="395829"/>
                </a:lnTo>
                <a:lnTo>
                  <a:pt x="88011" y="397001"/>
                </a:lnTo>
                <a:lnTo>
                  <a:pt x="87764" y="397467"/>
                </a:lnTo>
                <a:lnTo>
                  <a:pt x="88264" y="396747"/>
                </a:lnTo>
                <a:lnTo>
                  <a:pt x="88863" y="396747"/>
                </a:lnTo>
                <a:lnTo>
                  <a:pt x="89153" y="396494"/>
                </a:lnTo>
                <a:lnTo>
                  <a:pt x="90300" y="396494"/>
                </a:lnTo>
                <a:lnTo>
                  <a:pt x="94614" y="394081"/>
                </a:lnTo>
                <a:close/>
              </a:path>
              <a:path w="160020" h="826135">
                <a:moveTo>
                  <a:pt x="121538" y="0"/>
                </a:moveTo>
                <a:lnTo>
                  <a:pt x="121277" y="38988"/>
                </a:lnTo>
                <a:lnTo>
                  <a:pt x="120499" y="77469"/>
                </a:lnTo>
                <a:lnTo>
                  <a:pt x="117855" y="150875"/>
                </a:lnTo>
                <a:lnTo>
                  <a:pt x="113664" y="220218"/>
                </a:lnTo>
                <a:lnTo>
                  <a:pt x="109727" y="267334"/>
                </a:lnTo>
                <a:lnTo>
                  <a:pt x="108203" y="282194"/>
                </a:lnTo>
                <a:lnTo>
                  <a:pt x="106806" y="296163"/>
                </a:lnTo>
                <a:lnTo>
                  <a:pt x="101853" y="334137"/>
                </a:lnTo>
                <a:lnTo>
                  <a:pt x="94868" y="373761"/>
                </a:lnTo>
                <a:lnTo>
                  <a:pt x="88459" y="395829"/>
                </a:lnTo>
                <a:lnTo>
                  <a:pt x="90677" y="395224"/>
                </a:lnTo>
                <a:lnTo>
                  <a:pt x="92710" y="394588"/>
                </a:lnTo>
                <a:lnTo>
                  <a:pt x="94614" y="394081"/>
                </a:lnTo>
                <a:lnTo>
                  <a:pt x="129057" y="394081"/>
                </a:lnTo>
                <a:lnTo>
                  <a:pt x="130175" y="389889"/>
                </a:lnTo>
                <a:lnTo>
                  <a:pt x="137922" y="351027"/>
                </a:lnTo>
                <a:lnTo>
                  <a:pt x="144652" y="300227"/>
                </a:lnTo>
                <a:lnTo>
                  <a:pt x="147574" y="270890"/>
                </a:lnTo>
                <a:lnTo>
                  <a:pt x="149098" y="255269"/>
                </a:lnTo>
                <a:lnTo>
                  <a:pt x="153924" y="188340"/>
                </a:lnTo>
                <a:lnTo>
                  <a:pt x="157514" y="114300"/>
                </a:lnTo>
                <a:lnTo>
                  <a:pt x="159387" y="38607"/>
                </a:lnTo>
                <a:lnTo>
                  <a:pt x="159638" y="253"/>
                </a:lnTo>
                <a:lnTo>
                  <a:pt x="121538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8" name="object 22"/>
          <p:cNvGraphicFramePr>
            <a:graphicFrameLocks noGrp="1"/>
          </p:cNvGraphicFramePr>
          <p:nvPr/>
        </p:nvGraphicFramePr>
        <p:xfrm>
          <a:off x="3827145" y="3261740"/>
          <a:ext cx="146176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29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20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object 23"/>
          <p:cNvSpPr/>
          <p:nvPr/>
        </p:nvSpPr>
        <p:spPr>
          <a:xfrm>
            <a:off x="6062471" y="2446020"/>
            <a:ext cx="1163320" cy="826769"/>
          </a:xfrm>
          <a:custGeom>
            <a:avLst/>
            <a:gdLst/>
            <a:ahLst/>
            <a:cxnLst/>
            <a:rect l="l" t="t" r="r" b="b"/>
            <a:pathLst>
              <a:path w="1163320" h="826770">
                <a:moveTo>
                  <a:pt x="1088016" y="719412"/>
                </a:moveTo>
                <a:lnTo>
                  <a:pt x="1051432" y="727963"/>
                </a:lnTo>
                <a:lnTo>
                  <a:pt x="1133221" y="826262"/>
                </a:lnTo>
                <a:lnTo>
                  <a:pt x="1154137" y="738378"/>
                </a:lnTo>
                <a:lnTo>
                  <a:pt x="1093088" y="738378"/>
                </a:lnTo>
                <a:lnTo>
                  <a:pt x="1088016" y="719412"/>
                </a:lnTo>
                <a:close/>
              </a:path>
              <a:path w="1163320" h="826770">
                <a:moveTo>
                  <a:pt x="1088262" y="719355"/>
                </a:moveTo>
                <a:lnTo>
                  <a:pt x="1088016" y="719412"/>
                </a:lnTo>
                <a:lnTo>
                  <a:pt x="1093088" y="738378"/>
                </a:lnTo>
                <a:lnTo>
                  <a:pt x="1129919" y="728726"/>
                </a:lnTo>
                <a:lnTo>
                  <a:pt x="1127686" y="720344"/>
                </a:lnTo>
                <a:lnTo>
                  <a:pt x="1088771" y="720344"/>
                </a:lnTo>
                <a:lnTo>
                  <a:pt x="1088262" y="719355"/>
                </a:lnTo>
                <a:close/>
              </a:path>
              <a:path w="1163320" h="826770">
                <a:moveTo>
                  <a:pt x="1162811" y="701929"/>
                </a:moveTo>
                <a:lnTo>
                  <a:pt x="1125128" y="710737"/>
                </a:lnTo>
                <a:lnTo>
                  <a:pt x="1129919" y="728726"/>
                </a:lnTo>
                <a:lnTo>
                  <a:pt x="1093088" y="738378"/>
                </a:lnTo>
                <a:lnTo>
                  <a:pt x="1154137" y="738378"/>
                </a:lnTo>
                <a:lnTo>
                  <a:pt x="1162811" y="701929"/>
                </a:lnTo>
                <a:close/>
              </a:path>
              <a:path w="1163320" h="826770">
                <a:moveTo>
                  <a:pt x="1088365" y="719330"/>
                </a:moveTo>
                <a:lnTo>
                  <a:pt x="1088771" y="720344"/>
                </a:lnTo>
                <a:lnTo>
                  <a:pt x="1088365" y="719330"/>
                </a:lnTo>
                <a:close/>
              </a:path>
              <a:path w="1163320" h="826770">
                <a:moveTo>
                  <a:pt x="1125128" y="710737"/>
                </a:moveTo>
                <a:lnTo>
                  <a:pt x="1088365" y="719330"/>
                </a:lnTo>
                <a:lnTo>
                  <a:pt x="1088771" y="720344"/>
                </a:lnTo>
                <a:lnTo>
                  <a:pt x="1127686" y="720344"/>
                </a:lnTo>
                <a:lnTo>
                  <a:pt x="1125128" y="710737"/>
                </a:lnTo>
                <a:close/>
              </a:path>
              <a:path w="1163320" h="826770">
                <a:moveTo>
                  <a:pt x="1087719" y="718299"/>
                </a:moveTo>
                <a:lnTo>
                  <a:pt x="1088016" y="719412"/>
                </a:lnTo>
                <a:lnTo>
                  <a:pt x="1088262" y="719355"/>
                </a:lnTo>
                <a:lnTo>
                  <a:pt x="1087719" y="718299"/>
                </a:lnTo>
                <a:close/>
              </a:path>
              <a:path w="1163320" h="826770">
                <a:moveTo>
                  <a:pt x="1087247" y="716534"/>
                </a:moveTo>
                <a:lnTo>
                  <a:pt x="1087719" y="718299"/>
                </a:lnTo>
                <a:lnTo>
                  <a:pt x="1088262" y="719355"/>
                </a:lnTo>
                <a:lnTo>
                  <a:pt x="1087247" y="716534"/>
                </a:lnTo>
                <a:close/>
              </a:path>
              <a:path w="1163320" h="826770">
                <a:moveTo>
                  <a:pt x="1100331" y="716534"/>
                </a:moveTo>
                <a:lnTo>
                  <a:pt x="1087247" y="716534"/>
                </a:lnTo>
                <a:lnTo>
                  <a:pt x="1088365" y="719330"/>
                </a:lnTo>
                <a:lnTo>
                  <a:pt x="1100331" y="716534"/>
                </a:lnTo>
                <a:close/>
              </a:path>
              <a:path w="1163320" h="826770">
                <a:moveTo>
                  <a:pt x="38100" y="0"/>
                </a:moveTo>
                <a:lnTo>
                  <a:pt x="0" y="1524"/>
                </a:lnTo>
                <a:lnTo>
                  <a:pt x="762" y="20828"/>
                </a:lnTo>
                <a:lnTo>
                  <a:pt x="3428" y="41910"/>
                </a:lnTo>
                <a:lnTo>
                  <a:pt x="13207" y="82804"/>
                </a:lnTo>
                <a:lnTo>
                  <a:pt x="29082" y="123190"/>
                </a:lnTo>
                <a:lnTo>
                  <a:pt x="50545" y="162052"/>
                </a:lnTo>
                <a:lnTo>
                  <a:pt x="76962" y="199390"/>
                </a:lnTo>
                <a:lnTo>
                  <a:pt x="107823" y="234950"/>
                </a:lnTo>
                <a:lnTo>
                  <a:pt x="142875" y="268478"/>
                </a:lnTo>
                <a:lnTo>
                  <a:pt x="181482" y="299593"/>
                </a:lnTo>
                <a:lnTo>
                  <a:pt x="223519" y="328294"/>
                </a:lnTo>
                <a:lnTo>
                  <a:pt x="268224" y="354075"/>
                </a:lnTo>
                <a:lnTo>
                  <a:pt x="315722" y="376681"/>
                </a:lnTo>
                <a:lnTo>
                  <a:pt x="365125" y="395986"/>
                </a:lnTo>
                <a:lnTo>
                  <a:pt x="416051" y="411480"/>
                </a:lnTo>
                <a:lnTo>
                  <a:pt x="468629" y="422910"/>
                </a:lnTo>
                <a:lnTo>
                  <a:pt x="521843" y="430149"/>
                </a:lnTo>
                <a:lnTo>
                  <a:pt x="601852" y="433197"/>
                </a:lnTo>
                <a:lnTo>
                  <a:pt x="626999" y="434975"/>
                </a:lnTo>
                <a:lnTo>
                  <a:pt x="677163" y="441579"/>
                </a:lnTo>
                <a:lnTo>
                  <a:pt x="726439" y="452500"/>
                </a:lnTo>
                <a:lnTo>
                  <a:pt x="774826" y="467106"/>
                </a:lnTo>
                <a:lnTo>
                  <a:pt x="821562" y="485394"/>
                </a:lnTo>
                <a:lnTo>
                  <a:pt x="866139" y="506730"/>
                </a:lnTo>
                <a:lnTo>
                  <a:pt x="908557" y="531113"/>
                </a:lnTo>
                <a:lnTo>
                  <a:pt x="948181" y="558038"/>
                </a:lnTo>
                <a:lnTo>
                  <a:pt x="984376" y="587375"/>
                </a:lnTo>
                <a:lnTo>
                  <a:pt x="1017016" y="618490"/>
                </a:lnTo>
                <a:lnTo>
                  <a:pt x="1045463" y="651382"/>
                </a:lnTo>
                <a:lnTo>
                  <a:pt x="1069467" y="685292"/>
                </a:lnTo>
                <a:lnTo>
                  <a:pt x="1087719" y="718299"/>
                </a:lnTo>
                <a:lnTo>
                  <a:pt x="1087247" y="716534"/>
                </a:lnTo>
                <a:lnTo>
                  <a:pt x="1100331" y="716534"/>
                </a:lnTo>
                <a:lnTo>
                  <a:pt x="1125128" y="710737"/>
                </a:lnTo>
                <a:lnTo>
                  <a:pt x="1123696" y="705357"/>
                </a:lnTo>
                <a:lnTo>
                  <a:pt x="1123187" y="704088"/>
                </a:lnTo>
                <a:lnTo>
                  <a:pt x="1122488" y="702818"/>
                </a:lnTo>
                <a:lnTo>
                  <a:pt x="1112520" y="683260"/>
                </a:lnTo>
                <a:lnTo>
                  <a:pt x="1088517" y="645413"/>
                </a:lnTo>
                <a:lnTo>
                  <a:pt x="1059814" y="609092"/>
                </a:lnTo>
                <a:lnTo>
                  <a:pt x="1026795" y="574548"/>
                </a:lnTo>
                <a:lnTo>
                  <a:pt x="989964" y="542290"/>
                </a:lnTo>
                <a:lnTo>
                  <a:pt x="949578" y="512444"/>
                </a:lnTo>
                <a:lnTo>
                  <a:pt x="906145" y="485267"/>
                </a:lnTo>
                <a:lnTo>
                  <a:pt x="859917" y="461010"/>
                </a:lnTo>
                <a:lnTo>
                  <a:pt x="811529" y="440055"/>
                </a:lnTo>
                <a:lnTo>
                  <a:pt x="761110" y="422656"/>
                </a:lnTo>
                <a:lnTo>
                  <a:pt x="709295" y="409194"/>
                </a:lnTo>
                <a:lnTo>
                  <a:pt x="656335" y="399923"/>
                </a:lnTo>
                <a:lnTo>
                  <a:pt x="602742" y="395097"/>
                </a:lnTo>
                <a:lnTo>
                  <a:pt x="551306" y="393954"/>
                </a:lnTo>
                <a:lnTo>
                  <a:pt x="526160" y="392303"/>
                </a:lnTo>
                <a:lnTo>
                  <a:pt x="475869" y="385572"/>
                </a:lnTo>
                <a:lnTo>
                  <a:pt x="426592" y="374904"/>
                </a:lnTo>
                <a:lnTo>
                  <a:pt x="378205" y="360172"/>
                </a:lnTo>
                <a:lnTo>
                  <a:pt x="331469" y="342011"/>
                </a:lnTo>
                <a:lnTo>
                  <a:pt x="286638" y="320675"/>
                </a:lnTo>
                <a:lnTo>
                  <a:pt x="244348" y="296418"/>
                </a:lnTo>
                <a:lnTo>
                  <a:pt x="204850" y="269494"/>
                </a:lnTo>
                <a:lnTo>
                  <a:pt x="168528" y="240284"/>
                </a:lnTo>
                <a:lnTo>
                  <a:pt x="136016" y="209296"/>
                </a:lnTo>
                <a:lnTo>
                  <a:pt x="107441" y="176530"/>
                </a:lnTo>
                <a:lnTo>
                  <a:pt x="83312" y="142621"/>
                </a:lnTo>
                <a:lnTo>
                  <a:pt x="64007" y="107950"/>
                </a:lnTo>
                <a:lnTo>
                  <a:pt x="44830" y="54863"/>
                </a:lnTo>
                <a:lnTo>
                  <a:pt x="38862" y="19304"/>
                </a:lnTo>
                <a:lnTo>
                  <a:pt x="381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0" name="object 24"/>
          <p:cNvGraphicFramePr>
            <a:graphicFrameLocks noGrp="1"/>
          </p:cNvGraphicFramePr>
          <p:nvPr/>
        </p:nvGraphicFramePr>
        <p:xfrm>
          <a:off x="2163317" y="3255232"/>
          <a:ext cx="146176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4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20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object 25"/>
          <p:cNvGraphicFramePr>
            <a:graphicFrameLocks noGrp="1"/>
          </p:cNvGraphicFramePr>
          <p:nvPr/>
        </p:nvGraphicFramePr>
        <p:xfrm>
          <a:off x="5483733" y="3261740"/>
          <a:ext cx="146176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9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4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object 26"/>
          <p:cNvGraphicFramePr>
            <a:graphicFrameLocks noGrp="1"/>
          </p:cNvGraphicFramePr>
          <p:nvPr/>
        </p:nvGraphicFramePr>
        <p:xfrm>
          <a:off x="7140320" y="3261740"/>
          <a:ext cx="14617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1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C,C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3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C,D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object 27"/>
          <p:cNvSpPr txBox="1"/>
          <p:nvPr/>
        </p:nvSpPr>
        <p:spPr>
          <a:xfrm>
            <a:off x="457200" y="1575353"/>
            <a:ext cx="215963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2400" b="1" spc="-35" dirty="0">
                <a:solidFill>
                  <a:srgbClr val="636363"/>
                </a:solidFill>
                <a:latin typeface="Trebuchet MS"/>
                <a:cs typeface="Trebuchet MS"/>
              </a:rPr>
              <a:t>Find </a:t>
            </a:r>
            <a:r>
              <a:rPr sz="2400" b="1" spc="-40" dirty="0">
                <a:solidFill>
                  <a:srgbClr val="636363"/>
                </a:solidFill>
                <a:latin typeface="Trebuchet MS"/>
                <a:cs typeface="Trebuchet MS"/>
              </a:rPr>
              <a:t>Key=(A,B)  </a:t>
            </a:r>
            <a:r>
              <a:rPr sz="2400" b="1" spc="-35" dirty="0">
                <a:solidFill>
                  <a:srgbClr val="636363"/>
                </a:solidFill>
                <a:latin typeface="Trebuchet MS"/>
                <a:cs typeface="Trebuchet MS"/>
              </a:rPr>
              <a:t>Find</a:t>
            </a:r>
            <a:r>
              <a:rPr sz="2400" b="1" spc="390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2400" b="1" spc="5" dirty="0">
                <a:solidFill>
                  <a:srgbClr val="636363"/>
                </a:solidFill>
                <a:latin typeface="Trebuchet MS"/>
                <a:cs typeface="Trebuchet MS"/>
              </a:rPr>
              <a:t>Key=(A,</a:t>
            </a:r>
            <a:r>
              <a:rPr sz="2400" b="1" spc="5" dirty="0">
                <a:solidFill>
                  <a:srgbClr val="EE3D42"/>
                </a:solidFill>
                <a:latin typeface="Trebuchet MS"/>
                <a:cs typeface="Trebuchet MS"/>
              </a:rPr>
              <a:t>*</a:t>
            </a:r>
            <a:r>
              <a:rPr sz="2400" b="1" spc="5" dirty="0">
                <a:solidFill>
                  <a:srgbClr val="636363"/>
                </a:solidFill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4" name="object 28"/>
          <p:cNvSpPr/>
          <p:nvPr/>
        </p:nvSpPr>
        <p:spPr>
          <a:xfrm>
            <a:off x="2225039" y="367741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79">
                <a:moveTo>
                  <a:pt x="228600" y="0"/>
                </a:moveTo>
                <a:lnTo>
                  <a:pt x="0" y="205816"/>
                </a:lnTo>
                <a:lnTo>
                  <a:pt x="114300" y="205816"/>
                </a:lnTo>
                <a:lnTo>
                  <a:pt x="114300" y="411479"/>
                </a:lnTo>
                <a:lnTo>
                  <a:pt x="342900" y="411479"/>
                </a:lnTo>
                <a:lnTo>
                  <a:pt x="342900" y="205816"/>
                </a:lnTo>
                <a:lnTo>
                  <a:pt x="457200" y="205816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29"/>
          <p:cNvSpPr txBox="1"/>
          <p:nvPr/>
        </p:nvSpPr>
        <p:spPr>
          <a:xfrm>
            <a:off x="4597653" y="1678940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65" dirty="0">
                <a:solidFill>
                  <a:srgbClr val="EE3D42"/>
                </a:solidFill>
                <a:latin typeface="Trebuchet MS"/>
                <a:cs typeface="Trebuchet MS"/>
              </a:rPr>
              <a:t>A </a:t>
            </a: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≤</a:t>
            </a:r>
            <a:r>
              <a:rPr sz="2000" b="1" spc="-14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000" b="1" spc="-265" dirty="0">
                <a:solidFill>
                  <a:srgbClr val="EE3D42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6" name="object 30"/>
          <p:cNvSpPr/>
          <p:nvPr/>
        </p:nvSpPr>
        <p:spPr>
          <a:xfrm>
            <a:off x="2224023" y="2445892"/>
            <a:ext cx="2505710" cy="826769"/>
          </a:xfrm>
          <a:custGeom>
            <a:avLst/>
            <a:gdLst/>
            <a:ahLst/>
            <a:cxnLst/>
            <a:rect l="l" t="t" r="r" b="b"/>
            <a:pathLst>
              <a:path w="2505710" h="826770">
                <a:moveTo>
                  <a:pt x="0" y="698626"/>
                </a:moveTo>
                <a:lnTo>
                  <a:pt x="1777" y="826388"/>
                </a:lnTo>
                <a:lnTo>
                  <a:pt x="101061" y="749681"/>
                </a:lnTo>
                <a:lnTo>
                  <a:pt x="59943" y="749681"/>
                </a:lnTo>
                <a:lnTo>
                  <a:pt x="26415" y="731646"/>
                </a:lnTo>
                <a:lnTo>
                  <a:pt x="35084" y="715562"/>
                </a:lnTo>
                <a:lnTo>
                  <a:pt x="0" y="698626"/>
                </a:lnTo>
                <a:close/>
              </a:path>
              <a:path w="2505710" h="826770">
                <a:moveTo>
                  <a:pt x="35084" y="715562"/>
                </a:moveTo>
                <a:lnTo>
                  <a:pt x="26415" y="731646"/>
                </a:lnTo>
                <a:lnTo>
                  <a:pt x="59943" y="749681"/>
                </a:lnTo>
                <a:lnTo>
                  <a:pt x="68020" y="734694"/>
                </a:lnTo>
                <a:lnTo>
                  <a:pt x="67056" y="734694"/>
                </a:lnTo>
                <a:lnTo>
                  <a:pt x="69092" y="731979"/>
                </a:lnTo>
                <a:lnTo>
                  <a:pt x="35084" y="715562"/>
                </a:lnTo>
                <a:close/>
              </a:path>
              <a:path w="2505710" h="826770">
                <a:moveTo>
                  <a:pt x="69574" y="732211"/>
                </a:moveTo>
                <a:lnTo>
                  <a:pt x="69114" y="732665"/>
                </a:lnTo>
                <a:lnTo>
                  <a:pt x="59943" y="749681"/>
                </a:lnTo>
                <a:lnTo>
                  <a:pt x="101061" y="749681"/>
                </a:lnTo>
                <a:lnTo>
                  <a:pt x="102869" y="748283"/>
                </a:lnTo>
                <a:lnTo>
                  <a:pt x="69574" y="732211"/>
                </a:lnTo>
                <a:close/>
              </a:path>
              <a:path w="2505710" h="826770">
                <a:moveTo>
                  <a:pt x="69092" y="731979"/>
                </a:moveTo>
                <a:lnTo>
                  <a:pt x="67056" y="734694"/>
                </a:lnTo>
                <a:lnTo>
                  <a:pt x="69114" y="732665"/>
                </a:lnTo>
                <a:lnTo>
                  <a:pt x="69403" y="732129"/>
                </a:lnTo>
                <a:lnTo>
                  <a:pt x="69092" y="731979"/>
                </a:lnTo>
                <a:close/>
              </a:path>
              <a:path w="2505710" h="826770">
                <a:moveTo>
                  <a:pt x="69114" y="732665"/>
                </a:moveTo>
                <a:lnTo>
                  <a:pt x="67056" y="734694"/>
                </a:lnTo>
                <a:lnTo>
                  <a:pt x="68020" y="734694"/>
                </a:lnTo>
                <a:lnTo>
                  <a:pt x="69114" y="732665"/>
                </a:lnTo>
                <a:close/>
              </a:path>
              <a:path w="2505710" h="826770">
                <a:moveTo>
                  <a:pt x="69403" y="732129"/>
                </a:moveTo>
                <a:lnTo>
                  <a:pt x="69114" y="732665"/>
                </a:lnTo>
                <a:lnTo>
                  <a:pt x="69574" y="732211"/>
                </a:lnTo>
                <a:lnTo>
                  <a:pt x="69403" y="732129"/>
                </a:lnTo>
                <a:close/>
              </a:path>
              <a:path w="2505710" h="826770">
                <a:moveTo>
                  <a:pt x="71693" y="730123"/>
                </a:moveTo>
                <a:lnTo>
                  <a:pt x="70484" y="730123"/>
                </a:lnTo>
                <a:lnTo>
                  <a:pt x="69403" y="732129"/>
                </a:lnTo>
                <a:lnTo>
                  <a:pt x="69574" y="732211"/>
                </a:lnTo>
                <a:lnTo>
                  <a:pt x="71693" y="730123"/>
                </a:lnTo>
                <a:close/>
              </a:path>
              <a:path w="2505710" h="826770">
                <a:moveTo>
                  <a:pt x="70484" y="730123"/>
                </a:moveTo>
                <a:lnTo>
                  <a:pt x="69092" y="731979"/>
                </a:lnTo>
                <a:lnTo>
                  <a:pt x="69403" y="732129"/>
                </a:lnTo>
                <a:lnTo>
                  <a:pt x="70484" y="730123"/>
                </a:lnTo>
                <a:close/>
              </a:path>
              <a:path w="2505710" h="826770">
                <a:moveTo>
                  <a:pt x="2467355" y="0"/>
                </a:moveTo>
                <a:lnTo>
                  <a:pt x="2457704" y="42037"/>
                </a:lnTo>
                <a:lnTo>
                  <a:pt x="2436114" y="75818"/>
                </a:lnTo>
                <a:lnTo>
                  <a:pt x="2401951" y="110743"/>
                </a:lnTo>
                <a:lnTo>
                  <a:pt x="2368423" y="137032"/>
                </a:lnTo>
                <a:lnTo>
                  <a:pt x="2328417" y="163068"/>
                </a:lnTo>
                <a:lnTo>
                  <a:pt x="2282443" y="188594"/>
                </a:lnTo>
                <a:lnTo>
                  <a:pt x="2212721" y="221106"/>
                </a:lnTo>
                <a:lnTo>
                  <a:pt x="2174493" y="236855"/>
                </a:lnTo>
                <a:lnTo>
                  <a:pt x="2134108" y="252094"/>
                </a:lnTo>
                <a:lnTo>
                  <a:pt x="2091943" y="266573"/>
                </a:lnTo>
                <a:lnTo>
                  <a:pt x="2047748" y="280669"/>
                </a:lnTo>
                <a:lnTo>
                  <a:pt x="2001901" y="294131"/>
                </a:lnTo>
                <a:lnTo>
                  <a:pt x="1954402" y="306958"/>
                </a:lnTo>
                <a:lnTo>
                  <a:pt x="1905508" y="318896"/>
                </a:lnTo>
                <a:lnTo>
                  <a:pt x="1855215" y="330200"/>
                </a:lnTo>
                <a:lnTo>
                  <a:pt x="1803527" y="340740"/>
                </a:lnTo>
                <a:lnTo>
                  <a:pt x="1750822" y="350519"/>
                </a:lnTo>
                <a:lnTo>
                  <a:pt x="1696974" y="359282"/>
                </a:lnTo>
                <a:lnTo>
                  <a:pt x="1642237" y="367283"/>
                </a:lnTo>
                <a:lnTo>
                  <a:pt x="1586864" y="374269"/>
                </a:lnTo>
                <a:lnTo>
                  <a:pt x="1530730" y="380238"/>
                </a:lnTo>
                <a:lnTo>
                  <a:pt x="1473962" y="385190"/>
                </a:lnTo>
                <a:lnTo>
                  <a:pt x="1416685" y="389127"/>
                </a:lnTo>
                <a:lnTo>
                  <a:pt x="1359153" y="392049"/>
                </a:lnTo>
                <a:lnTo>
                  <a:pt x="1301496" y="393700"/>
                </a:lnTo>
                <a:lnTo>
                  <a:pt x="1185672" y="395224"/>
                </a:lnTo>
                <a:lnTo>
                  <a:pt x="1127252" y="397001"/>
                </a:lnTo>
                <a:lnTo>
                  <a:pt x="1068959" y="399923"/>
                </a:lnTo>
                <a:lnTo>
                  <a:pt x="1011046" y="403987"/>
                </a:lnTo>
                <a:lnTo>
                  <a:pt x="953643" y="409067"/>
                </a:lnTo>
                <a:lnTo>
                  <a:pt x="896746" y="415163"/>
                </a:lnTo>
                <a:lnTo>
                  <a:pt x="840613" y="422275"/>
                </a:lnTo>
                <a:lnTo>
                  <a:pt x="785240" y="430275"/>
                </a:lnTo>
                <a:lnTo>
                  <a:pt x="730757" y="439293"/>
                </a:lnTo>
                <a:lnTo>
                  <a:pt x="677290" y="449199"/>
                </a:lnTo>
                <a:lnTo>
                  <a:pt x="624967" y="459867"/>
                </a:lnTo>
                <a:lnTo>
                  <a:pt x="573913" y="471296"/>
                </a:lnTo>
                <a:lnTo>
                  <a:pt x="524128" y="483615"/>
                </a:lnTo>
                <a:lnTo>
                  <a:pt x="475995" y="496569"/>
                </a:lnTo>
                <a:lnTo>
                  <a:pt x="429259" y="510158"/>
                </a:lnTo>
                <a:lnTo>
                  <a:pt x="384301" y="524509"/>
                </a:lnTo>
                <a:lnTo>
                  <a:pt x="340994" y="539495"/>
                </a:lnTo>
                <a:lnTo>
                  <a:pt x="299719" y="554989"/>
                </a:lnTo>
                <a:lnTo>
                  <a:pt x="260476" y="571119"/>
                </a:lnTo>
                <a:lnTo>
                  <a:pt x="223265" y="587756"/>
                </a:lnTo>
                <a:lnTo>
                  <a:pt x="188213" y="605027"/>
                </a:lnTo>
                <a:lnTo>
                  <a:pt x="140207" y="631570"/>
                </a:lnTo>
                <a:lnTo>
                  <a:pt x="97662" y="659257"/>
                </a:lnTo>
                <a:lnTo>
                  <a:pt x="61213" y="687832"/>
                </a:lnTo>
                <a:lnTo>
                  <a:pt x="40386" y="707517"/>
                </a:lnTo>
                <a:lnTo>
                  <a:pt x="38988" y="708787"/>
                </a:lnTo>
                <a:lnTo>
                  <a:pt x="37845" y="710311"/>
                </a:lnTo>
                <a:lnTo>
                  <a:pt x="36956" y="712088"/>
                </a:lnTo>
                <a:lnTo>
                  <a:pt x="35084" y="715562"/>
                </a:lnTo>
                <a:lnTo>
                  <a:pt x="69092" y="731979"/>
                </a:lnTo>
                <a:lnTo>
                  <a:pt x="70484" y="730123"/>
                </a:lnTo>
                <a:lnTo>
                  <a:pt x="71693" y="730123"/>
                </a:lnTo>
                <a:lnTo>
                  <a:pt x="107442" y="699388"/>
                </a:lnTo>
                <a:lnTo>
                  <a:pt x="145287" y="673100"/>
                </a:lnTo>
                <a:lnTo>
                  <a:pt x="189356" y="647445"/>
                </a:lnTo>
                <a:lnTo>
                  <a:pt x="238759" y="622554"/>
                </a:lnTo>
                <a:lnTo>
                  <a:pt x="274955" y="606425"/>
                </a:lnTo>
                <a:lnTo>
                  <a:pt x="313181" y="590676"/>
                </a:lnTo>
                <a:lnTo>
                  <a:pt x="353440" y="575563"/>
                </a:lnTo>
                <a:lnTo>
                  <a:pt x="395858" y="560832"/>
                </a:lnTo>
                <a:lnTo>
                  <a:pt x="439927" y="546734"/>
                </a:lnTo>
                <a:lnTo>
                  <a:pt x="485775" y="533400"/>
                </a:lnTo>
                <a:lnTo>
                  <a:pt x="533273" y="520573"/>
                </a:lnTo>
                <a:lnTo>
                  <a:pt x="582168" y="508507"/>
                </a:lnTo>
                <a:lnTo>
                  <a:pt x="632587" y="497077"/>
                </a:lnTo>
                <a:lnTo>
                  <a:pt x="684149" y="486663"/>
                </a:lnTo>
                <a:lnTo>
                  <a:pt x="736981" y="476884"/>
                </a:lnTo>
                <a:lnTo>
                  <a:pt x="790701" y="467994"/>
                </a:lnTo>
                <a:lnTo>
                  <a:pt x="845438" y="459994"/>
                </a:lnTo>
                <a:lnTo>
                  <a:pt x="900938" y="453008"/>
                </a:lnTo>
                <a:lnTo>
                  <a:pt x="956944" y="446913"/>
                </a:lnTo>
                <a:lnTo>
                  <a:pt x="1013713" y="441959"/>
                </a:lnTo>
                <a:lnTo>
                  <a:pt x="1070864" y="438023"/>
                </a:lnTo>
                <a:lnTo>
                  <a:pt x="1128395" y="435101"/>
                </a:lnTo>
                <a:lnTo>
                  <a:pt x="1186179" y="433324"/>
                </a:lnTo>
                <a:lnTo>
                  <a:pt x="1302639" y="431800"/>
                </a:lnTo>
                <a:lnTo>
                  <a:pt x="1361059" y="430021"/>
                </a:lnTo>
                <a:lnTo>
                  <a:pt x="1419352" y="427227"/>
                </a:lnTo>
                <a:lnTo>
                  <a:pt x="1477264" y="423163"/>
                </a:lnTo>
                <a:lnTo>
                  <a:pt x="1534795" y="418083"/>
                </a:lnTo>
                <a:lnTo>
                  <a:pt x="1591564" y="411988"/>
                </a:lnTo>
                <a:lnTo>
                  <a:pt x="1647825" y="404875"/>
                </a:lnTo>
                <a:lnTo>
                  <a:pt x="1703197" y="396875"/>
                </a:lnTo>
                <a:lnTo>
                  <a:pt x="1757806" y="387984"/>
                </a:lnTo>
                <a:lnTo>
                  <a:pt x="1811147" y="378079"/>
                </a:lnTo>
                <a:lnTo>
                  <a:pt x="1863598" y="367411"/>
                </a:lnTo>
                <a:lnTo>
                  <a:pt x="1914525" y="355854"/>
                </a:lnTo>
                <a:lnTo>
                  <a:pt x="1964309" y="343662"/>
                </a:lnTo>
                <a:lnTo>
                  <a:pt x="2012568" y="330581"/>
                </a:lnTo>
                <a:lnTo>
                  <a:pt x="2059304" y="316992"/>
                </a:lnTo>
                <a:lnTo>
                  <a:pt x="2104390" y="302640"/>
                </a:lnTo>
                <a:lnTo>
                  <a:pt x="2147697" y="287655"/>
                </a:lnTo>
                <a:lnTo>
                  <a:pt x="2188845" y="272033"/>
                </a:lnTo>
                <a:lnTo>
                  <a:pt x="2228215" y="255905"/>
                </a:lnTo>
                <a:lnTo>
                  <a:pt x="2265299" y="239394"/>
                </a:lnTo>
                <a:lnTo>
                  <a:pt x="2300351" y="222250"/>
                </a:lnTo>
                <a:lnTo>
                  <a:pt x="2348356" y="195580"/>
                </a:lnTo>
                <a:lnTo>
                  <a:pt x="2390902" y="167767"/>
                </a:lnTo>
                <a:lnTo>
                  <a:pt x="2427351" y="139064"/>
                </a:lnTo>
                <a:lnTo>
                  <a:pt x="2457704" y="109093"/>
                </a:lnTo>
                <a:lnTo>
                  <a:pt x="2481199" y="77977"/>
                </a:lnTo>
                <a:lnTo>
                  <a:pt x="2501011" y="34162"/>
                </a:lnTo>
                <a:lnTo>
                  <a:pt x="2505455" y="1777"/>
                </a:lnTo>
                <a:lnTo>
                  <a:pt x="2467355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矩形 30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33980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选择条件（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Conditions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31" name="object 4"/>
          <p:cNvSpPr txBox="1"/>
          <p:nvPr/>
        </p:nvSpPr>
        <p:spPr>
          <a:xfrm>
            <a:off x="4756403" y="20810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80"/>
              </a:spcBef>
            </a:pPr>
            <a:r>
              <a:rPr sz="1800" b="1" spc="-229" dirty="0">
                <a:solidFill>
                  <a:srgbClr val="636363"/>
                </a:solidFill>
                <a:latin typeface="Trebuchet MS"/>
                <a:cs typeface="Trebuchet MS"/>
              </a:rPr>
              <a:t>A,C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2" name="object 5"/>
          <p:cNvGrpSpPr/>
          <p:nvPr/>
        </p:nvGrpSpPr>
        <p:grpSpPr>
          <a:xfrm>
            <a:off x="4656201" y="2071497"/>
            <a:ext cx="566420" cy="384810"/>
            <a:chOff x="4656201" y="2071497"/>
            <a:chExt cx="566420" cy="384810"/>
          </a:xfrm>
        </p:grpSpPr>
        <p:sp>
          <p:nvSpPr>
            <p:cNvPr id="233" name="object 6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7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8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9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7" name="object 10"/>
          <p:cNvSpPr txBox="1"/>
          <p:nvPr/>
        </p:nvSpPr>
        <p:spPr>
          <a:xfrm>
            <a:off x="52128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b="1" spc="-195" dirty="0">
                <a:solidFill>
                  <a:srgbClr val="636363"/>
                </a:solidFill>
                <a:latin typeface="Trebuchet MS"/>
                <a:cs typeface="Trebuchet MS"/>
              </a:rPr>
              <a:t>B,B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8" name="object 11"/>
          <p:cNvGrpSpPr/>
          <p:nvPr/>
        </p:nvGrpSpPr>
        <p:grpSpPr>
          <a:xfrm>
            <a:off x="5569077" y="2071497"/>
            <a:ext cx="110489" cy="384810"/>
            <a:chOff x="5569077" y="2071497"/>
            <a:chExt cx="110489" cy="384810"/>
          </a:xfrm>
        </p:grpSpPr>
        <p:sp>
          <p:nvSpPr>
            <p:cNvPr id="239" name="object 12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13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1" name="object 14"/>
          <p:cNvSpPr txBox="1"/>
          <p:nvPr/>
        </p:nvSpPr>
        <p:spPr>
          <a:xfrm>
            <a:off x="56700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b="1" spc="-215" dirty="0">
                <a:solidFill>
                  <a:srgbClr val="636363"/>
                </a:solidFill>
                <a:latin typeface="Trebuchet MS"/>
                <a:cs typeface="Trebuchet MS"/>
              </a:rPr>
              <a:t>C,C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2" name="object 15"/>
          <p:cNvGrpSpPr/>
          <p:nvPr/>
        </p:nvGrpSpPr>
        <p:grpSpPr>
          <a:xfrm>
            <a:off x="6026277" y="2071497"/>
            <a:ext cx="110489" cy="384810"/>
            <a:chOff x="6026277" y="2071497"/>
            <a:chExt cx="110489" cy="384810"/>
          </a:xfrm>
        </p:grpSpPr>
        <p:sp>
          <p:nvSpPr>
            <p:cNvPr id="243" name="object 16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17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5" name="object 18"/>
          <p:cNvGrpSpPr/>
          <p:nvPr/>
        </p:nvGrpSpPr>
        <p:grpSpPr>
          <a:xfrm>
            <a:off x="2224023" y="2066734"/>
            <a:ext cx="2962910" cy="1205865"/>
            <a:chOff x="2224023" y="2066734"/>
            <a:chExt cx="2962910" cy="1205865"/>
          </a:xfrm>
        </p:grpSpPr>
        <p:sp>
          <p:nvSpPr>
            <p:cNvPr id="246" name="object 19"/>
            <p:cNvSpPr/>
            <p:nvPr/>
          </p:nvSpPr>
          <p:spPr>
            <a:xfrm>
              <a:off x="2224024" y="2445892"/>
              <a:ext cx="2962910" cy="826769"/>
            </a:xfrm>
            <a:custGeom>
              <a:avLst/>
              <a:gdLst/>
              <a:ahLst/>
              <a:cxnLst/>
              <a:rect l="l" t="t" r="r" b="b"/>
              <a:pathLst>
                <a:path w="2962910" h="826770">
                  <a:moveTo>
                    <a:pt x="2505456" y="1778"/>
                  </a:moveTo>
                  <a:lnTo>
                    <a:pt x="2467356" y="0"/>
                  </a:lnTo>
                  <a:lnTo>
                    <a:pt x="2466848" y="9652"/>
                  </a:lnTo>
                  <a:lnTo>
                    <a:pt x="2465705" y="17653"/>
                  </a:lnTo>
                  <a:lnTo>
                    <a:pt x="2448433" y="58674"/>
                  </a:lnTo>
                  <a:lnTo>
                    <a:pt x="2420493" y="93218"/>
                  </a:lnTo>
                  <a:lnTo>
                    <a:pt x="2391410" y="119634"/>
                  </a:lnTo>
                  <a:lnTo>
                    <a:pt x="2355723" y="145796"/>
                  </a:lnTo>
                  <a:lnTo>
                    <a:pt x="2313686" y="171577"/>
                  </a:lnTo>
                  <a:lnTo>
                    <a:pt x="2265934" y="196850"/>
                  </a:lnTo>
                  <a:lnTo>
                    <a:pt x="2212721" y="221107"/>
                  </a:lnTo>
                  <a:lnTo>
                    <a:pt x="2174494" y="236855"/>
                  </a:lnTo>
                  <a:lnTo>
                    <a:pt x="2134108" y="252095"/>
                  </a:lnTo>
                  <a:lnTo>
                    <a:pt x="2091944" y="266573"/>
                  </a:lnTo>
                  <a:lnTo>
                    <a:pt x="2047748" y="280670"/>
                  </a:lnTo>
                  <a:lnTo>
                    <a:pt x="2001901" y="294132"/>
                  </a:lnTo>
                  <a:lnTo>
                    <a:pt x="1954403" y="306959"/>
                  </a:lnTo>
                  <a:lnTo>
                    <a:pt x="1905508" y="318897"/>
                  </a:lnTo>
                  <a:lnTo>
                    <a:pt x="1855216" y="330200"/>
                  </a:lnTo>
                  <a:lnTo>
                    <a:pt x="1803527" y="340741"/>
                  </a:lnTo>
                  <a:lnTo>
                    <a:pt x="1750822" y="350520"/>
                  </a:lnTo>
                  <a:lnTo>
                    <a:pt x="1696974" y="359283"/>
                  </a:lnTo>
                  <a:lnTo>
                    <a:pt x="1642237" y="367284"/>
                  </a:lnTo>
                  <a:lnTo>
                    <a:pt x="1586865" y="374269"/>
                  </a:lnTo>
                  <a:lnTo>
                    <a:pt x="1530731" y="380238"/>
                  </a:lnTo>
                  <a:lnTo>
                    <a:pt x="1473962" y="385191"/>
                  </a:lnTo>
                  <a:lnTo>
                    <a:pt x="1416685" y="389128"/>
                  </a:lnTo>
                  <a:lnTo>
                    <a:pt x="1359154" y="392049"/>
                  </a:lnTo>
                  <a:lnTo>
                    <a:pt x="1301496" y="393700"/>
                  </a:lnTo>
                  <a:lnTo>
                    <a:pt x="1185672" y="395224"/>
                  </a:lnTo>
                  <a:lnTo>
                    <a:pt x="1127252" y="397002"/>
                  </a:lnTo>
                  <a:lnTo>
                    <a:pt x="1068959" y="399923"/>
                  </a:lnTo>
                  <a:lnTo>
                    <a:pt x="1011047" y="403987"/>
                  </a:lnTo>
                  <a:lnTo>
                    <a:pt x="953643" y="409067"/>
                  </a:lnTo>
                  <a:lnTo>
                    <a:pt x="896747" y="415163"/>
                  </a:lnTo>
                  <a:lnTo>
                    <a:pt x="840613" y="422275"/>
                  </a:lnTo>
                  <a:lnTo>
                    <a:pt x="785241" y="430276"/>
                  </a:lnTo>
                  <a:lnTo>
                    <a:pt x="730758" y="439293"/>
                  </a:lnTo>
                  <a:lnTo>
                    <a:pt x="677291" y="449199"/>
                  </a:lnTo>
                  <a:lnTo>
                    <a:pt x="624967" y="459867"/>
                  </a:lnTo>
                  <a:lnTo>
                    <a:pt x="573913" y="471297"/>
                  </a:lnTo>
                  <a:lnTo>
                    <a:pt x="524129" y="483616"/>
                  </a:lnTo>
                  <a:lnTo>
                    <a:pt x="475996" y="496570"/>
                  </a:lnTo>
                  <a:lnTo>
                    <a:pt x="429260" y="510159"/>
                  </a:lnTo>
                  <a:lnTo>
                    <a:pt x="384302" y="524510"/>
                  </a:lnTo>
                  <a:lnTo>
                    <a:pt x="340995" y="539496"/>
                  </a:lnTo>
                  <a:lnTo>
                    <a:pt x="299720" y="554990"/>
                  </a:lnTo>
                  <a:lnTo>
                    <a:pt x="260477" y="571119"/>
                  </a:lnTo>
                  <a:lnTo>
                    <a:pt x="223266" y="587756"/>
                  </a:lnTo>
                  <a:lnTo>
                    <a:pt x="188214" y="605028"/>
                  </a:lnTo>
                  <a:lnTo>
                    <a:pt x="140208" y="631571"/>
                  </a:lnTo>
                  <a:lnTo>
                    <a:pt x="97663" y="659257"/>
                  </a:lnTo>
                  <a:lnTo>
                    <a:pt x="69113" y="681240"/>
                  </a:lnTo>
                  <a:lnTo>
                    <a:pt x="69113" y="732675"/>
                  </a:lnTo>
                  <a:lnTo>
                    <a:pt x="59944" y="749681"/>
                  </a:lnTo>
                  <a:lnTo>
                    <a:pt x="68008" y="734695"/>
                  </a:lnTo>
                  <a:lnTo>
                    <a:pt x="69113" y="732675"/>
                  </a:lnTo>
                  <a:lnTo>
                    <a:pt x="69113" y="681240"/>
                  </a:lnTo>
                  <a:lnTo>
                    <a:pt x="61214" y="687832"/>
                  </a:lnTo>
                  <a:lnTo>
                    <a:pt x="50292" y="697738"/>
                  </a:lnTo>
                  <a:lnTo>
                    <a:pt x="40386" y="707517"/>
                  </a:lnTo>
                  <a:lnTo>
                    <a:pt x="38989" y="708787"/>
                  </a:lnTo>
                  <a:lnTo>
                    <a:pt x="37846" y="710311"/>
                  </a:lnTo>
                  <a:lnTo>
                    <a:pt x="36957" y="712089"/>
                  </a:lnTo>
                  <a:lnTo>
                    <a:pt x="35077" y="715568"/>
                  </a:lnTo>
                  <a:lnTo>
                    <a:pt x="0" y="698627"/>
                  </a:lnTo>
                  <a:lnTo>
                    <a:pt x="1778" y="826389"/>
                  </a:lnTo>
                  <a:lnTo>
                    <a:pt x="101053" y="749681"/>
                  </a:lnTo>
                  <a:lnTo>
                    <a:pt x="102870" y="748284"/>
                  </a:lnTo>
                  <a:lnTo>
                    <a:pt x="69570" y="732218"/>
                  </a:lnTo>
                  <a:lnTo>
                    <a:pt x="71691" y="730123"/>
                  </a:lnTo>
                  <a:lnTo>
                    <a:pt x="76073" y="725805"/>
                  </a:lnTo>
                  <a:lnTo>
                    <a:pt x="107442" y="699389"/>
                  </a:lnTo>
                  <a:lnTo>
                    <a:pt x="145288" y="673100"/>
                  </a:lnTo>
                  <a:lnTo>
                    <a:pt x="189357" y="647446"/>
                  </a:lnTo>
                  <a:lnTo>
                    <a:pt x="238760" y="622554"/>
                  </a:lnTo>
                  <a:lnTo>
                    <a:pt x="274955" y="606425"/>
                  </a:lnTo>
                  <a:lnTo>
                    <a:pt x="313182" y="590677"/>
                  </a:lnTo>
                  <a:lnTo>
                    <a:pt x="353441" y="575564"/>
                  </a:lnTo>
                  <a:lnTo>
                    <a:pt x="395859" y="560832"/>
                  </a:lnTo>
                  <a:lnTo>
                    <a:pt x="439928" y="546735"/>
                  </a:lnTo>
                  <a:lnTo>
                    <a:pt x="485775" y="533400"/>
                  </a:lnTo>
                  <a:lnTo>
                    <a:pt x="533273" y="520573"/>
                  </a:lnTo>
                  <a:lnTo>
                    <a:pt x="582168" y="508508"/>
                  </a:lnTo>
                  <a:lnTo>
                    <a:pt x="632587" y="497078"/>
                  </a:lnTo>
                  <a:lnTo>
                    <a:pt x="684149" y="486664"/>
                  </a:lnTo>
                  <a:lnTo>
                    <a:pt x="736981" y="476885"/>
                  </a:lnTo>
                  <a:lnTo>
                    <a:pt x="790702" y="467995"/>
                  </a:lnTo>
                  <a:lnTo>
                    <a:pt x="845439" y="459994"/>
                  </a:lnTo>
                  <a:lnTo>
                    <a:pt x="900938" y="453009"/>
                  </a:lnTo>
                  <a:lnTo>
                    <a:pt x="956945" y="446913"/>
                  </a:lnTo>
                  <a:lnTo>
                    <a:pt x="1013714" y="441960"/>
                  </a:lnTo>
                  <a:lnTo>
                    <a:pt x="1070864" y="438023"/>
                  </a:lnTo>
                  <a:lnTo>
                    <a:pt x="1128395" y="435102"/>
                  </a:lnTo>
                  <a:lnTo>
                    <a:pt x="1186180" y="433324"/>
                  </a:lnTo>
                  <a:lnTo>
                    <a:pt x="1302639" y="431800"/>
                  </a:lnTo>
                  <a:lnTo>
                    <a:pt x="1361059" y="430022"/>
                  </a:lnTo>
                  <a:lnTo>
                    <a:pt x="1419352" y="427228"/>
                  </a:lnTo>
                  <a:lnTo>
                    <a:pt x="1477264" y="423164"/>
                  </a:lnTo>
                  <a:lnTo>
                    <a:pt x="1534795" y="418084"/>
                  </a:lnTo>
                  <a:lnTo>
                    <a:pt x="1591564" y="411988"/>
                  </a:lnTo>
                  <a:lnTo>
                    <a:pt x="1647825" y="404876"/>
                  </a:lnTo>
                  <a:lnTo>
                    <a:pt x="1703197" y="396875"/>
                  </a:lnTo>
                  <a:lnTo>
                    <a:pt x="1757807" y="387985"/>
                  </a:lnTo>
                  <a:lnTo>
                    <a:pt x="1811147" y="378079"/>
                  </a:lnTo>
                  <a:lnTo>
                    <a:pt x="1863598" y="367411"/>
                  </a:lnTo>
                  <a:lnTo>
                    <a:pt x="1914525" y="355854"/>
                  </a:lnTo>
                  <a:lnTo>
                    <a:pt x="1964309" y="343662"/>
                  </a:lnTo>
                  <a:lnTo>
                    <a:pt x="2012569" y="330581"/>
                  </a:lnTo>
                  <a:lnTo>
                    <a:pt x="2059305" y="316992"/>
                  </a:lnTo>
                  <a:lnTo>
                    <a:pt x="2104390" y="302641"/>
                  </a:lnTo>
                  <a:lnTo>
                    <a:pt x="2147697" y="287655"/>
                  </a:lnTo>
                  <a:lnTo>
                    <a:pt x="2188845" y="272034"/>
                  </a:lnTo>
                  <a:lnTo>
                    <a:pt x="2228215" y="255905"/>
                  </a:lnTo>
                  <a:lnTo>
                    <a:pt x="2265299" y="239395"/>
                  </a:lnTo>
                  <a:lnTo>
                    <a:pt x="2300351" y="222250"/>
                  </a:lnTo>
                  <a:lnTo>
                    <a:pt x="2348357" y="195580"/>
                  </a:lnTo>
                  <a:lnTo>
                    <a:pt x="2390902" y="167767"/>
                  </a:lnTo>
                  <a:lnTo>
                    <a:pt x="2427351" y="139065"/>
                  </a:lnTo>
                  <a:lnTo>
                    <a:pt x="2457704" y="109093"/>
                  </a:lnTo>
                  <a:lnTo>
                    <a:pt x="2481199" y="77978"/>
                  </a:lnTo>
                  <a:lnTo>
                    <a:pt x="2501011" y="34163"/>
                  </a:lnTo>
                  <a:lnTo>
                    <a:pt x="2504948" y="11557"/>
                  </a:lnTo>
                  <a:lnTo>
                    <a:pt x="2505456" y="1778"/>
                  </a:lnTo>
                  <a:close/>
                </a:path>
                <a:path w="2962910" h="826770">
                  <a:moveTo>
                    <a:pt x="2962402" y="1778"/>
                  </a:moveTo>
                  <a:lnTo>
                    <a:pt x="2924302" y="0"/>
                  </a:lnTo>
                  <a:lnTo>
                    <a:pt x="2923413" y="19304"/>
                  </a:lnTo>
                  <a:lnTo>
                    <a:pt x="2920873" y="36830"/>
                  </a:lnTo>
                  <a:lnTo>
                    <a:pt x="2903474" y="89662"/>
                  </a:lnTo>
                  <a:lnTo>
                    <a:pt x="2884170" y="124460"/>
                  </a:lnTo>
                  <a:lnTo>
                    <a:pt x="2859151" y="158877"/>
                  </a:lnTo>
                  <a:lnTo>
                    <a:pt x="2828798" y="192278"/>
                  </a:lnTo>
                  <a:lnTo>
                    <a:pt x="2793365" y="224282"/>
                  </a:lnTo>
                  <a:lnTo>
                    <a:pt x="2753487" y="254508"/>
                  </a:lnTo>
                  <a:lnTo>
                    <a:pt x="2709545" y="282702"/>
                  </a:lnTo>
                  <a:lnTo>
                    <a:pt x="2662047" y="308356"/>
                  </a:lnTo>
                  <a:lnTo>
                    <a:pt x="2611501" y="331470"/>
                  </a:lnTo>
                  <a:lnTo>
                    <a:pt x="2558415" y="351409"/>
                  </a:lnTo>
                  <a:lnTo>
                    <a:pt x="2503170" y="367792"/>
                  </a:lnTo>
                  <a:lnTo>
                    <a:pt x="2446401" y="380619"/>
                  </a:lnTo>
                  <a:lnTo>
                    <a:pt x="2388489" y="389509"/>
                  </a:lnTo>
                  <a:lnTo>
                    <a:pt x="2329942" y="393954"/>
                  </a:lnTo>
                  <a:lnTo>
                    <a:pt x="2270506" y="395224"/>
                  </a:lnTo>
                  <a:lnTo>
                    <a:pt x="2239645" y="397129"/>
                  </a:lnTo>
                  <a:lnTo>
                    <a:pt x="2178558" y="404114"/>
                  </a:lnTo>
                  <a:lnTo>
                    <a:pt x="2118487" y="415417"/>
                  </a:lnTo>
                  <a:lnTo>
                    <a:pt x="2059813" y="430784"/>
                  </a:lnTo>
                  <a:lnTo>
                    <a:pt x="2003171" y="449961"/>
                  </a:lnTo>
                  <a:lnTo>
                    <a:pt x="1948815" y="472440"/>
                  </a:lnTo>
                  <a:lnTo>
                    <a:pt x="1897380" y="498094"/>
                  </a:lnTo>
                  <a:lnTo>
                    <a:pt x="1849120" y="526415"/>
                  </a:lnTo>
                  <a:lnTo>
                    <a:pt x="1804670" y="557403"/>
                  </a:lnTo>
                  <a:lnTo>
                    <a:pt x="1764538" y="590804"/>
                  </a:lnTo>
                  <a:lnTo>
                    <a:pt x="1728978" y="626110"/>
                  </a:lnTo>
                  <a:lnTo>
                    <a:pt x="1706778" y="652500"/>
                  </a:lnTo>
                  <a:lnTo>
                    <a:pt x="1706778" y="721017"/>
                  </a:lnTo>
                  <a:lnTo>
                    <a:pt x="1706778" y="652500"/>
                  </a:lnTo>
                  <a:lnTo>
                    <a:pt x="1672971" y="703326"/>
                  </a:lnTo>
                  <a:lnTo>
                    <a:pt x="1671955" y="706120"/>
                  </a:lnTo>
                  <a:lnTo>
                    <a:pt x="1670342" y="711250"/>
                  </a:lnTo>
                  <a:lnTo>
                    <a:pt x="1632712" y="701167"/>
                  </a:lnTo>
                  <a:lnTo>
                    <a:pt x="1658366" y="826389"/>
                  </a:lnTo>
                  <a:lnTo>
                    <a:pt x="1734972" y="740029"/>
                  </a:lnTo>
                  <a:lnTo>
                    <a:pt x="1743202" y="730758"/>
                  </a:lnTo>
                  <a:lnTo>
                    <a:pt x="1707121" y="721106"/>
                  </a:lnTo>
                  <a:lnTo>
                    <a:pt x="1707553" y="719709"/>
                  </a:lnTo>
                  <a:lnTo>
                    <a:pt x="1708912" y="717423"/>
                  </a:lnTo>
                  <a:lnTo>
                    <a:pt x="1716913" y="703961"/>
                  </a:lnTo>
                  <a:lnTo>
                    <a:pt x="1741805" y="669290"/>
                  </a:lnTo>
                  <a:lnTo>
                    <a:pt x="1772412" y="635762"/>
                  </a:lnTo>
                  <a:lnTo>
                    <a:pt x="1807718" y="603631"/>
                  </a:lnTo>
                  <a:lnTo>
                    <a:pt x="1847723" y="573278"/>
                  </a:lnTo>
                  <a:lnTo>
                    <a:pt x="1891538" y="545084"/>
                  </a:lnTo>
                  <a:lnTo>
                    <a:pt x="1939036" y="519303"/>
                  </a:lnTo>
                  <a:lnTo>
                    <a:pt x="1989709" y="496189"/>
                  </a:lnTo>
                  <a:lnTo>
                    <a:pt x="2042795" y="476250"/>
                  </a:lnTo>
                  <a:lnTo>
                    <a:pt x="2098040" y="459613"/>
                  </a:lnTo>
                  <a:lnTo>
                    <a:pt x="2154809" y="446786"/>
                  </a:lnTo>
                  <a:lnTo>
                    <a:pt x="2212594" y="437896"/>
                  </a:lnTo>
                  <a:lnTo>
                    <a:pt x="2271141" y="433324"/>
                  </a:lnTo>
                  <a:lnTo>
                    <a:pt x="2332101" y="432054"/>
                  </a:lnTo>
                  <a:lnTo>
                    <a:pt x="2362835" y="430276"/>
                  </a:lnTo>
                  <a:lnTo>
                    <a:pt x="2423922" y="423164"/>
                  </a:lnTo>
                  <a:lnTo>
                    <a:pt x="2484120" y="411861"/>
                  </a:lnTo>
                  <a:lnTo>
                    <a:pt x="2542540" y="396367"/>
                  </a:lnTo>
                  <a:lnTo>
                    <a:pt x="2599309" y="377190"/>
                  </a:lnTo>
                  <a:lnTo>
                    <a:pt x="2653538" y="354711"/>
                  </a:lnTo>
                  <a:lnTo>
                    <a:pt x="2704973" y="329057"/>
                  </a:lnTo>
                  <a:lnTo>
                    <a:pt x="2753233" y="300482"/>
                  </a:lnTo>
                  <a:lnTo>
                    <a:pt x="2797683" y="269494"/>
                  </a:lnTo>
                  <a:lnTo>
                    <a:pt x="2837942" y="236093"/>
                  </a:lnTo>
                  <a:lnTo>
                    <a:pt x="2873502" y="200533"/>
                  </a:lnTo>
                  <a:lnTo>
                    <a:pt x="2903855" y="163195"/>
                  </a:lnTo>
                  <a:lnTo>
                    <a:pt x="2928620" y="124333"/>
                  </a:lnTo>
                  <a:lnTo>
                    <a:pt x="2947035" y="83820"/>
                  </a:lnTo>
                  <a:lnTo>
                    <a:pt x="2958465" y="42291"/>
                  </a:lnTo>
                  <a:lnTo>
                    <a:pt x="2961513" y="21209"/>
                  </a:lnTo>
                  <a:lnTo>
                    <a:pt x="2962402" y="177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0"/>
            <p:cNvSpPr/>
            <p:nvPr/>
          </p:nvSpPr>
          <p:spPr>
            <a:xfrm>
              <a:off x="4664201" y="2081022"/>
              <a:ext cx="454659" cy="365760"/>
            </a:xfrm>
            <a:custGeom>
              <a:avLst/>
              <a:gdLst/>
              <a:ahLst/>
              <a:cxnLst/>
              <a:rect l="l" t="t" r="r" b="b"/>
              <a:pathLst>
                <a:path w="454660" h="365760">
                  <a:moveTo>
                    <a:pt x="0" y="17779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436372" y="0"/>
                  </a:lnTo>
                  <a:lnTo>
                    <a:pt x="446150" y="0"/>
                  </a:lnTo>
                  <a:lnTo>
                    <a:pt x="454151" y="8000"/>
                  </a:lnTo>
                  <a:lnTo>
                    <a:pt x="454151" y="17779"/>
                  </a:lnTo>
                  <a:lnTo>
                    <a:pt x="454151" y="347979"/>
                  </a:lnTo>
                  <a:lnTo>
                    <a:pt x="454151" y="357758"/>
                  </a:lnTo>
                  <a:lnTo>
                    <a:pt x="446150" y="365759"/>
                  </a:lnTo>
                  <a:lnTo>
                    <a:pt x="436372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79"/>
                  </a:lnTo>
                  <a:lnTo>
                    <a:pt x="0" y="17779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8" name="object 21"/>
          <p:cNvSpPr/>
          <p:nvPr/>
        </p:nvSpPr>
        <p:spPr>
          <a:xfrm>
            <a:off x="5483859" y="2446654"/>
            <a:ext cx="160020" cy="826135"/>
          </a:xfrm>
          <a:custGeom>
            <a:avLst/>
            <a:gdLst/>
            <a:ahLst/>
            <a:cxnLst/>
            <a:rect l="l" t="t" r="r" b="b"/>
            <a:pathLst>
              <a:path w="160020" h="826135">
                <a:moveTo>
                  <a:pt x="0" y="710311"/>
                </a:moveTo>
                <a:lnTo>
                  <a:pt x="55117" y="825626"/>
                </a:lnTo>
                <a:lnTo>
                  <a:pt x="104735" y="730757"/>
                </a:lnTo>
                <a:lnTo>
                  <a:pt x="75945" y="730757"/>
                </a:lnTo>
                <a:lnTo>
                  <a:pt x="37845" y="730122"/>
                </a:lnTo>
                <a:lnTo>
                  <a:pt x="38210" y="711032"/>
                </a:lnTo>
                <a:lnTo>
                  <a:pt x="0" y="710311"/>
                </a:lnTo>
                <a:close/>
              </a:path>
              <a:path w="160020" h="826135">
                <a:moveTo>
                  <a:pt x="38210" y="711032"/>
                </a:moveTo>
                <a:lnTo>
                  <a:pt x="37845" y="730122"/>
                </a:lnTo>
                <a:lnTo>
                  <a:pt x="75945" y="730757"/>
                </a:lnTo>
                <a:lnTo>
                  <a:pt x="76203" y="711750"/>
                </a:lnTo>
                <a:lnTo>
                  <a:pt x="38210" y="711032"/>
                </a:lnTo>
                <a:close/>
              </a:path>
              <a:path w="160020" h="826135">
                <a:moveTo>
                  <a:pt x="76203" y="711750"/>
                </a:moveTo>
                <a:lnTo>
                  <a:pt x="75945" y="730757"/>
                </a:lnTo>
                <a:lnTo>
                  <a:pt x="104735" y="730757"/>
                </a:lnTo>
                <a:lnTo>
                  <a:pt x="114300" y="712469"/>
                </a:lnTo>
                <a:lnTo>
                  <a:pt x="76203" y="711750"/>
                </a:lnTo>
                <a:close/>
              </a:path>
              <a:path w="160020" h="826135">
                <a:moveTo>
                  <a:pt x="88459" y="395829"/>
                </a:moveTo>
                <a:lnTo>
                  <a:pt x="87884" y="395986"/>
                </a:lnTo>
                <a:lnTo>
                  <a:pt x="85216" y="397382"/>
                </a:lnTo>
                <a:lnTo>
                  <a:pt x="81152" y="401193"/>
                </a:lnTo>
                <a:lnTo>
                  <a:pt x="80010" y="402208"/>
                </a:lnTo>
                <a:lnTo>
                  <a:pt x="79120" y="403225"/>
                </a:lnTo>
                <a:lnTo>
                  <a:pt x="78231" y="404368"/>
                </a:lnTo>
                <a:lnTo>
                  <a:pt x="76326" y="407288"/>
                </a:lnTo>
                <a:lnTo>
                  <a:pt x="75691" y="408050"/>
                </a:lnTo>
                <a:lnTo>
                  <a:pt x="75311" y="408813"/>
                </a:lnTo>
                <a:lnTo>
                  <a:pt x="74802" y="409701"/>
                </a:lnTo>
                <a:lnTo>
                  <a:pt x="72898" y="413638"/>
                </a:lnTo>
                <a:lnTo>
                  <a:pt x="61722" y="453517"/>
                </a:lnTo>
                <a:lnTo>
                  <a:pt x="54482" y="498856"/>
                </a:lnTo>
                <a:lnTo>
                  <a:pt x="52704" y="511682"/>
                </a:lnTo>
                <a:lnTo>
                  <a:pt x="51180" y="525526"/>
                </a:lnTo>
                <a:lnTo>
                  <a:pt x="49529" y="539750"/>
                </a:lnTo>
                <a:lnTo>
                  <a:pt x="48005" y="554989"/>
                </a:lnTo>
                <a:lnTo>
                  <a:pt x="44068" y="602869"/>
                </a:lnTo>
                <a:lnTo>
                  <a:pt x="39750" y="673100"/>
                </a:lnTo>
                <a:lnTo>
                  <a:pt x="38210" y="711032"/>
                </a:lnTo>
                <a:lnTo>
                  <a:pt x="76203" y="711750"/>
                </a:lnTo>
                <a:lnTo>
                  <a:pt x="77850" y="675132"/>
                </a:lnTo>
                <a:lnTo>
                  <a:pt x="79755" y="639826"/>
                </a:lnTo>
                <a:lnTo>
                  <a:pt x="84581" y="573913"/>
                </a:lnTo>
                <a:lnTo>
                  <a:pt x="89026" y="529844"/>
                </a:lnTo>
                <a:lnTo>
                  <a:pt x="90424" y="516763"/>
                </a:lnTo>
                <a:lnTo>
                  <a:pt x="92201" y="503808"/>
                </a:lnTo>
                <a:lnTo>
                  <a:pt x="93725" y="492125"/>
                </a:lnTo>
                <a:lnTo>
                  <a:pt x="95503" y="480949"/>
                </a:lnTo>
                <a:lnTo>
                  <a:pt x="104139" y="439293"/>
                </a:lnTo>
                <a:lnTo>
                  <a:pt x="106538" y="431800"/>
                </a:lnTo>
                <a:lnTo>
                  <a:pt x="101091" y="431800"/>
                </a:lnTo>
                <a:lnTo>
                  <a:pt x="107806" y="428107"/>
                </a:lnTo>
                <a:lnTo>
                  <a:pt x="108811" y="426965"/>
                </a:lnTo>
                <a:lnTo>
                  <a:pt x="108965" y="426719"/>
                </a:lnTo>
                <a:lnTo>
                  <a:pt x="109474" y="426212"/>
                </a:lnTo>
                <a:lnTo>
                  <a:pt x="112939" y="426212"/>
                </a:lnTo>
                <a:lnTo>
                  <a:pt x="114680" y="424688"/>
                </a:lnTo>
                <a:lnTo>
                  <a:pt x="116712" y="422656"/>
                </a:lnTo>
                <a:lnTo>
                  <a:pt x="117475" y="421513"/>
                </a:lnTo>
                <a:lnTo>
                  <a:pt x="119506" y="418592"/>
                </a:lnTo>
                <a:lnTo>
                  <a:pt x="120523" y="417068"/>
                </a:lnTo>
                <a:lnTo>
                  <a:pt x="120903" y="416178"/>
                </a:lnTo>
                <a:lnTo>
                  <a:pt x="123698" y="410463"/>
                </a:lnTo>
                <a:lnTo>
                  <a:pt x="125938" y="404368"/>
                </a:lnTo>
                <a:lnTo>
                  <a:pt x="127449" y="399669"/>
                </a:lnTo>
                <a:lnTo>
                  <a:pt x="86232" y="399669"/>
                </a:lnTo>
                <a:lnTo>
                  <a:pt x="87204" y="398271"/>
                </a:lnTo>
                <a:lnTo>
                  <a:pt x="87333" y="398086"/>
                </a:lnTo>
                <a:lnTo>
                  <a:pt x="87809" y="397382"/>
                </a:lnTo>
                <a:lnTo>
                  <a:pt x="88011" y="397001"/>
                </a:lnTo>
                <a:lnTo>
                  <a:pt x="88459" y="395829"/>
                </a:lnTo>
                <a:close/>
              </a:path>
              <a:path w="160020" h="826135">
                <a:moveTo>
                  <a:pt x="107806" y="428107"/>
                </a:moveTo>
                <a:lnTo>
                  <a:pt x="101091" y="431800"/>
                </a:lnTo>
                <a:lnTo>
                  <a:pt x="103124" y="431292"/>
                </a:lnTo>
                <a:lnTo>
                  <a:pt x="105155" y="430656"/>
                </a:lnTo>
                <a:lnTo>
                  <a:pt x="107225" y="430092"/>
                </a:lnTo>
                <a:lnTo>
                  <a:pt x="107589" y="429387"/>
                </a:lnTo>
                <a:lnTo>
                  <a:pt x="106679" y="429387"/>
                </a:lnTo>
                <a:lnTo>
                  <a:pt x="107806" y="428107"/>
                </a:lnTo>
                <a:close/>
              </a:path>
              <a:path w="160020" h="826135">
                <a:moveTo>
                  <a:pt x="107225" y="430092"/>
                </a:moveTo>
                <a:lnTo>
                  <a:pt x="105155" y="430656"/>
                </a:lnTo>
                <a:lnTo>
                  <a:pt x="103124" y="431292"/>
                </a:lnTo>
                <a:lnTo>
                  <a:pt x="101091" y="431800"/>
                </a:lnTo>
                <a:lnTo>
                  <a:pt x="106538" y="431800"/>
                </a:lnTo>
                <a:lnTo>
                  <a:pt x="106934" y="430656"/>
                </a:lnTo>
                <a:lnTo>
                  <a:pt x="107225" y="430092"/>
                </a:lnTo>
                <a:close/>
              </a:path>
              <a:path w="160020" h="826135">
                <a:moveTo>
                  <a:pt x="111434" y="427608"/>
                </a:moveTo>
                <a:lnTo>
                  <a:pt x="108712" y="427608"/>
                </a:lnTo>
                <a:lnTo>
                  <a:pt x="108338" y="427935"/>
                </a:lnTo>
                <a:lnTo>
                  <a:pt x="107225" y="430092"/>
                </a:lnTo>
                <a:lnTo>
                  <a:pt x="107950" y="429894"/>
                </a:lnTo>
                <a:lnTo>
                  <a:pt x="110489" y="428497"/>
                </a:lnTo>
                <a:lnTo>
                  <a:pt x="111434" y="427608"/>
                </a:lnTo>
                <a:close/>
              </a:path>
              <a:path w="160020" h="826135">
                <a:moveTo>
                  <a:pt x="108240" y="427868"/>
                </a:moveTo>
                <a:lnTo>
                  <a:pt x="107806" y="428107"/>
                </a:lnTo>
                <a:lnTo>
                  <a:pt x="106679" y="429387"/>
                </a:lnTo>
                <a:lnTo>
                  <a:pt x="108024" y="428210"/>
                </a:lnTo>
                <a:lnTo>
                  <a:pt x="108240" y="427868"/>
                </a:lnTo>
                <a:close/>
              </a:path>
              <a:path w="160020" h="826135">
                <a:moveTo>
                  <a:pt x="108024" y="428210"/>
                </a:moveTo>
                <a:lnTo>
                  <a:pt x="106679" y="429387"/>
                </a:lnTo>
                <a:lnTo>
                  <a:pt x="107589" y="429387"/>
                </a:lnTo>
                <a:lnTo>
                  <a:pt x="107720" y="429132"/>
                </a:lnTo>
                <a:lnTo>
                  <a:pt x="107441" y="429132"/>
                </a:lnTo>
                <a:lnTo>
                  <a:pt x="108024" y="428210"/>
                </a:lnTo>
                <a:close/>
              </a:path>
              <a:path w="160020" h="826135">
                <a:moveTo>
                  <a:pt x="108175" y="428078"/>
                </a:moveTo>
                <a:lnTo>
                  <a:pt x="108024" y="428210"/>
                </a:lnTo>
                <a:lnTo>
                  <a:pt x="107441" y="429132"/>
                </a:lnTo>
                <a:lnTo>
                  <a:pt x="108175" y="428078"/>
                </a:lnTo>
                <a:close/>
              </a:path>
              <a:path w="160020" h="826135">
                <a:moveTo>
                  <a:pt x="108338" y="427935"/>
                </a:moveTo>
                <a:lnTo>
                  <a:pt x="108175" y="428078"/>
                </a:lnTo>
                <a:lnTo>
                  <a:pt x="107441" y="429132"/>
                </a:lnTo>
                <a:lnTo>
                  <a:pt x="107720" y="429132"/>
                </a:lnTo>
                <a:lnTo>
                  <a:pt x="108338" y="427935"/>
                </a:lnTo>
                <a:close/>
              </a:path>
              <a:path w="160020" h="826135">
                <a:moveTo>
                  <a:pt x="108372" y="427795"/>
                </a:moveTo>
                <a:lnTo>
                  <a:pt x="108240" y="427868"/>
                </a:lnTo>
                <a:lnTo>
                  <a:pt x="108024" y="428210"/>
                </a:lnTo>
                <a:lnTo>
                  <a:pt x="108175" y="428078"/>
                </a:lnTo>
                <a:lnTo>
                  <a:pt x="108372" y="427795"/>
                </a:lnTo>
                <a:close/>
              </a:path>
              <a:path w="160020" h="826135">
                <a:moveTo>
                  <a:pt x="108811" y="426965"/>
                </a:moveTo>
                <a:lnTo>
                  <a:pt x="107806" y="428107"/>
                </a:lnTo>
                <a:lnTo>
                  <a:pt x="108240" y="427868"/>
                </a:lnTo>
                <a:lnTo>
                  <a:pt x="108811" y="426965"/>
                </a:lnTo>
                <a:close/>
              </a:path>
              <a:path w="160020" h="826135">
                <a:moveTo>
                  <a:pt x="108425" y="427766"/>
                </a:moveTo>
                <a:lnTo>
                  <a:pt x="108175" y="428078"/>
                </a:lnTo>
                <a:lnTo>
                  <a:pt x="108338" y="427935"/>
                </a:lnTo>
                <a:lnTo>
                  <a:pt x="108425" y="427766"/>
                </a:lnTo>
                <a:close/>
              </a:path>
              <a:path w="160020" h="826135">
                <a:moveTo>
                  <a:pt x="108712" y="427608"/>
                </a:moveTo>
                <a:lnTo>
                  <a:pt x="108425" y="427766"/>
                </a:lnTo>
                <a:lnTo>
                  <a:pt x="108338" y="427935"/>
                </a:lnTo>
                <a:lnTo>
                  <a:pt x="108712" y="427608"/>
                </a:lnTo>
                <a:close/>
              </a:path>
              <a:path w="160020" h="826135">
                <a:moveTo>
                  <a:pt x="108879" y="426887"/>
                </a:moveTo>
                <a:lnTo>
                  <a:pt x="108240" y="427868"/>
                </a:lnTo>
                <a:lnTo>
                  <a:pt x="108372" y="427795"/>
                </a:lnTo>
                <a:lnTo>
                  <a:pt x="108521" y="427581"/>
                </a:lnTo>
                <a:lnTo>
                  <a:pt x="108879" y="426887"/>
                </a:lnTo>
                <a:close/>
              </a:path>
              <a:path w="160020" h="826135">
                <a:moveTo>
                  <a:pt x="108521" y="427581"/>
                </a:moveTo>
                <a:lnTo>
                  <a:pt x="108372" y="427795"/>
                </a:lnTo>
                <a:lnTo>
                  <a:pt x="108521" y="427581"/>
                </a:lnTo>
                <a:close/>
              </a:path>
              <a:path w="160020" h="826135">
                <a:moveTo>
                  <a:pt x="112939" y="426212"/>
                </a:moveTo>
                <a:lnTo>
                  <a:pt x="109474" y="426212"/>
                </a:lnTo>
                <a:lnTo>
                  <a:pt x="108521" y="427581"/>
                </a:lnTo>
                <a:lnTo>
                  <a:pt x="108425" y="427766"/>
                </a:lnTo>
                <a:lnTo>
                  <a:pt x="108712" y="427608"/>
                </a:lnTo>
                <a:lnTo>
                  <a:pt x="111434" y="427608"/>
                </a:lnTo>
                <a:lnTo>
                  <a:pt x="112939" y="426212"/>
                </a:lnTo>
                <a:close/>
              </a:path>
              <a:path w="160020" h="826135">
                <a:moveTo>
                  <a:pt x="109474" y="426212"/>
                </a:moveTo>
                <a:lnTo>
                  <a:pt x="108879" y="426887"/>
                </a:lnTo>
                <a:lnTo>
                  <a:pt x="108521" y="427581"/>
                </a:lnTo>
                <a:lnTo>
                  <a:pt x="109474" y="426212"/>
                </a:lnTo>
                <a:close/>
              </a:path>
              <a:path w="160020" h="826135">
                <a:moveTo>
                  <a:pt x="108965" y="426719"/>
                </a:moveTo>
                <a:lnTo>
                  <a:pt x="108811" y="426965"/>
                </a:lnTo>
                <a:lnTo>
                  <a:pt x="108965" y="426719"/>
                </a:lnTo>
                <a:close/>
              </a:path>
              <a:path w="160020" h="826135">
                <a:moveTo>
                  <a:pt x="109026" y="426719"/>
                </a:moveTo>
                <a:lnTo>
                  <a:pt x="108879" y="426887"/>
                </a:lnTo>
                <a:lnTo>
                  <a:pt x="109026" y="426719"/>
                </a:lnTo>
                <a:close/>
              </a:path>
              <a:path w="160020" h="826135">
                <a:moveTo>
                  <a:pt x="87429" y="398099"/>
                </a:moveTo>
                <a:lnTo>
                  <a:pt x="87257" y="398196"/>
                </a:lnTo>
                <a:lnTo>
                  <a:pt x="86232" y="399669"/>
                </a:lnTo>
                <a:lnTo>
                  <a:pt x="87095" y="398731"/>
                </a:lnTo>
                <a:lnTo>
                  <a:pt x="87429" y="398099"/>
                </a:lnTo>
                <a:close/>
              </a:path>
              <a:path w="160020" h="826135">
                <a:moveTo>
                  <a:pt x="87095" y="398731"/>
                </a:moveTo>
                <a:lnTo>
                  <a:pt x="86232" y="399669"/>
                </a:lnTo>
                <a:lnTo>
                  <a:pt x="127449" y="399669"/>
                </a:lnTo>
                <a:lnTo>
                  <a:pt x="127612" y="399161"/>
                </a:lnTo>
                <a:lnTo>
                  <a:pt x="86867" y="399161"/>
                </a:lnTo>
                <a:lnTo>
                  <a:pt x="87095" y="398731"/>
                </a:lnTo>
                <a:close/>
              </a:path>
              <a:path w="160020" h="826135">
                <a:moveTo>
                  <a:pt x="87152" y="398669"/>
                </a:moveTo>
                <a:lnTo>
                  <a:pt x="86867" y="399161"/>
                </a:lnTo>
                <a:lnTo>
                  <a:pt x="87152" y="398669"/>
                </a:lnTo>
                <a:close/>
              </a:path>
              <a:path w="160020" h="826135">
                <a:moveTo>
                  <a:pt x="129057" y="394081"/>
                </a:moveTo>
                <a:lnTo>
                  <a:pt x="94614" y="394081"/>
                </a:lnTo>
                <a:lnTo>
                  <a:pt x="87948" y="397809"/>
                </a:lnTo>
                <a:lnTo>
                  <a:pt x="87152" y="398669"/>
                </a:lnTo>
                <a:lnTo>
                  <a:pt x="86867" y="399161"/>
                </a:lnTo>
                <a:lnTo>
                  <a:pt x="127612" y="399161"/>
                </a:lnTo>
                <a:lnTo>
                  <a:pt x="128154" y="397467"/>
                </a:lnTo>
                <a:lnTo>
                  <a:pt x="129057" y="394081"/>
                </a:lnTo>
                <a:close/>
              </a:path>
              <a:path w="160020" h="826135">
                <a:moveTo>
                  <a:pt x="87507" y="398056"/>
                </a:moveTo>
                <a:lnTo>
                  <a:pt x="87095" y="398731"/>
                </a:lnTo>
                <a:lnTo>
                  <a:pt x="87507" y="398056"/>
                </a:lnTo>
                <a:close/>
              </a:path>
              <a:path w="160020" h="826135">
                <a:moveTo>
                  <a:pt x="87938" y="397815"/>
                </a:moveTo>
                <a:lnTo>
                  <a:pt x="87507" y="398056"/>
                </a:lnTo>
                <a:lnTo>
                  <a:pt x="87152" y="398669"/>
                </a:lnTo>
                <a:lnTo>
                  <a:pt x="87938" y="397815"/>
                </a:lnTo>
                <a:close/>
              </a:path>
              <a:path w="160020" h="826135">
                <a:moveTo>
                  <a:pt x="87333" y="39808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257" y="39819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525" y="397918"/>
                </a:moveTo>
                <a:lnTo>
                  <a:pt x="87368" y="398056"/>
                </a:lnTo>
                <a:lnTo>
                  <a:pt x="87257" y="398196"/>
                </a:lnTo>
                <a:lnTo>
                  <a:pt x="87429" y="398099"/>
                </a:lnTo>
                <a:lnTo>
                  <a:pt x="87525" y="397918"/>
                </a:lnTo>
                <a:close/>
              </a:path>
              <a:path w="160020" h="826135">
                <a:moveTo>
                  <a:pt x="87650" y="397809"/>
                </a:moveTo>
                <a:lnTo>
                  <a:pt x="87429" y="398099"/>
                </a:lnTo>
                <a:lnTo>
                  <a:pt x="87650" y="397809"/>
                </a:lnTo>
                <a:close/>
              </a:path>
              <a:path w="160020" h="826135">
                <a:moveTo>
                  <a:pt x="87764" y="397467"/>
                </a:moveTo>
                <a:lnTo>
                  <a:pt x="87333" y="398086"/>
                </a:lnTo>
                <a:lnTo>
                  <a:pt x="87525" y="397918"/>
                </a:lnTo>
                <a:lnTo>
                  <a:pt x="87764" y="397467"/>
                </a:lnTo>
                <a:close/>
              </a:path>
              <a:path w="160020" h="826135">
                <a:moveTo>
                  <a:pt x="89153" y="396494"/>
                </a:moveTo>
                <a:lnTo>
                  <a:pt x="87650" y="397809"/>
                </a:lnTo>
                <a:lnTo>
                  <a:pt x="87507" y="398056"/>
                </a:lnTo>
                <a:lnTo>
                  <a:pt x="87943" y="397809"/>
                </a:lnTo>
                <a:lnTo>
                  <a:pt x="89153" y="396494"/>
                </a:lnTo>
                <a:close/>
              </a:path>
              <a:path w="160020" h="826135">
                <a:moveTo>
                  <a:pt x="88264" y="396747"/>
                </a:moveTo>
                <a:lnTo>
                  <a:pt x="87742" y="397509"/>
                </a:lnTo>
                <a:lnTo>
                  <a:pt x="87525" y="397918"/>
                </a:lnTo>
                <a:lnTo>
                  <a:pt x="88264" y="396747"/>
                </a:lnTo>
                <a:close/>
              </a:path>
              <a:path w="160020" h="826135">
                <a:moveTo>
                  <a:pt x="90300" y="396494"/>
                </a:moveTo>
                <a:lnTo>
                  <a:pt x="89153" y="396494"/>
                </a:lnTo>
                <a:lnTo>
                  <a:pt x="87938" y="397815"/>
                </a:lnTo>
                <a:lnTo>
                  <a:pt x="90300" y="396494"/>
                </a:lnTo>
                <a:close/>
              </a:path>
              <a:path w="160020" h="826135">
                <a:moveTo>
                  <a:pt x="88863" y="396747"/>
                </a:moveTo>
                <a:lnTo>
                  <a:pt x="88264" y="396747"/>
                </a:lnTo>
                <a:lnTo>
                  <a:pt x="87650" y="397809"/>
                </a:lnTo>
                <a:lnTo>
                  <a:pt x="88863" y="396747"/>
                </a:lnTo>
                <a:close/>
              </a:path>
              <a:path w="160020" h="826135">
                <a:moveTo>
                  <a:pt x="94614" y="394081"/>
                </a:moveTo>
                <a:lnTo>
                  <a:pt x="92710" y="394588"/>
                </a:lnTo>
                <a:lnTo>
                  <a:pt x="90677" y="395224"/>
                </a:lnTo>
                <a:lnTo>
                  <a:pt x="88459" y="395829"/>
                </a:lnTo>
                <a:lnTo>
                  <a:pt x="88011" y="397001"/>
                </a:lnTo>
                <a:lnTo>
                  <a:pt x="87764" y="397467"/>
                </a:lnTo>
                <a:lnTo>
                  <a:pt x="88264" y="396747"/>
                </a:lnTo>
                <a:lnTo>
                  <a:pt x="88863" y="396747"/>
                </a:lnTo>
                <a:lnTo>
                  <a:pt x="89153" y="396494"/>
                </a:lnTo>
                <a:lnTo>
                  <a:pt x="90300" y="396494"/>
                </a:lnTo>
                <a:lnTo>
                  <a:pt x="94614" y="394081"/>
                </a:lnTo>
                <a:close/>
              </a:path>
              <a:path w="160020" h="826135">
                <a:moveTo>
                  <a:pt x="121538" y="0"/>
                </a:moveTo>
                <a:lnTo>
                  <a:pt x="121277" y="38988"/>
                </a:lnTo>
                <a:lnTo>
                  <a:pt x="120499" y="77469"/>
                </a:lnTo>
                <a:lnTo>
                  <a:pt x="117855" y="150875"/>
                </a:lnTo>
                <a:lnTo>
                  <a:pt x="113664" y="220218"/>
                </a:lnTo>
                <a:lnTo>
                  <a:pt x="109727" y="267334"/>
                </a:lnTo>
                <a:lnTo>
                  <a:pt x="108203" y="282194"/>
                </a:lnTo>
                <a:lnTo>
                  <a:pt x="106806" y="296163"/>
                </a:lnTo>
                <a:lnTo>
                  <a:pt x="101853" y="334137"/>
                </a:lnTo>
                <a:lnTo>
                  <a:pt x="94868" y="373761"/>
                </a:lnTo>
                <a:lnTo>
                  <a:pt x="88459" y="395829"/>
                </a:lnTo>
                <a:lnTo>
                  <a:pt x="90677" y="395224"/>
                </a:lnTo>
                <a:lnTo>
                  <a:pt x="92710" y="394588"/>
                </a:lnTo>
                <a:lnTo>
                  <a:pt x="94614" y="394081"/>
                </a:lnTo>
                <a:lnTo>
                  <a:pt x="129057" y="394081"/>
                </a:lnTo>
                <a:lnTo>
                  <a:pt x="130175" y="389889"/>
                </a:lnTo>
                <a:lnTo>
                  <a:pt x="137922" y="351027"/>
                </a:lnTo>
                <a:lnTo>
                  <a:pt x="144652" y="300227"/>
                </a:lnTo>
                <a:lnTo>
                  <a:pt x="147574" y="270890"/>
                </a:lnTo>
                <a:lnTo>
                  <a:pt x="149098" y="255269"/>
                </a:lnTo>
                <a:lnTo>
                  <a:pt x="153924" y="188340"/>
                </a:lnTo>
                <a:lnTo>
                  <a:pt x="157514" y="114300"/>
                </a:lnTo>
                <a:lnTo>
                  <a:pt x="159387" y="38607"/>
                </a:lnTo>
                <a:lnTo>
                  <a:pt x="159638" y="253"/>
                </a:lnTo>
                <a:lnTo>
                  <a:pt x="121538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2"/>
          <p:cNvSpPr txBox="1"/>
          <p:nvPr/>
        </p:nvSpPr>
        <p:spPr>
          <a:xfrm>
            <a:off x="3928109" y="3271265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90"/>
              </a:spcBef>
            </a:pPr>
            <a:r>
              <a:rPr sz="1800" b="1" spc="-229" dirty="0">
                <a:solidFill>
                  <a:srgbClr val="636363"/>
                </a:solidFill>
                <a:latin typeface="Trebuchet MS"/>
                <a:cs typeface="Trebuchet MS"/>
              </a:rPr>
              <a:t>A,C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0" name="object 23"/>
          <p:cNvGrpSpPr/>
          <p:nvPr/>
        </p:nvGrpSpPr>
        <p:grpSpPr>
          <a:xfrm>
            <a:off x="3827145" y="3261740"/>
            <a:ext cx="567690" cy="384810"/>
            <a:chOff x="3827145" y="3261740"/>
            <a:chExt cx="567690" cy="384810"/>
          </a:xfrm>
        </p:grpSpPr>
        <p:sp>
          <p:nvSpPr>
            <p:cNvPr id="251" name="object 24"/>
            <p:cNvSpPr/>
            <p:nvPr/>
          </p:nvSpPr>
          <p:spPr>
            <a:xfrm>
              <a:off x="38366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"/>
            <p:cNvSpPr/>
            <p:nvPr/>
          </p:nvSpPr>
          <p:spPr>
            <a:xfrm>
              <a:off x="38366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6"/>
            <p:cNvSpPr/>
            <p:nvPr/>
          </p:nvSpPr>
          <p:spPr>
            <a:xfrm>
              <a:off x="42938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7"/>
            <p:cNvSpPr/>
            <p:nvPr/>
          </p:nvSpPr>
          <p:spPr>
            <a:xfrm>
              <a:off x="42938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5" name="object 28"/>
          <p:cNvSpPr txBox="1"/>
          <p:nvPr/>
        </p:nvSpPr>
        <p:spPr>
          <a:xfrm>
            <a:off x="4385309" y="3271265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90"/>
              </a:spcBef>
            </a:pPr>
            <a:r>
              <a:rPr sz="1800" b="1" spc="-220" dirty="0">
                <a:solidFill>
                  <a:srgbClr val="636363"/>
                </a:solidFill>
                <a:latin typeface="Trebuchet MS"/>
                <a:cs typeface="Trebuchet MS"/>
              </a:rPr>
              <a:t>B,A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6" name="object 29"/>
          <p:cNvGrpSpPr/>
          <p:nvPr/>
        </p:nvGrpSpPr>
        <p:grpSpPr>
          <a:xfrm>
            <a:off x="4741545" y="3261740"/>
            <a:ext cx="566420" cy="384810"/>
            <a:chOff x="4741545" y="3261740"/>
            <a:chExt cx="566420" cy="384810"/>
          </a:xfrm>
        </p:grpSpPr>
        <p:sp>
          <p:nvSpPr>
            <p:cNvPr id="257" name="object 30"/>
            <p:cNvSpPr/>
            <p:nvPr/>
          </p:nvSpPr>
          <p:spPr>
            <a:xfrm>
              <a:off x="47510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31"/>
            <p:cNvSpPr/>
            <p:nvPr/>
          </p:nvSpPr>
          <p:spPr>
            <a:xfrm>
              <a:off x="47510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32"/>
            <p:cNvSpPr/>
            <p:nvPr/>
          </p:nvSpPr>
          <p:spPr>
            <a:xfrm>
              <a:off x="4840986" y="327126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33"/>
            <p:cNvSpPr/>
            <p:nvPr/>
          </p:nvSpPr>
          <p:spPr>
            <a:xfrm>
              <a:off x="4840986" y="327126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34"/>
            <p:cNvSpPr/>
            <p:nvPr/>
          </p:nvSpPr>
          <p:spPr>
            <a:xfrm>
              <a:off x="5206746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35"/>
            <p:cNvSpPr/>
            <p:nvPr/>
          </p:nvSpPr>
          <p:spPr>
            <a:xfrm>
              <a:off x="5206746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3" name="object 36"/>
          <p:cNvSpPr/>
          <p:nvPr/>
        </p:nvSpPr>
        <p:spPr>
          <a:xfrm>
            <a:off x="6062471" y="2446020"/>
            <a:ext cx="1163320" cy="826769"/>
          </a:xfrm>
          <a:custGeom>
            <a:avLst/>
            <a:gdLst/>
            <a:ahLst/>
            <a:cxnLst/>
            <a:rect l="l" t="t" r="r" b="b"/>
            <a:pathLst>
              <a:path w="1163320" h="826770">
                <a:moveTo>
                  <a:pt x="1088016" y="719412"/>
                </a:moveTo>
                <a:lnTo>
                  <a:pt x="1051432" y="727963"/>
                </a:lnTo>
                <a:lnTo>
                  <a:pt x="1133221" y="826262"/>
                </a:lnTo>
                <a:lnTo>
                  <a:pt x="1154137" y="738378"/>
                </a:lnTo>
                <a:lnTo>
                  <a:pt x="1093088" y="738378"/>
                </a:lnTo>
                <a:lnTo>
                  <a:pt x="1088016" y="719412"/>
                </a:lnTo>
                <a:close/>
              </a:path>
              <a:path w="1163320" h="826770">
                <a:moveTo>
                  <a:pt x="1088262" y="719355"/>
                </a:moveTo>
                <a:lnTo>
                  <a:pt x="1088016" y="719412"/>
                </a:lnTo>
                <a:lnTo>
                  <a:pt x="1093088" y="738378"/>
                </a:lnTo>
                <a:lnTo>
                  <a:pt x="1129919" y="728726"/>
                </a:lnTo>
                <a:lnTo>
                  <a:pt x="1127686" y="720344"/>
                </a:lnTo>
                <a:lnTo>
                  <a:pt x="1088771" y="720344"/>
                </a:lnTo>
                <a:lnTo>
                  <a:pt x="1088262" y="719355"/>
                </a:lnTo>
                <a:close/>
              </a:path>
              <a:path w="1163320" h="826770">
                <a:moveTo>
                  <a:pt x="1162811" y="701929"/>
                </a:moveTo>
                <a:lnTo>
                  <a:pt x="1125128" y="710737"/>
                </a:lnTo>
                <a:lnTo>
                  <a:pt x="1129919" y="728726"/>
                </a:lnTo>
                <a:lnTo>
                  <a:pt x="1093088" y="738378"/>
                </a:lnTo>
                <a:lnTo>
                  <a:pt x="1154137" y="738378"/>
                </a:lnTo>
                <a:lnTo>
                  <a:pt x="1162811" y="701929"/>
                </a:lnTo>
                <a:close/>
              </a:path>
              <a:path w="1163320" h="826770">
                <a:moveTo>
                  <a:pt x="1088365" y="719330"/>
                </a:moveTo>
                <a:lnTo>
                  <a:pt x="1088771" y="720344"/>
                </a:lnTo>
                <a:lnTo>
                  <a:pt x="1088365" y="719330"/>
                </a:lnTo>
                <a:close/>
              </a:path>
              <a:path w="1163320" h="826770">
                <a:moveTo>
                  <a:pt x="1125128" y="710737"/>
                </a:moveTo>
                <a:lnTo>
                  <a:pt x="1088365" y="719330"/>
                </a:lnTo>
                <a:lnTo>
                  <a:pt x="1088771" y="720344"/>
                </a:lnTo>
                <a:lnTo>
                  <a:pt x="1127686" y="720344"/>
                </a:lnTo>
                <a:lnTo>
                  <a:pt x="1125128" y="710737"/>
                </a:lnTo>
                <a:close/>
              </a:path>
              <a:path w="1163320" h="826770">
                <a:moveTo>
                  <a:pt x="1087719" y="718299"/>
                </a:moveTo>
                <a:lnTo>
                  <a:pt x="1088016" y="719412"/>
                </a:lnTo>
                <a:lnTo>
                  <a:pt x="1088262" y="719355"/>
                </a:lnTo>
                <a:lnTo>
                  <a:pt x="1087719" y="718299"/>
                </a:lnTo>
                <a:close/>
              </a:path>
              <a:path w="1163320" h="826770">
                <a:moveTo>
                  <a:pt x="1087247" y="716534"/>
                </a:moveTo>
                <a:lnTo>
                  <a:pt x="1087719" y="718299"/>
                </a:lnTo>
                <a:lnTo>
                  <a:pt x="1088262" y="719355"/>
                </a:lnTo>
                <a:lnTo>
                  <a:pt x="1087247" y="716534"/>
                </a:lnTo>
                <a:close/>
              </a:path>
              <a:path w="1163320" h="826770">
                <a:moveTo>
                  <a:pt x="1100331" y="716534"/>
                </a:moveTo>
                <a:lnTo>
                  <a:pt x="1087247" y="716534"/>
                </a:lnTo>
                <a:lnTo>
                  <a:pt x="1088365" y="719330"/>
                </a:lnTo>
                <a:lnTo>
                  <a:pt x="1100331" y="716534"/>
                </a:lnTo>
                <a:close/>
              </a:path>
              <a:path w="1163320" h="826770">
                <a:moveTo>
                  <a:pt x="38100" y="0"/>
                </a:moveTo>
                <a:lnTo>
                  <a:pt x="0" y="1524"/>
                </a:lnTo>
                <a:lnTo>
                  <a:pt x="762" y="20828"/>
                </a:lnTo>
                <a:lnTo>
                  <a:pt x="3428" y="41910"/>
                </a:lnTo>
                <a:lnTo>
                  <a:pt x="13207" y="82804"/>
                </a:lnTo>
                <a:lnTo>
                  <a:pt x="29082" y="123190"/>
                </a:lnTo>
                <a:lnTo>
                  <a:pt x="50545" y="162052"/>
                </a:lnTo>
                <a:lnTo>
                  <a:pt x="76962" y="199390"/>
                </a:lnTo>
                <a:lnTo>
                  <a:pt x="107823" y="234950"/>
                </a:lnTo>
                <a:lnTo>
                  <a:pt x="142875" y="268478"/>
                </a:lnTo>
                <a:lnTo>
                  <a:pt x="181482" y="299593"/>
                </a:lnTo>
                <a:lnTo>
                  <a:pt x="223519" y="328294"/>
                </a:lnTo>
                <a:lnTo>
                  <a:pt x="268224" y="354075"/>
                </a:lnTo>
                <a:lnTo>
                  <a:pt x="315722" y="376681"/>
                </a:lnTo>
                <a:lnTo>
                  <a:pt x="365125" y="395986"/>
                </a:lnTo>
                <a:lnTo>
                  <a:pt x="416051" y="411480"/>
                </a:lnTo>
                <a:lnTo>
                  <a:pt x="468629" y="422910"/>
                </a:lnTo>
                <a:lnTo>
                  <a:pt x="521843" y="430149"/>
                </a:lnTo>
                <a:lnTo>
                  <a:pt x="601852" y="433197"/>
                </a:lnTo>
                <a:lnTo>
                  <a:pt x="626999" y="434975"/>
                </a:lnTo>
                <a:lnTo>
                  <a:pt x="677163" y="441579"/>
                </a:lnTo>
                <a:lnTo>
                  <a:pt x="726439" y="452500"/>
                </a:lnTo>
                <a:lnTo>
                  <a:pt x="774826" y="467106"/>
                </a:lnTo>
                <a:lnTo>
                  <a:pt x="821562" y="485394"/>
                </a:lnTo>
                <a:lnTo>
                  <a:pt x="866139" y="506730"/>
                </a:lnTo>
                <a:lnTo>
                  <a:pt x="908557" y="531113"/>
                </a:lnTo>
                <a:lnTo>
                  <a:pt x="948181" y="558038"/>
                </a:lnTo>
                <a:lnTo>
                  <a:pt x="984376" y="587375"/>
                </a:lnTo>
                <a:lnTo>
                  <a:pt x="1017016" y="618490"/>
                </a:lnTo>
                <a:lnTo>
                  <a:pt x="1045463" y="651382"/>
                </a:lnTo>
                <a:lnTo>
                  <a:pt x="1069467" y="685292"/>
                </a:lnTo>
                <a:lnTo>
                  <a:pt x="1087719" y="718299"/>
                </a:lnTo>
                <a:lnTo>
                  <a:pt x="1087247" y="716534"/>
                </a:lnTo>
                <a:lnTo>
                  <a:pt x="1100331" y="716534"/>
                </a:lnTo>
                <a:lnTo>
                  <a:pt x="1125128" y="710737"/>
                </a:lnTo>
                <a:lnTo>
                  <a:pt x="1123696" y="705357"/>
                </a:lnTo>
                <a:lnTo>
                  <a:pt x="1123187" y="704088"/>
                </a:lnTo>
                <a:lnTo>
                  <a:pt x="1122488" y="702818"/>
                </a:lnTo>
                <a:lnTo>
                  <a:pt x="1112520" y="683260"/>
                </a:lnTo>
                <a:lnTo>
                  <a:pt x="1088517" y="645413"/>
                </a:lnTo>
                <a:lnTo>
                  <a:pt x="1059814" y="609092"/>
                </a:lnTo>
                <a:lnTo>
                  <a:pt x="1026795" y="574548"/>
                </a:lnTo>
                <a:lnTo>
                  <a:pt x="989964" y="542290"/>
                </a:lnTo>
                <a:lnTo>
                  <a:pt x="949578" y="512444"/>
                </a:lnTo>
                <a:lnTo>
                  <a:pt x="906145" y="485267"/>
                </a:lnTo>
                <a:lnTo>
                  <a:pt x="859917" y="461010"/>
                </a:lnTo>
                <a:lnTo>
                  <a:pt x="811529" y="440055"/>
                </a:lnTo>
                <a:lnTo>
                  <a:pt x="761110" y="422656"/>
                </a:lnTo>
                <a:lnTo>
                  <a:pt x="709295" y="409194"/>
                </a:lnTo>
                <a:lnTo>
                  <a:pt x="656335" y="399923"/>
                </a:lnTo>
                <a:lnTo>
                  <a:pt x="602742" y="395097"/>
                </a:lnTo>
                <a:lnTo>
                  <a:pt x="551306" y="393954"/>
                </a:lnTo>
                <a:lnTo>
                  <a:pt x="526160" y="392303"/>
                </a:lnTo>
                <a:lnTo>
                  <a:pt x="475869" y="385572"/>
                </a:lnTo>
                <a:lnTo>
                  <a:pt x="426592" y="374904"/>
                </a:lnTo>
                <a:lnTo>
                  <a:pt x="378205" y="360172"/>
                </a:lnTo>
                <a:lnTo>
                  <a:pt x="331469" y="342011"/>
                </a:lnTo>
                <a:lnTo>
                  <a:pt x="286638" y="320675"/>
                </a:lnTo>
                <a:lnTo>
                  <a:pt x="244348" y="296418"/>
                </a:lnTo>
                <a:lnTo>
                  <a:pt x="204850" y="269494"/>
                </a:lnTo>
                <a:lnTo>
                  <a:pt x="168528" y="240284"/>
                </a:lnTo>
                <a:lnTo>
                  <a:pt x="136016" y="209296"/>
                </a:lnTo>
                <a:lnTo>
                  <a:pt x="107441" y="176530"/>
                </a:lnTo>
                <a:lnTo>
                  <a:pt x="83312" y="142621"/>
                </a:lnTo>
                <a:lnTo>
                  <a:pt x="64007" y="107950"/>
                </a:lnTo>
                <a:lnTo>
                  <a:pt x="44830" y="54863"/>
                </a:lnTo>
                <a:lnTo>
                  <a:pt x="38862" y="19304"/>
                </a:lnTo>
                <a:lnTo>
                  <a:pt x="381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4" name="object 37"/>
          <p:cNvGraphicFramePr>
            <a:graphicFrameLocks noGrp="1"/>
          </p:cNvGraphicFramePr>
          <p:nvPr/>
        </p:nvGraphicFramePr>
        <p:xfrm>
          <a:off x="2163317" y="3255232"/>
          <a:ext cx="146176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4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20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5" name="object 38"/>
          <p:cNvGraphicFramePr>
            <a:graphicFrameLocks noGrp="1"/>
          </p:cNvGraphicFramePr>
          <p:nvPr/>
        </p:nvGraphicFramePr>
        <p:xfrm>
          <a:off x="5483733" y="3261740"/>
          <a:ext cx="146176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9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4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" name="object 39"/>
          <p:cNvGraphicFramePr>
            <a:graphicFrameLocks noGrp="1"/>
          </p:cNvGraphicFramePr>
          <p:nvPr/>
        </p:nvGraphicFramePr>
        <p:xfrm>
          <a:off x="7140320" y="3261740"/>
          <a:ext cx="14617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1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C,C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3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C,D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" name="object 40"/>
          <p:cNvSpPr txBox="1"/>
          <p:nvPr/>
        </p:nvSpPr>
        <p:spPr>
          <a:xfrm>
            <a:off x="457200" y="1536064"/>
            <a:ext cx="215963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2400" b="1" spc="-35" dirty="0">
                <a:solidFill>
                  <a:srgbClr val="636363"/>
                </a:solidFill>
                <a:latin typeface="Trebuchet MS"/>
                <a:cs typeface="Trebuchet MS"/>
              </a:rPr>
              <a:t>Find </a:t>
            </a:r>
            <a:r>
              <a:rPr sz="2400" b="1" spc="-40" dirty="0">
                <a:solidFill>
                  <a:srgbClr val="636363"/>
                </a:solidFill>
                <a:latin typeface="Trebuchet MS"/>
                <a:cs typeface="Trebuchet MS"/>
              </a:rPr>
              <a:t>Key=(A,B)  </a:t>
            </a:r>
            <a:r>
              <a:rPr sz="2400" b="1" spc="-35" dirty="0">
                <a:solidFill>
                  <a:srgbClr val="636363"/>
                </a:solidFill>
                <a:latin typeface="Trebuchet MS"/>
                <a:cs typeface="Trebuchet MS"/>
              </a:rPr>
              <a:t>Find</a:t>
            </a:r>
            <a:r>
              <a:rPr sz="2400" b="1" spc="390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2400" b="1" spc="5" dirty="0">
                <a:solidFill>
                  <a:srgbClr val="636363"/>
                </a:solidFill>
                <a:latin typeface="Trebuchet MS"/>
                <a:cs typeface="Trebuchet MS"/>
              </a:rPr>
              <a:t>Key=(A,</a:t>
            </a:r>
            <a:r>
              <a:rPr sz="2400" b="1" spc="5" dirty="0">
                <a:solidFill>
                  <a:srgbClr val="EE3D42"/>
                </a:solidFill>
                <a:latin typeface="Trebuchet MS"/>
                <a:cs typeface="Trebuchet MS"/>
              </a:rPr>
              <a:t>*</a:t>
            </a:r>
            <a:r>
              <a:rPr sz="2400" b="1" spc="5" dirty="0">
                <a:solidFill>
                  <a:srgbClr val="636363"/>
                </a:solidFill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268" name="object 41"/>
          <p:cNvGrpSpPr/>
          <p:nvPr/>
        </p:nvGrpSpPr>
        <p:grpSpPr>
          <a:xfrm>
            <a:off x="2224023" y="2445892"/>
            <a:ext cx="2505710" cy="1628139"/>
            <a:chOff x="2224023" y="2445892"/>
            <a:chExt cx="2505710" cy="1628139"/>
          </a:xfrm>
        </p:grpSpPr>
        <p:sp>
          <p:nvSpPr>
            <p:cNvPr id="269" name="object 42"/>
            <p:cNvSpPr/>
            <p:nvPr/>
          </p:nvSpPr>
          <p:spPr>
            <a:xfrm>
              <a:off x="3887723" y="3662171"/>
              <a:ext cx="457200" cy="411480"/>
            </a:xfrm>
            <a:custGeom>
              <a:avLst/>
              <a:gdLst/>
              <a:ahLst/>
              <a:cxnLst/>
              <a:rect l="l" t="t" r="r" b="b"/>
              <a:pathLst>
                <a:path w="457200" h="411479">
                  <a:moveTo>
                    <a:pt x="228600" y="0"/>
                  </a:moveTo>
                  <a:lnTo>
                    <a:pt x="0" y="205866"/>
                  </a:lnTo>
                  <a:lnTo>
                    <a:pt x="114300" y="205866"/>
                  </a:lnTo>
                  <a:lnTo>
                    <a:pt x="114300" y="411479"/>
                  </a:lnTo>
                  <a:lnTo>
                    <a:pt x="342900" y="411479"/>
                  </a:lnTo>
                  <a:lnTo>
                    <a:pt x="342900" y="205866"/>
                  </a:lnTo>
                  <a:lnTo>
                    <a:pt x="457200" y="20586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43"/>
            <p:cNvSpPr/>
            <p:nvPr/>
          </p:nvSpPr>
          <p:spPr>
            <a:xfrm>
              <a:off x="3841241" y="3271265"/>
              <a:ext cx="538480" cy="365760"/>
            </a:xfrm>
            <a:custGeom>
              <a:avLst/>
              <a:gdLst/>
              <a:ahLst/>
              <a:cxnLst/>
              <a:rect l="l" t="t" r="r" b="b"/>
              <a:pathLst>
                <a:path w="538479" h="365760">
                  <a:moveTo>
                    <a:pt x="0" y="17779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520192" y="0"/>
                  </a:lnTo>
                  <a:lnTo>
                    <a:pt x="529971" y="0"/>
                  </a:lnTo>
                  <a:lnTo>
                    <a:pt x="537972" y="8000"/>
                  </a:lnTo>
                  <a:lnTo>
                    <a:pt x="537972" y="17779"/>
                  </a:lnTo>
                  <a:lnTo>
                    <a:pt x="537972" y="347979"/>
                  </a:lnTo>
                  <a:lnTo>
                    <a:pt x="537972" y="357758"/>
                  </a:lnTo>
                  <a:lnTo>
                    <a:pt x="529971" y="365759"/>
                  </a:lnTo>
                  <a:lnTo>
                    <a:pt x="520192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79"/>
                  </a:lnTo>
                  <a:lnTo>
                    <a:pt x="0" y="17779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44"/>
            <p:cNvSpPr/>
            <p:nvPr/>
          </p:nvSpPr>
          <p:spPr>
            <a:xfrm>
              <a:off x="2224023" y="2445892"/>
              <a:ext cx="2505710" cy="826769"/>
            </a:xfrm>
            <a:custGeom>
              <a:avLst/>
              <a:gdLst/>
              <a:ahLst/>
              <a:cxnLst/>
              <a:rect l="l" t="t" r="r" b="b"/>
              <a:pathLst>
                <a:path w="2505710" h="826770">
                  <a:moveTo>
                    <a:pt x="0" y="698626"/>
                  </a:moveTo>
                  <a:lnTo>
                    <a:pt x="1777" y="826388"/>
                  </a:lnTo>
                  <a:lnTo>
                    <a:pt x="101061" y="749681"/>
                  </a:lnTo>
                  <a:lnTo>
                    <a:pt x="59943" y="749681"/>
                  </a:lnTo>
                  <a:lnTo>
                    <a:pt x="26415" y="731646"/>
                  </a:lnTo>
                  <a:lnTo>
                    <a:pt x="35084" y="715562"/>
                  </a:lnTo>
                  <a:lnTo>
                    <a:pt x="0" y="698626"/>
                  </a:lnTo>
                  <a:close/>
                </a:path>
                <a:path w="2505710" h="826770">
                  <a:moveTo>
                    <a:pt x="35084" y="715562"/>
                  </a:moveTo>
                  <a:lnTo>
                    <a:pt x="26415" y="731646"/>
                  </a:lnTo>
                  <a:lnTo>
                    <a:pt x="59943" y="749681"/>
                  </a:lnTo>
                  <a:lnTo>
                    <a:pt x="68020" y="734694"/>
                  </a:lnTo>
                  <a:lnTo>
                    <a:pt x="67056" y="734694"/>
                  </a:lnTo>
                  <a:lnTo>
                    <a:pt x="69092" y="731979"/>
                  </a:lnTo>
                  <a:lnTo>
                    <a:pt x="35084" y="715562"/>
                  </a:lnTo>
                  <a:close/>
                </a:path>
                <a:path w="2505710" h="826770">
                  <a:moveTo>
                    <a:pt x="69574" y="732211"/>
                  </a:moveTo>
                  <a:lnTo>
                    <a:pt x="69114" y="732665"/>
                  </a:lnTo>
                  <a:lnTo>
                    <a:pt x="59943" y="749681"/>
                  </a:lnTo>
                  <a:lnTo>
                    <a:pt x="101061" y="749681"/>
                  </a:lnTo>
                  <a:lnTo>
                    <a:pt x="102869" y="748283"/>
                  </a:lnTo>
                  <a:lnTo>
                    <a:pt x="69574" y="732211"/>
                  </a:lnTo>
                  <a:close/>
                </a:path>
                <a:path w="2505710" h="826770">
                  <a:moveTo>
                    <a:pt x="69092" y="731979"/>
                  </a:moveTo>
                  <a:lnTo>
                    <a:pt x="67056" y="734694"/>
                  </a:lnTo>
                  <a:lnTo>
                    <a:pt x="69114" y="732665"/>
                  </a:lnTo>
                  <a:lnTo>
                    <a:pt x="69403" y="732129"/>
                  </a:lnTo>
                  <a:lnTo>
                    <a:pt x="69092" y="731979"/>
                  </a:lnTo>
                  <a:close/>
                </a:path>
                <a:path w="2505710" h="826770">
                  <a:moveTo>
                    <a:pt x="69114" y="732665"/>
                  </a:moveTo>
                  <a:lnTo>
                    <a:pt x="67056" y="734694"/>
                  </a:lnTo>
                  <a:lnTo>
                    <a:pt x="68020" y="734694"/>
                  </a:lnTo>
                  <a:lnTo>
                    <a:pt x="69114" y="732665"/>
                  </a:lnTo>
                  <a:close/>
                </a:path>
                <a:path w="2505710" h="826770">
                  <a:moveTo>
                    <a:pt x="69403" y="732129"/>
                  </a:moveTo>
                  <a:lnTo>
                    <a:pt x="69114" y="732665"/>
                  </a:lnTo>
                  <a:lnTo>
                    <a:pt x="69574" y="732211"/>
                  </a:lnTo>
                  <a:lnTo>
                    <a:pt x="69403" y="732129"/>
                  </a:lnTo>
                  <a:close/>
                </a:path>
                <a:path w="2505710" h="826770">
                  <a:moveTo>
                    <a:pt x="71693" y="730123"/>
                  </a:moveTo>
                  <a:lnTo>
                    <a:pt x="70484" y="730123"/>
                  </a:lnTo>
                  <a:lnTo>
                    <a:pt x="69403" y="732129"/>
                  </a:lnTo>
                  <a:lnTo>
                    <a:pt x="69574" y="732211"/>
                  </a:lnTo>
                  <a:lnTo>
                    <a:pt x="71693" y="730123"/>
                  </a:lnTo>
                  <a:close/>
                </a:path>
                <a:path w="2505710" h="826770">
                  <a:moveTo>
                    <a:pt x="70484" y="730123"/>
                  </a:moveTo>
                  <a:lnTo>
                    <a:pt x="69092" y="731979"/>
                  </a:lnTo>
                  <a:lnTo>
                    <a:pt x="69403" y="732129"/>
                  </a:lnTo>
                  <a:lnTo>
                    <a:pt x="70484" y="730123"/>
                  </a:lnTo>
                  <a:close/>
                </a:path>
                <a:path w="2505710" h="826770">
                  <a:moveTo>
                    <a:pt x="2467355" y="0"/>
                  </a:moveTo>
                  <a:lnTo>
                    <a:pt x="2457704" y="42037"/>
                  </a:lnTo>
                  <a:lnTo>
                    <a:pt x="2436114" y="75818"/>
                  </a:lnTo>
                  <a:lnTo>
                    <a:pt x="2401951" y="110743"/>
                  </a:lnTo>
                  <a:lnTo>
                    <a:pt x="2368423" y="137032"/>
                  </a:lnTo>
                  <a:lnTo>
                    <a:pt x="2328417" y="163068"/>
                  </a:lnTo>
                  <a:lnTo>
                    <a:pt x="2282443" y="188594"/>
                  </a:lnTo>
                  <a:lnTo>
                    <a:pt x="2212721" y="221106"/>
                  </a:lnTo>
                  <a:lnTo>
                    <a:pt x="2174493" y="236855"/>
                  </a:lnTo>
                  <a:lnTo>
                    <a:pt x="2134108" y="252094"/>
                  </a:lnTo>
                  <a:lnTo>
                    <a:pt x="2091943" y="266573"/>
                  </a:lnTo>
                  <a:lnTo>
                    <a:pt x="2047748" y="280669"/>
                  </a:lnTo>
                  <a:lnTo>
                    <a:pt x="2001901" y="294131"/>
                  </a:lnTo>
                  <a:lnTo>
                    <a:pt x="1954402" y="306958"/>
                  </a:lnTo>
                  <a:lnTo>
                    <a:pt x="1905508" y="318896"/>
                  </a:lnTo>
                  <a:lnTo>
                    <a:pt x="1855215" y="330200"/>
                  </a:lnTo>
                  <a:lnTo>
                    <a:pt x="1803527" y="340740"/>
                  </a:lnTo>
                  <a:lnTo>
                    <a:pt x="1750822" y="350519"/>
                  </a:lnTo>
                  <a:lnTo>
                    <a:pt x="1696974" y="359282"/>
                  </a:lnTo>
                  <a:lnTo>
                    <a:pt x="1642237" y="367283"/>
                  </a:lnTo>
                  <a:lnTo>
                    <a:pt x="1586864" y="374269"/>
                  </a:lnTo>
                  <a:lnTo>
                    <a:pt x="1530730" y="380238"/>
                  </a:lnTo>
                  <a:lnTo>
                    <a:pt x="1473962" y="385190"/>
                  </a:lnTo>
                  <a:lnTo>
                    <a:pt x="1416685" y="389127"/>
                  </a:lnTo>
                  <a:lnTo>
                    <a:pt x="1359153" y="392049"/>
                  </a:lnTo>
                  <a:lnTo>
                    <a:pt x="1301496" y="393700"/>
                  </a:lnTo>
                  <a:lnTo>
                    <a:pt x="1185672" y="395224"/>
                  </a:lnTo>
                  <a:lnTo>
                    <a:pt x="1127252" y="397001"/>
                  </a:lnTo>
                  <a:lnTo>
                    <a:pt x="1068959" y="399923"/>
                  </a:lnTo>
                  <a:lnTo>
                    <a:pt x="1011046" y="403987"/>
                  </a:lnTo>
                  <a:lnTo>
                    <a:pt x="953643" y="409067"/>
                  </a:lnTo>
                  <a:lnTo>
                    <a:pt x="896746" y="415163"/>
                  </a:lnTo>
                  <a:lnTo>
                    <a:pt x="840613" y="422275"/>
                  </a:lnTo>
                  <a:lnTo>
                    <a:pt x="785240" y="430275"/>
                  </a:lnTo>
                  <a:lnTo>
                    <a:pt x="730757" y="439293"/>
                  </a:lnTo>
                  <a:lnTo>
                    <a:pt x="677290" y="449199"/>
                  </a:lnTo>
                  <a:lnTo>
                    <a:pt x="624967" y="459867"/>
                  </a:lnTo>
                  <a:lnTo>
                    <a:pt x="573913" y="471296"/>
                  </a:lnTo>
                  <a:lnTo>
                    <a:pt x="524128" y="483615"/>
                  </a:lnTo>
                  <a:lnTo>
                    <a:pt x="475995" y="496569"/>
                  </a:lnTo>
                  <a:lnTo>
                    <a:pt x="429259" y="510158"/>
                  </a:lnTo>
                  <a:lnTo>
                    <a:pt x="384301" y="524509"/>
                  </a:lnTo>
                  <a:lnTo>
                    <a:pt x="340994" y="539495"/>
                  </a:lnTo>
                  <a:lnTo>
                    <a:pt x="299719" y="554989"/>
                  </a:lnTo>
                  <a:lnTo>
                    <a:pt x="260476" y="571119"/>
                  </a:lnTo>
                  <a:lnTo>
                    <a:pt x="223265" y="587756"/>
                  </a:lnTo>
                  <a:lnTo>
                    <a:pt x="188213" y="605027"/>
                  </a:lnTo>
                  <a:lnTo>
                    <a:pt x="140207" y="631570"/>
                  </a:lnTo>
                  <a:lnTo>
                    <a:pt x="97662" y="659257"/>
                  </a:lnTo>
                  <a:lnTo>
                    <a:pt x="61213" y="687832"/>
                  </a:lnTo>
                  <a:lnTo>
                    <a:pt x="40386" y="707517"/>
                  </a:lnTo>
                  <a:lnTo>
                    <a:pt x="38988" y="708787"/>
                  </a:lnTo>
                  <a:lnTo>
                    <a:pt x="37845" y="710311"/>
                  </a:lnTo>
                  <a:lnTo>
                    <a:pt x="36956" y="712088"/>
                  </a:lnTo>
                  <a:lnTo>
                    <a:pt x="35084" y="715562"/>
                  </a:lnTo>
                  <a:lnTo>
                    <a:pt x="69092" y="731979"/>
                  </a:lnTo>
                  <a:lnTo>
                    <a:pt x="70484" y="730123"/>
                  </a:lnTo>
                  <a:lnTo>
                    <a:pt x="71693" y="730123"/>
                  </a:lnTo>
                  <a:lnTo>
                    <a:pt x="107442" y="699388"/>
                  </a:lnTo>
                  <a:lnTo>
                    <a:pt x="145287" y="673100"/>
                  </a:lnTo>
                  <a:lnTo>
                    <a:pt x="189356" y="647445"/>
                  </a:lnTo>
                  <a:lnTo>
                    <a:pt x="238759" y="622554"/>
                  </a:lnTo>
                  <a:lnTo>
                    <a:pt x="274955" y="606425"/>
                  </a:lnTo>
                  <a:lnTo>
                    <a:pt x="313181" y="590676"/>
                  </a:lnTo>
                  <a:lnTo>
                    <a:pt x="353440" y="575563"/>
                  </a:lnTo>
                  <a:lnTo>
                    <a:pt x="395858" y="560832"/>
                  </a:lnTo>
                  <a:lnTo>
                    <a:pt x="439927" y="546734"/>
                  </a:lnTo>
                  <a:lnTo>
                    <a:pt x="485775" y="533400"/>
                  </a:lnTo>
                  <a:lnTo>
                    <a:pt x="533273" y="520573"/>
                  </a:lnTo>
                  <a:lnTo>
                    <a:pt x="582168" y="508507"/>
                  </a:lnTo>
                  <a:lnTo>
                    <a:pt x="632587" y="497077"/>
                  </a:lnTo>
                  <a:lnTo>
                    <a:pt x="684149" y="486663"/>
                  </a:lnTo>
                  <a:lnTo>
                    <a:pt x="736981" y="476884"/>
                  </a:lnTo>
                  <a:lnTo>
                    <a:pt x="790701" y="467994"/>
                  </a:lnTo>
                  <a:lnTo>
                    <a:pt x="845438" y="459994"/>
                  </a:lnTo>
                  <a:lnTo>
                    <a:pt x="900938" y="453008"/>
                  </a:lnTo>
                  <a:lnTo>
                    <a:pt x="956944" y="446913"/>
                  </a:lnTo>
                  <a:lnTo>
                    <a:pt x="1013713" y="441959"/>
                  </a:lnTo>
                  <a:lnTo>
                    <a:pt x="1070864" y="438023"/>
                  </a:lnTo>
                  <a:lnTo>
                    <a:pt x="1128395" y="435101"/>
                  </a:lnTo>
                  <a:lnTo>
                    <a:pt x="1186179" y="433324"/>
                  </a:lnTo>
                  <a:lnTo>
                    <a:pt x="1302639" y="431800"/>
                  </a:lnTo>
                  <a:lnTo>
                    <a:pt x="1361059" y="430021"/>
                  </a:lnTo>
                  <a:lnTo>
                    <a:pt x="1419352" y="427227"/>
                  </a:lnTo>
                  <a:lnTo>
                    <a:pt x="1477264" y="423163"/>
                  </a:lnTo>
                  <a:lnTo>
                    <a:pt x="1534795" y="418083"/>
                  </a:lnTo>
                  <a:lnTo>
                    <a:pt x="1591564" y="411988"/>
                  </a:lnTo>
                  <a:lnTo>
                    <a:pt x="1647825" y="404875"/>
                  </a:lnTo>
                  <a:lnTo>
                    <a:pt x="1703197" y="396875"/>
                  </a:lnTo>
                  <a:lnTo>
                    <a:pt x="1757806" y="387984"/>
                  </a:lnTo>
                  <a:lnTo>
                    <a:pt x="1811147" y="378079"/>
                  </a:lnTo>
                  <a:lnTo>
                    <a:pt x="1863598" y="367411"/>
                  </a:lnTo>
                  <a:lnTo>
                    <a:pt x="1914525" y="355854"/>
                  </a:lnTo>
                  <a:lnTo>
                    <a:pt x="1964309" y="343662"/>
                  </a:lnTo>
                  <a:lnTo>
                    <a:pt x="2012568" y="330581"/>
                  </a:lnTo>
                  <a:lnTo>
                    <a:pt x="2059304" y="316992"/>
                  </a:lnTo>
                  <a:lnTo>
                    <a:pt x="2104390" y="302640"/>
                  </a:lnTo>
                  <a:lnTo>
                    <a:pt x="2147697" y="287655"/>
                  </a:lnTo>
                  <a:lnTo>
                    <a:pt x="2188845" y="272033"/>
                  </a:lnTo>
                  <a:lnTo>
                    <a:pt x="2228215" y="255905"/>
                  </a:lnTo>
                  <a:lnTo>
                    <a:pt x="2265299" y="239394"/>
                  </a:lnTo>
                  <a:lnTo>
                    <a:pt x="2300351" y="222250"/>
                  </a:lnTo>
                  <a:lnTo>
                    <a:pt x="2348356" y="195580"/>
                  </a:lnTo>
                  <a:lnTo>
                    <a:pt x="2390902" y="167767"/>
                  </a:lnTo>
                  <a:lnTo>
                    <a:pt x="2427351" y="139064"/>
                  </a:lnTo>
                  <a:lnTo>
                    <a:pt x="2457704" y="109093"/>
                  </a:lnTo>
                  <a:lnTo>
                    <a:pt x="2481199" y="77977"/>
                  </a:lnTo>
                  <a:lnTo>
                    <a:pt x="2501011" y="34162"/>
                  </a:lnTo>
                  <a:lnTo>
                    <a:pt x="2505455" y="1777"/>
                  </a:lnTo>
                  <a:lnTo>
                    <a:pt x="2467355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2" name="object 45"/>
          <p:cNvSpPr txBox="1"/>
          <p:nvPr/>
        </p:nvSpPr>
        <p:spPr>
          <a:xfrm>
            <a:off x="4597653" y="1678940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65" dirty="0">
                <a:solidFill>
                  <a:srgbClr val="EE3D42"/>
                </a:solidFill>
                <a:latin typeface="Trebuchet MS"/>
                <a:cs typeface="Trebuchet MS"/>
              </a:rPr>
              <a:t>A </a:t>
            </a: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≤</a:t>
            </a:r>
            <a:r>
              <a:rPr sz="2000" b="1" spc="-14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000" b="1" spc="-265" dirty="0">
                <a:solidFill>
                  <a:srgbClr val="EE3D42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3" name="object 46"/>
          <p:cNvSpPr txBox="1"/>
          <p:nvPr/>
        </p:nvSpPr>
        <p:spPr>
          <a:xfrm>
            <a:off x="4553203" y="3675379"/>
            <a:ext cx="1677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30" dirty="0">
                <a:solidFill>
                  <a:srgbClr val="EE3D42"/>
                </a:solidFill>
                <a:latin typeface="Trebuchet MS"/>
                <a:cs typeface="Trebuchet MS"/>
              </a:rPr>
              <a:t>(A,*) </a:t>
            </a: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≤</a:t>
            </a:r>
            <a:r>
              <a:rPr sz="2000" b="1" spc="16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000" b="1" spc="145" dirty="0">
                <a:solidFill>
                  <a:srgbClr val="EE3D42"/>
                </a:solidFill>
                <a:latin typeface="Trebuchet MS"/>
                <a:cs typeface="Trebuchet MS"/>
              </a:rPr>
              <a:t>(B,*)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56280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选择条件（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Conditions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7" name="object 4"/>
          <p:cNvSpPr txBox="1"/>
          <p:nvPr/>
        </p:nvSpPr>
        <p:spPr>
          <a:xfrm>
            <a:off x="466271" y="1422869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636363"/>
                </a:solidFill>
                <a:latin typeface="Trebuchet MS"/>
                <a:cs typeface="Trebuchet MS"/>
              </a:rPr>
              <a:t>Find</a:t>
            </a:r>
            <a:r>
              <a:rPr sz="2400" b="1" spc="409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636363"/>
                </a:solidFill>
                <a:latin typeface="Trebuchet MS"/>
                <a:cs typeface="Trebuchet MS"/>
              </a:rPr>
              <a:t>Key=(A,B)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8" name="object 5"/>
          <p:cNvSpPr/>
          <p:nvPr/>
        </p:nvSpPr>
        <p:spPr>
          <a:xfrm>
            <a:off x="2224024" y="2445892"/>
            <a:ext cx="2962910" cy="826769"/>
          </a:xfrm>
          <a:custGeom>
            <a:avLst/>
            <a:gdLst/>
            <a:ahLst/>
            <a:cxnLst/>
            <a:rect l="l" t="t" r="r" b="b"/>
            <a:pathLst>
              <a:path w="2962910" h="826770">
                <a:moveTo>
                  <a:pt x="2505456" y="1778"/>
                </a:moveTo>
                <a:lnTo>
                  <a:pt x="2467356" y="0"/>
                </a:lnTo>
                <a:lnTo>
                  <a:pt x="2466848" y="9652"/>
                </a:lnTo>
                <a:lnTo>
                  <a:pt x="2465705" y="17653"/>
                </a:lnTo>
                <a:lnTo>
                  <a:pt x="2448433" y="58674"/>
                </a:lnTo>
                <a:lnTo>
                  <a:pt x="2420493" y="93218"/>
                </a:lnTo>
                <a:lnTo>
                  <a:pt x="2391410" y="119634"/>
                </a:lnTo>
                <a:lnTo>
                  <a:pt x="2355723" y="145796"/>
                </a:lnTo>
                <a:lnTo>
                  <a:pt x="2313686" y="171577"/>
                </a:lnTo>
                <a:lnTo>
                  <a:pt x="2265934" y="196850"/>
                </a:lnTo>
                <a:lnTo>
                  <a:pt x="2212721" y="221107"/>
                </a:lnTo>
                <a:lnTo>
                  <a:pt x="2174494" y="236855"/>
                </a:lnTo>
                <a:lnTo>
                  <a:pt x="2134108" y="252095"/>
                </a:lnTo>
                <a:lnTo>
                  <a:pt x="2091944" y="266573"/>
                </a:lnTo>
                <a:lnTo>
                  <a:pt x="2047748" y="280670"/>
                </a:lnTo>
                <a:lnTo>
                  <a:pt x="2001901" y="294132"/>
                </a:lnTo>
                <a:lnTo>
                  <a:pt x="1954403" y="306959"/>
                </a:lnTo>
                <a:lnTo>
                  <a:pt x="1905508" y="318897"/>
                </a:lnTo>
                <a:lnTo>
                  <a:pt x="1855216" y="330200"/>
                </a:lnTo>
                <a:lnTo>
                  <a:pt x="1803527" y="340741"/>
                </a:lnTo>
                <a:lnTo>
                  <a:pt x="1750822" y="350520"/>
                </a:lnTo>
                <a:lnTo>
                  <a:pt x="1696974" y="359283"/>
                </a:lnTo>
                <a:lnTo>
                  <a:pt x="1642237" y="367284"/>
                </a:lnTo>
                <a:lnTo>
                  <a:pt x="1586865" y="374269"/>
                </a:lnTo>
                <a:lnTo>
                  <a:pt x="1530731" y="380238"/>
                </a:lnTo>
                <a:lnTo>
                  <a:pt x="1473962" y="385191"/>
                </a:lnTo>
                <a:lnTo>
                  <a:pt x="1416685" y="389128"/>
                </a:lnTo>
                <a:lnTo>
                  <a:pt x="1359154" y="392049"/>
                </a:lnTo>
                <a:lnTo>
                  <a:pt x="1301496" y="393700"/>
                </a:lnTo>
                <a:lnTo>
                  <a:pt x="1185672" y="395224"/>
                </a:lnTo>
                <a:lnTo>
                  <a:pt x="1127252" y="397002"/>
                </a:lnTo>
                <a:lnTo>
                  <a:pt x="1068959" y="399923"/>
                </a:lnTo>
                <a:lnTo>
                  <a:pt x="1011047" y="403987"/>
                </a:lnTo>
                <a:lnTo>
                  <a:pt x="953643" y="409067"/>
                </a:lnTo>
                <a:lnTo>
                  <a:pt x="896747" y="415163"/>
                </a:lnTo>
                <a:lnTo>
                  <a:pt x="840613" y="422275"/>
                </a:lnTo>
                <a:lnTo>
                  <a:pt x="785241" y="430276"/>
                </a:lnTo>
                <a:lnTo>
                  <a:pt x="730758" y="439293"/>
                </a:lnTo>
                <a:lnTo>
                  <a:pt x="677291" y="449199"/>
                </a:lnTo>
                <a:lnTo>
                  <a:pt x="624967" y="459867"/>
                </a:lnTo>
                <a:lnTo>
                  <a:pt x="573913" y="471297"/>
                </a:lnTo>
                <a:lnTo>
                  <a:pt x="524129" y="483616"/>
                </a:lnTo>
                <a:lnTo>
                  <a:pt x="475996" y="496570"/>
                </a:lnTo>
                <a:lnTo>
                  <a:pt x="429260" y="510159"/>
                </a:lnTo>
                <a:lnTo>
                  <a:pt x="384302" y="524510"/>
                </a:lnTo>
                <a:lnTo>
                  <a:pt x="340995" y="539496"/>
                </a:lnTo>
                <a:lnTo>
                  <a:pt x="299720" y="554990"/>
                </a:lnTo>
                <a:lnTo>
                  <a:pt x="260477" y="571119"/>
                </a:lnTo>
                <a:lnTo>
                  <a:pt x="223266" y="587756"/>
                </a:lnTo>
                <a:lnTo>
                  <a:pt x="188214" y="605028"/>
                </a:lnTo>
                <a:lnTo>
                  <a:pt x="140208" y="631571"/>
                </a:lnTo>
                <a:lnTo>
                  <a:pt x="97663" y="659257"/>
                </a:lnTo>
                <a:lnTo>
                  <a:pt x="69113" y="681240"/>
                </a:lnTo>
                <a:lnTo>
                  <a:pt x="69113" y="732675"/>
                </a:lnTo>
                <a:lnTo>
                  <a:pt x="59944" y="749681"/>
                </a:lnTo>
                <a:lnTo>
                  <a:pt x="68008" y="734695"/>
                </a:lnTo>
                <a:lnTo>
                  <a:pt x="69113" y="732675"/>
                </a:lnTo>
                <a:lnTo>
                  <a:pt x="69113" y="681240"/>
                </a:lnTo>
                <a:lnTo>
                  <a:pt x="61214" y="687832"/>
                </a:lnTo>
                <a:lnTo>
                  <a:pt x="50292" y="697738"/>
                </a:lnTo>
                <a:lnTo>
                  <a:pt x="40386" y="707517"/>
                </a:lnTo>
                <a:lnTo>
                  <a:pt x="38989" y="708787"/>
                </a:lnTo>
                <a:lnTo>
                  <a:pt x="37846" y="710311"/>
                </a:lnTo>
                <a:lnTo>
                  <a:pt x="36957" y="712089"/>
                </a:lnTo>
                <a:lnTo>
                  <a:pt x="35077" y="715568"/>
                </a:lnTo>
                <a:lnTo>
                  <a:pt x="0" y="698627"/>
                </a:lnTo>
                <a:lnTo>
                  <a:pt x="1778" y="826389"/>
                </a:lnTo>
                <a:lnTo>
                  <a:pt x="101053" y="749681"/>
                </a:lnTo>
                <a:lnTo>
                  <a:pt x="102870" y="748284"/>
                </a:lnTo>
                <a:lnTo>
                  <a:pt x="69570" y="732218"/>
                </a:lnTo>
                <a:lnTo>
                  <a:pt x="71691" y="730123"/>
                </a:lnTo>
                <a:lnTo>
                  <a:pt x="76073" y="725805"/>
                </a:lnTo>
                <a:lnTo>
                  <a:pt x="107442" y="699389"/>
                </a:lnTo>
                <a:lnTo>
                  <a:pt x="145288" y="673100"/>
                </a:lnTo>
                <a:lnTo>
                  <a:pt x="189357" y="647446"/>
                </a:lnTo>
                <a:lnTo>
                  <a:pt x="238760" y="622554"/>
                </a:lnTo>
                <a:lnTo>
                  <a:pt x="274955" y="606425"/>
                </a:lnTo>
                <a:lnTo>
                  <a:pt x="313182" y="590677"/>
                </a:lnTo>
                <a:lnTo>
                  <a:pt x="353441" y="575564"/>
                </a:lnTo>
                <a:lnTo>
                  <a:pt x="395859" y="560832"/>
                </a:lnTo>
                <a:lnTo>
                  <a:pt x="439928" y="546735"/>
                </a:lnTo>
                <a:lnTo>
                  <a:pt x="485775" y="533400"/>
                </a:lnTo>
                <a:lnTo>
                  <a:pt x="533273" y="520573"/>
                </a:lnTo>
                <a:lnTo>
                  <a:pt x="582168" y="508508"/>
                </a:lnTo>
                <a:lnTo>
                  <a:pt x="632587" y="497078"/>
                </a:lnTo>
                <a:lnTo>
                  <a:pt x="684149" y="486664"/>
                </a:lnTo>
                <a:lnTo>
                  <a:pt x="736981" y="476885"/>
                </a:lnTo>
                <a:lnTo>
                  <a:pt x="790702" y="467995"/>
                </a:lnTo>
                <a:lnTo>
                  <a:pt x="845439" y="459994"/>
                </a:lnTo>
                <a:lnTo>
                  <a:pt x="900938" y="453009"/>
                </a:lnTo>
                <a:lnTo>
                  <a:pt x="956945" y="446913"/>
                </a:lnTo>
                <a:lnTo>
                  <a:pt x="1013714" y="441960"/>
                </a:lnTo>
                <a:lnTo>
                  <a:pt x="1070864" y="438023"/>
                </a:lnTo>
                <a:lnTo>
                  <a:pt x="1128395" y="435102"/>
                </a:lnTo>
                <a:lnTo>
                  <a:pt x="1186180" y="433324"/>
                </a:lnTo>
                <a:lnTo>
                  <a:pt x="1302639" y="431800"/>
                </a:lnTo>
                <a:lnTo>
                  <a:pt x="1361059" y="430022"/>
                </a:lnTo>
                <a:lnTo>
                  <a:pt x="1419352" y="427228"/>
                </a:lnTo>
                <a:lnTo>
                  <a:pt x="1477264" y="423164"/>
                </a:lnTo>
                <a:lnTo>
                  <a:pt x="1534795" y="418084"/>
                </a:lnTo>
                <a:lnTo>
                  <a:pt x="1591564" y="411988"/>
                </a:lnTo>
                <a:lnTo>
                  <a:pt x="1647825" y="404876"/>
                </a:lnTo>
                <a:lnTo>
                  <a:pt x="1703197" y="396875"/>
                </a:lnTo>
                <a:lnTo>
                  <a:pt x="1757807" y="387985"/>
                </a:lnTo>
                <a:lnTo>
                  <a:pt x="1811147" y="378079"/>
                </a:lnTo>
                <a:lnTo>
                  <a:pt x="1863598" y="367411"/>
                </a:lnTo>
                <a:lnTo>
                  <a:pt x="1914525" y="355854"/>
                </a:lnTo>
                <a:lnTo>
                  <a:pt x="1964309" y="343662"/>
                </a:lnTo>
                <a:lnTo>
                  <a:pt x="2012569" y="330581"/>
                </a:lnTo>
                <a:lnTo>
                  <a:pt x="2059305" y="316992"/>
                </a:lnTo>
                <a:lnTo>
                  <a:pt x="2104390" y="302641"/>
                </a:lnTo>
                <a:lnTo>
                  <a:pt x="2147697" y="287655"/>
                </a:lnTo>
                <a:lnTo>
                  <a:pt x="2188845" y="272034"/>
                </a:lnTo>
                <a:lnTo>
                  <a:pt x="2228215" y="255905"/>
                </a:lnTo>
                <a:lnTo>
                  <a:pt x="2265299" y="239395"/>
                </a:lnTo>
                <a:lnTo>
                  <a:pt x="2300351" y="222250"/>
                </a:lnTo>
                <a:lnTo>
                  <a:pt x="2348357" y="195580"/>
                </a:lnTo>
                <a:lnTo>
                  <a:pt x="2390902" y="167767"/>
                </a:lnTo>
                <a:lnTo>
                  <a:pt x="2427351" y="139065"/>
                </a:lnTo>
                <a:lnTo>
                  <a:pt x="2457704" y="109093"/>
                </a:lnTo>
                <a:lnTo>
                  <a:pt x="2481199" y="77978"/>
                </a:lnTo>
                <a:lnTo>
                  <a:pt x="2501011" y="34163"/>
                </a:lnTo>
                <a:lnTo>
                  <a:pt x="2504948" y="11557"/>
                </a:lnTo>
                <a:lnTo>
                  <a:pt x="2505456" y="1778"/>
                </a:lnTo>
                <a:close/>
              </a:path>
              <a:path w="2962910" h="826770">
                <a:moveTo>
                  <a:pt x="2962402" y="1778"/>
                </a:moveTo>
                <a:lnTo>
                  <a:pt x="2924302" y="0"/>
                </a:lnTo>
                <a:lnTo>
                  <a:pt x="2923413" y="19304"/>
                </a:lnTo>
                <a:lnTo>
                  <a:pt x="2920873" y="36830"/>
                </a:lnTo>
                <a:lnTo>
                  <a:pt x="2903474" y="89662"/>
                </a:lnTo>
                <a:lnTo>
                  <a:pt x="2884170" y="124460"/>
                </a:lnTo>
                <a:lnTo>
                  <a:pt x="2859151" y="158877"/>
                </a:lnTo>
                <a:lnTo>
                  <a:pt x="2828798" y="192278"/>
                </a:lnTo>
                <a:lnTo>
                  <a:pt x="2793365" y="224282"/>
                </a:lnTo>
                <a:lnTo>
                  <a:pt x="2753487" y="254508"/>
                </a:lnTo>
                <a:lnTo>
                  <a:pt x="2709545" y="282702"/>
                </a:lnTo>
                <a:lnTo>
                  <a:pt x="2662047" y="308356"/>
                </a:lnTo>
                <a:lnTo>
                  <a:pt x="2611501" y="331470"/>
                </a:lnTo>
                <a:lnTo>
                  <a:pt x="2558415" y="351409"/>
                </a:lnTo>
                <a:lnTo>
                  <a:pt x="2503170" y="367792"/>
                </a:lnTo>
                <a:lnTo>
                  <a:pt x="2446401" y="380619"/>
                </a:lnTo>
                <a:lnTo>
                  <a:pt x="2388489" y="389509"/>
                </a:lnTo>
                <a:lnTo>
                  <a:pt x="2329942" y="393954"/>
                </a:lnTo>
                <a:lnTo>
                  <a:pt x="2270506" y="395224"/>
                </a:lnTo>
                <a:lnTo>
                  <a:pt x="2239645" y="397129"/>
                </a:lnTo>
                <a:lnTo>
                  <a:pt x="2178558" y="404114"/>
                </a:lnTo>
                <a:lnTo>
                  <a:pt x="2118487" y="415417"/>
                </a:lnTo>
                <a:lnTo>
                  <a:pt x="2059813" y="430784"/>
                </a:lnTo>
                <a:lnTo>
                  <a:pt x="2003171" y="449961"/>
                </a:lnTo>
                <a:lnTo>
                  <a:pt x="1948815" y="472440"/>
                </a:lnTo>
                <a:lnTo>
                  <a:pt x="1897380" y="498094"/>
                </a:lnTo>
                <a:lnTo>
                  <a:pt x="1849120" y="526415"/>
                </a:lnTo>
                <a:lnTo>
                  <a:pt x="1804670" y="557403"/>
                </a:lnTo>
                <a:lnTo>
                  <a:pt x="1764538" y="590804"/>
                </a:lnTo>
                <a:lnTo>
                  <a:pt x="1728978" y="626110"/>
                </a:lnTo>
                <a:lnTo>
                  <a:pt x="1706778" y="652500"/>
                </a:lnTo>
                <a:lnTo>
                  <a:pt x="1706778" y="721017"/>
                </a:lnTo>
                <a:lnTo>
                  <a:pt x="1706778" y="652500"/>
                </a:lnTo>
                <a:lnTo>
                  <a:pt x="1672971" y="703326"/>
                </a:lnTo>
                <a:lnTo>
                  <a:pt x="1671955" y="706120"/>
                </a:lnTo>
                <a:lnTo>
                  <a:pt x="1670342" y="711250"/>
                </a:lnTo>
                <a:lnTo>
                  <a:pt x="1632712" y="701167"/>
                </a:lnTo>
                <a:lnTo>
                  <a:pt x="1658366" y="826389"/>
                </a:lnTo>
                <a:lnTo>
                  <a:pt x="1734972" y="740029"/>
                </a:lnTo>
                <a:lnTo>
                  <a:pt x="1743202" y="730758"/>
                </a:lnTo>
                <a:lnTo>
                  <a:pt x="1707121" y="721106"/>
                </a:lnTo>
                <a:lnTo>
                  <a:pt x="1707553" y="719709"/>
                </a:lnTo>
                <a:lnTo>
                  <a:pt x="1708912" y="717423"/>
                </a:lnTo>
                <a:lnTo>
                  <a:pt x="1716913" y="703961"/>
                </a:lnTo>
                <a:lnTo>
                  <a:pt x="1741805" y="669290"/>
                </a:lnTo>
                <a:lnTo>
                  <a:pt x="1772412" y="635762"/>
                </a:lnTo>
                <a:lnTo>
                  <a:pt x="1807718" y="603631"/>
                </a:lnTo>
                <a:lnTo>
                  <a:pt x="1847723" y="573278"/>
                </a:lnTo>
                <a:lnTo>
                  <a:pt x="1891538" y="545084"/>
                </a:lnTo>
                <a:lnTo>
                  <a:pt x="1939036" y="519303"/>
                </a:lnTo>
                <a:lnTo>
                  <a:pt x="1989709" y="496189"/>
                </a:lnTo>
                <a:lnTo>
                  <a:pt x="2042795" y="476250"/>
                </a:lnTo>
                <a:lnTo>
                  <a:pt x="2098040" y="459613"/>
                </a:lnTo>
                <a:lnTo>
                  <a:pt x="2154809" y="446786"/>
                </a:lnTo>
                <a:lnTo>
                  <a:pt x="2212594" y="437896"/>
                </a:lnTo>
                <a:lnTo>
                  <a:pt x="2271141" y="433324"/>
                </a:lnTo>
                <a:lnTo>
                  <a:pt x="2332101" y="432054"/>
                </a:lnTo>
                <a:lnTo>
                  <a:pt x="2362835" y="430276"/>
                </a:lnTo>
                <a:lnTo>
                  <a:pt x="2423922" y="423164"/>
                </a:lnTo>
                <a:lnTo>
                  <a:pt x="2484120" y="411861"/>
                </a:lnTo>
                <a:lnTo>
                  <a:pt x="2542540" y="396367"/>
                </a:lnTo>
                <a:lnTo>
                  <a:pt x="2599309" y="377190"/>
                </a:lnTo>
                <a:lnTo>
                  <a:pt x="2653538" y="354711"/>
                </a:lnTo>
                <a:lnTo>
                  <a:pt x="2704973" y="329057"/>
                </a:lnTo>
                <a:lnTo>
                  <a:pt x="2753233" y="300482"/>
                </a:lnTo>
                <a:lnTo>
                  <a:pt x="2797683" y="269494"/>
                </a:lnTo>
                <a:lnTo>
                  <a:pt x="2837942" y="236093"/>
                </a:lnTo>
                <a:lnTo>
                  <a:pt x="2873502" y="200533"/>
                </a:lnTo>
                <a:lnTo>
                  <a:pt x="2903855" y="163195"/>
                </a:lnTo>
                <a:lnTo>
                  <a:pt x="2928620" y="124333"/>
                </a:lnTo>
                <a:lnTo>
                  <a:pt x="2947035" y="83820"/>
                </a:lnTo>
                <a:lnTo>
                  <a:pt x="2958465" y="42291"/>
                </a:lnTo>
                <a:lnTo>
                  <a:pt x="2961513" y="21209"/>
                </a:lnTo>
                <a:lnTo>
                  <a:pt x="2962402" y="1778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/>
          <p:cNvSpPr/>
          <p:nvPr/>
        </p:nvSpPr>
        <p:spPr>
          <a:xfrm>
            <a:off x="5483859" y="2446654"/>
            <a:ext cx="160020" cy="826135"/>
          </a:xfrm>
          <a:custGeom>
            <a:avLst/>
            <a:gdLst/>
            <a:ahLst/>
            <a:cxnLst/>
            <a:rect l="l" t="t" r="r" b="b"/>
            <a:pathLst>
              <a:path w="160020" h="826135">
                <a:moveTo>
                  <a:pt x="0" y="710311"/>
                </a:moveTo>
                <a:lnTo>
                  <a:pt x="55117" y="825626"/>
                </a:lnTo>
                <a:lnTo>
                  <a:pt x="104735" y="730757"/>
                </a:lnTo>
                <a:lnTo>
                  <a:pt x="75945" y="730757"/>
                </a:lnTo>
                <a:lnTo>
                  <a:pt x="37845" y="730122"/>
                </a:lnTo>
                <a:lnTo>
                  <a:pt x="38210" y="711032"/>
                </a:lnTo>
                <a:lnTo>
                  <a:pt x="0" y="710311"/>
                </a:lnTo>
                <a:close/>
              </a:path>
              <a:path w="160020" h="826135">
                <a:moveTo>
                  <a:pt x="38210" y="711032"/>
                </a:moveTo>
                <a:lnTo>
                  <a:pt x="37845" y="730122"/>
                </a:lnTo>
                <a:lnTo>
                  <a:pt x="75945" y="730757"/>
                </a:lnTo>
                <a:lnTo>
                  <a:pt x="76203" y="711750"/>
                </a:lnTo>
                <a:lnTo>
                  <a:pt x="38210" y="711032"/>
                </a:lnTo>
                <a:close/>
              </a:path>
              <a:path w="160020" h="826135">
                <a:moveTo>
                  <a:pt x="76203" y="711750"/>
                </a:moveTo>
                <a:lnTo>
                  <a:pt x="75945" y="730757"/>
                </a:lnTo>
                <a:lnTo>
                  <a:pt x="104735" y="730757"/>
                </a:lnTo>
                <a:lnTo>
                  <a:pt x="114300" y="712469"/>
                </a:lnTo>
                <a:lnTo>
                  <a:pt x="76203" y="711750"/>
                </a:lnTo>
                <a:close/>
              </a:path>
              <a:path w="160020" h="826135">
                <a:moveTo>
                  <a:pt x="88459" y="395829"/>
                </a:moveTo>
                <a:lnTo>
                  <a:pt x="87884" y="395986"/>
                </a:lnTo>
                <a:lnTo>
                  <a:pt x="85216" y="397382"/>
                </a:lnTo>
                <a:lnTo>
                  <a:pt x="81152" y="401193"/>
                </a:lnTo>
                <a:lnTo>
                  <a:pt x="80010" y="402208"/>
                </a:lnTo>
                <a:lnTo>
                  <a:pt x="79120" y="403225"/>
                </a:lnTo>
                <a:lnTo>
                  <a:pt x="78231" y="404368"/>
                </a:lnTo>
                <a:lnTo>
                  <a:pt x="76326" y="407288"/>
                </a:lnTo>
                <a:lnTo>
                  <a:pt x="75691" y="408050"/>
                </a:lnTo>
                <a:lnTo>
                  <a:pt x="75311" y="408813"/>
                </a:lnTo>
                <a:lnTo>
                  <a:pt x="74802" y="409701"/>
                </a:lnTo>
                <a:lnTo>
                  <a:pt x="72898" y="413638"/>
                </a:lnTo>
                <a:lnTo>
                  <a:pt x="61722" y="453517"/>
                </a:lnTo>
                <a:lnTo>
                  <a:pt x="54482" y="498856"/>
                </a:lnTo>
                <a:lnTo>
                  <a:pt x="52704" y="511682"/>
                </a:lnTo>
                <a:lnTo>
                  <a:pt x="51180" y="525526"/>
                </a:lnTo>
                <a:lnTo>
                  <a:pt x="49529" y="539750"/>
                </a:lnTo>
                <a:lnTo>
                  <a:pt x="48005" y="554989"/>
                </a:lnTo>
                <a:lnTo>
                  <a:pt x="44068" y="602869"/>
                </a:lnTo>
                <a:lnTo>
                  <a:pt x="39750" y="673100"/>
                </a:lnTo>
                <a:lnTo>
                  <a:pt x="38210" y="711032"/>
                </a:lnTo>
                <a:lnTo>
                  <a:pt x="76203" y="711750"/>
                </a:lnTo>
                <a:lnTo>
                  <a:pt x="77850" y="675132"/>
                </a:lnTo>
                <a:lnTo>
                  <a:pt x="79755" y="639826"/>
                </a:lnTo>
                <a:lnTo>
                  <a:pt x="84581" y="573913"/>
                </a:lnTo>
                <a:lnTo>
                  <a:pt x="89026" y="529844"/>
                </a:lnTo>
                <a:lnTo>
                  <a:pt x="90424" y="516763"/>
                </a:lnTo>
                <a:lnTo>
                  <a:pt x="92201" y="503808"/>
                </a:lnTo>
                <a:lnTo>
                  <a:pt x="93725" y="492125"/>
                </a:lnTo>
                <a:lnTo>
                  <a:pt x="95503" y="480949"/>
                </a:lnTo>
                <a:lnTo>
                  <a:pt x="104139" y="439293"/>
                </a:lnTo>
                <a:lnTo>
                  <a:pt x="106538" y="431800"/>
                </a:lnTo>
                <a:lnTo>
                  <a:pt x="101091" y="431800"/>
                </a:lnTo>
                <a:lnTo>
                  <a:pt x="107806" y="428107"/>
                </a:lnTo>
                <a:lnTo>
                  <a:pt x="108811" y="426965"/>
                </a:lnTo>
                <a:lnTo>
                  <a:pt x="108965" y="426719"/>
                </a:lnTo>
                <a:lnTo>
                  <a:pt x="109474" y="426212"/>
                </a:lnTo>
                <a:lnTo>
                  <a:pt x="112939" y="426212"/>
                </a:lnTo>
                <a:lnTo>
                  <a:pt x="114680" y="424688"/>
                </a:lnTo>
                <a:lnTo>
                  <a:pt x="116712" y="422656"/>
                </a:lnTo>
                <a:lnTo>
                  <a:pt x="117475" y="421513"/>
                </a:lnTo>
                <a:lnTo>
                  <a:pt x="119506" y="418592"/>
                </a:lnTo>
                <a:lnTo>
                  <a:pt x="120523" y="417068"/>
                </a:lnTo>
                <a:lnTo>
                  <a:pt x="120903" y="416178"/>
                </a:lnTo>
                <a:lnTo>
                  <a:pt x="123698" y="410463"/>
                </a:lnTo>
                <a:lnTo>
                  <a:pt x="125938" y="404368"/>
                </a:lnTo>
                <a:lnTo>
                  <a:pt x="127449" y="399669"/>
                </a:lnTo>
                <a:lnTo>
                  <a:pt x="86232" y="399669"/>
                </a:lnTo>
                <a:lnTo>
                  <a:pt x="87204" y="398271"/>
                </a:lnTo>
                <a:lnTo>
                  <a:pt x="87333" y="398086"/>
                </a:lnTo>
                <a:lnTo>
                  <a:pt x="87809" y="397382"/>
                </a:lnTo>
                <a:lnTo>
                  <a:pt x="88011" y="397001"/>
                </a:lnTo>
                <a:lnTo>
                  <a:pt x="88459" y="395829"/>
                </a:lnTo>
                <a:close/>
              </a:path>
              <a:path w="160020" h="826135">
                <a:moveTo>
                  <a:pt x="107806" y="428107"/>
                </a:moveTo>
                <a:lnTo>
                  <a:pt x="101091" y="431800"/>
                </a:lnTo>
                <a:lnTo>
                  <a:pt x="103124" y="431292"/>
                </a:lnTo>
                <a:lnTo>
                  <a:pt x="105155" y="430656"/>
                </a:lnTo>
                <a:lnTo>
                  <a:pt x="107225" y="430092"/>
                </a:lnTo>
                <a:lnTo>
                  <a:pt x="107589" y="429387"/>
                </a:lnTo>
                <a:lnTo>
                  <a:pt x="106679" y="429387"/>
                </a:lnTo>
                <a:lnTo>
                  <a:pt x="107806" y="428107"/>
                </a:lnTo>
                <a:close/>
              </a:path>
              <a:path w="160020" h="826135">
                <a:moveTo>
                  <a:pt x="107225" y="430092"/>
                </a:moveTo>
                <a:lnTo>
                  <a:pt x="105155" y="430656"/>
                </a:lnTo>
                <a:lnTo>
                  <a:pt x="103124" y="431292"/>
                </a:lnTo>
                <a:lnTo>
                  <a:pt x="101091" y="431800"/>
                </a:lnTo>
                <a:lnTo>
                  <a:pt x="106538" y="431800"/>
                </a:lnTo>
                <a:lnTo>
                  <a:pt x="106934" y="430656"/>
                </a:lnTo>
                <a:lnTo>
                  <a:pt x="107225" y="430092"/>
                </a:lnTo>
                <a:close/>
              </a:path>
              <a:path w="160020" h="826135">
                <a:moveTo>
                  <a:pt x="111434" y="427608"/>
                </a:moveTo>
                <a:lnTo>
                  <a:pt x="108712" y="427608"/>
                </a:lnTo>
                <a:lnTo>
                  <a:pt x="108338" y="427935"/>
                </a:lnTo>
                <a:lnTo>
                  <a:pt x="107225" y="430092"/>
                </a:lnTo>
                <a:lnTo>
                  <a:pt x="107950" y="429894"/>
                </a:lnTo>
                <a:lnTo>
                  <a:pt x="110489" y="428497"/>
                </a:lnTo>
                <a:lnTo>
                  <a:pt x="111434" y="427608"/>
                </a:lnTo>
                <a:close/>
              </a:path>
              <a:path w="160020" h="826135">
                <a:moveTo>
                  <a:pt x="108240" y="427868"/>
                </a:moveTo>
                <a:lnTo>
                  <a:pt x="107806" y="428107"/>
                </a:lnTo>
                <a:lnTo>
                  <a:pt x="106679" y="429387"/>
                </a:lnTo>
                <a:lnTo>
                  <a:pt x="108024" y="428210"/>
                </a:lnTo>
                <a:lnTo>
                  <a:pt x="108240" y="427868"/>
                </a:lnTo>
                <a:close/>
              </a:path>
              <a:path w="160020" h="826135">
                <a:moveTo>
                  <a:pt x="108024" y="428210"/>
                </a:moveTo>
                <a:lnTo>
                  <a:pt x="106679" y="429387"/>
                </a:lnTo>
                <a:lnTo>
                  <a:pt x="107589" y="429387"/>
                </a:lnTo>
                <a:lnTo>
                  <a:pt x="107720" y="429132"/>
                </a:lnTo>
                <a:lnTo>
                  <a:pt x="107441" y="429132"/>
                </a:lnTo>
                <a:lnTo>
                  <a:pt x="108024" y="428210"/>
                </a:lnTo>
                <a:close/>
              </a:path>
              <a:path w="160020" h="826135">
                <a:moveTo>
                  <a:pt x="108175" y="428078"/>
                </a:moveTo>
                <a:lnTo>
                  <a:pt x="108024" y="428210"/>
                </a:lnTo>
                <a:lnTo>
                  <a:pt x="107441" y="429132"/>
                </a:lnTo>
                <a:lnTo>
                  <a:pt x="108175" y="428078"/>
                </a:lnTo>
                <a:close/>
              </a:path>
              <a:path w="160020" h="826135">
                <a:moveTo>
                  <a:pt x="108338" y="427935"/>
                </a:moveTo>
                <a:lnTo>
                  <a:pt x="108175" y="428078"/>
                </a:lnTo>
                <a:lnTo>
                  <a:pt x="107441" y="429132"/>
                </a:lnTo>
                <a:lnTo>
                  <a:pt x="107720" y="429132"/>
                </a:lnTo>
                <a:lnTo>
                  <a:pt x="108338" y="427935"/>
                </a:lnTo>
                <a:close/>
              </a:path>
              <a:path w="160020" h="826135">
                <a:moveTo>
                  <a:pt x="108372" y="427795"/>
                </a:moveTo>
                <a:lnTo>
                  <a:pt x="108240" y="427868"/>
                </a:lnTo>
                <a:lnTo>
                  <a:pt x="108024" y="428210"/>
                </a:lnTo>
                <a:lnTo>
                  <a:pt x="108175" y="428078"/>
                </a:lnTo>
                <a:lnTo>
                  <a:pt x="108372" y="427795"/>
                </a:lnTo>
                <a:close/>
              </a:path>
              <a:path w="160020" h="826135">
                <a:moveTo>
                  <a:pt x="108811" y="426965"/>
                </a:moveTo>
                <a:lnTo>
                  <a:pt x="107806" y="428107"/>
                </a:lnTo>
                <a:lnTo>
                  <a:pt x="108240" y="427868"/>
                </a:lnTo>
                <a:lnTo>
                  <a:pt x="108811" y="426965"/>
                </a:lnTo>
                <a:close/>
              </a:path>
              <a:path w="160020" h="826135">
                <a:moveTo>
                  <a:pt x="108425" y="427766"/>
                </a:moveTo>
                <a:lnTo>
                  <a:pt x="108175" y="428078"/>
                </a:lnTo>
                <a:lnTo>
                  <a:pt x="108338" y="427935"/>
                </a:lnTo>
                <a:lnTo>
                  <a:pt x="108425" y="427766"/>
                </a:lnTo>
                <a:close/>
              </a:path>
              <a:path w="160020" h="826135">
                <a:moveTo>
                  <a:pt x="108712" y="427608"/>
                </a:moveTo>
                <a:lnTo>
                  <a:pt x="108425" y="427766"/>
                </a:lnTo>
                <a:lnTo>
                  <a:pt x="108338" y="427935"/>
                </a:lnTo>
                <a:lnTo>
                  <a:pt x="108712" y="427608"/>
                </a:lnTo>
                <a:close/>
              </a:path>
              <a:path w="160020" h="826135">
                <a:moveTo>
                  <a:pt x="108879" y="426887"/>
                </a:moveTo>
                <a:lnTo>
                  <a:pt x="108240" y="427868"/>
                </a:lnTo>
                <a:lnTo>
                  <a:pt x="108372" y="427795"/>
                </a:lnTo>
                <a:lnTo>
                  <a:pt x="108521" y="427581"/>
                </a:lnTo>
                <a:lnTo>
                  <a:pt x="108879" y="426887"/>
                </a:lnTo>
                <a:close/>
              </a:path>
              <a:path w="160020" h="826135">
                <a:moveTo>
                  <a:pt x="108521" y="427581"/>
                </a:moveTo>
                <a:lnTo>
                  <a:pt x="108372" y="427795"/>
                </a:lnTo>
                <a:lnTo>
                  <a:pt x="108521" y="427581"/>
                </a:lnTo>
                <a:close/>
              </a:path>
              <a:path w="160020" h="826135">
                <a:moveTo>
                  <a:pt x="112939" y="426212"/>
                </a:moveTo>
                <a:lnTo>
                  <a:pt x="109474" y="426212"/>
                </a:lnTo>
                <a:lnTo>
                  <a:pt x="108521" y="427581"/>
                </a:lnTo>
                <a:lnTo>
                  <a:pt x="108425" y="427766"/>
                </a:lnTo>
                <a:lnTo>
                  <a:pt x="108712" y="427608"/>
                </a:lnTo>
                <a:lnTo>
                  <a:pt x="111434" y="427608"/>
                </a:lnTo>
                <a:lnTo>
                  <a:pt x="112939" y="426212"/>
                </a:lnTo>
                <a:close/>
              </a:path>
              <a:path w="160020" h="826135">
                <a:moveTo>
                  <a:pt x="109474" y="426212"/>
                </a:moveTo>
                <a:lnTo>
                  <a:pt x="108879" y="426887"/>
                </a:lnTo>
                <a:lnTo>
                  <a:pt x="108521" y="427581"/>
                </a:lnTo>
                <a:lnTo>
                  <a:pt x="109474" y="426212"/>
                </a:lnTo>
                <a:close/>
              </a:path>
              <a:path w="160020" h="826135">
                <a:moveTo>
                  <a:pt x="108965" y="426719"/>
                </a:moveTo>
                <a:lnTo>
                  <a:pt x="108811" y="426965"/>
                </a:lnTo>
                <a:lnTo>
                  <a:pt x="108965" y="426719"/>
                </a:lnTo>
                <a:close/>
              </a:path>
              <a:path w="160020" h="826135">
                <a:moveTo>
                  <a:pt x="109026" y="426719"/>
                </a:moveTo>
                <a:lnTo>
                  <a:pt x="108879" y="426887"/>
                </a:lnTo>
                <a:lnTo>
                  <a:pt x="109026" y="426719"/>
                </a:lnTo>
                <a:close/>
              </a:path>
              <a:path w="160020" h="826135">
                <a:moveTo>
                  <a:pt x="87429" y="398099"/>
                </a:moveTo>
                <a:lnTo>
                  <a:pt x="87257" y="398196"/>
                </a:lnTo>
                <a:lnTo>
                  <a:pt x="86232" y="399669"/>
                </a:lnTo>
                <a:lnTo>
                  <a:pt x="87095" y="398731"/>
                </a:lnTo>
                <a:lnTo>
                  <a:pt x="87429" y="398099"/>
                </a:lnTo>
                <a:close/>
              </a:path>
              <a:path w="160020" h="826135">
                <a:moveTo>
                  <a:pt x="87095" y="398731"/>
                </a:moveTo>
                <a:lnTo>
                  <a:pt x="86232" y="399669"/>
                </a:lnTo>
                <a:lnTo>
                  <a:pt x="127449" y="399669"/>
                </a:lnTo>
                <a:lnTo>
                  <a:pt x="127612" y="399161"/>
                </a:lnTo>
                <a:lnTo>
                  <a:pt x="86867" y="399161"/>
                </a:lnTo>
                <a:lnTo>
                  <a:pt x="87095" y="398731"/>
                </a:lnTo>
                <a:close/>
              </a:path>
              <a:path w="160020" h="826135">
                <a:moveTo>
                  <a:pt x="87152" y="398669"/>
                </a:moveTo>
                <a:lnTo>
                  <a:pt x="86867" y="399161"/>
                </a:lnTo>
                <a:lnTo>
                  <a:pt x="87152" y="398669"/>
                </a:lnTo>
                <a:close/>
              </a:path>
              <a:path w="160020" h="826135">
                <a:moveTo>
                  <a:pt x="129057" y="394081"/>
                </a:moveTo>
                <a:lnTo>
                  <a:pt x="94614" y="394081"/>
                </a:lnTo>
                <a:lnTo>
                  <a:pt x="87948" y="397809"/>
                </a:lnTo>
                <a:lnTo>
                  <a:pt x="87152" y="398669"/>
                </a:lnTo>
                <a:lnTo>
                  <a:pt x="86867" y="399161"/>
                </a:lnTo>
                <a:lnTo>
                  <a:pt x="127612" y="399161"/>
                </a:lnTo>
                <a:lnTo>
                  <a:pt x="128154" y="397467"/>
                </a:lnTo>
                <a:lnTo>
                  <a:pt x="129057" y="394081"/>
                </a:lnTo>
                <a:close/>
              </a:path>
              <a:path w="160020" h="826135">
                <a:moveTo>
                  <a:pt x="87507" y="398056"/>
                </a:moveTo>
                <a:lnTo>
                  <a:pt x="87095" y="398731"/>
                </a:lnTo>
                <a:lnTo>
                  <a:pt x="87507" y="398056"/>
                </a:lnTo>
                <a:close/>
              </a:path>
              <a:path w="160020" h="826135">
                <a:moveTo>
                  <a:pt x="87938" y="397815"/>
                </a:moveTo>
                <a:lnTo>
                  <a:pt x="87507" y="398056"/>
                </a:lnTo>
                <a:lnTo>
                  <a:pt x="87152" y="398669"/>
                </a:lnTo>
                <a:lnTo>
                  <a:pt x="87938" y="397815"/>
                </a:lnTo>
                <a:close/>
              </a:path>
              <a:path w="160020" h="826135">
                <a:moveTo>
                  <a:pt x="87333" y="39808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257" y="39819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525" y="397918"/>
                </a:moveTo>
                <a:lnTo>
                  <a:pt x="87368" y="398056"/>
                </a:lnTo>
                <a:lnTo>
                  <a:pt x="87257" y="398196"/>
                </a:lnTo>
                <a:lnTo>
                  <a:pt x="87429" y="398099"/>
                </a:lnTo>
                <a:lnTo>
                  <a:pt x="87525" y="397918"/>
                </a:lnTo>
                <a:close/>
              </a:path>
              <a:path w="160020" h="826135">
                <a:moveTo>
                  <a:pt x="87650" y="397809"/>
                </a:moveTo>
                <a:lnTo>
                  <a:pt x="87429" y="398099"/>
                </a:lnTo>
                <a:lnTo>
                  <a:pt x="87650" y="397809"/>
                </a:lnTo>
                <a:close/>
              </a:path>
              <a:path w="160020" h="826135">
                <a:moveTo>
                  <a:pt x="87764" y="397467"/>
                </a:moveTo>
                <a:lnTo>
                  <a:pt x="87333" y="398086"/>
                </a:lnTo>
                <a:lnTo>
                  <a:pt x="87525" y="397918"/>
                </a:lnTo>
                <a:lnTo>
                  <a:pt x="87764" y="397467"/>
                </a:lnTo>
                <a:close/>
              </a:path>
              <a:path w="160020" h="826135">
                <a:moveTo>
                  <a:pt x="89153" y="396494"/>
                </a:moveTo>
                <a:lnTo>
                  <a:pt x="87650" y="397809"/>
                </a:lnTo>
                <a:lnTo>
                  <a:pt x="87507" y="398056"/>
                </a:lnTo>
                <a:lnTo>
                  <a:pt x="87943" y="397809"/>
                </a:lnTo>
                <a:lnTo>
                  <a:pt x="89153" y="396494"/>
                </a:lnTo>
                <a:close/>
              </a:path>
              <a:path w="160020" h="826135">
                <a:moveTo>
                  <a:pt x="88264" y="396747"/>
                </a:moveTo>
                <a:lnTo>
                  <a:pt x="87742" y="397509"/>
                </a:lnTo>
                <a:lnTo>
                  <a:pt x="87525" y="397918"/>
                </a:lnTo>
                <a:lnTo>
                  <a:pt x="88264" y="396747"/>
                </a:lnTo>
                <a:close/>
              </a:path>
              <a:path w="160020" h="826135">
                <a:moveTo>
                  <a:pt x="90300" y="396494"/>
                </a:moveTo>
                <a:lnTo>
                  <a:pt x="89153" y="396494"/>
                </a:lnTo>
                <a:lnTo>
                  <a:pt x="87938" y="397815"/>
                </a:lnTo>
                <a:lnTo>
                  <a:pt x="90300" y="396494"/>
                </a:lnTo>
                <a:close/>
              </a:path>
              <a:path w="160020" h="826135">
                <a:moveTo>
                  <a:pt x="88863" y="396747"/>
                </a:moveTo>
                <a:lnTo>
                  <a:pt x="88264" y="396747"/>
                </a:lnTo>
                <a:lnTo>
                  <a:pt x="87650" y="397809"/>
                </a:lnTo>
                <a:lnTo>
                  <a:pt x="88863" y="396747"/>
                </a:lnTo>
                <a:close/>
              </a:path>
              <a:path w="160020" h="826135">
                <a:moveTo>
                  <a:pt x="94614" y="394081"/>
                </a:moveTo>
                <a:lnTo>
                  <a:pt x="92710" y="394588"/>
                </a:lnTo>
                <a:lnTo>
                  <a:pt x="90677" y="395224"/>
                </a:lnTo>
                <a:lnTo>
                  <a:pt x="88459" y="395829"/>
                </a:lnTo>
                <a:lnTo>
                  <a:pt x="88011" y="397001"/>
                </a:lnTo>
                <a:lnTo>
                  <a:pt x="87764" y="397467"/>
                </a:lnTo>
                <a:lnTo>
                  <a:pt x="88264" y="396747"/>
                </a:lnTo>
                <a:lnTo>
                  <a:pt x="88863" y="396747"/>
                </a:lnTo>
                <a:lnTo>
                  <a:pt x="89153" y="396494"/>
                </a:lnTo>
                <a:lnTo>
                  <a:pt x="90300" y="396494"/>
                </a:lnTo>
                <a:lnTo>
                  <a:pt x="94614" y="394081"/>
                </a:lnTo>
                <a:close/>
              </a:path>
              <a:path w="160020" h="826135">
                <a:moveTo>
                  <a:pt x="121538" y="0"/>
                </a:moveTo>
                <a:lnTo>
                  <a:pt x="121277" y="38988"/>
                </a:lnTo>
                <a:lnTo>
                  <a:pt x="120499" y="77469"/>
                </a:lnTo>
                <a:lnTo>
                  <a:pt x="117855" y="150875"/>
                </a:lnTo>
                <a:lnTo>
                  <a:pt x="113664" y="220218"/>
                </a:lnTo>
                <a:lnTo>
                  <a:pt x="109727" y="267334"/>
                </a:lnTo>
                <a:lnTo>
                  <a:pt x="108203" y="282194"/>
                </a:lnTo>
                <a:lnTo>
                  <a:pt x="106806" y="296163"/>
                </a:lnTo>
                <a:lnTo>
                  <a:pt x="101853" y="334137"/>
                </a:lnTo>
                <a:lnTo>
                  <a:pt x="94868" y="373761"/>
                </a:lnTo>
                <a:lnTo>
                  <a:pt x="88459" y="395829"/>
                </a:lnTo>
                <a:lnTo>
                  <a:pt x="90677" y="395224"/>
                </a:lnTo>
                <a:lnTo>
                  <a:pt x="92710" y="394588"/>
                </a:lnTo>
                <a:lnTo>
                  <a:pt x="94614" y="394081"/>
                </a:lnTo>
                <a:lnTo>
                  <a:pt x="129057" y="394081"/>
                </a:lnTo>
                <a:lnTo>
                  <a:pt x="130175" y="389889"/>
                </a:lnTo>
                <a:lnTo>
                  <a:pt x="137922" y="351027"/>
                </a:lnTo>
                <a:lnTo>
                  <a:pt x="144652" y="300227"/>
                </a:lnTo>
                <a:lnTo>
                  <a:pt x="147574" y="270890"/>
                </a:lnTo>
                <a:lnTo>
                  <a:pt x="149098" y="255269"/>
                </a:lnTo>
                <a:lnTo>
                  <a:pt x="153924" y="188340"/>
                </a:lnTo>
                <a:lnTo>
                  <a:pt x="157514" y="114300"/>
                </a:lnTo>
                <a:lnTo>
                  <a:pt x="159387" y="38607"/>
                </a:lnTo>
                <a:lnTo>
                  <a:pt x="159638" y="253"/>
                </a:lnTo>
                <a:lnTo>
                  <a:pt x="121538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"/>
          <p:cNvSpPr/>
          <p:nvPr/>
        </p:nvSpPr>
        <p:spPr>
          <a:xfrm>
            <a:off x="6062471" y="2446020"/>
            <a:ext cx="1163320" cy="826769"/>
          </a:xfrm>
          <a:custGeom>
            <a:avLst/>
            <a:gdLst/>
            <a:ahLst/>
            <a:cxnLst/>
            <a:rect l="l" t="t" r="r" b="b"/>
            <a:pathLst>
              <a:path w="1163320" h="826770">
                <a:moveTo>
                  <a:pt x="1088016" y="719412"/>
                </a:moveTo>
                <a:lnTo>
                  <a:pt x="1051432" y="727963"/>
                </a:lnTo>
                <a:lnTo>
                  <a:pt x="1133221" y="826262"/>
                </a:lnTo>
                <a:lnTo>
                  <a:pt x="1154137" y="738378"/>
                </a:lnTo>
                <a:lnTo>
                  <a:pt x="1093088" y="738378"/>
                </a:lnTo>
                <a:lnTo>
                  <a:pt x="1088016" y="719412"/>
                </a:lnTo>
                <a:close/>
              </a:path>
              <a:path w="1163320" h="826770">
                <a:moveTo>
                  <a:pt x="1088262" y="719355"/>
                </a:moveTo>
                <a:lnTo>
                  <a:pt x="1088016" y="719412"/>
                </a:lnTo>
                <a:lnTo>
                  <a:pt x="1093088" y="738378"/>
                </a:lnTo>
                <a:lnTo>
                  <a:pt x="1129919" y="728726"/>
                </a:lnTo>
                <a:lnTo>
                  <a:pt x="1127686" y="720344"/>
                </a:lnTo>
                <a:lnTo>
                  <a:pt x="1088771" y="720344"/>
                </a:lnTo>
                <a:lnTo>
                  <a:pt x="1088262" y="719355"/>
                </a:lnTo>
                <a:close/>
              </a:path>
              <a:path w="1163320" h="826770">
                <a:moveTo>
                  <a:pt x="1162811" y="701929"/>
                </a:moveTo>
                <a:lnTo>
                  <a:pt x="1125128" y="710737"/>
                </a:lnTo>
                <a:lnTo>
                  <a:pt x="1129919" y="728726"/>
                </a:lnTo>
                <a:lnTo>
                  <a:pt x="1093088" y="738378"/>
                </a:lnTo>
                <a:lnTo>
                  <a:pt x="1154137" y="738378"/>
                </a:lnTo>
                <a:lnTo>
                  <a:pt x="1162811" y="701929"/>
                </a:lnTo>
                <a:close/>
              </a:path>
              <a:path w="1163320" h="826770">
                <a:moveTo>
                  <a:pt x="1088365" y="719330"/>
                </a:moveTo>
                <a:lnTo>
                  <a:pt x="1088771" y="720344"/>
                </a:lnTo>
                <a:lnTo>
                  <a:pt x="1088365" y="719330"/>
                </a:lnTo>
                <a:close/>
              </a:path>
              <a:path w="1163320" h="826770">
                <a:moveTo>
                  <a:pt x="1125128" y="710737"/>
                </a:moveTo>
                <a:lnTo>
                  <a:pt x="1088365" y="719330"/>
                </a:lnTo>
                <a:lnTo>
                  <a:pt x="1088771" y="720344"/>
                </a:lnTo>
                <a:lnTo>
                  <a:pt x="1127686" y="720344"/>
                </a:lnTo>
                <a:lnTo>
                  <a:pt x="1125128" y="710737"/>
                </a:lnTo>
                <a:close/>
              </a:path>
              <a:path w="1163320" h="826770">
                <a:moveTo>
                  <a:pt x="1087719" y="718299"/>
                </a:moveTo>
                <a:lnTo>
                  <a:pt x="1088016" y="719412"/>
                </a:lnTo>
                <a:lnTo>
                  <a:pt x="1088262" y="719355"/>
                </a:lnTo>
                <a:lnTo>
                  <a:pt x="1087719" y="718299"/>
                </a:lnTo>
                <a:close/>
              </a:path>
              <a:path w="1163320" h="826770">
                <a:moveTo>
                  <a:pt x="1087247" y="716534"/>
                </a:moveTo>
                <a:lnTo>
                  <a:pt x="1087719" y="718299"/>
                </a:lnTo>
                <a:lnTo>
                  <a:pt x="1088262" y="719355"/>
                </a:lnTo>
                <a:lnTo>
                  <a:pt x="1087247" y="716534"/>
                </a:lnTo>
                <a:close/>
              </a:path>
              <a:path w="1163320" h="826770">
                <a:moveTo>
                  <a:pt x="1100331" y="716534"/>
                </a:moveTo>
                <a:lnTo>
                  <a:pt x="1087247" y="716534"/>
                </a:lnTo>
                <a:lnTo>
                  <a:pt x="1088365" y="719330"/>
                </a:lnTo>
                <a:lnTo>
                  <a:pt x="1100331" y="716534"/>
                </a:lnTo>
                <a:close/>
              </a:path>
              <a:path w="1163320" h="826770">
                <a:moveTo>
                  <a:pt x="38100" y="0"/>
                </a:moveTo>
                <a:lnTo>
                  <a:pt x="0" y="1524"/>
                </a:lnTo>
                <a:lnTo>
                  <a:pt x="762" y="20828"/>
                </a:lnTo>
                <a:lnTo>
                  <a:pt x="3428" y="41910"/>
                </a:lnTo>
                <a:lnTo>
                  <a:pt x="13207" y="82804"/>
                </a:lnTo>
                <a:lnTo>
                  <a:pt x="29082" y="123190"/>
                </a:lnTo>
                <a:lnTo>
                  <a:pt x="50545" y="162052"/>
                </a:lnTo>
                <a:lnTo>
                  <a:pt x="76962" y="199390"/>
                </a:lnTo>
                <a:lnTo>
                  <a:pt x="107823" y="234950"/>
                </a:lnTo>
                <a:lnTo>
                  <a:pt x="142875" y="268478"/>
                </a:lnTo>
                <a:lnTo>
                  <a:pt x="181482" y="299593"/>
                </a:lnTo>
                <a:lnTo>
                  <a:pt x="223519" y="328294"/>
                </a:lnTo>
                <a:lnTo>
                  <a:pt x="268224" y="354075"/>
                </a:lnTo>
                <a:lnTo>
                  <a:pt x="315722" y="376681"/>
                </a:lnTo>
                <a:lnTo>
                  <a:pt x="365125" y="395986"/>
                </a:lnTo>
                <a:lnTo>
                  <a:pt x="416051" y="411480"/>
                </a:lnTo>
                <a:lnTo>
                  <a:pt x="468629" y="422910"/>
                </a:lnTo>
                <a:lnTo>
                  <a:pt x="521843" y="430149"/>
                </a:lnTo>
                <a:lnTo>
                  <a:pt x="601852" y="433197"/>
                </a:lnTo>
                <a:lnTo>
                  <a:pt x="626999" y="434975"/>
                </a:lnTo>
                <a:lnTo>
                  <a:pt x="677163" y="441579"/>
                </a:lnTo>
                <a:lnTo>
                  <a:pt x="726439" y="452500"/>
                </a:lnTo>
                <a:lnTo>
                  <a:pt x="774826" y="467106"/>
                </a:lnTo>
                <a:lnTo>
                  <a:pt x="821562" y="485394"/>
                </a:lnTo>
                <a:lnTo>
                  <a:pt x="866139" y="506730"/>
                </a:lnTo>
                <a:lnTo>
                  <a:pt x="908557" y="531113"/>
                </a:lnTo>
                <a:lnTo>
                  <a:pt x="948181" y="558038"/>
                </a:lnTo>
                <a:lnTo>
                  <a:pt x="984376" y="587375"/>
                </a:lnTo>
                <a:lnTo>
                  <a:pt x="1017016" y="618490"/>
                </a:lnTo>
                <a:lnTo>
                  <a:pt x="1045463" y="651382"/>
                </a:lnTo>
                <a:lnTo>
                  <a:pt x="1069467" y="685292"/>
                </a:lnTo>
                <a:lnTo>
                  <a:pt x="1087719" y="718299"/>
                </a:lnTo>
                <a:lnTo>
                  <a:pt x="1087247" y="716534"/>
                </a:lnTo>
                <a:lnTo>
                  <a:pt x="1100331" y="716534"/>
                </a:lnTo>
                <a:lnTo>
                  <a:pt x="1125128" y="710737"/>
                </a:lnTo>
                <a:lnTo>
                  <a:pt x="1123696" y="705357"/>
                </a:lnTo>
                <a:lnTo>
                  <a:pt x="1123187" y="704088"/>
                </a:lnTo>
                <a:lnTo>
                  <a:pt x="1122488" y="702818"/>
                </a:lnTo>
                <a:lnTo>
                  <a:pt x="1112520" y="683260"/>
                </a:lnTo>
                <a:lnTo>
                  <a:pt x="1088517" y="645413"/>
                </a:lnTo>
                <a:lnTo>
                  <a:pt x="1059814" y="609092"/>
                </a:lnTo>
                <a:lnTo>
                  <a:pt x="1026795" y="574548"/>
                </a:lnTo>
                <a:lnTo>
                  <a:pt x="989964" y="542290"/>
                </a:lnTo>
                <a:lnTo>
                  <a:pt x="949578" y="512444"/>
                </a:lnTo>
                <a:lnTo>
                  <a:pt x="906145" y="485267"/>
                </a:lnTo>
                <a:lnTo>
                  <a:pt x="859917" y="461010"/>
                </a:lnTo>
                <a:lnTo>
                  <a:pt x="811529" y="440055"/>
                </a:lnTo>
                <a:lnTo>
                  <a:pt x="761110" y="422656"/>
                </a:lnTo>
                <a:lnTo>
                  <a:pt x="709295" y="409194"/>
                </a:lnTo>
                <a:lnTo>
                  <a:pt x="656335" y="399923"/>
                </a:lnTo>
                <a:lnTo>
                  <a:pt x="602742" y="395097"/>
                </a:lnTo>
                <a:lnTo>
                  <a:pt x="551306" y="393954"/>
                </a:lnTo>
                <a:lnTo>
                  <a:pt x="526160" y="392303"/>
                </a:lnTo>
                <a:lnTo>
                  <a:pt x="475869" y="385572"/>
                </a:lnTo>
                <a:lnTo>
                  <a:pt x="426592" y="374904"/>
                </a:lnTo>
                <a:lnTo>
                  <a:pt x="378205" y="360172"/>
                </a:lnTo>
                <a:lnTo>
                  <a:pt x="331469" y="342011"/>
                </a:lnTo>
                <a:lnTo>
                  <a:pt x="286638" y="320675"/>
                </a:lnTo>
                <a:lnTo>
                  <a:pt x="244348" y="296418"/>
                </a:lnTo>
                <a:lnTo>
                  <a:pt x="204850" y="269494"/>
                </a:lnTo>
                <a:lnTo>
                  <a:pt x="168528" y="240284"/>
                </a:lnTo>
                <a:lnTo>
                  <a:pt x="136016" y="209296"/>
                </a:lnTo>
                <a:lnTo>
                  <a:pt x="107441" y="176530"/>
                </a:lnTo>
                <a:lnTo>
                  <a:pt x="83312" y="142621"/>
                </a:lnTo>
                <a:lnTo>
                  <a:pt x="64007" y="107950"/>
                </a:lnTo>
                <a:lnTo>
                  <a:pt x="44830" y="54863"/>
                </a:lnTo>
                <a:lnTo>
                  <a:pt x="38862" y="19304"/>
                </a:lnTo>
                <a:lnTo>
                  <a:pt x="381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1" name="object 8"/>
          <p:cNvGraphicFramePr>
            <a:graphicFrameLocks noGrp="1"/>
          </p:cNvGraphicFramePr>
          <p:nvPr/>
        </p:nvGraphicFramePr>
        <p:xfrm>
          <a:off x="4647438" y="2064988"/>
          <a:ext cx="146176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29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9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1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C,C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bject 9"/>
          <p:cNvSpPr/>
          <p:nvPr/>
        </p:nvSpPr>
        <p:spPr>
          <a:xfrm>
            <a:off x="2224024" y="2445892"/>
            <a:ext cx="2962275" cy="826769"/>
          </a:xfrm>
          <a:custGeom>
            <a:avLst/>
            <a:gdLst/>
            <a:ahLst/>
            <a:cxnLst/>
            <a:rect l="l" t="t" r="r" b="b"/>
            <a:pathLst>
              <a:path w="2962275" h="826770">
                <a:moveTo>
                  <a:pt x="2505456" y="1778"/>
                </a:moveTo>
                <a:lnTo>
                  <a:pt x="2467356" y="0"/>
                </a:lnTo>
                <a:lnTo>
                  <a:pt x="2466848" y="9652"/>
                </a:lnTo>
                <a:lnTo>
                  <a:pt x="2465705" y="17653"/>
                </a:lnTo>
                <a:lnTo>
                  <a:pt x="2448433" y="58674"/>
                </a:lnTo>
                <a:lnTo>
                  <a:pt x="2420493" y="93218"/>
                </a:lnTo>
                <a:lnTo>
                  <a:pt x="2391410" y="119634"/>
                </a:lnTo>
                <a:lnTo>
                  <a:pt x="2355723" y="145796"/>
                </a:lnTo>
                <a:lnTo>
                  <a:pt x="2313686" y="171577"/>
                </a:lnTo>
                <a:lnTo>
                  <a:pt x="2265934" y="196850"/>
                </a:lnTo>
                <a:lnTo>
                  <a:pt x="2212721" y="221107"/>
                </a:lnTo>
                <a:lnTo>
                  <a:pt x="2174494" y="236855"/>
                </a:lnTo>
                <a:lnTo>
                  <a:pt x="2134108" y="252095"/>
                </a:lnTo>
                <a:lnTo>
                  <a:pt x="2091944" y="266573"/>
                </a:lnTo>
                <a:lnTo>
                  <a:pt x="2047748" y="280670"/>
                </a:lnTo>
                <a:lnTo>
                  <a:pt x="2001901" y="294132"/>
                </a:lnTo>
                <a:lnTo>
                  <a:pt x="1954403" y="306959"/>
                </a:lnTo>
                <a:lnTo>
                  <a:pt x="1905508" y="318897"/>
                </a:lnTo>
                <a:lnTo>
                  <a:pt x="1855216" y="330200"/>
                </a:lnTo>
                <a:lnTo>
                  <a:pt x="1803527" y="340741"/>
                </a:lnTo>
                <a:lnTo>
                  <a:pt x="1750822" y="350520"/>
                </a:lnTo>
                <a:lnTo>
                  <a:pt x="1696974" y="359283"/>
                </a:lnTo>
                <a:lnTo>
                  <a:pt x="1642237" y="367284"/>
                </a:lnTo>
                <a:lnTo>
                  <a:pt x="1586865" y="374269"/>
                </a:lnTo>
                <a:lnTo>
                  <a:pt x="1530731" y="380238"/>
                </a:lnTo>
                <a:lnTo>
                  <a:pt x="1473962" y="385191"/>
                </a:lnTo>
                <a:lnTo>
                  <a:pt x="1416685" y="389128"/>
                </a:lnTo>
                <a:lnTo>
                  <a:pt x="1359154" y="392049"/>
                </a:lnTo>
                <a:lnTo>
                  <a:pt x="1301496" y="393700"/>
                </a:lnTo>
                <a:lnTo>
                  <a:pt x="1185672" y="395224"/>
                </a:lnTo>
                <a:lnTo>
                  <a:pt x="1127252" y="397002"/>
                </a:lnTo>
                <a:lnTo>
                  <a:pt x="1068959" y="399923"/>
                </a:lnTo>
                <a:lnTo>
                  <a:pt x="1011047" y="403987"/>
                </a:lnTo>
                <a:lnTo>
                  <a:pt x="953643" y="409067"/>
                </a:lnTo>
                <a:lnTo>
                  <a:pt x="896747" y="415163"/>
                </a:lnTo>
                <a:lnTo>
                  <a:pt x="840613" y="422275"/>
                </a:lnTo>
                <a:lnTo>
                  <a:pt x="785241" y="430276"/>
                </a:lnTo>
                <a:lnTo>
                  <a:pt x="730758" y="439293"/>
                </a:lnTo>
                <a:lnTo>
                  <a:pt x="677291" y="449199"/>
                </a:lnTo>
                <a:lnTo>
                  <a:pt x="624967" y="459867"/>
                </a:lnTo>
                <a:lnTo>
                  <a:pt x="573913" y="471297"/>
                </a:lnTo>
                <a:lnTo>
                  <a:pt x="524129" y="483616"/>
                </a:lnTo>
                <a:lnTo>
                  <a:pt x="475996" y="496570"/>
                </a:lnTo>
                <a:lnTo>
                  <a:pt x="429260" y="510159"/>
                </a:lnTo>
                <a:lnTo>
                  <a:pt x="384302" y="524510"/>
                </a:lnTo>
                <a:lnTo>
                  <a:pt x="340995" y="539496"/>
                </a:lnTo>
                <a:lnTo>
                  <a:pt x="299720" y="554990"/>
                </a:lnTo>
                <a:lnTo>
                  <a:pt x="260477" y="571119"/>
                </a:lnTo>
                <a:lnTo>
                  <a:pt x="223266" y="587756"/>
                </a:lnTo>
                <a:lnTo>
                  <a:pt x="188214" y="605028"/>
                </a:lnTo>
                <a:lnTo>
                  <a:pt x="140208" y="631571"/>
                </a:lnTo>
                <a:lnTo>
                  <a:pt x="97663" y="659257"/>
                </a:lnTo>
                <a:lnTo>
                  <a:pt x="69113" y="681240"/>
                </a:lnTo>
                <a:lnTo>
                  <a:pt x="69113" y="732675"/>
                </a:lnTo>
                <a:lnTo>
                  <a:pt x="59944" y="749681"/>
                </a:lnTo>
                <a:lnTo>
                  <a:pt x="68008" y="734695"/>
                </a:lnTo>
                <a:lnTo>
                  <a:pt x="69113" y="732675"/>
                </a:lnTo>
                <a:lnTo>
                  <a:pt x="69113" y="681240"/>
                </a:lnTo>
                <a:lnTo>
                  <a:pt x="61214" y="687832"/>
                </a:lnTo>
                <a:lnTo>
                  <a:pt x="50292" y="697738"/>
                </a:lnTo>
                <a:lnTo>
                  <a:pt x="40386" y="707517"/>
                </a:lnTo>
                <a:lnTo>
                  <a:pt x="38989" y="708787"/>
                </a:lnTo>
                <a:lnTo>
                  <a:pt x="37846" y="710311"/>
                </a:lnTo>
                <a:lnTo>
                  <a:pt x="36957" y="712089"/>
                </a:lnTo>
                <a:lnTo>
                  <a:pt x="35077" y="715568"/>
                </a:lnTo>
                <a:lnTo>
                  <a:pt x="0" y="698627"/>
                </a:lnTo>
                <a:lnTo>
                  <a:pt x="1778" y="826389"/>
                </a:lnTo>
                <a:lnTo>
                  <a:pt x="101053" y="749681"/>
                </a:lnTo>
                <a:lnTo>
                  <a:pt x="102870" y="748284"/>
                </a:lnTo>
                <a:lnTo>
                  <a:pt x="69570" y="732218"/>
                </a:lnTo>
                <a:lnTo>
                  <a:pt x="71691" y="730123"/>
                </a:lnTo>
                <a:lnTo>
                  <a:pt x="76073" y="725805"/>
                </a:lnTo>
                <a:lnTo>
                  <a:pt x="107442" y="699389"/>
                </a:lnTo>
                <a:lnTo>
                  <a:pt x="145288" y="673100"/>
                </a:lnTo>
                <a:lnTo>
                  <a:pt x="189357" y="647446"/>
                </a:lnTo>
                <a:lnTo>
                  <a:pt x="238760" y="622554"/>
                </a:lnTo>
                <a:lnTo>
                  <a:pt x="274955" y="606425"/>
                </a:lnTo>
                <a:lnTo>
                  <a:pt x="313182" y="590677"/>
                </a:lnTo>
                <a:lnTo>
                  <a:pt x="353441" y="575564"/>
                </a:lnTo>
                <a:lnTo>
                  <a:pt x="395859" y="560832"/>
                </a:lnTo>
                <a:lnTo>
                  <a:pt x="439928" y="546735"/>
                </a:lnTo>
                <a:lnTo>
                  <a:pt x="485775" y="533400"/>
                </a:lnTo>
                <a:lnTo>
                  <a:pt x="533273" y="520573"/>
                </a:lnTo>
                <a:lnTo>
                  <a:pt x="582168" y="508508"/>
                </a:lnTo>
                <a:lnTo>
                  <a:pt x="632587" y="497078"/>
                </a:lnTo>
                <a:lnTo>
                  <a:pt x="684149" y="486664"/>
                </a:lnTo>
                <a:lnTo>
                  <a:pt x="736981" y="476885"/>
                </a:lnTo>
                <a:lnTo>
                  <a:pt x="790702" y="467995"/>
                </a:lnTo>
                <a:lnTo>
                  <a:pt x="845439" y="459994"/>
                </a:lnTo>
                <a:lnTo>
                  <a:pt x="900938" y="453009"/>
                </a:lnTo>
                <a:lnTo>
                  <a:pt x="956945" y="446913"/>
                </a:lnTo>
                <a:lnTo>
                  <a:pt x="1013714" y="441960"/>
                </a:lnTo>
                <a:lnTo>
                  <a:pt x="1070864" y="438023"/>
                </a:lnTo>
                <a:lnTo>
                  <a:pt x="1128395" y="435102"/>
                </a:lnTo>
                <a:lnTo>
                  <a:pt x="1186180" y="433324"/>
                </a:lnTo>
                <a:lnTo>
                  <a:pt x="1302639" y="431800"/>
                </a:lnTo>
                <a:lnTo>
                  <a:pt x="1361059" y="430022"/>
                </a:lnTo>
                <a:lnTo>
                  <a:pt x="1419352" y="427228"/>
                </a:lnTo>
                <a:lnTo>
                  <a:pt x="1477264" y="423164"/>
                </a:lnTo>
                <a:lnTo>
                  <a:pt x="1534795" y="418084"/>
                </a:lnTo>
                <a:lnTo>
                  <a:pt x="1591564" y="411988"/>
                </a:lnTo>
                <a:lnTo>
                  <a:pt x="1647825" y="404876"/>
                </a:lnTo>
                <a:lnTo>
                  <a:pt x="1703197" y="396875"/>
                </a:lnTo>
                <a:lnTo>
                  <a:pt x="1757807" y="387985"/>
                </a:lnTo>
                <a:lnTo>
                  <a:pt x="1811147" y="378079"/>
                </a:lnTo>
                <a:lnTo>
                  <a:pt x="1863598" y="367411"/>
                </a:lnTo>
                <a:lnTo>
                  <a:pt x="1914525" y="355854"/>
                </a:lnTo>
                <a:lnTo>
                  <a:pt x="1964309" y="343662"/>
                </a:lnTo>
                <a:lnTo>
                  <a:pt x="2012569" y="330581"/>
                </a:lnTo>
                <a:lnTo>
                  <a:pt x="2059305" y="316992"/>
                </a:lnTo>
                <a:lnTo>
                  <a:pt x="2104390" y="302641"/>
                </a:lnTo>
                <a:lnTo>
                  <a:pt x="2147697" y="287655"/>
                </a:lnTo>
                <a:lnTo>
                  <a:pt x="2188845" y="272034"/>
                </a:lnTo>
                <a:lnTo>
                  <a:pt x="2228215" y="255905"/>
                </a:lnTo>
                <a:lnTo>
                  <a:pt x="2265299" y="239395"/>
                </a:lnTo>
                <a:lnTo>
                  <a:pt x="2300351" y="222250"/>
                </a:lnTo>
                <a:lnTo>
                  <a:pt x="2348357" y="195580"/>
                </a:lnTo>
                <a:lnTo>
                  <a:pt x="2390902" y="167767"/>
                </a:lnTo>
                <a:lnTo>
                  <a:pt x="2427351" y="139065"/>
                </a:lnTo>
                <a:lnTo>
                  <a:pt x="2457704" y="109093"/>
                </a:lnTo>
                <a:lnTo>
                  <a:pt x="2481199" y="77978"/>
                </a:lnTo>
                <a:lnTo>
                  <a:pt x="2501011" y="34163"/>
                </a:lnTo>
                <a:lnTo>
                  <a:pt x="2504948" y="11557"/>
                </a:lnTo>
                <a:lnTo>
                  <a:pt x="2505456" y="1778"/>
                </a:lnTo>
                <a:close/>
              </a:path>
              <a:path w="2962275" h="826770">
                <a:moveTo>
                  <a:pt x="2962275" y="1778"/>
                </a:moveTo>
                <a:lnTo>
                  <a:pt x="2924302" y="0"/>
                </a:lnTo>
                <a:lnTo>
                  <a:pt x="2923286" y="19304"/>
                </a:lnTo>
                <a:lnTo>
                  <a:pt x="2920746" y="36830"/>
                </a:lnTo>
                <a:lnTo>
                  <a:pt x="2903347" y="89662"/>
                </a:lnTo>
                <a:lnTo>
                  <a:pt x="2884170" y="124333"/>
                </a:lnTo>
                <a:lnTo>
                  <a:pt x="2859151" y="158877"/>
                </a:lnTo>
                <a:lnTo>
                  <a:pt x="2828671" y="192278"/>
                </a:lnTo>
                <a:lnTo>
                  <a:pt x="2793238" y="224282"/>
                </a:lnTo>
                <a:lnTo>
                  <a:pt x="2753360" y="254508"/>
                </a:lnTo>
                <a:lnTo>
                  <a:pt x="2709418" y="282702"/>
                </a:lnTo>
                <a:lnTo>
                  <a:pt x="2662047" y="308356"/>
                </a:lnTo>
                <a:lnTo>
                  <a:pt x="2611501" y="331470"/>
                </a:lnTo>
                <a:lnTo>
                  <a:pt x="2558288" y="351409"/>
                </a:lnTo>
                <a:lnTo>
                  <a:pt x="2503170" y="367792"/>
                </a:lnTo>
                <a:lnTo>
                  <a:pt x="2446401" y="380619"/>
                </a:lnTo>
                <a:lnTo>
                  <a:pt x="2388362" y="389509"/>
                </a:lnTo>
                <a:lnTo>
                  <a:pt x="2329815" y="393954"/>
                </a:lnTo>
                <a:lnTo>
                  <a:pt x="2270379" y="395224"/>
                </a:lnTo>
                <a:lnTo>
                  <a:pt x="2239518" y="397129"/>
                </a:lnTo>
                <a:lnTo>
                  <a:pt x="2178431" y="404114"/>
                </a:lnTo>
                <a:lnTo>
                  <a:pt x="2118360" y="415417"/>
                </a:lnTo>
                <a:lnTo>
                  <a:pt x="2059813" y="430784"/>
                </a:lnTo>
                <a:lnTo>
                  <a:pt x="2003171" y="449834"/>
                </a:lnTo>
                <a:lnTo>
                  <a:pt x="1948815" y="472440"/>
                </a:lnTo>
                <a:lnTo>
                  <a:pt x="1897380" y="497967"/>
                </a:lnTo>
                <a:lnTo>
                  <a:pt x="1849120" y="526415"/>
                </a:lnTo>
                <a:lnTo>
                  <a:pt x="1804670" y="557530"/>
                </a:lnTo>
                <a:lnTo>
                  <a:pt x="1764538" y="590804"/>
                </a:lnTo>
                <a:lnTo>
                  <a:pt x="1728851" y="626110"/>
                </a:lnTo>
                <a:lnTo>
                  <a:pt x="1706575" y="652767"/>
                </a:lnTo>
                <a:lnTo>
                  <a:pt x="1706575" y="721004"/>
                </a:lnTo>
                <a:lnTo>
                  <a:pt x="1706499" y="721144"/>
                </a:lnTo>
                <a:lnTo>
                  <a:pt x="1706537" y="721004"/>
                </a:lnTo>
                <a:lnTo>
                  <a:pt x="1706575" y="652767"/>
                </a:lnTo>
                <a:lnTo>
                  <a:pt x="1672971" y="703199"/>
                </a:lnTo>
                <a:lnTo>
                  <a:pt x="1671955" y="705993"/>
                </a:lnTo>
                <a:lnTo>
                  <a:pt x="1670278" y="711327"/>
                </a:lnTo>
                <a:lnTo>
                  <a:pt x="1632712" y="701294"/>
                </a:lnTo>
                <a:lnTo>
                  <a:pt x="1658366" y="826389"/>
                </a:lnTo>
                <a:lnTo>
                  <a:pt x="1734858" y="740029"/>
                </a:lnTo>
                <a:lnTo>
                  <a:pt x="1743075" y="730758"/>
                </a:lnTo>
                <a:lnTo>
                  <a:pt x="1707070" y="721156"/>
                </a:lnTo>
                <a:lnTo>
                  <a:pt x="1707680" y="719201"/>
                </a:lnTo>
                <a:lnTo>
                  <a:pt x="1708823" y="717296"/>
                </a:lnTo>
                <a:lnTo>
                  <a:pt x="1741805" y="669290"/>
                </a:lnTo>
                <a:lnTo>
                  <a:pt x="1772285" y="635762"/>
                </a:lnTo>
                <a:lnTo>
                  <a:pt x="1807718" y="603631"/>
                </a:lnTo>
                <a:lnTo>
                  <a:pt x="1847596" y="573278"/>
                </a:lnTo>
                <a:lnTo>
                  <a:pt x="1891665" y="545084"/>
                </a:lnTo>
                <a:lnTo>
                  <a:pt x="1939036" y="519176"/>
                </a:lnTo>
                <a:lnTo>
                  <a:pt x="1989582" y="496189"/>
                </a:lnTo>
                <a:lnTo>
                  <a:pt x="2042795" y="476250"/>
                </a:lnTo>
                <a:lnTo>
                  <a:pt x="2097913" y="459613"/>
                </a:lnTo>
                <a:lnTo>
                  <a:pt x="2154682" y="446786"/>
                </a:lnTo>
                <a:lnTo>
                  <a:pt x="2212467" y="437896"/>
                </a:lnTo>
                <a:lnTo>
                  <a:pt x="2271141" y="433324"/>
                </a:lnTo>
                <a:lnTo>
                  <a:pt x="2331974" y="432054"/>
                </a:lnTo>
                <a:lnTo>
                  <a:pt x="2362835" y="430276"/>
                </a:lnTo>
                <a:lnTo>
                  <a:pt x="2423922" y="423164"/>
                </a:lnTo>
                <a:lnTo>
                  <a:pt x="2483993" y="411861"/>
                </a:lnTo>
                <a:lnTo>
                  <a:pt x="2542540" y="396367"/>
                </a:lnTo>
                <a:lnTo>
                  <a:pt x="2599182" y="377190"/>
                </a:lnTo>
                <a:lnTo>
                  <a:pt x="2653411" y="354711"/>
                </a:lnTo>
                <a:lnTo>
                  <a:pt x="2704973" y="329057"/>
                </a:lnTo>
                <a:lnTo>
                  <a:pt x="2753106" y="300482"/>
                </a:lnTo>
                <a:lnTo>
                  <a:pt x="2797556" y="269494"/>
                </a:lnTo>
                <a:lnTo>
                  <a:pt x="2837815" y="236093"/>
                </a:lnTo>
                <a:lnTo>
                  <a:pt x="2873375" y="200533"/>
                </a:lnTo>
                <a:lnTo>
                  <a:pt x="2903728" y="163195"/>
                </a:lnTo>
                <a:lnTo>
                  <a:pt x="2928620" y="124206"/>
                </a:lnTo>
                <a:lnTo>
                  <a:pt x="2947035" y="83693"/>
                </a:lnTo>
                <a:lnTo>
                  <a:pt x="2958465" y="42291"/>
                </a:lnTo>
                <a:lnTo>
                  <a:pt x="2961386" y="21209"/>
                </a:lnTo>
                <a:lnTo>
                  <a:pt x="2962275" y="1778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/>
          <p:cNvSpPr/>
          <p:nvPr/>
        </p:nvSpPr>
        <p:spPr>
          <a:xfrm>
            <a:off x="5483859" y="2446654"/>
            <a:ext cx="160020" cy="826135"/>
          </a:xfrm>
          <a:custGeom>
            <a:avLst/>
            <a:gdLst/>
            <a:ahLst/>
            <a:cxnLst/>
            <a:rect l="l" t="t" r="r" b="b"/>
            <a:pathLst>
              <a:path w="160020" h="826135">
                <a:moveTo>
                  <a:pt x="0" y="710311"/>
                </a:moveTo>
                <a:lnTo>
                  <a:pt x="55117" y="825626"/>
                </a:lnTo>
                <a:lnTo>
                  <a:pt x="104735" y="730757"/>
                </a:lnTo>
                <a:lnTo>
                  <a:pt x="75945" y="730757"/>
                </a:lnTo>
                <a:lnTo>
                  <a:pt x="37845" y="730122"/>
                </a:lnTo>
                <a:lnTo>
                  <a:pt x="38210" y="711032"/>
                </a:lnTo>
                <a:lnTo>
                  <a:pt x="0" y="710311"/>
                </a:lnTo>
                <a:close/>
              </a:path>
              <a:path w="160020" h="826135">
                <a:moveTo>
                  <a:pt x="38210" y="711032"/>
                </a:moveTo>
                <a:lnTo>
                  <a:pt x="37845" y="730122"/>
                </a:lnTo>
                <a:lnTo>
                  <a:pt x="75945" y="730757"/>
                </a:lnTo>
                <a:lnTo>
                  <a:pt x="76203" y="711750"/>
                </a:lnTo>
                <a:lnTo>
                  <a:pt x="38210" y="711032"/>
                </a:lnTo>
                <a:close/>
              </a:path>
              <a:path w="160020" h="826135">
                <a:moveTo>
                  <a:pt x="76203" y="711750"/>
                </a:moveTo>
                <a:lnTo>
                  <a:pt x="75945" y="730757"/>
                </a:lnTo>
                <a:lnTo>
                  <a:pt x="104735" y="730757"/>
                </a:lnTo>
                <a:lnTo>
                  <a:pt x="114300" y="712469"/>
                </a:lnTo>
                <a:lnTo>
                  <a:pt x="76203" y="711750"/>
                </a:lnTo>
                <a:close/>
              </a:path>
              <a:path w="160020" h="826135">
                <a:moveTo>
                  <a:pt x="88459" y="395829"/>
                </a:moveTo>
                <a:lnTo>
                  <a:pt x="87884" y="395986"/>
                </a:lnTo>
                <a:lnTo>
                  <a:pt x="85216" y="397382"/>
                </a:lnTo>
                <a:lnTo>
                  <a:pt x="81152" y="401193"/>
                </a:lnTo>
                <a:lnTo>
                  <a:pt x="80010" y="402208"/>
                </a:lnTo>
                <a:lnTo>
                  <a:pt x="79120" y="403225"/>
                </a:lnTo>
                <a:lnTo>
                  <a:pt x="78231" y="404368"/>
                </a:lnTo>
                <a:lnTo>
                  <a:pt x="76326" y="407288"/>
                </a:lnTo>
                <a:lnTo>
                  <a:pt x="75691" y="408050"/>
                </a:lnTo>
                <a:lnTo>
                  <a:pt x="75311" y="408813"/>
                </a:lnTo>
                <a:lnTo>
                  <a:pt x="74802" y="409701"/>
                </a:lnTo>
                <a:lnTo>
                  <a:pt x="72898" y="413638"/>
                </a:lnTo>
                <a:lnTo>
                  <a:pt x="61722" y="453517"/>
                </a:lnTo>
                <a:lnTo>
                  <a:pt x="54482" y="498856"/>
                </a:lnTo>
                <a:lnTo>
                  <a:pt x="52704" y="511682"/>
                </a:lnTo>
                <a:lnTo>
                  <a:pt x="51180" y="525526"/>
                </a:lnTo>
                <a:lnTo>
                  <a:pt x="49529" y="539750"/>
                </a:lnTo>
                <a:lnTo>
                  <a:pt x="48005" y="554989"/>
                </a:lnTo>
                <a:lnTo>
                  <a:pt x="44068" y="602869"/>
                </a:lnTo>
                <a:lnTo>
                  <a:pt x="39750" y="673100"/>
                </a:lnTo>
                <a:lnTo>
                  <a:pt x="38210" y="711032"/>
                </a:lnTo>
                <a:lnTo>
                  <a:pt x="76203" y="711750"/>
                </a:lnTo>
                <a:lnTo>
                  <a:pt x="77850" y="675132"/>
                </a:lnTo>
                <a:lnTo>
                  <a:pt x="79755" y="639826"/>
                </a:lnTo>
                <a:lnTo>
                  <a:pt x="84581" y="573913"/>
                </a:lnTo>
                <a:lnTo>
                  <a:pt x="89026" y="529844"/>
                </a:lnTo>
                <a:lnTo>
                  <a:pt x="90424" y="516763"/>
                </a:lnTo>
                <a:lnTo>
                  <a:pt x="92201" y="503808"/>
                </a:lnTo>
                <a:lnTo>
                  <a:pt x="93725" y="492125"/>
                </a:lnTo>
                <a:lnTo>
                  <a:pt x="95503" y="480949"/>
                </a:lnTo>
                <a:lnTo>
                  <a:pt x="104139" y="439293"/>
                </a:lnTo>
                <a:lnTo>
                  <a:pt x="106538" y="431800"/>
                </a:lnTo>
                <a:lnTo>
                  <a:pt x="101091" y="431800"/>
                </a:lnTo>
                <a:lnTo>
                  <a:pt x="107806" y="428107"/>
                </a:lnTo>
                <a:lnTo>
                  <a:pt x="108811" y="426965"/>
                </a:lnTo>
                <a:lnTo>
                  <a:pt x="108965" y="426719"/>
                </a:lnTo>
                <a:lnTo>
                  <a:pt x="109474" y="426212"/>
                </a:lnTo>
                <a:lnTo>
                  <a:pt x="112939" y="426212"/>
                </a:lnTo>
                <a:lnTo>
                  <a:pt x="114680" y="424688"/>
                </a:lnTo>
                <a:lnTo>
                  <a:pt x="116712" y="422656"/>
                </a:lnTo>
                <a:lnTo>
                  <a:pt x="117475" y="421513"/>
                </a:lnTo>
                <a:lnTo>
                  <a:pt x="119506" y="418592"/>
                </a:lnTo>
                <a:lnTo>
                  <a:pt x="120523" y="417068"/>
                </a:lnTo>
                <a:lnTo>
                  <a:pt x="120903" y="416178"/>
                </a:lnTo>
                <a:lnTo>
                  <a:pt x="123698" y="410463"/>
                </a:lnTo>
                <a:lnTo>
                  <a:pt x="125938" y="404368"/>
                </a:lnTo>
                <a:lnTo>
                  <a:pt x="127449" y="399669"/>
                </a:lnTo>
                <a:lnTo>
                  <a:pt x="86232" y="399669"/>
                </a:lnTo>
                <a:lnTo>
                  <a:pt x="87204" y="398271"/>
                </a:lnTo>
                <a:lnTo>
                  <a:pt x="87333" y="398086"/>
                </a:lnTo>
                <a:lnTo>
                  <a:pt x="87809" y="397382"/>
                </a:lnTo>
                <a:lnTo>
                  <a:pt x="88011" y="397001"/>
                </a:lnTo>
                <a:lnTo>
                  <a:pt x="88459" y="395829"/>
                </a:lnTo>
                <a:close/>
              </a:path>
              <a:path w="160020" h="826135">
                <a:moveTo>
                  <a:pt x="107806" y="428107"/>
                </a:moveTo>
                <a:lnTo>
                  <a:pt x="101091" y="431800"/>
                </a:lnTo>
                <a:lnTo>
                  <a:pt x="103124" y="431292"/>
                </a:lnTo>
                <a:lnTo>
                  <a:pt x="105155" y="430656"/>
                </a:lnTo>
                <a:lnTo>
                  <a:pt x="107225" y="430092"/>
                </a:lnTo>
                <a:lnTo>
                  <a:pt x="107589" y="429387"/>
                </a:lnTo>
                <a:lnTo>
                  <a:pt x="106679" y="429387"/>
                </a:lnTo>
                <a:lnTo>
                  <a:pt x="107806" y="428107"/>
                </a:lnTo>
                <a:close/>
              </a:path>
              <a:path w="160020" h="826135">
                <a:moveTo>
                  <a:pt x="107225" y="430092"/>
                </a:moveTo>
                <a:lnTo>
                  <a:pt x="105155" y="430656"/>
                </a:lnTo>
                <a:lnTo>
                  <a:pt x="103124" y="431292"/>
                </a:lnTo>
                <a:lnTo>
                  <a:pt x="101091" y="431800"/>
                </a:lnTo>
                <a:lnTo>
                  <a:pt x="106538" y="431800"/>
                </a:lnTo>
                <a:lnTo>
                  <a:pt x="106934" y="430656"/>
                </a:lnTo>
                <a:lnTo>
                  <a:pt x="107225" y="430092"/>
                </a:lnTo>
                <a:close/>
              </a:path>
              <a:path w="160020" h="826135">
                <a:moveTo>
                  <a:pt x="111434" y="427608"/>
                </a:moveTo>
                <a:lnTo>
                  <a:pt x="108712" y="427608"/>
                </a:lnTo>
                <a:lnTo>
                  <a:pt x="108338" y="427935"/>
                </a:lnTo>
                <a:lnTo>
                  <a:pt x="107225" y="430092"/>
                </a:lnTo>
                <a:lnTo>
                  <a:pt x="107950" y="429894"/>
                </a:lnTo>
                <a:lnTo>
                  <a:pt x="110489" y="428497"/>
                </a:lnTo>
                <a:lnTo>
                  <a:pt x="111434" y="427608"/>
                </a:lnTo>
                <a:close/>
              </a:path>
              <a:path w="160020" h="826135">
                <a:moveTo>
                  <a:pt x="108240" y="427868"/>
                </a:moveTo>
                <a:lnTo>
                  <a:pt x="107806" y="428107"/>
                </a:lnTo>
                <a:lnTo>
                  <a:pt x="106679" y="429387"/>
                </a:lnTo>
                <a:lnTo>
                  <a:pt x="108024" y="428210"/>
                </a:lnTo>
                <a:lnTo>
                  <a:pt x="108240" y="427868"/>
                </a:lnTo>
                <a:close/>
              </a:path>
              <a:path w="160020" h="826135">
                <a:moveTo>
                  <a:pt x="108024" y="428210"/>
                </a:moveTo>
                <a:lnTo>
                  <a:pt x="106679" y="429387"/>
                </a:lnTo>
                <a:lnTo>
                  <a:pt x="107589" y="429387"/>
                </a:lnTo>
                <a:lnTo>
                  <a:pt x="107720" y="429132"/>
                </a:lnTo>
                <a:lnTo>
                  <a:pt x="107441" y="429132"/>
                </a:lnTo>
                <a:lnTo>
                  <a:pt x="108024" y="428210"/>
                </a:lnTo>
                <a:close/>
              </a:path>
              <a:path w="160020" h="826135">
                <a:moveTo>
                  <a:pt x="108175" y="428078"/>
                </a:moveTo>
                <a:lnTo>
                  <a:pt x="108024" y="428210"/>
                </a:lnTo>
                <a:lnTo>
                  <a:pt x="107441" y="429132"/>
                </a:lnTo>
                <a:lnTo>
                  <a:pt x="108175" y="428078"/>
                </a:lnTo>
                <a:close/>
              </a:path>
              <a:path w="160020" h="826135">
                <a:moveTo>
                  <a:pt x="108338" y="427935"/>
                </a:moveTo>
                <a:lnTo>
                  <a:pt x="108175" y="428078"/>
                </a:lnTo>
                <a:lnTo>
                  <a:pt x="107441" y="429132"/>
                </a:lnTo>
                <a:lnTo>
                  <a:pt x="107720" y="429132"/>
                </a:lnTo>
                <a:lnTo>
                  <a:pt x="108338" y="427935"/>
                </a:lnTo>
                <a:close/>
              </a:path>
              <a:path w="160020" h="826135">
                <a:moveTo>
                  <a:pt x="108372" y="427795"/>
                </a:moveTo>
                <a:lnTo>
                  <a:pt x="108240" y="427868"/>
                </a:lnTo>
                <a:lnTo>
                  <a:pt x="108024" y="428210"/>
                </a:lnTo>
                <a:lnTo>
                  <a:pt x="108175" y="428078"/>
                </a:lnTo>
                <a:lnTo>
                  <a:pt x="108372" y="427795"/>
                </a:lnTo>
                <a:close/>
              </a:path>
              <a:path w="160020" h="826135">
                <a:moveTo>
                  <a:pt x="108811" y="426965"/>
                </a:moveTo>
                <a:lnTo>
                  <a:pt x="107806" y="428107"/>
                </a:lnTo>
                <a:lnTo>
                  <a:pt x="108240" y="427868"/>
                </a:lnTo>
                <a:lnTo>
                  <a:pt x="108811" y="426965"/>
                </a:lnTo>
                <a:close/>
              </a:path>
              <a:path w="160020" h="826135">
                <a:moveTo>
                  <a:pt x="108425" y="427766"/>
                </a:moveTo>
                <a:lnTo>
                  <a:pt x="108175" y="428078"/>
                </a:lnTo>
                <a:lnTo>
                  <a:pt x="108338" y="427935"/>
                </a:lnTo>
                <a:lnTo>
                  <a:pt x="108425" y="427766"/>
                </a:lnTo>
                <a:close/>
              </a:path>
              <a:path w="160020" h="826135">
                <a:moveTo>
                  <a:pt x="108712" y="427608"/>
                </a:moveTo>
                <a:lnTo>
                  <a:pt x="108425" y="427766"/>
                </a:lnTo>
                <a:lnTo>
                  <a:pt x="108338" y="427935"/>
                </a:lnTo>
                <a:lnTo>
                  <a:pt x="108712" y="427608"/>
                </a:lnTo>
                <a:close/>
              </a:path>
              <a:path w="160020" h="826135">
                <a:moveTo>
                  <a:pt x="108879" y="426887"/>
                </a:moveTo>
                <a:lnTo>
                  <a:pt x="108240" y="427868"/>
                </a:lnTo>
                <a:lnTo>
                  <a:pt x="108372" y="427795"/>
                </a:lnTo>
                <a:lnTo>
                  <a:pt x="108521" y="427581"/>
                </a:lnTo>
                <a:lnTo>
                  <a:pt x="108879" y="426887"/>
                </a:lnTo>
                <a:close/>
              </a:path>
              <a:path w="160020" h="826135">
                <a:moveTo>
                  <a:pt x="108521" y="427581"/>
                </a:moveTo>
                <a:lnTo>
                  <a:pt x="108372" y="427795"/>
                </a:lnTo>
                <a:lnTo>
                  <a:pt x="108521" y="427581"/>
                </a:lnTo>
                <a:close/>
              </a:path>
              <a:path w="160020" h="826135">
                <a:moveTo>
                  <a:pt x="112939" y="426212"/>
                </a:moveTo>
                <a:lnTo>
                  <a:pt x="109474" y="426212"/>
                </a:lnTo>
                <a:lnTo>
                  <a:pt x="108521" y="427581"/>
                </a:lnTo>
                <a:lnTo>
                  <a:pt x="108425" y="427766"/>
                </a:lnTo>
                <a:lnTo>
                  <a:pt x="108712" y="427608"/>
                </a:lnTo>
                <a:lnTo>
                  <a:pt x="111434" y="427608"/>
                </a:lnTo>
                <a:lnTo>
                  <a:pt x="112939" y="426212"/>
                </a:lnTo>
                <a:close/>
              </a:path>
              <a:path w="160020" h="826135">
                <a:moveTo>
                  <a:pt x="109474" y="426212"/>
                </a:moveTo>
                <a:lnTo>
                  <a:pt x="108879" y="426887"/>
                </a:lnTo>
                <a:lnTo>
                  <a:pt x="108521" y="427581"/>
                </a:lnTo>
                <a:lnTo>
                  <a:pt x="109474" y="426212"/>
                </a:lnTo>
                <a:close/>
              </a:path>
              <a:path w="160020" h="826135">
                <a:moveTo>
                  <a:pt x="108965" y="426719"/>
                </a:moveTo>
                <a:lnTo>
                  <a:pt x="108811" y="426965"/>
                </a:lnTo>
                <a:lnTo>
                  <a:pt x="108965" y="426719"/>
                </a:lnTo>
                <a:close/>
              </a:path>
              <a:path w="160020" h="826135">
                <a:moveTo>
                  <a:pt x="109026" y="426719"/>
                </a:moveTo>
                <a:lnTo>
                  <a:pt x="108879" y="426887"/>
                </a:lnTo>
                <a:lnTo>
                  <a:pt x="109026" y="426719"/>
                </a:lnTo>
                <a:close/>
              </a:path>
              <a:path w="160020" h="826135">
                <a:moveTo>
                  <a:pt x="87429" y="398099"/>
                </a:moveTo>
                <a:lnTo>
                  <a:pt x="87257" y="398196"/>
                </a:lnTo>
                <a:lnTo>
                  <a:pt x="86232" y="399669"/>
                </a:lnTo>
                <a:lnTo>
                  <a:pt x="87095" y="398731"/>
                </a:lnTo>
                <a:lnTo>
                  <a:pt x="87429" y="398099"/>
                </a:lnTo>
                <a:close/>
              </a:path>
              <a:path w="160020" h="826135">
                <a:moveTo>
                  <a:pt x="87095" y="398731"/>
                </a:moveTo>
                <a:lnTo>
                  <a:pt x="86232" y="399669"/>
                </a:lnTo>
                <a:lnTo>
                  <a:pt x="127449" y="399669"/>
                </a:lnTo>
                <a:lnTo>
                  <a:pt x="127612" y="399161"/>
                </a:lnTo>
                <a:lnTo>
                  <a:pt x="86867" y="399161"/>
                </a:lnTo>
                <a:lnTo>
                  <a:pt x="87095" y="398731"/>
                </a:lnTo>
                <a:close/>
              </a:path>
              <a:path w="160020" h="826135">
                <a:moveTo>
                  <a:pt x="87152" y="398669"/>
                </a:moveTo>
                <a:lnTo>
                  <a:pt x="86867" y="399161"/>
                </a:lnTo>
                <a:lnTo>
                  <a:pt x="87152" y="398669"/>
                </a:lnTo>
                <a:close/>
              </a:path>
              <a:path w="160020" h="826135">
                <a:moveTo>
                  <a:pt x="129057" y="394081"/>
                </a:moveTo>
                <a:lnTo>
                  <a:pt x="94614" y="394081"/>
                </a:lnTo>
                <a:lnTo>
                  <a:pt x="87948" y="397809"/>
                </a:lnTo>
                <a:lnTo>
                  <a:pt x="87152" y="398669"/>
                </a:lnTo>
                <a:lnTo>
                  <a:pt x="86867" y="399161"/>
                </a:lnTo>
                <a:lnTo>
                  <a:pt x="127612" y="399161"/>
                </a:lnTo>
                <a:lnTo>
                  <a:pt x="128154" y="397467"/>
                </a:lnTo>
                <a:lnTo>
                  <a:pt x="129057" y="394081"/>
                </a:lnTo>
                <a:close/>
              </a:path>
              <a:path w="160020" h="826135">
                <a:moveTo>
                  <a:pt x="87507" y="398056"/>
                </a:moveTo>
                <a:lnTo>
                  <a:pt x="87095" y="398731"/>
                </a:lnTo>
                <a:lnTo>
                  <a:pt x="87507" y="398056"/>
                </a:lnTo>
                <a:close/>
              </a:path>
              <a:path w="160020" h="826135">
                <a:moveTo>
                  <a:pt x="87938" y="397815"/>
                </a:moveTo>
                <a:lnTo>
                  <a:pt x="87507" y="398056"/>
                </a:lnTo>
                <a:lnTo>
                  <a:pt x="87152" y="398669"/>
                </a:lnTo>
                <a:lnTo>
                  <a:pt x="87938" y="397815"/>
                </a:lnTo>
                <a:close/>
              </a:path>
              <a:path w="160020" h="826135">
                <a:moveTo>
                  <a:pt x="87333" y="39808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257" y="39819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525" y="397918"/>
                </a:moveTo>
                <a:lnTo>
                  <a:pt x="87368" y="398056"/>
                </a:lnTo>
                <a:lnTo>
                  <a:pt x="87257" y="398196"/>
                </a:lnTo>
                <a:lnTo>
                  <a:pt x="87429" y="398099"/>
                </a:lnTo>
                <a:lnTo>
                  <a:pt x="87525" y="397918"/>
                </a:lnTo>
                <a:close/>
              </a:path>
              <a:path w="160020" h="826135">
                <a:moveTo>
                  <a:pt x="87650" y="397809"/>
                </a:moveTo>
                <a:lnTo>
                  <a:pt x="87429" y="398099"/>
                </a:lnTo>
                <a:lnTo>
                  <a:pt x="87650" y="397809"/>
                </a:lnTo>
                <a:close/>
              </a:path>
              <a:path w="160020" h="826135">
                <a:moveTo>
                  <a:pt x="87764" y="397467"/>
                </a:moveTo>
                <a:lnTo>
                  <a:pt x="87333" y="398086"/>
                </a:lnTo>
                <a:lnTo>
                  <a:pt x="87525" y="397918"/>
                </a:lnTo>
                <a:lnTo>
                  <a:pt x="87764" y="397467"/>
                </a:lnTo>
                <a:close/>
              </a:path>
              <a:path w="160020" h="826135">
                <a:moveTo>
                  <a:pt x="89153" y="396494"/>
                </a:moveTo>
                <a:lnTo>
                  <a:pt x="87650" y="397809"/>
                </a:lnTo>
                <a:lnTo>
                  <a:pt x="87507" y="398056"/>
                </a:lnTo>
                <a:lnTo>
                  <a:pt x="87943" y="397809"/>
                </a:lnTo>
                <a:lnTo>
                  <a:pt x="89153" y="396494"/>
                </a:lnTo>
                <a:close/>
              </a:path>
              <a:path w="160020" h="826135">
                <a:moveTo>
                  <a:pt x="88264" y="396747"/>
                </a:moveTo>
                <a:lnTo>
                  <a:pt x="87742" y="397509"/>
                </a:lnTo>
                <a:lnTo>
                  <a:pt x="87525" y="397918"/>
                </a:lnTo>
                <a:lnTo>
                  <a:pt x="88264" y="396747"/>
                </a:lnTo>
                <a:close/>
              </a:path>
              <a:path w="160020" h="826135">
                <a:moveTo>
                  <a:pt x="90300" y="396494"/>
                </a:moveTo>
                <a:lnTo>
                  <a:pt x="89153" y="396494"/>
                </a:lnTo>
                <a:lnTo>
                  <a:pt x="87938" y="397815"/>
                </a:lnTo>
                <a:lnTo>
                  <a:pt x="90300" y="396494"/>
                </a:lnTo>
                <a:close/>
              </a:path>
              <a:path w="160020" h="826135">
                <a:moveTo>
                  <a:pt x="88863" y="396747"/>
                </a:moveTo>
                <a:lnTo>
                  <a:pt x="88264" y="396747"/>
                </a:lnTo>
                <a:lnTo>
                  <a:pt x="87650" y="397809"/>
                </a:lnTo>
                <a:lnTo>
                  <a:pt x="88863" y="396747"/>
                </a:lnTo>
                <a:close/>
              </a:path>
              <a:path w="160020" h="826135">
                <a:moveTo>
                  <a:pt x="94614" y="394081"/>
                </a:moveTo>
                <a:lnTo>
                  <a:pt x="92710" y="394588"/>
                </a:lnTo>
                <a:lnTo>
                  <a:pt x="90677" y="395224"/>
                </a:lnTo>
                <a:lnTo>
                  <a:pt x="88459" y="395829"/>
                </a:lnTo>
                <a:lnTo>
                  <a:pt x="88011" y="397001"/>
                </a:lnTo>
                <a:lnTo>
                  <a:pt x="87764" y="397467"/>
                </a:lnTo>
                <a:lnTo>
                  <a:pt x="88264" y="396747"/>
                </a:lnTo>
                <a:lnTo>
                  <a:pt x="88863" y="396747"/>
                </a:lnTo>
                <a:lnTo>
                  <a:pt x="89153" y="396494"/>
                </a:lnTo>
                <a:lnTo>
                  <a:pt x="90300" y="396494"/>
                </a:lnTo>
                <a:lnTo>
                  <a:pt x="94614" y="394081"/>
                </a:lnTo>
                <a:close/>
              </a:path>
              <a:path w="160020" h="826135">
                <a:moveTo>
                  <a:pt x="121538" y="0"/>
                </a:moveTo>
                <a:lnTo>
                  <a:pt x="121277" y="38988"/>
                </a:lnTo>
                <a:lnTo>
                  <a:pt x="120499" y="77469"/>
                </a:lnTo>
                <a:lnTo>
                  <a:pt x="117855" y="150875"/>
                </a:lnTo>
                <a:lnTo>
                  <a:pt x="113664" y="220218"/>
                </a:lnTo>
                <a:lnTo>
                  <a:pt x="109727" y="267334"/>
                </a:lnTo>
                <a:lnTo>
                  <a:pt x="108203" y="282194"/>
                </a:lnTo>
                <a:lnTo>
                  <a:pt x="106806" y="296163"/>
                </a:lnTo>
                <a:lnTo>
                  <a:pt x="101853" y="334137"/>
                </a:lnTo>
                <a:lnTo>
                  <a:pt x="94868" y="373761"/>
                </a:lnTo>
                <a:lnTo>
                  <a:pt x="88459" y="395829"/>
                </a:lnTo>
                <a:lnTo>
                  <a:pt x="90677" y="395224"/>
                </a:lnTo>
                <a:lnTo>
                  <a:pt x="92710" y="394588"/>
                </a:lnTo>
                <a:lnTo>
                  <a:pt x="94614" y="394081"/>
                </a:lnTo>
                <a:lnTo>
                  <a:pt x="129057" y="394081"/>
                </a:lnTo>
                <a:lnTo>
                  <a:pt x="130175" y="389889"/>
                </a:lnTo>
                <a:lnTo>
                  <a:pt x="137922" y="351027"/>
                </a:lnTo>
                <a:lnTo>
                  <a:pt x="144652" y="300227"/>
                </a:lnTo>
                <a:lnTo>
                  <a:pt x="147574" y="270890"/>
                </a:lnTo>
                <a:lnTo>
                  <a:pt x="149098" y="255269"/>
                </a:lnTo>
                <a:lnTo>
                  <a:pt x="153924" y="188340"/>
                </a:lnTo>
                <a:lnTo>
                  <a:pt x="157514" y="114300"/>
                </a:lnTo>
                <a:lnTo>
                  <a:pt x="159387" y="38607"/>
                </a:lnTo>
                <a:lnTo>
                  <a:pt x="159638" y="253"/>
                </a:lnTo>
                <a:lnTo>
                  <a:pt x="12153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1"/>
          <p:cNvSpPr/>
          <p:nvPr/>
        </p:nvSpPr>
        <p:spPr>
          <a:xfrm>
            <a:off x="5558028" y="367741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79">
                <a:moveTo>
                  <a:pt x="228600" y="0"/>
                </a:moveTo>
                <a:lnTo>
                  <a:pt x="0" y="205816"/>
                </a:lnTo>
                <a:lnTo>
                  <a:pt x="114300" y="205816"/>
                </a:lnTo>
                <a:lnTo>
                  <a:pt x="114300" y="411479"/>
                </a:lnTo>
                <a:lnTo>
                  <a:pt x="342900" y="411479"/>
                </a:lnTo>
                <a:lnTo>
                  <a:pt x="342900" y="205816"/>
                </a:lnTo>
                <a:lnTo>
                  <a:pt x="457200" y="205816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5" name="object 12"/>
          <p:cNvGraphicFramePr>
            <a:graphicFrameLocks noGrp="1"/>
          </p:cNvGraphicFramePr>
          <p:nvPr/>
        </p:nvGraphicFramePr>
        <p:xfrm>
          <a:off x="3818382" y="3255232"/>
          <a:ext cx="146176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29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20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object 13"/>
          <p:cNvGraphicFramePr>
            <a:graphicFrameLocks noGrp="1"/>
          </p:cNvGraphicFramePr>
          <p:nvPr/>
        </p:nvGraphicFramePr>
        <p:xfrm>
          <a:off x="2161794" y="3255232"/>
          <a:ext cx="146176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4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20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A,B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object 14"/>
          <p:cNvGraphicFramePr>
            <a:graphicFrameLocks noGrp="1"/>
          </p:cNvGraphicFramePr>
          <p:nvPr/>
        </p:nvGraphicFramePr>
        <p:xfrm>
          <a:off x="5473446" y="3255232"/>
          <a:ext cx="1461768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9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4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B,C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object 15"/>
          <p:cNvGraphicFramePr>
            <a:graphicFrameLocks noGrp="1"/>
          </p:cNvGraphicFramePr>
          <p:nvPr/>
        </p:nvGraphicFramePr>
        <p:xfrm>
          <a:off x="7140320" y="3261740"/>
          <a:ext cx="14617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1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C,C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35" dirty="0">
                          <a:solidFill>
                            <a:srgbClr val="636363"/>
                          </a:solidFill>
                          <a:latin typeface="Trebuchet MS"/>
                          <a:cs typeface="Trebuchet MS"/>
                        </a:rPr>
                        <a:t>C,D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16"/>
          <p:cNvSpPr txBox="1"/>
          <p:nvPr/>
        </p:nvSpPr>
        <p:spPr>
          <a:xfrm>
            <a:off x="4788789" y="1708785"/>
            <a:ext cx="1168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45" dirty="0">
                <a:solidFill>
                  <a:srgbClr val="EE3D42"/>
                </a:solidFill>
                <a:latin typeface="Trebuchet MS"/>
                <a:cs typeface="Trebuchet MS"/>
              </a:rPr>
              <a:t>*,A </a:t>
            </a:r>
            <a:r>
              <a:rPr sz="2000" b="1" spc="-170" dirty="0">
                <a:solidFill>
                  <a:srgbClr val="EE3D42"/>
                </a:solidFill>
                <a:latin typeface="Trebuchet MS"/>
                <a:cs typeface="Trebuchet MS"/>
              </a:rPr>
              <a:t>&lt;</a:t>
            </a:r>
            <a:r>
              <a:rPr sz="2000" b="1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EE3D42"/>
                </a:solidFill>
                <a:latin typeface="Trebuchet MS"/>
                <a:cs typeface="Trebuchet MS"/>
              </a:rPr>
              <a:t>C,C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0" name="object 17"/>
          <p:cNvSpPr txBox="1"/>
          <p:nvPr/>
        </p:nvSpPr>
        <p:spPr>
          <a:xfrm>
            <a:off x="466271" y="1788502"/>
            <a:ext cx="2159635" cy="87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2400" b="1" spc="-35" dirty="0">
                <a:solidFill>
                  <a:srgbClr val="636363"/>
                </a:solidFill>
                <a:latin typeface="Trebuchet MS"/>
                <a:cs typeface="Trebuchet MS"/>
              </a:rPr>
              <a:t>Find </a:t>
            </a:r>
            <a:r>
              <a:rPr sz="2400" b="1" spc="5" dirty="0">
                <a:solidFill>
                  <a:srgbClr val="636363"/>
                </a:solidFill>
                <a:latin typeface="Trebuchet MS"/>
                <a:cs typeface="Trebuchet MS"/>
              </a:rPr>
              <a:t>Key=(A,</a:t>
            </a:r>
            <a:r>
              <a:rPr sz="2400" b="1" spc="5" dirty="0">
                <a:solidFill>
                  <a:srgbClr val="EE3D42"/>
                </a:solidFill>
                <a:latin typeface="Trebuchet MS"/>
                <a:cs typeface="Trebuchet MS"/>
              </a:rPr>
              <a:t>*</a:t>
            </a:r>
            <a:r>
              <a:rPr sz="2400" b="1" spc="5" dirty="0">
                <a:solidFill>
                  <a:srgbClr val="636363"/>
                </a:solidFill>
                <a:latin typeface="Trebuchet MS"/>
                <a:cs typeface="Trebuchet MS"/>
              </a:rPr>
              <a:t>)  </a:t>
            </a:r>
            <a:r>
              <a:rPr sz="2400" b="1" spc="-35" dirty="0">
                <a:solidFill>
                  <a:srgbClr val="636363"/>
                </a:solidFill>
                <a:latin typeface="Trebuchet MS"/>
                <a:cs typeface="Trebuchet MS"/>
              </a:rPr>
              <a:t>Find</a:t>
            </a:r>
            <a:r>
              <a:rPr sz="2400" b="1" spc="390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2400" b="1" spc="5" dirty="0">
                <a:solidFill>
                  <a:srgbClr val="636363"/>
                </a:solidFill>
                <a:latin typeface="Trebuchet MS"/>
                <a:cs typeface="Trebuchet MS"/>
              </a:rPr>
              <a:t>Key=(</a:t>
            </a:r>
            <a:r>
              <a:rPr sz="2400" b="1" spc="5" dirty="0">
                <a:solidFill>
                  <a:srgbClr val="EE3D42"/>
                </a:solidFill>
                <a:latin typeface="Trebuchet MS"/>
                <a:cs typeface="Trebuchet MS"/>
              </a:rPr>
              <a:t>*</a:t>
            </a:r>
            <a:r>
              <a:rPr sz="2400" b="1" spc="5" dirty="0">
                <a:solidFill>
                  <a:srgbClr val="636363"/>
                </a:solidFill>
                <a:latin typeface="Trebuchet MS"/>
                <a:cs typeface="Trebuchet MS"/>
              </a:rPr>
              <a:t>,A)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1" name="object 18"/>
          <p:cNvSpPr txBox="1"/>
          <p:nvPr/>
        </p:nvSpPr>
        <p:spPr>
          <a:xfrm>
            <a:off x="2123694" y="403382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EE3D42"/>
                </a:solidFill>
                <a:latin typeface="Trebuchet MS"/>
                <a:cs typeface="Trebuchet MS"/>
              </a:rPr>
              <a:t>(A,A)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2" name="object 19"/>
          <p:cNvSpPr txBox="1"/>
          <p:nvPr/>
        </p:nvSpPr>
        <p:spPr>
          <a:xfrm>
            <a:off x="5456046" y="403382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0" dirty="0">
                <a:solidFill>
                  <a:srgbClr val="EE3D42"/>
                </a:solidFill>
                <a:latin typeface="Trebuchet MS"/>
                <a:cs typeface="Trebuchet MS"/>
              </a:rPr>
              <a:t>(B,A)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3" name="object 20"/>
          <p:cNvSpPr/>
          <p:nvPr/>
        </p:nvSpPr>
        <p:spPr>
          <a:xfrm>
            <a:off x="3875532" y="367741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79">
                <a:moveTo>
                  <a:pt x="228600" y="0"/>
                </a:moveTo>
                <a:lnTo>
                  <a:pt x="0" y="205816"/>
                </a:lnTo>
                <a:lnTo>
                  <a:pt x="114300" y="205816"/>
                </a:lnTo>
                <a:lnTo>
                  <a:pt x="114300" y="411479"/>
                </a:lnTo>
                <a:lnTo>
                  <a:pt x="342900" y="411479"/>
                </a:lnTo>
                <a:lnTo>
                  <a:pt x="342900" y="205816"/>
                </a:lnTo>
                <a:lnTo>
                  <a:pt x="457200" y="205816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1"/>
          <p:cNvSpPr txBox="1"/>
          <p:nvPr/>
        </p:nvSpPr>
        <p:spPr>
          <a:xfrm>
            <a:off x="3768597" y="4033824"/>
            <a:ext cx="661670" cy="59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0"/>
              </a:spcBef>
            </a:pPr>
            <a:r>
              <a:rPr sz="2000" b="1" spc="50" dirty="0">
                <a:solidFill>
                  <a:srgbClr val="EE3D42"/>
                </a:solidFill>
                <a:latin typeface="Trebuchet MS"/>
                <a:cs typeface="Trebuchet MS"/>
              </a:rPr>
              <a:t>(A,A)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20"/>
              </a:lnSpc>
            </a:pPr>
            <a:r>
              <a:rPr sz="2000" b="1" spc="125" dirty="0">
                <a:solidFill>
                  <a:srgbClr val="EE3D42"/>
                </a:solidFill>
                <a:latin typeface="Trebuchet MS"/>
                <a:cs typeface="Trebuchet MS"/>
              </a:rPr>
              <a:t>(B</a:t>
            </a:r>
            <a:r>
              <a:rPr sz="2000" b="1" spc="85" dirty="0">
                <a:solidFill>
                  <a:srgbClr val="EE3D42"/>
                </a:solidFill>
                <a:latin typeface="Trebuchet MS"/>
                <a:cs typeface="Trebuchet MS"/>
              </a:rPr>
              <a:t>,</a:t>
            </a:r>
            <a:r>
              <a:rPr sz="2000" b="1" dirty="0">
                <a:solidFill>
                  <a:srgbClr val="EE3D42"/>
                </a:solidFill>
                <a:latin typeface="Trebuchet MS"/>
                <a:cs typeface="Trebuchet MS"/>
              </a:rPr>
              <a:t>A)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5" name="object 22"/>
          <p:cNvSpPr/>
          <p:nvPr/>
        </p:nvSpPr>
        <p:spPr>
          <a:xfrm>
            <a:off x="2225039" y="367741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79">
                <a:moveTo>
                  <a:pt x="228600" y="0"/>
                </a:moveTo>
                <a:lnTo>
                  <a:pt x="0" y="205816"/>
                </a:lnTo>
                <a:lnTo>
                  <a:pt x="114300" y="205816"/>
                </a:lnTo>
                <a:lnTo>
                  <a:pt x="114300" y="411479"/>
                </a:lnTo>
                <a:lnTo>
                  <a:pt x="342900" y="411479"/>
                </a:lnTo>
                <a:lnTo>
                  <a:pt x="342900" y="205816"/>
                </a:lnTo>
                <a:lnTo>
                  <a:pt x="457200" y="205816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矩形 22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75445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90562"/>
          </a:xfrm>
        </p:spPr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</a:t>
            </a:r>
            <a:r>
              <a:rPr kumimoji="1" lang="en-US" altLang="zh-CN" dirty="0"/>
              <a:t>-</a:t>
            </a:r>
            <a:r>
              <a:rPr kumimoji="1" lang="zh-CN" altLang="en-US" dirty="0"/>
              <a:t>插入操作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60"/>
              </a:lnSpc>
              <a:spcBef>
                <a:spcPts val="1032"/>
              </a:spcBef>
              <a:spcAft>
                <a:spcPts val="600"/>
              </a:spcAft>
              <a:buNone/>
            </a:pP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1</a:t>
            </a:r>
            <a:r>
              <a:rPr kumimoji="1" lang="zh-CN" altLang="en-US" sz="2400" dirty="0">
                <a:latin typeface="+mn-ea"/>
              </a:rPr>
              <a:t>）通过查找确定叶子结点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2400" dirty="0">
                <a:latin typeface="+mn-ea"/>
              </a:rPr>
              <a:t>；</a:t>
            </a:r>
            <a:endParaRPr kumimoji="1" lang="en-US" altLang="zh-CN" sz="2400" dirty="0">
              <a:latin typeface="+mn-ea"/>
            </a:endParaRPr>
          </a:p>
          <a:p>
            <a:pPr marL="0" indent="0">
              <a:lnSpc>
                <a:spcPts val="2460"/>
              </a:lnSpc>
              <a:spcBef>
                <a:spcPts val="1032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）将排序后的关键字插入结点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2400" dirty="0">
                <a:latin typeface="+mn-ea"/>
              </a:rPr>
              <a:t> ；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ts val="2460"/>
              </a:lnSpc>
              <a:spcBef>
                <a:spcPts val="1032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3.1</a:t>
            </a:r>
            <a:r>
              <a:rPr lang="zh-CN" altLang="en-US" sz="2400" dirty="0">
                <a:latin typeface="+mn-ea"/>
              </a:rPr>
              <a:t>）如果</a:t>
            </a:r>
            <a:r>
              <a:rPr kumimoji="1" lang="zh-CN" altLang="en-US" sz="2400" dirty="0">
                <a:latin typeface="+mn-ea"/>
              </a:rPr>
              <a:t>空间充足（即结点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2400" dirty="0">
                <a:latin typeface="+mn-ea"/>
              </a:rPr>
              <a:t>含有的关键字数目小于阶数），则插入结束；</a:t>
            </a:r>
            <a:endParaRPr kumimoji="1" lang="en-US" altLang="zh-CN" sz="2400" dirty="0">
              <a:latin typeface="+mn-ea"/>
            </a:endParaRPr>
          </a:p>
          <a:p>
            <a:pPr marL="0" indent="0">
              <a:lnSpc>
                <a:spcPts val="2460"/>
              </a:lnSpc>
              <a:spcBef>
                <a:spcPts val="1032"/>
              </a:spcBef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3.2</a:t>
            </a:r>
            <a:r>
              <a:rPr lang="zh-CN" altLang="en-US" sz="2400" dirty="0">
                <a:latin typeface="+mn-ea"/>
              </a:rPr>
              <a:t>）</a:t>
            </a:r>
            <a:r>
              <a:rPr kumimoji="1" lang="zh-CN" altLang="en-US" sz="2400" dirty="0"/>
              <a:t>否则将结点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L</a:t>
            </a:r>
            <a:r>
              <a:rPr kumimoji="1" lang="zh-CN" altLang="en-US" sz="2400" dirty="0"/>
              <a:t>分裂为左右两个叶子结点（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L</a:t>
            </a:r>
            <a:r>
              <a:rPr kumimoji="1" lang="zh-CN" altLang="en-US" sz="2400" dirty="0"/>
              <a:t>和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L2</a:t>
            </a:r>
            <a:r>
              <a:rPr kumimoji="1" lang="zh-CN" altLang="en-US" sz="2400" dirty="0"/>
              <a:t>）：</a:t>
            </a:r>
            <a:endParaRPr lang="en-US" altLang="zh-CN" sz="2400" dirty="0"/>
          </a:p>
          <a:p>
            <a:pPr marL="567929" lvl="1" indent="-342900">
              <a:lnSpc>
                <a:spcPts val="242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重新分配关键字需要使其平衡，因此将结点中间的关键字进位到父结点中</a:t>
            </a:r>
            <a:r>
              <a:rPr kumimoji="1" lang="zh-CN" altLang="en-US" sz="2400" dirty="0"/>
              <a:t>；</a:t>
            </a:r>
            <a:endParaRPr lang="en-US" altLang="zh-CN" sz="2400" dirty="0"/>
          </a:p>
          <a:p>
            <a:pPr marL="567929" lvl="1" indent="-342900">
              <a:lnSpc>
                <a:spcPts val="242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将指向结点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L2</a:t>
            </a:r>
            <a:r>
              <a:rPr kumimoji="1" lang="zh-CN" altLang="en-US" sz="2400" dirty="0"/>
              <a:t>的指针插入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L</a:t>
            </a:r>
            <a:r>
              <a:rPr kumimoji="1" lang="zh-CN" altLang="en-US" sz="2400" dirty="0"/>
              <a:t>的父结点中。</a:t>
            </a:r>
            <a:endParaRPr kumimoji="1" lang="en-US" altLang="zh-CN" sz="24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05815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树操作的可视化</a:t>
            </a:r>
            <a:r>
              <a:rPr lang="zh-CN" altLang="en-US" dirty="0"/>
              <a:t>呈现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60"/>
              </a:lnSpc>
              <a:spcBef>
                <a:spcPts val="1032"/>
              </a:spcBef>
            </a:pPr>
            <a:r>
              <a:rPr lang="en-US" altLang="zh-CN" sz="1800" dirty="0">
                <a:latin typeface="Times New Roman"/>
                <a:cs typeface="Times New Roman"/>
                <a:hlinkClick r:id="rId2"/>
              </a:rPr>
              <a:t>http://cmudb.io/btree</a:t>
            </a:r>
            <a:endParaRPr lang="en-US" altLang="zh-CN" sz="1800" dirty="0">
              <a:latin typeface="Times New Roman"/>
              <a:cs typeface="Times New Roman"/>
            </a:endParaRPr>
          </a:p>
          <a:p>
            <a:pPr>
              <a:lnSpc>
                <a:spcPts val="2460"/>
              </a:lnSpc>
              <a:spcBef>
                <a:spcPts val="1032"/>
              </a:spcBef>
            </a:pPr>
            <a:r>
              <a:rPr lang="zh-CN" altLang="en-US" sz="1800" dirty="0">
                <a:latin typeface="Times New Roman"/>
                <a:cs typeface="Times New Roman"/>
              </a:rPr>
              <a:t>由旧金山大学的助理教授</a:t>
            </a:r>
            <a:r>
              <a:rPr lang="en-US" altLang="zh-CN" sz="1800" dirty="0">
                <a:latin typeface="Times New Roman"/>
                <a:cs typeface="Times New Roman"/>
              </a:rPr>
              <a:t>David</a:t>
            </a:r>
            <a:r>
              <a:rPr lang="zh-CN" altLang="en-US" sz="1800" dirty="0">
                <a:latin typeface="Times New Roman"/>
                <a:cs typeface="Times New Roman"/>
              </a:rPr>
              <a:t> </a:t>
            </a:r>
            <a:r>
              <a:rPr lang="en-US" altLang="zh-CN" sz="1800" dirty="0" err="1">
                <a:latin typeface="Times New Roman"/>
                <a:cs typeface="Times New Roman"/>
              </a:rPr>
              <a:t>Galles</a:t>
            </a:r>
            <a:r>
              <a:rPr lang="zh-CN" altLang="en-US" sz="1800" dirty="0">
                <a:latin typeface="Times New Roman"/>
                <a:cs typeface="Times New Roman"/>
              </a:rPr>
              <a:t>开发</a:t>
            </a:r>
            <a:endParaRPr lang="en-US" altLang="zh-CN" sz="1800" dirty="0">
              <a:latin typeface="Times New Roman"/>
              <a:cs typeface="Times New Rom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03660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68060"/>
          </a:xfrm>
        </p:spPr>
        <p:txBody>
          <a:bodyPr/>
          <a:lstStyle/>
          <a:p>
            <a:r>
              <a:rPr lang="zh-CN" altLang="en-US" dirty="0"/>
              <a:t>数据库管理系统内部的数据结构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73400"/>
            <a:ext cx="8229600" cy="3292078"/>
          </a:xfrm>
        </p:spPr>
        <p:txBody>
          <a:bodyPr>
            <a:noAutofit/>
          </a:bodyPr>
          <a:lstStyle/>
          <a:p>
            <a:pPr>
              <a:lnSpc>
                <a:spcPts val="2460"/>
              </a:lnSpc>
              <a:spcBef>
                <a:spcPts val="1032"/>
              </a:spcBef>
            </a:pPr>
            <a:r>
              <a:rPr kumimoji="1" lang="zh-CN" altLang="en-US" sz="2400" dirty="0"/>
              <a:t>内部</a:t>
            </a:r>
            <a:r>
              <a:rPr lang="zh-CN" altLang="en-US" sz="2400" dirty="0"/>
              <a:t>元数据</a:t>
            </a:r>
            <a:endParaRPr lang="en-US" altLang="zh-CN" sz="2400" dirty="0"/>
          </a:p>
          <a:p>
            <a:pPr>
              <a:lnSpc>
                <a:spcPts val="2460"/>
              </a:lnSpc>
              <a:spcBef>
                <a:spcPts val="1032"/>
              </a:spcBef>
            </a:pPr>
            <a:r>
              <a:rPr kumimoji="1" lang="zh-CN" altLang="en-US" sz="2400" dirty="0"/>
              <a:t>核心数据存储</a:t>
            </a:r>
            <a:endParaRPr kumimoji="1" lang="en-US" altLang="zh-CN" sz="2400" dirty="0"/>
          </a:p>
          <a:p>
            <a:pPr>
              <a:lnSpc>
                <a:spcPts val="2460"/>
              </a:lnSpc>
              <a:spcBef>
                <a:spcPts val="1032"/>
              </a:spcBef>
            </a:pPr>
            <a:r>
              <a:rPr kumimoji="1" lang="zh-CN" altLang="en-US" sz="2400" dirty="0"/>
              <a:t>临时数据结构</a:t>
            </a:r>
            <a:endParaRPr kumimoji="1" lang="en-US" altLang="zh-CN" sz="2400" dirty="0"/>
          </a:p>
          <a:p>
            <a:pPr>
              <a:lnSpc>
                <a:spcPts val="2460"/>
              </a:lnSpc>
              <a:spcBef>
                <a:spcPts val="1032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表索引（</a:t>
            </a:r>
            <a:r>
              <a:rPr lang="en-US" altLang="zh-CN" sz="2400" dirty="0">
                <a:solidFill>
                  <a:schemeClr val="tx2"/>
                </a:solidFill>
              </a:rPr>
              <a:t>table index</a:t>
            </a:r>
            <a:r>
              <a:rPr lang="zh-CN" altLang="en-US" sz="2400" dirty="0">
                <a:solidFill>
                  <a:schemeClr val="tx2"/>
                </a:solidFill>
              </a:rPr>
              <a:t>）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271463" indent="533400">
              <a:lnSpc>
                <a:spcPts val="2490"/>
              </a:lnSpc>
              <a:spcBef>
                <a:spcPts val="1032"/>
              </a:spcBef>
              <a:buNone/>
            </a:pPr>
            <a:r>
              <a:rPr kumimoji="1" lang="zh-CN" altLang="en-US" sz="2400" dirty="0"/>
              <a:t>表索引是表属性子集的副本，是对这些属性的组织及排序，目的是为了使用这些属性的子集进行高效的访问（主要针对不是顺序扫描的访问方式）。 </a:t>
            </a:r>
            <a:endParaRPr kumimoji="1" lang="en-US" altLang="zh-CN" sz="24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987551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</a:t>
            </a:r>
            <a:r>
              <a:rPr kumimoji="1" lang="en-US" altLang="zh-CN" dirty="0"/>
              <a:t>-</a:t>
            </a:r>
            <a:r>
              <a:rPr kumimoji="1" lang="zh-CN" altLang="en-US" dirty="0"/>
              <a:t>删除操作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32"/>
              </a:spcBef>
              <a:buNone/>
            </a:pP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1</a:t>
            </a:r>
            <a:r>
              <a:rPr kumimoji="1" lang="zh-CN" altLang="en-US" sz="2400" dirty="0">
                <a:latin typeface="+mn-ea"/>
              </a:rPr>
              <a:t>）从根结点出发找到该关键字所在结点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2400" dirty="0"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删除该关键字；</a:t>
            </a:r>
            <a:endParaRPr lang="en-US" altLang="zh-CN" sz="2400" dirty="0">
              <a:latin typeface="+mn-ea"/>
            </a:endParaRPr>
          </a:p>
          <a:p>
            <a:pPr marL="0" indent="0">
              <a:spcBef>
                <a:spcPts val="1032"/>
              </a:spcBef>
              <a:buNone/>
            </a:pP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2.1</a:t>
            </a:r>
            <a:r>
              <a:rPr kumimoji="1" lang="zh-CN" altLang="en-US" sz="2400" dirty="0">
                <a:latin typeface="+mn-ea"/>
              </a:rPr>
              <a:t>）如果结点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2400" dirty="0">
                <a:latin typeface="+mn-ea"/>
              </a:rPr>
              <a:t>的关键字数目不少于</a:t>
            </a:r>
            <a:r>
              <a:rPr lang="en-US" altLang="zh-CN" sz="2400" b="1" i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+mn-ea"/>
              </a:rPr>
              <a:t>/2</a:t>
            </a:r>
            <a:r>
              <a:rPr kumimoji="1" lang="zh-CN" altLang="en-US" sz="2400" dirty="0">
                <a:latin typeface="+mn-ea"/>
              </a:rPr>
              <a:t>，则删除完成；</a:t>
            </a:r>
            <a:endParaRPr kumimoji="1" lang="en-US" altLang="zh-CN" sz="2400" dirty="0">
              <a:latin typeface="+mn-ea"/>
            </a:endParaRPr>
          </a:p>
          <a:p>
            <a:pPr marL="0" indent="0">
              <a:spcBef>
                <a:spcPts val="1032"/>
              </a:spcBef>
              <a:buNone/>
            </a:pP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2.2</a:t>
            </a:r>
            <a:r>
              <a:rPr kumimoji="1" lang="zh-CN" altLang="en-US" sz="2400" dirty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如果结点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L</a:t>
            </a:r>
            <a:r>
              <a:rPr lang="zh-CN" altLang="en-US" sz="2400" dirty="0">
                <a:latin typeface="+mn-ea"/>
              </a:rPr>
              <a:t>仅有</a:t>
            </a:r>
            <a:r>
              <a:rPr lang="en-US" altLang="zh-CN" sz="2400" b="1" i="1" dirty="0">
                <a:solidFill>
                  <a:srgbClr val="FF0000"/>
                </a:solidFill>
                <a:latin typeface="+mn-ea"/>
              </a:rPr>
              <a:t>M/2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-1</a:t>
            </a:r>
            <a:r>
              <a:rPr lang="zh-CN" altLang="en-US" sz="2400" dirty="0">
                <a:latin typeface="+mn-ea"/>
              </a:rPr>
              <a:t>个关键字数目，向兄弟结点借一个关键字（兄弟结点指与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L</a:t>
            </a:r>
            <a:r>
              <a:rPr lang="zh-CN" altLang="en-US" sz="2400" dirty="0">
                <a:latin typeface="+mn-ea"/>
              </a:rPr>
              <a:t>有相同父结点的相邻结点）；</a:t>
            </a: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2.3</a:t>
            </a:r>
            <a:r>
              <a:rPr kumimoji="1" lang="zh-CN" altLang="en-US" sz="2400" dirty="0">
                <a:latin typeface="+mn-ea"/>
              </a:rPr>
              <a:t>）否则将结点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2400" dirty="0">
                <a:latin typeface="+mn-ea"/>
              </a:rPr>
              <a:t>与其兄弟结点合并，</a:t>
            </a:r>
            <a:r>
              <a:rPr lang="zh-CN" altLang="en-US" sz="2400" dirty="0">
                <a:latin typeface="+mn-ea"/>
              </a:rPr>
              <a:t>合并时需要删除父结点中的关键字（指向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L</a:t>
            </a:r>
            <a:r>
              <a:rPr lang="zh-CN" altLang="en-US" sz="2400" dirty="0">
                <a:latin typeface="+mn-ea"/>
              </a:rPr>
              <a:t>或其兄弟结点）。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25398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</a:t>
            </a:r>
            <a:r>
              <a:rPr kumimoji="1" lang="en-US" altLang="zh-CN" dirty="0"/>
              <a:t>-</a:t>
            </a:r>
            <a:r>
              <a:rPr kumimoji="1" lang="zh-CN" altLang="en-US" dirty="0"/>
              <a:t>重复键（</a:t>
            </a:r>
            <a:r>
              <a:rPr kumimoji="1" lang="en-US" altLang="zh-CN" dirty="0"/>
              <a:t>Duplicate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Keys</a:t>
            </a:r>
            <a:r>
              <a:rPr kumimoji="1" lang="zh-CN" altLang="en-US" dirty="0"/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60"/>
              </a:lnSpc>
              <a:spcBef>
                <a:spcPts val="1032"/>
              </a:spcBef>
              <a:buNone/>
            </a:pPr>
            <a:r>
              <a:rPr kumimoji="1" lang="zh-CN" altLang="en-US" sz="2400" dirty="0"/>
              <a:t>在</a:t>
            </a:r>
            <a:r>
              <a:rPr kumimoji="1" lang="en-US" altLang="zh-CN" sz="2400" dirty="0"/>
              <a:t>B+</a:t>
            </a:r>
            <a:r>
              <a:rPr kumimoji="1" lang="zh-CN" altLang="en-US" sz="2400" dirty="0"/>
              <a:t>树中有两种允许重复键的方法：</a:t>
            </a:r>
            <a:endParaRPr kumimoji="1" lang="en-US" altLang="zh-CN" sz="2400" dirty="0"/>
          </a:p>
          <a:p>
            <a:pPr marL="0" indent="0">
              <a:lnSpc>
                <a:spcPts val="2460"/>
              </a:lnSpc>
              <a:spcBef>
                <a:spcPts val="1032"/>
              </a:spcBef>
              <a:buNone/>
            </a:pPr>
            <a:r>
              <a:rPr lang="zh-CN" altLang="en-US" sz="2400" dirty="0"/>
              <a:t>方法一：附加记录</a:t>
            </a:r>
            <a:r>
              <a:rPr lang="en-US" altLang="zh-CN" sz="2400" dirty="0"/>
              <a:t>ID</a:t>
            </a:r>
            <a:r>
              <a:rPr lang="zh-CN" altLang="en-US" sz="2400" dirty="0"/>
              <a:t>作为键的一部分</a:t>
            </a:r>
            <a:endParaRPr lang="en-US" altLang="zh-CN" sz="2400" dirty="0"/>
          </a:p>
          <a:p>
            <a:pPr marL="0" lvl="1" indent="631825">
              <a:lnSpc>
                <a:spcPts val="2460"/>
              </a:lnSpc>
              <a:spcBef>
                <a:spcPts val="1032"/>
              </a:spcBef>
              <a:buNone/>
            </a:pPr>
            <a:r>
              <a:rPr kumimoji="1" lang="zh-CN" altLang="en-US" sz="2400" dirty="0"/>
              <a:t>由于每个元组的记录</a:t>
            </a:r>
            <a:r>
              <a:rPr kumimoji="1" lang="en-US" altLang="zh-CN" sz="2400" dirty="0"/>
              <a:t>ID</a:t>
            </a:r>
            <a:r>
              <a:rPr kumimoji="1" lang="zh-CN" altLang="en-US" sz="2400" dirty="0"/>
              <a:t>是唯一的，因此确保了所有键都是可识别的。</a:t>
            </a:r>
            <a:endParaRPr kumimoji="1" lang="en-US" altLang="zh-CN" sz="2400" dirty="0"/>
          </a:p>
          <a:p>
            <a:pPr marL="0" indent="0">
              <a:lnSpc>
                <a:spcPts val="2460"/>
              </a:lnSpc>
              <a:spcBef>
                <a:spcPts val="1032"/>
              </a:spcBef>
              <a:buNone/>
            </a:pPr>
            <a:r>
              <a:rPr lang="zh-CN" altLang="en-US" sz="2400" dirty="0"/>
              <a:t>方法二：允许叶结点溢出至包含重复键的溢出结点</a:t>
            </a:r>
            <a:endParaRPr lang="en-US" altLang="zh-CN" sz="2400" dirty="0"/>
          </a:p>
          <a:p>
            <a:pPr marL="0" lvl="1" indent="631825">
              <a:lnSpc>
                <a:spcPts val="2460"/>
              </a:lnSpc>
              <a:spcBef>
                <a:spcPts val="1032"/>
              </a:spcBef>
              <a:buNone/>
            </a:pPr>
            <a:r>
              <a:rPr kumimoji="1" lang="zh-CN" altLang="en-US" sz="2400" dirty="0"/>
              <a:t>该方法的维护和修改较为复杂。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34524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744535"/>
          </a:xfrm>
        </p:spPr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</a:t>
            </a:r>
            <a:r>
              <a:rPr kumimoji="1" lang="en-US" altLang="zh-CN" dirty="0"/>
              <a:t>-</a:t>
            </a:r>
            <a:r>
              <a:rPr kumimoji="1" lang="zh-CN" altLang="en-US" dirty="0"/>
              <a:t>附加记录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83" name="组 82"/>
          <p:cNvGrpSpPr/>
          <p:nvPr/>
        </p:nvGrpSpPr>
        <p:grpSpPr>
          <a:xfrm>
            <a:off x="292861" y="1455165"/>
            <a:ext cx="7337425" cy="2638426"/>
            <a:chOff x="292861" y="1455165"/>
            <a:chExt cx="7337425" cy="2638426"/>
          </a:xfrm>
        </p:grpSpPr>
        <p:sp>
          <p:nvSpPr>
            <p:cNvPr id="84" name="object 5"/>
            <p:cNvSpPr/>
            <p:nvPr/>
          </p:nvSpPr>
          <p:spPr>
            <a:xfrm>
              <a:off x="2598801" y="1929510"/>
              <a:ext cx="1713230" cy="762000"/>
            </a:xfrm>
            <a:custGeom>
              <a:avLst/>
              <a:gdLst/>
              <a:ahLst/>
              <a:cxnLst/>
              <a:rect l="l" t="t" r="r" b="b"/>
              <a:pathLst>
                <a:path w="1713229" h="762000">
                  <a:moveTo>
                    <a:pt x="0" y="634238"/>
                  </a:moveTo>
                  <a:lnTo>
                    <a:pt x="11049" y="761619"/>
                  </a:lnTo>
                  <a:lnTo>
                    <a:pt x="98917" y="683006"/>
                  </a:lnTo>
                  <a:lnTo>
                    <a:pt x="62356" y="683006"/>
                  </a:lnTo>
                  <a:lnTo>
                    <a:pt x="29844" y="663066"/>
                  </a:lnTo>
                  <a:lnTo>
                    <a:pt x="38202" y="649391"/>
                  </a:lnTo>
                  <a:lnTo>
                    <a:pt x="0" y="634238"/>
                  </a:lnTo>
                  <a:close/>
                </a:path>
                <a:path w="1713229" h="762000">
                  <a:moveTo>
                    <a:pt x="38202" y="649391"/>
                  </a:moveTo>
                  <a:lnTo>
                    <a:pt x="29844" y="663066"/>
                  </a:lnTo>
                  <a:lnTo>
                    <a:pt x="62356" y="683006"/>
                  </a:lnTo>
                  <a:lnTo>
                    <a:pt x="74143" y="663647"/>
                  </a:lnTo>
                  <a:lnTo>
                    <a:pt x="38202" y="649391"/>
                  </a:lnTo>
                  <a:close/>
                </a:path>
                <a:path w="1713229" h="762000">
                  <a:moveTo>
                    <a:pt x="74143" y="663647"/>
                  </a:moveTo>
                  <a:lnTo>
                    <a:pt x="62356" y="683006"/>
                  </a:lnTo>
                  <a:lnTo>
                    <a:pt x="98917" y="683006"/>
                  </a:lnTo>
                  <a:lnTo>
                    <a:pt x="106299" y="676401"/>
                  </a:lnTo>
                  <a:lnTo>
                    <a:pt x="74143" y="663647"/>
                  </a:lnTo>
                  <a:close/>
                </a:path>
                <a:path w="1713229" h="762000">
                  <a:moveTo>
                    <a:pt x="1675129" y="0"/>
                  </a:moveTo>
                  <a:lnTo>
                    <a:pt x="1668399" y="39624"/>
                  </a:lnTo>
                  <a:lnTo>
                    <a:pt x="1648587" y="79375"/>
                  </a:lnTo>
                  <a:lnTo>
                    <a:pt x="1623568" y="111251"/>
                  </a:lnTo>
                  <a:lnTo>
                    <a:pt x="1590928" y="142875"/>
                  </a:lnTo>
                  <a:lnTo>
                    <a:pt x="1550797" y="173862"/>
                  </a:lnTo>
                  <a:lnTo>
                    <a:pt x="1504188" y="203453"/>
                  </a:lnTo>
                  <a:lnTo>
                    <a:pt x="1451483" y="231647"/>
                  </a:lnTo>
                  <a:lnTo>
                    <a:pt x="1393316" y="257809"/>
                  </a:lnTo>
                  <a:lnTo>
                    <a:pt x="1330578" y="281813"/>
                  </a:lnTo>
                  <a:lnTo>
                    <a:pt x="1263777" y="303275"/>
                  </a:lnTo>
                  <a:lnTo>
                    <a:pt x="1193546" y="321690"/>
                  </a:lnTo>
                  <a:lnTo>
                    <a:pt x="1120521" y="337184"/>
                  </a:lnTo>
                  <a:lnTo>
                    <a:pt x="1045337" y="349122"/>
                  </a:lnTo>
                  <a:lnTo>
                    <a:pt x="1007237" y="353694"/>
                  </a:lnTo>
                  <a:lnTo>
                    <a:pt x="968628" y="357250"/>
                  </a:lnTo>
                  <a:lnTo>
                    <a:pt x="930021" y="359918"/>
                  </a:lnTo>
                  <a:lnTo>
                    <a:pt x="891032" y="361441"/>
                  </a:lnTo>
                  <a:lnTo>
                    <a:pt x="812926" y="362712"/>
                  </a:lnTo>
                  <a:lnTo>
                    <a:pt x="773176" y="364363"/>
                  </a:lnTo>
                  <a:lnTo>
                    <a:pt x="733425" y="367030"/>
                  </a:lnTo>
                  <a:lnTo>
                    <a:pt x="693927" y="370713"/>
                  </a:lnTo>
                  <a:lnTo>
                    <a:pt x="654812" y="375538"/>
                  </a:lnTo>
                  <a:lnTo>
                    <a:pt x="616076" y="381126"/>
                  </a:lnTo>
                  <a:lnTo>
                    <a:pt x="577723" y="387731"/>
                  </a:lnTo>
                  <a:lnTo>
                    <a:pt x="540004" y="395096"/>
                  </a:lnTo>
                  <a:lnTo>
                    <a:pt x="466344" y="412622"/>
                  </a:lnTo>
                  <a:lnTo>
                    <a:pt x="395859" y="433196"/>
                  </a:lnTo>
                  <a:lnTo>
                    <a:pt x="329056" y="456564"/>
                  </a:lnTo>
                  <a:lnTo>
                    <a:pt x="266446" y="482600"/>
                  </a:lnTo>
                  <a:lnTo>
                    <a:pt x="208787" y="510920"/>
                  </a:lnTo>
                  <a:lnTo>
                    <a:pt x="156463" y="541401"/>
                  </a:lnTo>
                  <a:lnTo>
                    <a:pt x="110236" y="573786"/>
                  </a:lnTo>
                  <a:lnTo>
                    <a:pt x="70485" y="607821"/>
                  </a:lnTo>
                  <a:lnTo>
                    <a:pt x="53340" y="625475"/>
                  </a:lnTo>
                  <a:lnTo>
                    <a:pt x="52324" y="626490"/>
                  </a:lnTo>
                  <a:lnTo>
                    <a:pt x="50800" y="628776"/>
                  </a:lnTo>
                  <a:lnTo>
                    <a:pt x="38202" y="649391"/>
                  </a:lnTo>
                  <a:lnTo>
                    <a:pt x="74143" y="663647"/>
                  </a:lnTo>
                  <a:lnTo>
                    <a:pt x="81301" y="651890"/>
                  </a:lnTo>
                  <a:lnTo>
                    <a:pt x="80772" y="651890"/>
                  </a:lnTo>
                  <a:lnTo>
                    <a:pt x="83312" y="648588"/>
                  </a:lnTo>
                  <a:lnTo>
                    <a:pt x="83942" y="648588"/>
                  </a:lnTo>
                  <a:lnTo>
                    <a:pt x="96138" y="635888"/>
                  </a:lnTo>
                  <a:lnTo>
                    <a:pt x="113537" y="620140"/>
                  </a:lnTo>
                  <a:lnTo>
                    <a:pt x="153797" y="589026"/>
                  </a:lnTo>
                  <a:lnTo>
                    <a:pt x="200406" y="559181"/>
                  </a:lnTo>
                  <a:lnTo>
                    <a:pt x="253237" y="530859"/>
                  </a:lnTo>
                  <a:lnTo>
                    <a:pt x="311276" y="504697"/>
                  </a:lnTo>
                  <a:lnTo>
                    <a:pt x="374142" y="480694"/>
                  </a:lnTo>
                  <a:lnTo>
                    <a:pt x="440817" y="459231"/>
                  </a:lnTo>
                  <a:lnTo>
                    <a:pt x="511175" y="440563"/>
                  </a:lnTo>
                  <a:lnTo>
                    <a:pt x="584200" y="425322"/>
                  </a:lnTo>
                  <a:lnTo>
                    <a:pt x="659257" y="413257"/>
                  </a:lnTo>
                  <a:lnTo>
                    <a:pt x="697484" y="408686"/>
                  </a:lnTo>
                  <a:lnTo>
                    <a:pt x="735964" y="405002"/>
                  </a:lnTo>
                  <a:lnTo>
                    <a:pt x="774700" y="402336"/>
                  </a:lnTo>
                  <a:lnTo>
                    <a:pt x="813562" y="400812"/>
                  </a:lnTo>
                  <a:lnTo>
                    <a:pt x="892556" y="399541"/>
                  </a:lnTo>
                  <a:lnTo>
                    <a:pt x="932561" y="397890"/>
                  </a:lnTo>
                  <a:lnTo>
                    <a:pt x="972185" y="395224"/>
                  </a:lnTo>
                  <a:lnTo>
                    <a:pt x="1011682" y="391540"/>
                  </a:lnTo>
                  <a:lnTo>
                    <a:pt x="1050925" y="386714"/>
                  </a:lnTo>
                  <a:lnTo>
                    <a:pt x="1089660" y="381126"/>
                  </a:lnTo>
                  <a:lnTo>
                    <a:pt x="1128014" y="374522"/>
                  </a:lnTo>
                  <a:lnTo>
                    <a:pt x="1165733" y="367030"/>
                  </a:lnTo>
                  <a:lnTo>
                    <a:pt x="1202944" y="358647"/>
                  </a:lnTo>
                  <a:lnTo>
                    <a:pt x="1274952" y="339597"/>
                  </a:lnTo>
                  <a:lnTo>
                    <a:pt x="1343787" y="317626"/>
                  </a:lnTo>
                  <a:lnTo>
                    <a:pt x="1408557" y="292862"/>
                  </a:lnTo>
                  <a:lnTo>
                    <a:pt x="1468882" y="265556"/>
                  </a:lnTo>
                  <a:lnTo>
                    <a:pt x="1524000" y="235965"/>
                  </a:lnTo>
                  <a:lnTo>
                    <a:pt x="1573402" y="204469"/>
                  </a:lnTo>
                  <a:lnTo>
                    <a:pt x="1616583" y="171069"/>
                  </a:lnTo>
                  <a:lnTo>
                    <a:pt x="1652777" y="135762"/>
                  </a:lnTo>
                  <a:lnTo>
                    <a:pt x="1681352" y="98806"/>
                  </a:lnTo>
                  <a:lnTo>
                    <a:pt x="1701291" y="60578"/>
                  </a:lnTo>
                  <a:lnTo>
                    <a:pt x="1711960" y="20446"/>
                  </a:lnTo>
                  <a:lnTo>
                    <a:pt x="1713229" y="1269"/>
                  </a:lnTo>
                  <a:lnTo>
                    <a:pt x="1675129" y="0"/>
                  </a:lnTo>
                  <a:close/>
                </a:path>
                <a:path w="1713229" h="762000">
                  <a:moveTo>
                    <a:pt x="83312" y="648588"/>
                  </a:moveTo>
                  <a:lnTo>
                    <a:pt x="80772" y="651890"/>
                  </a:lnTo>
                  <a:lnTo>
                    <a:pt x="82218" y="650384"/>
                  </a:lnTo>
                  <a:lnTo>
                    <a:pt x="83312" y="648588"/>
                  </a:lnTo>
                  <a:close/>
                </a:path>
                <a:path w="1713229" h="762000">
                  <a:moveTo>
                    <a:pt x="82218" y="650384"/>
                  </a:moveTo>
                  <a:lnTo>
                    <a:pt x="80772" y="651890"/>
                  </a:lnTo>
                  <a:lnTo>
                    <a:pt x="81301" y="651890"/>
                  </a:lnTo>
                  <a:lnTo>
                    <a:pt x="82218" y="650384"/>
                  </a:lnTo>
                  <a:close/>
                </a:path>
                <a:path w="1713229" h="762000">
                  <a:moveTo>
                    <a:pt x="83942" y="648588"/>
                  </a:moveTo>
                  <a:lnTo>
                    <a:pt x="83312" y="648588"/>
                  </a:lnTo>
                  <a:lnTo>
                    <a:pt x="82218" y="650384"/>
                  </a:lnTo>
                  <a:lnTo>
                    <a:pt x="83942" y="64858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"/>
            <p:cNvSpPr/>
            <p:nvPr/>
          </p:nvSpPr>
          <p:spPr>
            <a:xfrm>
              <a:off x="4470527" y="1929764"/>
              <a:ext cx="297815" cy="761365"/>
            </a:xfrm>
            <a:custGeom>
              <a:avLst/>
              <a:gdLst/>
              <a:ahLst/>
              <a:cxnLst/>
              <a:rect l="l" t="t" r="r" b="b"/>
              <a:pathLst>
                <a:path w="297814" h="761364">
                  <a:moveTo>
                    <a:pt x="0" y="643890"/>
                  </a:moveTo>
                  <a:lnTo>
                    <a:pt x="50419" y="761365"/>
                  </a:lnTo>
                  <a:lnTo>
                    <a:pt x="104095" y="668020"/>
                  </a:lnTo>
                  <a:lnTo>
                    <a:pt x="74930" y="668020"/>
                  </a:lnTo>
                  <a:lnTo>
                    <a:pt x="36957" y="664464"/>
                  </a:lnTo>
                  <a:lnTo>
                    <a:pt x="38734" y="646130"/>
                  </a:lnTo>
                  <a:lnTo>
                    <a:pt x="0" y="643890"/>
                  </a:lnTo>
                  <a:close/>
                </a:path>
                <a:path w="297814" h="761364">
                  <a:moveTo>
                    <a:pt x="38734" y="646130"/>
                  </a:moveTo>
                  <a:lnTo>
                    <a:pt x="36957" y="664464"/>
                  </a:lnTo>
                  <a:lnTo>
                    <a:pt x="74930" y="668020"/>
                  </a:lnTo>
                  <a:lnTo>
                    <a:pt x="76772" y="648330"/>
                  </a:lnTo>
                  <a:lnTo>
                    <a:pt x="38734" y="646130"/>
                  </a:lnTo>
                  <a:close/>
                </a:path>
                <a:path w="297814" h="761364">
                  <a:moveTo>
                    <a:pt x="76772" y="648330"/>
                  </a:moveTo>
                  <a:lnTo>
                    <a:pt x="74930" y="668020"/>
                  </a:lnTo>
                  <a:lnTo>
                    <a:pt x="104095" y="668020"/>
                  </a:lnTo>
                  <a:lnTo>
                    <a:pt x="114173" y="650494"/>
                  </a:lnTo>
                  <a:lnTo>
                    <a:pt x="76772" y="648330"/>
                  </a:lnTo>
                  <a:close/>
                </a:path>
                <a:path w="297814" h="761364">
                  <a:moveTo>
                    <a:pt x="166084" y="361487"/>
                  </a:moveTo>
                  <a:lnTo>
                    <a:pt x="140081" y="368681"/>
                  </a:lnTo>
                  <a:lnTo>
                    <a:pt x="139192" y="369062"/>
                  </a:lnTo>
                  <a:lnTo>
                    <a:pt x="138430" y="369570"/>
                  </a:lnTo>
                  <a:lnTo>
                    <a:pt x="137540" y="370078"/>
                  </a:lnTo>
                  <a:lnTo>
                    <a:pt x="132334" y="373888"/>
                  </a:lnTo>
                  <a:lnTo>
                    <a:pt x="107061" y="402717"/>
                  </a:lnTo>
                  <a:lnTo>
                    <a:pt x="85978" y="443230"/>
                  </a:lnTo>
                  <a:lnTo>
                    <a:pt x="72183" y="480695"/>
                  </a:lnTo>
                  <a:lnTo>
                    <a:pt x="60071" y="522478"/>
                  </a:lnTo>
                  <a:lnTo>
                    <a:pt x="46736" y="585089"/>
                  </a:lnTo>
                  <a:lnTo>
                    <a:pt x="38734" y="646130"/>
                  </a:lnTo>
                  <a:lnTo>
                    <a:pt x="76772" y="648330"/>
                  </a:lnTo>
                  <a:lnTo>
                    <a:pt x="78994" y="624586"/>
                  </a:lnTo>
                  <a:lnTo>
                    <a:pt x="84074" y="592328"/>
                  </a:lnTo>
                  <a:lnTo>
                    <a:pt x="96774" y="532638"/>
                  </a:lnTo>
                  <a:lnTo>
                    <a:pt x="108203" y="492760"/>
                  </a:lnTo>
                  <a:lnTo>
                    <a:pt x="125222" y="448818"/>
                  </a:lnTo>
                  <a:lnTo>
                    <a:pt x="146938" y="412496"/>
                  </a:lnTo>
                  <a:lnTo>
                    <a:pt x="157484" y="402717"/>
                  </a:lnTo>
                  <a:lnTo>
                    <a:pt x="157099" y="402717"/>
                  </a:lnTo>
                  <a:lnTo>
                    <a:pt x="159638" y="401193"/>
                  </a:lnTo>
                  <a:lnTo>
                    <a:pt x="161783" y="400304"/>
                  </a:lnTo>
                  <a:lnTo>
                    <a:pt x="161289" y="400304"/>
                  </a:lnTo>
                  <a:lnTo>
                    <a:pt x="162198" y="400141"/>
                  </a:lnTo>
                  <a:lnTo>
                    <a:pt x="162433" y="400050"/>
                  </a:lnTo>
                  <a:lnTo>
                    <a:pt x="162712" y="400050"/>
                  </a:lnTo>
                  <a:lnTo>
                    <a:pt x="164846" y="399669"/>
                  </a:lnTo>
                  <a:lnTo>
                    <a:pt x="167690" y="399669"/>
                  </a:lnTo>
                  <a:lnTo>
                    <a:pt x="171958" y="399161"/>
                  </a:lnTo>
                  <a:lnTo>
                    <a:pt x="173227" y="399034"/>
                  </a:lnTo>
                  <a:lnTo>
                    <a:pt x="175513" y="398526"/>
                  </a:lnTo>
                  <a:lnTo>
                    <a:pt x="180848" y="396875"/>
                  </a:lnTo>
                  <a:lnTo>
                    <a:pt x="182880" y="396113"/>
                  </a:lnTo>
                  <a:lnTo>
                    <a:pt x="183769" y="395605"/>
                  </a:lnTo>
                  <a:lnTo>
                    <a:pt x="189102" y="392938"/>
                  </a:lnTo>
                  <a:lnTo>
                    <a:pt x="217170" y="366268"/>
                  </a:lnTo>
                  <a:lnTo>
                    <a:pt x="220138" y="361950"/>
                  </a:lnTo>
                  <a:lnTo>
                    <a:pt x="164464" y="361950"/>
                  </a:lnTo>
                  <a:lnTo>
                    <a:pt x="166084" y="361487"/>
                  </a:lnTo>
                  <a:close/>
                </a:path>
                <a:path w="297814" h="761364">
                  <a:moveTo>
                    <a:pt x="159638" y="401193"/>
                  </a:moveTo>
                  <a:lnTo>
                    <a:pt x="157099" y="402717"/>
                  </a:lnTo>
                  <a:lnTo>
                    <a:pt x="158413" y="402059"/>
                  </a:lnTo>
                  <a:lnTo>
                    <a:pt x="159638" y="401193"/>
                  </a:lnTo>
                  <a:close/>
                </a:path>
                <a:path w="297814" h="761364">
                  <a:moveTo>
                    <a:pt x="158413" y="402059"/>
                  </a:moveTo>
                  <a:lnTo>
                    <a:pt x="157099" y="402717"/>
                  </a:lnTo>
                  <a:lnTo>
                    <a:pt x="157484" y="402717"/>
                  </a:lnTo>
                  <a:lnTo>
                    <a:pt x="158413" y="402059"/>
                  </a:lnTo>
                  <a:close/>
                </a:path>
                <a:path w="297814" h="761364">
                  <a:moveTo>
                    <a:pt x="160993" y="400769"/>
                  </a:moveTo>
                  <a:lnTo>
                    <a:pt x="159512" y="401193"/>
                  </a:lnTo>
                  <a:lnTo>
                    <a:pt x="158413" y="402059"/>
                  </a:lnTo>
                  <a:lnTo>
                    <a:pt x="160993" y="400769"/>
                  </a:lnTo>
                  <a:close/>
                </a:path>
                <a:path w="297814" h="761364">
                  <a:moveTo>
                    <a:pt x="162074" y="400229"/>
                  </a:moveTo>
                  <a:lnTo>
                    <a:pt x="161942" y="400241"/>
                  </a:lnTo>
                  <a:lnTo>
                    <a:pt x="159512" y="401193"/>
                  </a:lnTo>
                  <a:lnTo>
                    <a:pt x="160993" y="400769"/>
                  </a:lnTo>
                  <a:lnTo>
                    <a:pt x="162074" y="400229"/>
                  </a:lnTo>
                  <a:close/>
                </a:path>
                <a:path w="297814" h="761364">
                  <a:moveTo>
                    <a:pt x="163290" y="400113"/>
                  </a:moveTo>
                  <a:lnTo>
                    <a:pt x="162049" y="400241"/>
                  </a:lnTo>
                  <a:lnTo>
                    <a:pt x="160993" y="400769"/>
                  </a:lnTo>
                  <a:lnTo>
                    <a:pt x="163290" y="400113"/>
                  </a:lnTo>
                  <a:close/>
                </a:path>
                <a:path w="297814" h="761364">
                  <a:moveTo>
                    <a:pt x="162198" y="400141"/>
                  </a:moveTo>
                  <a:lnTo>
                    <a:pt x="161289" y="400304"/>
                  </a:lnTo>
                  <a:lnTo>
                    <a:pt x="161974" y="400229"/>
                  </a:lnTo>
                  <a:lnTo>
                    <a:pt x="162198" y="400141"/>
                  </a:lnTo>
                  <a:close/>
                </a:path>
                <a:path w="297814" h="761364">
                  <a:moveTo>
                    <a:pt x="161942" y="400241"/>
                  </a:moveTo>
                  <a:lnTo>
                    <a:pt x="161289" y="400304"/>
                  </a:lnTo>
                  <a:lnTo>
                    <a:pt x="161783" y="400304"/>
                  </a:lnTo>
                  <a:lnTo>
                    <a:pt x="161942" y="400241"/>
                  </a:lnTo>
                  <a:close/>
                </a:path>
                <a:path w="297814" h="761364">
                  <a:moveTo>
                    <a:pt x="162277" y="400127"/>
                  </a:moveTo>
                  <a:lnTo>
                    <a:pt x="161942" y="400241"/>
                  </a:lnTo>
                  <a:lnTo>
                    <a:pt x="162074" y="400229"/>
                  </a:lnTo>
                  <a:lnTo>
                    <a:pt x="162277" y="400127"/>
                  </a:lnTo>
                  <a:close/>
                </a:path>
                <a:path w="297814" h="761364">
                  <a:moveTo>
                    <a:pt x="164846" y="399669"/>
                  </a:moveTo>
                  <a:lnTo>
                    <a:pt x="162249" y="400141"/>
                  </a:lnTo>
                  <a:lnTo>
                    <a:pt x="162074" y="400229"/>
                  </a:lnTo>
                  <a:lnTo>
                    <a:pt x="163290" y="400113"/>
                  </a:lnTo>
                  <a:lnTo>
                    <a:pt x="164846" y="399669"/>
                  </a:lnTo>
                  <a:close/>
                </a:path>
                <a:path w="297814" h="761364">
                  <a:moveTo>
                    <a:pt x="162433" y="400050"/>
                  </a:moveTo>
                  <a:lnTo>
                    <a:pt x="162198" y="400141"/>
                  </a:lnTo>
                  <a:lnTo>
                    <a:pt x="162433" y="400050"/>
                  </a:lnTo>
                  <a:close/>
                </a:path>
                <a:path w="297814" h="761364">
                  <a:moveTo>
                    <a:pt x="162712" y="400050"/>
                  </a:moveTo>
                  <a:lnTo>
                    <a:pt x="162433" y="400050"/>
                  </a:lnTo>
                  <a:lnTo>
                    <a:pt x="162277" y="400127"/>
                  </a:lnTo>
                  <a:lnTo>
                    <a:pt x="162712" y="400050"/>
                  </a:lnTo>
                  <a:close/>
                </a:path>
                <a:path w="297814" h="761364">
                  <a:moveTo>
                    <a:pt x="167690" y="399669"/>
                  </a:moveTo>
                  <a:lnTo>
                    <a:pt x="164846" y="399669"/>
                  </a:lnTo>
                  <a:lnTo>
                    <a:pt x="163290" y="400113"/>
                  </a:lnTo>
                  <a:lnTo>
                    <a:pt x="166624" y="399796"/>
                  </a:lnTo>
                  <a:lnTo>
                    <a:pt x="167690" y="399669"/>
                  </a:lnTo>
                  <a:close/>
                </a:path>
                <a:path w="297814" h="761364">
                  <a:moveTo>
                    <a:pt x="167109" y="361389"/>
                  </a:moveTo>
                  <a:lnTo>
                    <a:pt x="166033" y="361501"/>
                  </a:lnTo>
                  <a:lnTo>
                    <a:pt x="164464" y="361950"/>
                  </a:lnTo>
                  <a:lnTo>
                    <a:pt x="166918" y="361485"/>
                  </a:lnTo>
                  <a:lnTo>
                    <a:pt x="167109" y="361389"/>
                  </a:lnTo>
                  <a:close/>
                </a:path>
                <a:path w="297814" h="761364">
                  <a:moveTo>
                    <a:pt x="166885" y="361501"/>
                  </a:moveTo>
                  <a:lnTo>
                    <a:pt x="164464" y="361950"/>
                  </a:lnTo>
                  <a:lnTo>
                    <a:pt x="220138" y="361950"/>
                  </a:lnTo>
                  <a:lnTo>
                    <a:pt x="220400" y="361569"/>
                  </a:lnTo>
                  <a:lnTo>
                    <a:pt x="166750" y="361569"/>
                  </a:lnTo>
                  <a:lnTo>
                    <a:pt x="166885" y="361501"/>
                  </a:lnTo>
                  <a:close/>
                </a:path>
                <a:path w="297814" h="761364">
                  <a:moveTo>
                    <a:pt x="166974" y="361485"/>
                  </a:moveTo>
                  <a:lnTo>
                    <a:pt x="166750" y="361569"/>
                  </a:lnTo>
                  <a:lnTo>
                    <a:pt x="166974" y="361485"/>
                  </a:lnTo>
                  <a:close/>
                </a:path>
                <a:path w="297814" h="761364">
                  <a:moveTo>
                    <a:pt x="220575" y="361315"/>
                  </a:moveTo>
                  <a:lnTo>
                    <a:pt x="167894" y="361315"/>
                  </a:lnTo>
                  <a:lnTo>
                    <a:pt x="166930" y="361501"/>
                  </a:lnTo>
                  <a:lnTo>
                    <a:pt x="166750" y="361569"/>
                  </a:lnTo>
                  <a:lnTo>
                    <a:pt x="220400" y="361569"/>
                  </a:lnTo>
                  <a:lnTo>
                    <a:pt x="220575" y="361315"/>
                  </a:lnTo>
                  <a:close/>
                </a:path>
                <a:path w="297814" h="761364">
                  <a:moveTo>
                    <a:pt x="167269" y="361374"/>
                  </a:moveTo>
                  <a:lnTo>
                    <a:pt x="167109" y="361389"/>
                  </a:lnTo>
                  <a:lnTo>
                    <a:pt x="166885" y="361501"/>
                  </a:lnTo>
                  <a:lnTo>
                    <a:pt x="167269" y="361374"/>
                  </a:lnTo>
                  <a:close/>
                </a:path>
                <a:path w="297814" h="761364">
                  <a:moveTo>
                    <a:pt x="168020" y="360934"/>
                  </a:moveTo>
                  <a:lnTo>
                    <a:pt x="166084" y="361487"/>
                  </a:lnTo>
                  <a:lnTo>
                    <a:pt x="167140" y="361374"/>
                  </a:lnTo>
                  <a:lnTo>
                    <a:pt x="168020" y="360934"/>
                  </a:lnTo>
                  <a:close/>
                </a:path>
                <a:path w="297814" h="761364">
                  <a:moveTo>
                    <a:pt x="167894" y="361315"/>
                  </a:moveTo>
                  <a:lnTo>
                    <a:pt x="167229" y="361389"/>
                  </a:lnTo>
                  <a:lnTo>
                    <a:pt x="166974" y="361485"/>
                  </a:lnTo>
                  <a:lnTo>
                    <a:pt x="167894" y="361315"/>
                  </a:lnTo>
                  <a:close/>
                </a:path>
                <a:path w="297814" h="761364">
                  <a:moveTo>
                    <a:pt x="169799" y="360426"/>
                  </a:moveTo>
                  <a:lnTo>
                    <a:pt x="168020" y="360934"/>
                  </a:lnTo>
                  <a:lnTo>
                    <a:pt x="167109" y="361389"/>
                  </a:lnTo>
                  <a:lnTo>
                    <a:pt x="167269" y="361374"/>
                  </a:lnTo>
                  <a:lnTo>
                    <a:pt x="169799" y="360426"/>
                  </a:lnTo>
                  <a:close/>
                </a:path>
                <a:path w="297814" h="761364">
                  <a:moveTo>
                    <a:pt x="221186" y="360426"/>
                  </a:moveTo>
                  <a:lnTo>
                    <a:pt x="169799" y="360426"/>
                  </a:lnTo>
                  <a:lnTo>
                    <a:pt x="167269" y="361374"/>
                  </a:lnTo>
                  <a:lnTo>
                    <a:pt x="167894" y="361315"/>
                  </a:lnTo>
                  <a:lnTo>
                    <a:pt x="220575" y="361315"/>
                  </a:lnTo>
                  <a:lnTo>
                    <a:pt x="221186" y="360426"/>
                  </a:lnTo>
                  <a:close/>
                </a:path>
                <a:path w="297814" h="761364">
                  <a:moveTo>
                    <a:pt x="171322" y="359283"/>
                  </a:moveTo>
                  <a:lnTo>
                    <a:pt x="168020" y="360934"/>
                  </a:lnTo>
                  <a:lnTo>
                    <a:pt x="169799" y="360426"/>
                  </a:lnTo>
                  <a:lnTo>
                    <a:pt x="221186" y="360426"/>
                  </a:lnTo>
                  <a:lnTo>
                    <a:pt x="221273" y="360299"/>
                  </a:lnTo>
                  <a:lnTo>
                    <a:pt x="169799" y="360299"/>
                  </a:lnTo>
                  <a:lnTo>
                    <a:pt x="171322" y="359283"/>
                  </a:lnTo>
                  <a:close/>
                </a:path>
                <a:path w="297814" h="761364">
                  <a:moveTo>
                    <a:pt x="172085" y="358902"/>
                  </a:moveTo>
                  <a:lnTo>
                    <a:pt x="171322" y="359283"/>
                  </a:lnTo>
                  <a:lnTo>
                    <a:pt x="169799" y="360299"/>
                  </a:lnTo>
                  <a:lnTo>
                    <a:pt x="172085" y="358902"/>
                  </a:lnTo>
                  <a:close/>
                </a:path>
                <a:path w="297814" h="761364">
                  <a:moveTo>
                    <a:pt x="222234" y="358902"/>
                  </a:moveTo>
                  <a:lnTo>
                    <a:pt x="172085" y="358902"/>
                  </a:lnTo>
                  <a:lnTo>
                    <a:pt x="169799" y="360299"/>
                  </a:lnTo>
                  <a:lnTo>
                    <a:pt x="221273" y="360299"/>
                  </a:lnTo>
                  <a:lnTo>
                    <a:pt x="222234" y="358902"/>
                  </a:lnTo>
                  <a:close/>
                </a:path>
                <a:path w="297814" h="761364">
                  <a:moveTo>
                    <a:pt x="259842" y="0"/>
                  </a:moveTo>
                  <a:lnTo>
                    <a:pt x="257175" y="70358"/>
                  </a:lnTo>
                  <a:lnTo>
                    <a:pt x="250062" y="137795"/>
                  </a:lnTo>
                  <a:lnTo>
                    <a:pt x="239013" y="200660"/>
                  </a:lnTo>
                  <a:lnTo>
                    <a:pt x="224789" y="256794"/>
                  </a:lnTo>
                  <a:lnTo>
                    <a:pt x="208280" y="303403"/>
                  </a:lnTo>
                  <a:lnTo>
                    <a:pt x="190373" y="338201"/>
                  </a:lnTo>
                  <a:lnTo>
                    <a:pt x="171322" y="359283"/>
                  </a:lnTo>
                  <a:lnTo>
                    <a:pt x="172085" y="358902"/>
                  </a:lnTo>
                  <a:lnTo>
                    <a:pt x="222234" y="358902"/>
                  </a:lnTo>
                  <a:lnTo>
                    <a:pt x="222835" y="358013"/>
                  </a:lnTo>
                  <a:lnTo>
                    <a:pt x="243459" y="317754"/>
                  </a:lnTo>
                  <a:lnTo>
                    <a:pt x="257175" y="280670"/>
                  </a:lnTo>
                  <a:lnTo>
                    <a:pt x="269367" y="238506"/>
                  </a:lnTo>
                  <a:lnTo>
                    <a:pt x="282701" y="175895"/>
                  </a:lnTo>
                  <a:lnTo>
                    <a:pt x="292226" y="107823"/>
                  </a:lnTo>
                  <a:lnTo>
                    <a:pt x="297180" y="36322"/>
                  </a:lnTo>
                  <a:lnTo>
                    <a:pt x="297814" y="762"/>
                  </a:lnTo>
                  <a:lnTo>
                    <a:pt x="259842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"/>
            <p:cNvSpPr txBox="1"/>
            <p:nvPr/>
          </p:nvSpPr>
          <p:spPr>
            <a:xfrm>
              <a:off x="3024885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&lt;5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87" name="object 9"/>
            <p:cNvSpPr txBox="1"/>
            <p:nvPr/>
          </p:nvSpPr>
          <p:spPr>
            <a:xfrm>
              <a:off x="4250816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&lt;9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88" name="object 10"/>
            <p:cNvSpPr/>
            <p:nvPr/>
          </p:nvSpPr>
          <p:spPr>
            <a:xfrm>
              <a:off x="5187696" y="1929257"/>
              <a:ext cx="1268095" cy="762000"/>
            </a:xfrm>
            <a:custGeom>
              <a:avLst/>
              <a:gdLst/>
              <a:ahLst/>
              <a:cxnLst/>
              <a:rect l="l" t="t" r="r" b="b"/>
              <a:pathLst>
                <a:path w="1268095" h="762000">
                  <a:moveTo>
                    <a:pt x="1192206" y="658464"/>
                  </a:moveTo>
                  <a:lnTo>
                    <a:pt x="1157986" y="668655"/>
                  </a:lnTo>
                  <a:lnTo>
                    <a:pt x="1245362" y="761873"/>
                  </a:lnTo>
                  <a:lnTo>
                    <a:pt x="1260163" y="678053"/>
                  </a:lnTo>
                  <a:lnTo>
                    <a:pt x="1200657" y="678053"/>
                  </a:lnTo>
                  <a:lnTo>
                    <a:pt x="1192206" y="658464"/>
                  </a:lnTo>
                  <a:close/>
                </a:path>
                <a:path w="1268095" h="762000">
                  <a:moveTo>
                    <a:pt x="1229020" y="647500"/>
                  </a:moveTo>
                  <a:lnTo>
                    <a:pt x="1192206" y="658464"/>
                  </a:lnTo>
                  <a:lnTo>
                    <a:pt x="1200657" y="678053"/>
                  </a:lnTo>
                  <a:lnTo>
                    <a:pt x="1235709" y="663067"/>
                  </a:lnTo>
                  <a:lnTo>
                    <a:pt x="1229020" y="647500"/>
                  </a:lnTo>
                  <a:close/>
                </a:path>
                <a:path w="1268095" h="762000">
                  <a:moveTo>
                    <a:pt x="1267587" y="636016"/>
                  </a:moveTo>
                  <a:lnTo>
                    <a:pt x="1229020" y="647500"/>
                  </a:lnTo>
                  <a:lnTo>
                    <a:pt x="1235709" y="663067"/>
                  </a:lnTo>
                  <a:lnTo>
                    <a:pt x="1200657" y="678053"/>
                  </a:lnTo>
                  <a:lnTo>
                    <a:pt x="1260163" y="678053"/>
                  </a:lnTo>
                  <a:lnTo>
                    <a:pt x="1267587" y="636016"/>
                  </a:lnTo>
                  <a:close/>
                </a:path>
                <a:path w="1268095" h="762000">
                  <a:moveTo>
                    <a:pt x="1187681" y="647975"/>
                  </a:moveTo>
                  <a:lnTo>
                    <a:pt x="1192206" y="658464"/>
                  </a:lnTo>
                  <a:lnTo>
                    <a:pt x="1220676" y="649986"/>
                  </a:lnTo>
                  <a:lnTo>
                    <a:pt x="1189101" y="649986"/>
                  </a:lnTo>
                  <a:lnTo>
                    <a:pt x="1187681" y="647975"/>
                  </a:lnTo>
                  <a:close/>
                </a:path>
                <a:path w="1268095" h="762000">
                  <a:moveTo>
                    <a:pt x="1187068" y="646557"/>
                  </a:moveTo>
                  <a:lnTo>
                    <a:pt x="1187681" y="647975"/>
                  </a:lnTo>
                  <a:lnTo>
                    <a:pt x="1189101" y="649986"/>
                  </a:lnTo>
                  <a:lnTo>
                    <a:pt x="1187068" y="646557"/>
                  </a:lnTo>
                  <a:close/>
                </a:path>
                <a:path w="1268095" h="762000">
                  <a:moveTo>
                    <a:pt x="1228615" y="646557"/>
                  </a:moveTo>
                  <a:lnTo>
                    <a:pt x="1187068" y="646557"/>
                  </a:lnTo>
                  <a:lnTo>
                    <a:pt x="1189101" y="649986"/>
                  </a:lnTo>
                  <a:lnTo>
                    <a:pt x="1220676" y="649986"/>
                  </a:lnTo>
                  <a:lnTo>
                    <a:pt x="1229020" y="647500"/>
                  </a:lnTo>
                  <a:lnTo>
                    <a:pt x="1228615" y="646557"/>
                  </a:lnTo>
                  <a:close/>
                </a:path>
                <a:path w="1268095" h="762000">
                  <a:moveTo>
                    <a:pt x="38100" y="0"/>
                  </a:moveTo>
                  <a:lnTo>
                    <a:pt x="0" y="1778"/>
                  </a:lnTo>
                  <a:lnTo>
                    <a:pt x="888" y="19557"/>
                  </a:lnTo>
                  <a:lnTo>
                    <a:pt x="3682" y="39369"/>
                  </a:lnTo>
                  <a:lnTo>
                    <a:pt x="14858" y="77978"/>
                  </a:lnTo>
                  <a:lnTo>
                    <a:pt x="32512" y="115443"/>
                  </a:lnTo>
                  <a:lnTo>
                    <a:pt x="56133" y="151637"/>
                  </a:lnTo>
                  <a:lnTo>
                    <a:pt x="85343" y="186181"/>
                  </a:lnTo>
                  <a:lnTo>
                    <a:pt x="119379" y="218820"/>
                  </a:lnTo>
                  <a:lnTo>
                    <a:pt x="157861" y="249809"/>
                  </a:lnTo>
                  <a:lnTo>
                    <a:pt x="200405" y="278511"/>
                  </a:lnTo>
                  <a:lnTo>
                    <a:pt x="246379" y="304673"/>
                  </a:lnTo>
                  <a:lnTo>
                    <a:pt x="295528" y="328422"/>
                  </a:lnTo>
                  <a:lnTo>
                    <a:pt x="347344" y="349250"/>
                  </a:lnTo>
                  <a:lnTo>
                    <a:pt x="401446" y="366903"/>
                  </a:lnTo>
                  <a:lnTo>
                    <a:pt x="457453" y="381000"/>
                  </a:lnTo>
                  <a:lnTo>
                    <a:pt x="514730" y="391541"/>
                  </a:lnTo>
                  <a:lnTo>
                    <a:pt x="573024" y="398144"/>
                  </a:lnTo>
                  <a:lnTo>
                    <a:pt x="660653" y="400938"/>
                  </a:lnTo>
                  <a:lnTo>
                    <a:pt x="688593" y="402590"/>
                  </a:lnTo>
                  <a:lnTo>
                    <a:pt x="744219" y="408813"/>
                  </a:lnTo>
                  <a:lnTo>
                    <a:pt x="798956" y="418845"/>
                  </a:lnTo>
                  <a:lnTo>
                    <a:pt x="852424" y="432435"/>
                  </a:lnTo>
                  <a:lnTo>
                    <a:pt x="904113" y="449199"/>
                  </a:lnTo>
                  <a:lnTo>
                    <a:pt x="953642" y="469138"/>
                  </a:lnTo>
                  <a:lnTo>
                    <a:pt x="1000378" y="491617"/>
                  </a:lnTo>
                  <a:lnTo>
                    <a:pt x="1043939" y="516636"/>
                  </a:lnTo>
                  <a:lnTo>
                    <a:pt x="1083944" y="543687"/>
                  </a:lnTo>
                  <a:lnTo>
                    <a:pt x="1120013" y="572516"/>
                  </a:lnTo>
                  <a:lnTo>
                    <a:pt x="1151381" y="602615"/>
                  </a:lnTo>
                  <a:lnTo>
                    <a:pt x="1177798" y="633984"/>
                  </a:lnTo>
                  <a:lnTo>
                    <a:pt x="1187681" y="647975"/>
                  </a:lnTo>
                  <a:lnTo>
                    <a:pt x="1187068" y="646557"/>
                  </a:lnTo>
                  <a:lnTo>
                    <a:pt x="1228615" y="646557"/>
                  </a:lnTo>
                  <a:lnTo>
                    <a:pt x="1222120" y="631444"/>
                  </a:lnTo>
                  <a:lnTo>
                    <a:pt x="1221613" y="630174"/>
                  </a:lnTo>
                  <a:lnTo>
                    <a:pt x="1220977" y="629031"/>
                  </a:lnTo>
                  <a:lnTo>
                    <a:pt x="1220215" y="628015"/>
                  </a:lnTo>
                  <a:lnTo>
                    <a:pt x="1207642" y="610235"/>
                  </a:lnTo>
                  <a:lnTo>
                    <a:pt x="1178432" y="575818"/>
                  </a:lnTo>
                  <a:lnTo>
                    <a:pt x="1144396" y="543179"/>
                  </a:lnTo>
                  <a:lnTo>
                    <a:pt x="1106042" y="512572"/>
                  </a:lnTo>
                  <a:lnTo>
                    <a:pt x="1063498" y="483869"/>
                  </a:lnTo>
                  <a:lnTo>
                    <a:pt x="1017524" y="457707"/>
                  </a:lnTo>
                  <a:lnTo>
                    <a:pt x="968375" y="433959"/>
                  </a:lnTo>
                  <a:lnTo>
                    <a:pt x="916431" y="413257"/>
                  </a:lnTo>
                  <a:lnTo>
                    <a:pt x="862329" y="395605"/>
                  </a:lnTo>
                  <a:lnTo>
                    <a:pt x="806450" y="381507"/>
                  </a:lnTo>
                  <a:lnTo>
                    <a:pt x="749173" y="370967"/>
                  </a:lnTo>
                  <a:lnTo>
                    <a:pt x="690752" y="364490"/>
                  </a:lnTo>
                  <a:lnTo>
                    <a:pt x="604519" y="361695"/>
                  </a:lnTo>
                  <a:lnTo>
                    <a:pt x="576579" y="360172"/>
                  </a:lnTo>
                  <a:lnTo>
                    <a:pt x="520953" y="353949"/>
                  </a:lnTo>
                  <a:lnTo>
                    <a:pt x="466089" y="343916"/>
                  </a:lnTo>
                  <a:lnTo>
                    <a:pt x="412750" y="330454"/>
                  </a:lnTo>
                  <a:lnTo>
                    <a:pt x="360933" y="313563"/>
                  </a:lnTo>
                  <a:lnTo>
                    <a:pt x="311403" y="293878"/>
                  </a:lnTo>
                  <a:lnTo>
                    <a:pt x="264667" y="271272"/>
                  </a:lnTo>
                  <a:lnTo>
                    <a:pt x="220979" y="246380"/>
                  </a:lnTo>
                  <a:lnTo>
                    <a:pt x="180975" y="219456"/>
                  </a:lnTo>
                  <a:lnTo>
                    <a:pt x="145033" y="190754"/>
                  </a:lnTo>
                  <a:lnTo>
                    <a:pt x="113664" y="160655"/>
                  </a:lnTo>
                  <a:lnTo>
                    <a:pt x="87249" y="129667"/>
                  </a:lnTo>
                  <a:lnTo>
                    <a:pt x="66166" y="97790"/>
                  </a:lnTo>
                  <a:lnTo>
                    <a:pt x="45338" y="49784"/>
                  </a:lnTo>
                  <a:lnTo>
                    <a:pt x="38988" y="1778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1"/>
            <p:cNvSpPr txBox="1"/>
            <p:nvPr/>
          </p:nvSpPr>
          <p:spPr>
            <a:xfrm>
              <a:off x="5703189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≥9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90" name="object 12"/>
            <p:cNvSpPr/>
            <p:nvPr/>
          </p:nvSpPr>
          <p:spPr>
            <a:xfrm>
              <a:off x="3739896" y="2449702"/>
              <a:ext cx="579755" cy="848360"/>
            </a:xfrm>
            <a:custGeom>
              <a:avLst/>
              <a:gdLst/>
              <a:ahLst/>
              <a:cxnLst/>
              <a:rect l="l" t="t" r="r" b="b"/>
              <a:pathLst>
                <a:path w="579754" h="848360">
                  <a:moveTo>
                    <a:pt x="570992" y="107442"/>
                  </a:moveTo>
                  <a:lnTo>
                    <a:pt x="533692" y="122301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62" y="37973"/>
                  </a:lnTo>
                  <a:lnTo>
                    <a:pt x="419608" y="29718"/>
                  </a:lnTo>
                  <a:lnTo>
                    <a:pt x="369189" y="11049"/>
                  </a:lnTo>
                  <a:lnTo>
                    <a:pt x="329819" y="2794"/>
                  </a:lnTo>
                  <a:lnTo>
                    <a:pt x="289179" y="0"/>
                  </a:lnTo>
                  <a:lnTo>
                    <a:pt x="275463" y="254"/>
                  </a:lnTo>
                  <a:lnTo>
                    <a:pt x="235077" y="5588"/>
                  </a:lnTo>
                  <a:lnTo>
                    <a:pt x="182626" y="21209"/>
                  </a:lnTo>
                  <a:lnTo>
                    <a:pt x="134112" y="45212"/>
                  </a:lnTo>
                  <a:lnTo>
                    <a:pt x="90805" y="76327"/>
                  </a:lnTo>
                  <a:lnTo>
                    <a:pt x="53848" y="113538"/>
                  </a:lnTo>
                  <a:lnTo>
                    <a:pt x="25400" y="154940"/>
                  </a:lnTo>
                  <a:lnTo>
                    <a:pt x="6731" y="200279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6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301879" y="38354"/>
                  </a:lnTo>
                  <a:lnTo>
                    <a:pt x="360426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8043" y="136499"/>
                  </a:lnTo>
                  <a:lnTo>
                    <a:pt x="464820" y="149733"/>
                  </a:lnTo>
                  <a:lnTo>
                    <a:pt x="560197" y="234823"/>
                  </a:lnTo>
                  <a:lnTo>
                    <a:pt x="566928" y="155321"/>
                  </a:lnTo>
                  <a:lnTo>
                    <a:pt x="570992" y="107442"/>
                  </a:lnTo>
                  <a:close/>
                </a:path>
                <a:path w="579754" h="848360">
                  <a:moveTo>
                    <a:pt x="579247" y="601218"/>
                  </a:moveTo>
                  <a:lnTo>
                    <a:pt x="541147" y="599948"/>
                  </a:lnTo>
                  <a:lnTo>
                    <a:pt x="540766" y="610616"/>
                  </a:lnTo>
                  <a:lnTo>
                    <a:pt x="539750" y="620014"/>
                  </a:lnTo>
                  <a:lnTo>
                    <a:pt x="528955" y="657352"/>
                  </a:lnTo>
                  <a:lnTo>
                    <a:pt x="508762" y="693674"/>
                  </a:lnTo>
                  <a:lnTo>
                    <a:pt x="479806" y="728218"/>
                  </a:lnTo>
                  <a:lnTo>
                    <a:pt x="444119" y="758063"/>
                  </a:lnTo>
                  <a:lnTo>
                    <a:pt x="403225" y="782447"/>
                  </a:lnTo>
                  <a:lnTo>
                    <a:pt x="358648" y="799846"/>
                  </a:lnTo>
                  <a:lnTo>
                    <a:pt x="312547" y="808990"/>
                  </a:lnTo>
                  <a:lnTo>
                    <a:pt x="289179" y="810133"/>
                  </a:lnTo>
                  <a:lnTo>
                    <a:pt x="277368" y="809879"/>
                  </a:lnTo>
                  <a:lnTo>
                    <a:pt x="218821" y="799973"/>
                  </a:lnTo>
                  <a:lnTo>
                    <a:pt x="174244" y="783336"/>
                  </a:lnTo>
                  <a:lnTo>
                    <a:pt x="133477" y="760095"/>
                  </a:lnTo>
                  <a:lnTo>
                    <a:pt x="97917" y="731520"/>
                  </a:lnTo>
                  <a:lnTo>
                    <a:pt x="86753" y="720090"/>
                  </a:lnTo>
                  <a:lnTo>
                    <a:pt x="84429" y="717715"/>
                  </a:lnTo>
                  <a:lnTo>
                    <a:pt x="83388" y="715772"/>
                  </a:lnTo>
                  <a:lnTo>
                    <a:pt x="81153" y="711631"/>
                  </a:lnTo>
                  <a:lnTo>
                    <a:pt x="114427" y="698373"/>
                  </a:lnTo>
                  <a:lnTo>
                    <a:pt x="108153" y="692785"/>
                  </a:lnTo>
                  <a:lnTo>
                    <a:pt x="19050" y="613283"/>
                  </a:lnTo>
                  <a:lnTo>
                    <a:pt x="8255" y="740664"/>
                  </a:lnTo>
                  <a:lnTo>
                    <a:pt x="45516" y="725830"/>
                  </a:lnTo>
                  <a:lnTo>
                    <a:pt x="52197" y="738124"/>
                  </a:lnTo>
                  <a:lnTo>
                    <a:pt x="53086" y="739648"/>
                  </a:lnTo>
                  <a:lnTo>
                    <a:pt x="54102" y="741172"/>
                  </a:lnTo>
                  <a:lnTo>
                    <a:pt x="55372" y="742442"/>
                  </a:lnTo>
                  <a:lnTo>
                    <a:pt x="72898" y="760349"/>
                  </a:lnTo>
                  <a:lnTo>
                    <a:pt x="113411" y="792353"/>
                  </a:lnTo>
                  <a:lnTo>
                    <a:pt x="159639" y="818515"/>
                  </a:lnTo>
                  <a:lnTo>
                    <a:pt x="210185" y="837057"/>
                  </a:lnTo>
                  <a:lnTo>
                    <a:pt x="249428" y="845312"/>
                  </a:lnTo>
                  <a:lnTo>
                    <a:pt x="290068" y="848233"/>
                  </a:lnTo>
                  <a:lnTo>
                    <a:pt x="303911" y="847852"/>
                  </a:lnTo>
                  <a:lnTo>
                    <a:pt x="344297" y="842645"/>
                  </a:lnTo>
                  <a:lnTo>
                    <a:pt x="396748" y="827024"/>
                  </a:lnTo>
                  <a:lnTo>
                    <a:pt x="431927" y="810133"/>
                  </a:lnTo>
                  <a:lnTo>
                    <a:pt x="445135" y="802894"/>
                  </a:lnTo>
                  <a:lnTo>
                    <a:pt x="488442" y="771779"/>
                  </a:lnTo>
                  <a:lnTo>
                    <a:pt x="525399" y="734695"/>
                  </a:lnTo>
                  <a:lnTo>
                    <a:pt x="553847" y="693293"/>
                  </a:lnTo>
                  <a:lnTo>
                    <a:pt x="572516" y="647954"/>
                  </a:lnTo>
                  <a:lnTo>
                    <a:pt x="578866" y="611886"/>
                  </a:lnTo>
                  <a:lnTo>
                    <a:pt x="579247" y="60121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/>
            <p:cNvSpPr/>
            <p:nvPr/>
          </p:nvSpPr>
          <p:spPr>
            <a:xfrm>
              <a:off x="5659120" y="3049651"/>
              <a:ext cx="571500" cy="248920"/>
            </a:xfrm>
            <a:custGeom>
              <a:avLst/>
              <a:gdLst/>
              <a:ahLst/>
              <a:cxnLst/>
              <a:rect l="l" t="t" r="r" b="b"/>
              <a:pathLst>
                <a:path w="571500" h="248920">
                  <a:moveTo>
                    <a:pt x="73100" y="111720"/>
                  </a:moveTo>
                  <a:lnTo>
                    <a:pt x="37403" y="125879"/>
                  </a:lnTo>
                  <a:lnTo>
                    <a:pt x="44068" y="138175"/>
                  </a:lnTo>
                  <a:lnTo>
                    <a:pt x="44957" y="139700"/>
                  </a:lnTo>
                  <a:lnTo>
                    <a:pt x="84200" y="177165"/>
                  </a:lnTo>
                  <a:lnTo>
                    <a:pt x="127762" y="206375"/>
                  </a:lnTo>
                  <a:lnTo>
                    <a:pt x="176275" y="228854"/>
                  </a:lnTo>
                  <a:lnTo>
                    <a:pt x="227964" y="243205"/>
                  </a:lnTo>
                  <a:lnTo>
                    <a:pt x="268477" y="248031"/>
                  </a:lnTo>
                  <a:lnTo>
                    <a:pt x="282066" y="248412"/>
                  </a:lnTo>
                  <a:lnTo>
                    <a:pt x="295655" y="247904"/>
                  </a:lnTo>
                  <a:lnTo>
                    <a:pt x="336295" y="242697"/>
                  </a:lnTo>
                  <a:lnTo>
                    <a:pt x="388619" y="227075"/>
                  </a:lnTo>
                  <a:lnTo>
                    <a:pt x="423806" y="210312"/>
                  </a:lnTo>
                  <a:lnTo>
                    <a:pt x="280924" y="210312"/>
                  </a:lnTo>
                  <a:lnTo>
                    <a:pt x="269239" y="210057"/>
                  </a:lnTo>
                  <a:lnTo>
                    <a:pt x="210692" y="200151"/>
                  </a:lnTo>
                  <a:lnTo>
                    <a:pt x="166242" y="183387"/>
                  </a:lnTo>
                  <a:lnTo>
                    <a:pt x="125349" y="160147"/>
                  </a:lnTo>
                  <a:lnTo>
                    <a:pt x="89788" y="131699"/>
                  </a:lnTo>
                  <a:lnTo>
                    <a:pt x="78572" y="120015"/>
                  </a:lnTo>
                  <a:lnTo>
                    <a:pt x="77596" y="120015"/>
                  </a:lnTo>
                  <a:lnTo>
                    <a:pt x="74549" y="115824"/>
                  </a:lnTo>
                  <a:lnTo>
                    <a:pt x="75325" y="115824"/>
                  </a:lnTo>
                  <a:lnTo>
                    <a:pt x="73100" y="111720"/>
                  </a:lnTo>
                  <a:close/>
                </a:path>
                <a:path w="571500" h="248920">
                  <a:moveTo>
                    <a:pt x="533018" y="0"/>
                  </a:moveTo>
                  <a:lnTo>
                    <a:pt x="527430" y="38607"/>
                  </a:lnTo>
                  <a:lnTo>
                    <a:pt x="511809" y="75946"/>
                  </a:lnTo>
                  <a:lnTo>
                    <a:pt x="486838" y="111720"/>
                  </a:lnTo>
                  <a:lnTo>
                    <a:pt x="454532" y="143891"/>
                  </a:lnTo>
                  <a:lnTo>
                    <a:pt x="416178" y="171196"/>
                  </a:lnTo>
                  <a:lnTo>
                    <a:pt x="373125" y="192278"/>
                  </a:lnTo>
                  <a:lnTo>
                    <a:pt x="327787" y="205612"/>
                  </a:lnTo>
                  <a:lnTo>
                    <a:pt x="280924" y="210312"/>
                  </a:lnTo>
                  <a:lnTo>
                    <a:pt x="423806" y="210312"/>
                  </a:lnTo>
                  <a:lnTo>
                    <a:pt x="459485" y="188213"/>
                  </a:lnTo>
                  <a:lnTo>
                    <a:pt x="499744" y="153924"/>
                  </a:lnTo>
                  <a:lnTo>
                    <a:pt x="532383" y="114807"/>
                  </a:lnTo>
                  <a:lnTo>
                    <a:pt x="556513" y="70866"/>
                  </a:lnTo>
                  <a:lnTo>
                    <a:pt x="569467" y="24130"/>
                  </a:lnTo>
                  <a:lnTo>
                    <a:pt x="571118" y="1269"/>
                  </a:lnTo>
                  <a:lnTo>
                    <a:pt x="533018" y="0"/>
                  </a:lnTo>
                  <a:close/>
                </a:path>
                <a:path w="571500" h="248920">
                  <a:moveTo>
                    <a:pt x="10921" y="13335"/>
                  </a:moveTo>
                  <a:lnTo>
                    <a:pt x="0" y="140716"/>
                  </a:lnTo>
                  <a:lnTo>
                    <a:pt x="37403" y="125879"/>
                  </a:lnTo>
                  <a:lnTo>
                    <a:pt x="29337" y="110998"/>
                  </a:lnTo>
                  <a:lnTo>
                    <a:pt x="62864" y="92837"/>
                  </a:lnTo>
                  <a:lnTo>
                    <a:pt x="99902" y="92837"/>
                  </a:lnTo>
                  <a:lnTo>
                    <a:pt x="10921" y="13335"/>
                  </a:lnTo>
                  <a:close/>
                </a:path>
                <a:path w="571500" h="248920">
                  <a:moveTo>
                    <a:pt x="62864" y="92837"/>
                  </a:moveTo>
                  <a:lnTo>
                    <a:pt x="29337" y="110998"/>
                  </a:lnTo>
                  <a:lnTo>
                    <a:pt x="37403" y="125879"/>
                  </a:lnTo>
                  <a:lnTo>
                    <a:pt x="73100" y="111720"/>
                  </a:lnTo>
                  <a:lnTo>
                    <a:pt x="62864" y="92837"/>
                  </a:lnTo>
                  <a:close/>
                </a:path>
                <a:path w="571500" h="248920">
                  <a:moveTo>
                    <a:pt x="74549" y="115824"/>
                  </a:moveTo>
                  <a:lnTo>
                    <a:pt x="77596" y="120015"/>
                  </a:lnTo>
                  <a:lnTo>
                    <a:pt x="76331" y="117681"/>
                  </a:lnTo>
                  <a:lnTo>
                    <a:pt x="74549" y="115824"/>
                  </a:lnTo>
                  <a:close/>
                </a:path>
                <a:path w="571500" h="248920">
                  <a:moveTo>
                    <a:pt x="76331" y="117681"/>
                  </a:moveTo>
                  <a:lnTo>
                    <a:pt x="77596" y="120015"/>
                  </a:lnTo>
                  <a:lnTo>
                    <a:pt x="78572" y="120015"/>
                  </a:lnTo>
                  <a:lnTo>
                    <a:pt x="76331" y="117681"/>
                  </a:lnTo>
                  <a:close/>
                </a:path>
                <a:path w="571500" h="248920">
                  <a:moveTo>
                    <a:pt x="75325" y="115824"/>
                  </a:moveTo>
                  <a:lnTo>
                    <a:pt x="74549" y="115824"/>
                  </a:lnTo>
                  <a:lnTo>
                    <a:pt x="76331" y="117681"/>
                  </a:lnTo>
                  <a:lnTo>
                    <a:pt x="75325" y="115824"/>
                  </a:lnTo>
                  <a:close/>
                </a:path>
                <a:path w="571500" h="248920">
                  <a:moveTo>
                    <a:pt x="99902" y="92837"/>
                  </a:moveTo>
                  <a:lnTo>
                    <a:pt x="62864" y="92837"/>
                  </a:lnTo>
                  <a:lnTo>
                    <a:pt x="73100" y="111720"/>
                  </a:lnTo>
                  <a:lnTo>
                    <a:pt x="106299" y="98551"/>
                  </a:lnTo>
                  <a:lnTo>
                    <a:pt x="99902" y="92837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4"/>
            <p:cNvSpPr txBox="1"/>
            <p:nvPr/>
          </p:nvSpPr>
          <p:spPr>
            <a:xfrm>
              <a:off x="4338828" y="2690622"/>
              <a:ext cx="365125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6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93" name="object 15"/>
            <p:cNvGrpSpPr/>
            <p:nvPr/>
          </p:nvGrpSpPr>
          <p:grpSpPr>
            <a:xfrm>
              <a:off x="4238625" y="2681097"/>
              <a:ext cx="110489" cy="384810"/>
              <a:chOff x="4238625" y="2681097"/>
              <a:chExt cx="110489" cy="384810"/>
            </a:xfrm>
          </p:grpSpPr>
          <p:sp>
            <p:nvSpPr>
              <p:cNvPr id="158" name="object 16"/>
              <p:cNvSpPr/>
              <p:nvPr/>
            </p:nvSpPr>
            <p:spPr>
              <a:xfrm>
                <a:off x="4248150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17"/>
              <p:cNvSpPr/>
              <p:nvPr/>
            </p:nvSpPr>
            <p:spPr>
              <a:xfrm>
                <a:off x="4248150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4" name="object 18"/>
            <p:cNvGrpSpPr/>
            <p:nvPr/>
          </p:nvGrpSpPr>
          <p:grpSpPr>
            <a:xfrm>
              <a:off x="4694301" y="2681097"/>
              <a:ext cx="110489" cy="384810"/>
              <a:chOff x="4694301" y="2681097"/>
              <a:chExt cx="110489" cy="384810"/>
            </a:xfrm>
          </p:grpSpPr>
          <p:sp>
            <p:nvSpPr>
              <p:cNvPr id="156" name="object 19"/>
              <p:cNvSpPr/>
              <p:nvPr/>
            </p:nvSpPr>
            <p:spPr>
              <a:xfrm>
                <a:off x="47038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20"/>
              <p:cNvSpPr/>
              <p:nvPr/>
            </p:nvSpPr>
            <p:spPr>
              <a:xfrm>
                <a:off x="47038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5" name="object 21"/>
            <p:cNvSpPr txBox="1"/>
            <p:nvPr/>
          </p:nvSpPr>
          <p:spPr>
            <a:xfrm>
              <a:off x="4795265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7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96" name="object 22"/>
            <p:cNvGrpSpPr/>
            <p:nvPr/>
          </p:nvGrpSpPr>
          <p:grpSpPr>
            <a:xfrm>
              <a:off x="5151501" y="2681097"/>
              <a:ext cx="110489" cy="384810"/>
              <a:chOff x="5151501" y="2681097"/>
              <a:chExt cx="110489" cy="384810"/>
            </a:xfrm>
          </p:grpSpPr>
          <p:sp>
            <p:nvSpPr>
              <p:cNvPr id="154" name="object 23"/>
              <p:cNvSpPr/>
              <p:nvPr/>
            </p:nvSpPr>
            <p:spPr>
              <a:xfrm>
                <a:off x="51610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24"/>
              <p:cNvSpPr/>
              <p:nvPr/>
            </p:nvSpPr>
            <p:spPr>
              <a:xfrm>
                <a:off x="51610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7" name="object 25"/>
            <p:cNvSpPr txBox="1"/>
            <p:nvPr/>
          </p:nvSpPr>
          <p:spPr>
            <a:xfrm>
              <a:off x="5252465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8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98" name="object 26"/>
            <p:cNvGrpSpPr/>
            <p:nvPr/>
          </p:nvGrpSpPr>
          <p:grpSpPr>
            <a:xfrm>
              <a:off x="5608701" y="2681097"/>
              <a:ext cx="110489" cy="384810"/>
              <a:chOff x="5608701" y="2681097"/>
              <a:chExt cx="110489" cy="384810"/>
            </a:xfrm>
          </p:grpSpPr>
          <p:sp>
            <p:nvSpPr>
              <p:cNvPr id="152" name="object 27"/>
              <p:cNvSpPr/>
              <p:nvPr/>
            </p:nvSpPr>
            <p:spPr>
              <a:xfrm>
                <a:off x="56182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28"/>
              <p:cNvSpPr/>
              <p:nvPr/>
            </p:nvSpPr>
            <p:spPr>
              <a:xfrm>
                <a:off x="56182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9" name="object 29"/>
            <p:cNvSpPr txBox="1"/>
            <p:nvPr/>
          </p:nvSpPr>
          <p:spPr>
            <a:xfrm>
              <a:off x="6250685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9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00" name="object 30"/>
            <p:cNvGrpSpPr/>
            <p:nvPr/>
          </p:nvGrpSpPr>
          <p:grpSpPr>
            <a:xfrm>
              <a:off x="6149721" y="2681097"/>
              <a:ext cx="110489" cy="384810"/>
              <a:chOff x="6149721" y="2681097"/>
              <a:chExt cx="110489" cy="384810"/>
            </a:xfrm>
          </p:grpSpPr>
          <p:sp>
            <p:nvSpPr>
              <p:cNvPr id="150" name="object 31"/>
              <p:cNvSpPr/>
              <p:nvPr/>
            </p:nvSpPr>
            <p:spPr>
              <a:xfrm>
                <a:off x="615924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32"/>
              <p:cNvSpPr/>
              <p:nvPr/>
            </p:nvSpPr>
            <p:spPr>
              <a:xfrm>
                <a:off x="615924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1" name="object 33"/>
            <p:cNvGrpSpPr/>
            <p:nvPr/>
          </p:nvGrpSpPr>
          <p:grpSpPr>
            <a:xfrm>
              <a:off x="6606920" y="2681097"/>
              <a:ext cx="110489" cy="384810"/>
              <a:chOff x="6606920" y="2681097"/>
              <a:chExt cx="110489" cy="384810"/>
            </a:xfrm>
          </p:grpSpPr>
          <p:sp>
            <p:nvSpPr>
              <p:cNvPr id="148" name="object 34"/>
              <p:cNvSpPr/>
              <p:nvPr/>
            </p:nvSpPr>
            <p:spPr>
              <a:xfrm>
                <a:off x="661644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35"/>
              <p:cNvSpPr/>
              <p:nvPr/>
            </p:nvSpPr>
            <p:spPr>
              <a:xfrm>
                <a:off x="661644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2" name="object 36"/>
            <p:cNvSpPr txBox="1"/>
            <p:nvPr/>
          </p:nvSpPr>
          <p:spPr>
            <a:xfrm>
              <a:off x="6707123" y="2690622"/>
              <a:ext cx="365125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marL="69215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13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03" name="object 37"/>
            <p:cNvGrpSpPr/>
            <p:nvPr/>
          </p:nvGrpSpPr>
          <p:grpSpPr>
            <a:xfrm>
              <a:off x="7062596" y="2681097"/>
              <a:ext cx="567690" cy="384810"/>
              <a:chOff x="7062596" y="2681097"/>
              <a:chExt cx="567690" cy="384810"/>
            </a:xfrm>
          </p:grpSpPr>
          <p:sp>
            <p:nvSpPr>
              <p:cNvPr id="142" name="object 38"/>
              <p:cNvSpPr/>
              <p:nvPr/>
            </p:nvSpPr>
            <p:spPr>
              <a:xfrm>
                <a:off x="70721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3" name="object 39"/>
              <p:cNvSpPr/>
              <p:nvPr/>
            </p:nvSpPr>
            <p:spPr>
              <a:xfrm>
                <a:off x="70721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40"/>
              <p:cNvSpPr/>
              <p:nvPr/>
            </p:nvSpPr>
            <p:spPr>
              <a:xfrm>
                <a:off x="7163561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59" h="365760">
                    <a:moveTo>
                      <a:pt x="36575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59" y="365760"/>
                    </a:lnTo>
                    <a:lnTo>
                      <a:pt x="36575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41"/>
              <p:cNvSpPr/>
              <p:nvPr/>
            </p:nvSpPr>
            <p:spPr>
              <a:xfrm>
                <a:off x="7163561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59" h="365760">
                    <a:moveTo>
                      <a:pt x="0" y="365760"/>
                    </a:moveTo>
                    <a:lnTo>
                      <a:pt x="365759" y="365760"/>
                    </a:lnTo>
                    <a:lnTo>
                      <a:pt x="36575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42"/>
              <p:cNvSpPr/>
              <p:nvPr/>
            </p:nvSpPr>
            <p:spPr>
              <a:xfrm>
                <a:off x="75293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43"/>
              <p:cNvSpPr/>
              <p:nvPr/>
            </p:nvSpPr>
            <p:spPr>
              <a:xfrm>
                <a:off x="75293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4" name="object 44"/>
            <p:cNvSpPr txBox="1"/>
            <p:nvPr/>
          </p:nvSpPr>
          <p:spPr>
            <a:xfrm>
              <a:off x="2426970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1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05" name="object 45"/>
            <p:cNvGrpSpPr/>
            <p:nvPr/>
          </p:nvGrpSpPr>
          <p:grpSpPr>
            <a:xfrm>
              <a:off x="2326004" y="2681097"/>
              <a:ext cx="923925" cy="384810"/>
              <a:chOff x="2326004" y="2681097"/>
              <a:chExt cx="923925" cy="384810"/>
            </a:xfrm>
          </p:grpSpPr>
          <p:sp>
            <p:nvSpPr>
              <p:cNvPr id="138" name="object 46"/>
              <p:cNvSpPr/>
              <p:nvPr/>
            </p:nvSpPr>
            <p:spPr>
              <a:xfrm>
                <a:off x="27927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47"/>
              <p:cNvSpPr/>
              <p:nvPr/>
            </p:nvSpPr>
            <p:spPr>
              <a:xfrm>
                <a:off x="27927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48"/>
              <p:cNvSpPr/>
              <p:nvPr/>
            </p:nvSpPr>
            <p:spPr>
              <a:xfrm>
                <a:off x="2335530" y="2690621"/>
                <a:ext cx="91440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  <a:path w="914400" h="365760">
                    <a:moveTo>
                      <a:pt x="914400" y="0"/>
                    </a:moveTo>
                    <a:lnTo>
                      <a:pt x="548640" y="0"/>
                    </a:lnTo>
                    <a:lnTo>
                      <a:pt x="548640" y="365760"/>
                    </a:lnTo>
                    <a:lnTo>
                      <a:pt x="914400" y="365760"/>
                    </a:lnTo>
                    <a:lnTo>
                      <a:pt x="91440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1" name="object 49"/>
              <p:cNvSpPr/>
              <p:nvPr/>
            </p:nvSpPr>
            <p:spPr>
              <a:xfrm>
                <a:off x="23355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6" name="object 50"/>
            <p:cNvSpPr txBox="1"/>
            <p:nvPr/>
          </p:nvSpPr>
          <p:spPr>
            <a:xfrm>
              <a:off x="2884170" y="2690622"/>
              <a:ext cx="365760" cy="365760"/>
            </a:xfrm>
            <a:prstGeom prst="rect">
              <a:avLst/>
            </a:prstGeom>
            <a:ln w="19049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3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07" name="object 51"/>
            <p:cNvGrpSpPr/>
            <p:nvPr/>
          </p:nvGrpSpPr>
          <p:grpSpPr>
            <a:xfrm>
              <a:off x="3240404" y="2681097"/>
              <a:ext cx="566420" cy="384810"/>
              <a:chOff x="3240404" y="2681097"/>
              <a:chExt cx="566420" cy="384810"/>
            </a:xfrm>
          </p:grpSpPr>
          <p:sp>
            <p:nvSpPr>
              <p:cNvPr id="132" name="object 52"/>
              <p:cNvSpPr/>
              <p:nvPr/>
            </p:nvSpPr>
            <p:spPr>
              <a:xfrm>
                <a:off x="32499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3" name="object 53"/>
              <p:cNvSpPr/>
              <p:nvPr/>
            </p:nvSpPr>
            <p:spPr>
              <a:xfrm>
                <a:off x="32499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54"/>
              <p:cNvSpPr/>
              <p:nvPr/>
            </p:nvSpPr>
            <p:spPr>
              <a:xfrm>
                <a:off x="3341369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36576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60" y="365760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55"/>
              <p:cNvSpPr/>
              <p:nvPr/>
            </p:nvSpPr>
            <p:spPr>
              <a:xfrm>
                <a:off x="3341369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56"/>
              <p:cNvSpPr/>
              <p:nvPr/>
            </p:nvSpPr>
            <p:spPr>
              <a:xfrm>
                <a:off x="370560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7" name="object 57"/>
              <p:cNvSpPr/>
              <p:nvPr/>
            </p:nvSpPr>
            <p:spPr>
              <a:xfrm>
                <a:off x="370560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8" name="object 58"/>
            <p:cNvSpPr txBox="1"/>
            <p:nvPr/>
          </p:nvSpPr>
          <p:spPr>
            <a:xfrm>
              <a:off x="4338828" y="1564386"/>
              <a:ext cx="365125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1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8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5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09" name="object 59"/>
            <p:cNvGrpSpPr/>
            <p:nvPr/>
          </p:nvGrpSpPr>
          <p:grpSpPr>
            <a:xfrm>
              <a:off x="4694301" y="1554861"/>
              <a:ext cx="110489" cy="384810"/>
              <a:chOff x="4694301" y="1554861"/>
              <a:chExt cx="110489" cy="384810"/>
            </a:xfrm>
          </p:grpSpPr>
          <p:sp>
            <p:nvSpPr>
              <p:cNvPr id="130" name="object 60"/>
              <p:cNvSpPr/>
              <p:nvPr/>
            </p:nvSpPr>
            <p:spPr>
              <a:xfrm>
                <a:off x="47038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1" name="object 61"/>
              <p:cNvSpPr/>
              <p:nvPr/>
            </p:nvSpPr>
            <p:spPr>
              <a:xfrm>
                <a:off x="47038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0" name="object 62"/>
            <p:cNvGrpSpPr/>
            <p:nvPr/>
          </p:nvGrpSpPr>
          <p:grpSpPr>
            <a:xfrm>
              <a:off x="292861" y="1554861"/>
              <a:ext cx="4056379" cy="2538730"/>
              <a:chOff x="292861" y="1554861"/>
              <a:chExt cx="4056379" cy="2538730"/>
            </a:xfrm>
          </p:grpSpPr>
          <p:sp>
            <p:nvSpPr>
              <p:cNvPr id="122" name="object 63"/>
              <p:cNvSpPr/>
              <p:nvPr/>
            </p:nvSpPr>
            <p:spPr>
              <a:xfrm>
                <a:off x="4248150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64"/>
              <p:cNvSpPr/>
              <p:nvPr/>
            </p:nvSpPr>
            <p:spPr>
              <a:xfrm>
                <a:off x="4248150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4" name="object 65"/>
              <p:cNvSpPr/>
              <p:nvPr/>
            </p:nvSpPr>
            <p:spPr>
              <a:xfrm>
                <a:off x="2792729" y="2873502"/>
                <a:ext cx="429895" cy="922019"/>
              </a:xfrm>
              <a:custGeom>
                <a:avLst/>
                <a:gdLst/>
                <a:ahLst/>
                <a:cxnLst/>
                <a:rect l="l" t="t" r="r" b="b"/>
                <a:pathLst>
                  <a:path w="429894" h="922020">
                    <a:moveTo>
                      <a:pt x="429640" y="921639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rgbClr val="7E7E7E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5" name="object 66"/>
              <p:cNvSpPr/>
              <p:nvPr/>
            </p:nvSpPr>
            <p:spPr>
              <a:xfrm>
                <a:off x="3237991" y="3782821"/>
                <a:ext cx="0" cy="203835"/>
              </a:xfrm>
              <a:custGeom>
                <a:avLst/>
                <a:gdLst/>
                <a:ahLst/>
                <a:cxnLst/>
                <a:rect l="l" t="t" r="r" b="b"/>
                <a:pathLst>
                  <a:path h="203835">
                    <a:moveTo>
                      <a:pt x="0" y="0"/>
                    </a:moveTo>
                    <a:lnTo>
                      <a:pt x="0" y="203707"/>
                    </a:lnTo>
                  </a:path>
                </a:pathLst>
              </a:custGeom>
              <a:ln w="1270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6" name="object 67"/>
              <p:cNvSpPr/>
              <p:nvPr/>
            </p:nvSpPr>
            <p:spPr>
              <a:xfrm>
                <a:off x="314705" y="2873502"/>
                <a:ext cx="2112645" cy="922019"/>
              </a:xfrm>
              <a:custGeom>
                <a:avLst/>
                <a:gdLst/>
                <a:ahLst/>
                <a:cxnLst/>
                <a:rect l="l" t="t" r="r" b="b"/>
                <a:pathLst>
                  <a:path w="2112645" h="922020">
                    <a:moveTo>
                      <a:pt x="0" y="921639"/>
                    </a:moveTo>
                    <a:lnTo>
                      <a:pt x="2112391" y="0"/>
                    </a:lnTo>
                  </a:path>
                </a:pathLst>
              </a:custGeom>
              <a:ln w="28575">
                <a:solidFill>
                  <a:srgbClr val="7E7E7E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7" name="object 68"/>
              <p:cNvSpPr/>
              <p:nvPr/>
            </p:nvSpPr>
            <p:spPr>
              <a:xfrm>
                <a:off x="299211" y="3782821"/>
                <a:ext cx="0" cy="203835"/>
              </a:xfrm>
              <a:custGeom>
                <a:avLst/>
                <a:gdLst/>
                <a:ahLst/>
                <a:cxnLst/>
                <a:rect l="l" t="t" r="r" b="b"/>
                <a:pathLst>
                  <a:path h="203835">
                    <a:moveTo>
                      <a:pt x="0" y="0"/>
                    </a:moveTo>
                    <a:lnTo>
                      <a:pt x="0" y="203707"/>
                    </a:lnTo>
                  </a:path>
                </a:pathLst>
              </a:custGeom>
              <a:ln w="1270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69"/>
              <p:cNvSpPr/>
              <p:nvPr/>
            </p:nvSpPr>
            <p:spPr>
              <a:xfrm>
                <a:off x="305561" y="3550158"/>
                <a:ext cx="2926080" cy="530860"/>
              </a:xfrm>
              <a:custGeom>
                <a:avLst/>
                <a:gdLst/>
                <a:ahLst/>
                <a:cxnLst/>
                <a:rect l="l" t="t" r="r" b="b"/>
                <a:pathLst>
                  <a:path w="2926080" h="530860">
                    <a:moveTo>
                      <a:pt x="2926080" y="0"/>
                    </a:moveTo>
                    <a:lnTo>
                      <a:pt x="0" y="0"/>
                    </a:lnTo>
                    <a:lnTo>
                      <a:pt x="0" y="530352"/>
                    </a:lnTo>
                    <a:lnTo>
                      <a:pt x="2926080" y="530352"/>
                    </a:lnTo>
                    <a:lnTo>
                      <a:pt x="292608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70"/>
              <p:cNvSpPr/>
              <p:nvPr/>
            </p:nvSpPr>
            <p:spPr>
              <a:xfrm>
                <a:off x="305561" y="3550158"/>
                <a:ext cx="2926080" cy="530860"/>
              </a:xfrm>
              <a:custGeom>
                <a:avLst/>
                <a:gdLst/>
                <a:ahLst/>
                <a:cxnLst/>
                <a:rect l="l" t="t" r="r" b="b"/>
                <a:pathLst>
                  <a:path w="2926080" h="530860">
                    <a:moveTo>
                      <a:pt x="0" y="530352"/>
                    </a:moveTo>
                    <a:lnTo>
                      <a:pt x="2926080" y="530352"/>
                    </a:lnTo>
                    <a:lnTo>
                      <a:pt x="2926080" y="0"/>
                    </a:lnTo>
                    <a:lnTo>
                      <a:pt x="0" y="0"/>
                    </a:lnTo>
                    <a:lnTo>
                      <a:pt x="0" y="530352"/>
                    </a:lnTo>
                    <a:close/>
                  </a:path>
                </a:pathLst>
              </a:custGeom>
              <a:ln w="2540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1" name="object 71"/>
            <p:cNvSpPr txBox="1"/>
            <p:nvPr/>
          </p:nvSpPr>
          <p:spPr>
            <a:xfrm>
              <a:off x="4795265" y="1564386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1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8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9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12" name="object 72"/>
            <p:cNvGrpSpPr/>
            <p:nvPr/>
          </p:nvGrpSpPr>
          <p:grpSpPr>
            <a:xfrm>
              <a:off x="5151501" y="1554861"/>
              <a:ext cx="1070610" cy="1143635"/>
              <a:chOff x="5151501" y="1554861"/>
              <a:chExt cx="1070610" cy="1143635"/>
            </a:xfrm>
          </p:grpSpPr>
          <p:sp>
            <p:nvSpPr>
              <p:cNvPr id="115" name="object 73"/>
              <p:cNvSpPr/>
              <p:nvPr/>
            </p:nvSpPr>
            <p:spPr>
              <a:xfrm>
                <a:off x="51610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74"/>
              <p:cNvSpPr/>
              <p:nvPr/>
            </p:nvSpPr>
            <p:spPr>
              <a:xfrm>
                <a:off x="51610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75"/>
              <p:cNvSpPr/>
              <p:nvPr/>
            </p:nvSpPr>
            <p:spPr>
              <a:xfrm>
                <a:off x="5252466" y="1564386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365760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365760" y="365759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76"/>
              <p:cNvSpPr/>
              <p:nvPr/>
            </p:nvSpPr>
            <p:spPr>
              <a:xfrm>
                <a:off x="5252466" y="1564386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59"/>
                    </a:moveTo>
                    <a:lnTo>
                      <a:pt x="365760" y="365759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77"/>
              <p:cNvSpPr/>
              <p:nvPr/>
            </p:nvSpPr>
            <p:spPr>
              <a:xfrm>
                <a:off x="56182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78"/>
              <p:cNvSpPr/>
              <p:nvPr/>
            </p:nvSpPr>
            <p:spPr>
              <a:xfrm>
                <a:off x="56182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79"/>
              <p:cNvSpPr/>
              <p:nvPr/>
            </p:nvSpPr>
            <p:spPr>
              <a:xfrm>
                <a:off x="5650992" y="2449702"/>
                <a:ext cx="571500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248285">
                    <a:moveTo>
                      <a:pt x="289179" y="0"/>
                    </a:moveTo>
                    <a:lnTo>
                      <a:pt x="248412" y="3175"/>
                    </a:lnTo>
                    <a:lnTo>
                      <a:pt x="208280" y="12319"/>
                    </a:lnTo>
                    <a:lnTo>
                      <a:pt x="157861" y="32258"/>
                    </a:lnTo>
                    <a:lnTo>
                      <a:pt x="111760" y="60071"/>
                    </a:lnTo>
                    <a:lnTo>
                      <a:pt x="71374" y="94234"/>
                    </a:lnTo>
                    <a:lnTo>
                      <a:pt x="38608" y="133477"/>
                    </a:lnTo>
                    <a:lnTo>
                      <a:pt x="14605" y="177292"/>
                    </a:lnTo>
                    <a:lnTo>
                      <a:pt x="1650" y="224155"/>
                    </a:lnTo>
                    <a:lnTo>
                      <a:pt x="0" y="246888"/>
                    </a:lnTo>
                    <a:lnTo>
                      <a:pt x="38100" y="248285"/>
                    </a:lnTo>
                    <a:lnTo>
                      <a:pt x="38481" y="237617"/>
                    </a:lnTo>
                    <a:lnTo>
                      <a:pt x="39497" y="228219"/>
                    </a:lnTo>
                    <a:lnTo>
                      <a:pt x="50165" y="190754"/>
                    </a:lnTo>
                    <a:lnTo>
                      <a:pt x="70485" y="154432"/>
                    </a:lnTo>
                    <a:lnTo>
                      <a:pt x="99441" y="120015"/>
                    </a:lnTo>
                    <a:lnTo>
                      <a:pt x="135128" y="90170"/>
                    </a:lnTo>
                    <a:lnTo>
                      <a:pt x="176022" y="65659"/>
                    </a:lnTo>
                    <a:lnTo>
                      <a:pt x="220725" y="48387"/>
                    </a:lnTo>
                    <a:lnTo>
                      <a:pt x="266700" y="39243"/>
                    </a:lnTo>
                    <a:lnTo>
                      <a:pt x="290068" y="37973"/>
                    </a:lnTo>
                    <a:lnTo>
                      <a:pt x="435774" y="37973"/>
                    </a:lnTo>
                    <a:lnTo>
                      <a:pt x="419608" y="29718"/>
                    </a:lnTo>
                    <a:lnTo>
                      <a:pt x="369188" y="11049"/>
                    </a:lnTo>
                    <a:lnTo>
                      <a:pt x="329819" y="2794"/>
                    </a:lnTo>
                    <a:lnTo>
                      <a:pt x="302768" y="254"/>
                    </a:lnTo>
                    <a:lnTo>
                      <a:pt x="289179" y="0"/>
                    </a:lnTo>
                    <a:close/>
                  </a:path>
                  <a:path w="571500" h="248285">
                    <a:moveTo>
                      <a:pt x="498050" y="136496"/>
                    </a:moveTo>
                    <a:lnTo>
                      <a:pt x="464820" y="149733"/>
                    </a:lnTo>
                    <a:lnTo>
                      <a:pt x="560197" y="234823"/>
                    </a:lnTo>
                    <a:lnTo>
                      <a:pt x="566934" y="155321"/>
                    </a:lnTo>
                    <a:lnTo>
                      <a:pt x="508254" y="155321"/>
                    </a:lnTo>
                    <a:lnTo>
                      <a:pt x="498050" y="136496"/>
                    </a:lnTo>
                    <a:close/>
                  </a:path>
                  <a:path w="571500" h="248285">
                    <a:moveTo>
                      <a:pt x="533695" y="122298"/>
                    </a:moveTo>
                    <a:lnTo>
                      <a:pt x="498050" y="136496"/>
                    </a:lnTo>
                    <a:lnTo>
                      <a:pt x="508254" y="155321"/>
                    </a:lnTo>
                    <a:lnTo>
                      <a:pt x="541782" y="137287"/>
                    </a:lnTo>
                    <a:lnTo>
                      <a:pt x="533695" y="122298"/>
                    </a:lnTo>
                    <a:close/>
                  </a:path>
                  <a:path w="571500" h="248285">
                    <a:moveTo>
                      <a:pt x="570992" y="107442"/>
                    </a:moveTo>
                    <a:lnTo>
                      <a:pt x="533695" y="122298"/>
                    </a:lnTo>
                    <a:lnTo>
                      <a:pt x="541782" y="137287"/>
                    </a:lnTo>
                    <a:lnTo>
                      <a:pt x="508254" y="155321"/>
                    </a:lnTo>
                    <a:lnTo>
                      <a:pt x="566934" y="155321"/>
                    </a:lnTo>
                    <a:lnTo>
                      <a:pt x="570992" y="107442"/>
                    </a:lnTo>
                    <a:close/>
                  </a:path>
                  <a:path w="571500" h="248285">
                    <a:moveTo>
                      <a:pt x="494805" y="130510"/>
                    </a:moveTo>
                    <a:lnTo>
                      <a:pt x="498050" y="136496"/>
                    </a:lnTo>
                    <a:lnTo>
                      <a:pt x="508500" y="132334"/>
                    </a:lnTo>
                    <a:lnTo>
                      <a:pt x="496570" y="132334"/>
                    </a:lnTo>
                    <a:lnTo>
                      <a:pt x="494805" y="130510"/>
                    </a:lnTo>
                    <a:close/>
                  </a:path>
                  <a:path w="571500" h="248285">
                    <a:moveTo>
                      <a:pt x="493522" y="128143"/>
                    </a:moveTo>
                    <a:lnTo>
                      <a:pt x="494805" y="130510"/>
                    </a:lnTo>
                    <a:lnTo>
                      <a:pt x="496570" y="132334"/>
                    </a:lnTo>
                    <a:lnTo>
                      <a:pt x="493522" y="128143"/>
                    </a:lnTo>
                    <a:close/>
                  </a:path>
                  <a:path w="571500" h="248285">
                    <a:moveTo>
                      <a:pt x="519021" y="128143"/>
                    </a:moveTo>
                    <a:lnTo>
                      <a:pt x="493522" y="128143"/>
                    </a:lnTo>
                    <a:lnTo>
                      <a:pt x="496570" y="132334"/>
                    </a:lnTo>
                    <a:lnTo>
                      <a:pt x="508500" y="132334"/>
                    </a:lnTo>
                    <a:lnTo>
                      <a:pt x="519021" y="128143"/>
                    </a:lnTo>
                    <a:close/>
                  </a:path>
                  <a:path w="571500" h="248285">
                    <a:moveTo>
                      <a:pt x="435774" y="37973"/>
                    </a:moveTo>
                    <a:lnTo>
                      <a:pt x="290068" y="37973"/>
                    </a:lnTo>
                    <a:lnTo>
                      <a:pt x="301879" y="38354"/>
                    </a:lnTo>
                    <a:lnTo>
                      <a:pt x="313563" y="39243"/>
                    </a:lnTo>
                    <a:lnTo>
                      <a:pt x="360425" y="48260"/>
                    </a:lnTo>
                    <a:lnTo>
                      <a:pt x="405003" y="64897"/>
                    </a:lnTo>
                    <a:lnTo>
                      <a:pt x="445770" y="88138"/>
                    </a:lnTo>
                    <a:lnTo>
                      <a:pt x="481330" y="116586"/>
                    </a:lnTo>
                    <a:lnTo>
                      <a:pt x="494805" y="130510"/>
                    </a:lnTo>
                    <a:lnTo>
                      <a:pt x="493522" y="128143"/>
                    </a:lnTo>
                    <a:lnTo>
                      <a:pt x="519021" y="128143"/>
                    </a:lnTo>
                    <a:lnTo>
                      <a:pt x="533695" y="122298"/>
                    </a:lnTo>
                    <a:lnTo>
                      <a:pt x="527050" y="109982"/>
                    </a:lnTo>
                    <a:lnTo>
                      <a:pt x="526161" y="108458"/>
                    </a:lnTo>
                    <a:lnTo>
                      <a:pt x="525145" y="107061"/>
                    </a:lnTo>
                    <a:lnTo>
                      <a:pt x="523875" y="105791"/>
                    </a:lnTo>
                    <a:lnTo>
                      <a:pt x="506349" y="87884"/>
                    </a:lnTo>
                    <a:lnTo>
                      <a:pt x="486918" y="70993"/>
                    </a:lnTo>
                    <a:lnTo>
                      <a:pt x="465963" y="55753"/>
                    </a:lnTo>
                    <a:lnTo>
                      <a:pt x="443484" y="41910"/>
                    </a:lnTo>
                    <a:lnTo>
                      <a:pt x="435774" y="37973"/>
                    </a:lnTo>
                    <a:close/>
                  </a:path>
                </a:pathLst>
              </a:custGeom>
              <a:solidFill>
                <a:srgbClr val="6363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3" name="object 80"/>
            <p:cNvSpPr txBox="1"/>
            <p:nvPr/>
          </p:nvSpPr>
          <p:spPr>
            <a:xfrm>
              <a:off x="457200" y="1455165"/>
              <a:ext cx="1244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120" dirty="0">
                  <a:solidFill>
                    <a:srgbClr val="636363"/>
                  </a:solidFill>
                  <a:latin typeface="Trebuchet MS"/>
                  <a:cs typeface="Trebuchet MS"/>
                </a:rPr>
                <a:t>Insert</a:t>
              </a:r>
              <a:r>
                <a:rPr sz="2400" b="1" spc="385" dirty="0">
                  <a:solidFill>
                    <a:srgbClr val="636363"/>
                  </a:solidFill>
                  <a:latin typeface="Trebuchet MS"/>
                  <a:cs typeface="Trebuchet MS"/>
                </a:rPr>
                <a:t> </a:t>
              </a:r>
              <a:r>
                <a:rPr sz="2400" b="1" spc="-210" dirty="0">
                  <a:solidFill>
                    <a:srgbClr val="636363"/>
                  </a:solidFill>
                  <a:latin typeface="Trebuchet MS"/>
                  <a:cs typeface="Trebuchet MS"/>
                </a:rPr>
                <a:t>6</a:t>
              </a:r>
              <a:endParaRPr sz="2400" dirty="0">
                <a:latin typeface="Trebuchet MS"/>
                <a:cs typeface="Trebuchet MS"/>
              </a:endParaRPr>
            </a:p>
          </p:txBody>
        </p:sp>
        <p:sp>
          <p:nvSpPr>
            <p:cNvPr id="114" name="object 81"/>
            <p:cNvSpPr txBox="1"/>
            <p:nvPr/>
          </p:nvSpPr>
          <p:spPr>
            <a:xfrm>
              <a:off x="333552" y="3607875"/>
              <a:ext cx="2870835" cy="4527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3495"/>
                </a:lnSpc>
              </a:pPr>
              <a:r>
                <a:rPr sz="3200" b="1" spc="-95" dirty="0">
                  <a:solidFill>
                    <a:srgbClr val="EE3D42"/>
                  </a:solidFill>
                  <a:latin typeface="Trebuchet MS"/>
                  <a:cs typeface="Trebuchet MS"/>
                </a:rPr>
                <a:t>&lt;Key,RecordId&gt;</a:t>
              </a:r>
              <a:endParaRPr sz="3200">
                <a:latin typeface="Trebuchet MS"/>
                <a:cs typeface="Trebuchet MS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01732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710559"/>
          </a:xfrm>
        </p:spPr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</a:t>
            </a:r>
            <a:r>
              <a:rPr kumimoji="1" lang="en-US" altLang="zh-CN" dirty="0"/>
              <a:t>-</a:t>
            </a:r>
            <a:r>
              <a:rPr kumimoji="1" lang="zh-CN" altLang="en-US" dirty="0"/>
              <a:t>附加记录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83" name="组 82"/>
          <p:cNvGrpSpPr/>
          <p:nvPr/>
        </p:nvGrpSpPr>
        <p:grpSpPr>
          <a:xfrm>
            <a:off x="228701" y="1259585"/>
            <a:ext cx="7401585" cy="2834006"/>
            <a:chOff x="228701" y="1259585"/>
            <a:chExt cx="7401585" cy="2834006"/>
          </a:xfrm>
        </p:grpSpPr>
        <p:sp>
          <p:nvSpPr>
            <p:cNvPr id="84" name="object 5"/>
            <p:cNvSpPr/>
            <p:nvPr/>
          </p:nvSpPr>
          <p:spPr>
            <a:xfrm>
              <a:off x="2598801" y="1929510"/>
              <a:ext cx="1713230" cy="762000"/>
            </a:xfrm>
            <a:custGeom>
              <a:avLst/>
              <a:gdLst/>
              <a:ahLst/>
              <a:cxnLst/>
              <a:rect l="l" t="t" r="r" b="b"/>
              <a:pathLst>
                <a:path w="1713229" h="762000">
                  <a:moveTo>
                    <a:pt x="0" y="634238"/>
                  </a:moveTo>
                  <a:lnTo>
                    <a:pt x="11049" y="761619"/>
                  </a:lnTo>
                  <a:lnTo>
                    <a:pt x="98917" y="683006"/>
                  </a:lnTo>
                  <a:lnTo>
                    <a:pt x="62356" y="683006"/>
                  </a:lnTo>
                  <a:lnTo>
                    <a:pt x="29844" y="663066"/>
                  </a:lnTo>
                  <a:lnTo>
                    <a:pt x="38202" y="649391"/>
                  </a:lnTo>
                  <a:lnTo>
                    <a:pt x="0" y="634238"/>
                  </a:lnTo>
                  <a:close/>
                </a:path>
                <a:path w="1713229" h="762000">
                  <a:moveTo>
                    <a:pt x="38202" y="649391"/>
                  </a:moveTo>
                  <a:lnTo>
                    <a:pt x="29844" y="663066"/>
                  </a:lnTo>
                  <a:lnTo>
                    <a:pt x="62356" y="683006"/>
                  </a:lnTo>
                  <a:lnTo>
                    <a:pt x="74143" y="663647"/>
                  </a:lnTo>
                  <a:lnTo>
                    <a:pt x="38202" y="649391"/>
                  </a:lnTo>
                  <a:close/>
                </a:path>
                <a:path w="1713229" h="762000">
                  <a:moveTo>
                    <a:pt x="74143" y="663647"/>
                  </a:moveTo>
                  <a:lnTo>
                    <a:pt x="62356" y="683006"/>
                  </a:lnTo>
                  <a:lnTo>
                    <a:pt x="98917" y="683006"/>
                  </a:lnTo>
                  <a:lnTo>
                    <a:pt x="106299" y="676401"/>
                  </a:lnTo>
                  <a:lnTo>
                    <a:pt x="74143" y="663647"/>
                  </a:lnTo>
                  <a:close/>
                </a:path>
                <a:path w="1713229" h="762000">
                  <a:moveTo>
                    <a:pt x="1675129" y="0"/>
                  </a:moveTo>
                  <a:lnTo>
                    <a:pt x="1668399" y="39624"/>
                  </a:lnTo>
                  <a:lnTo>
                    <a:pt x="1648587" y="79375"/>
                  </a:lnTo>
                  <a:lnTo>
                    <a:pt x="1623568" y="111251"/>
                  </a:lnTo>
                  <a:lnTo>
                    <a:pt x="1590928" y="142875"/>
                  </a:lnTo>
                  <a:lnTo>
                    <a:pt x="1550797" y="173862"/>
                  </a:lnTo>
                  <a:lnTo>
                    <a:pt x="1504188" y="203453"/>
                  </a:lnTo>
                  <a:lnTo>
                    <a:pt x="1451483" y="231647"/>
                  </a:lnTo>
                  <a:lnTo>
                    <a:pt x="1393316" y="257809"/>
                  </a:lnTo>
                  <a:lnTo>
                    <a:pt x="1330578" y="281813"/>
                  </a:lnTo>
                  <a:lnTo>
                    <a:pt x="1263777" y="303275"/>
                  </a:lnTo>
                  <a:lnTo>
                    <a:pt x="1193546" y="321690"/>
                  </a:lnTo>
                  <a:lnTo>
                    <a:pt x="1120521" y="337184"/>
                  </a:lnTo>
                  <a:lnTo>
                    <a:pt x="1045337" y="349122"/>
                  </a:lnTo>
                  <a:lnTo>
                    <a:pt x="1007237" y="353694"/>
                  </a:lnTo>
                  <a:lnTo>
                    <a:pt x="968628" y="357250"/>
                  </a:lnTo>
                  <a:lnTo>
                    <a:pt x="930021" y="359918"/>
                  </a:lnTo>
                  <a:lnTo>
                    <a:pt x="891032" y="361441"/>
                  </a:lnTo>
                  <a:lnTo>
                    <a:pt x="812926" y="362712"/>
                  </a:lnTo>
                  <a:lnTo>
                    <a:pt x="773176" y="364363"/>
                  </a:lnTo>
                  <a:lnTo>
                    <a:pt x="733425" y="367030"/>
                  </a:lnTo>
                  <a:lnTo>
                    <a:pt x="693927" y="370713"/>
                  </a:lnTo>
                  <a:lnTo>
                    <a:pt x="654812" y="375538"/>
                  </a:lnTo>
                  <a:lnTo>
                    <a:pt x="616076" y="381126"/>
                  </a:lnTo>
                  <a:lnTo>
                    <a:pt x="577723" y="387731"/>
                  </a:lnTo>
                  <a:lnTo>
                    <a:pt x="540004" y="395096"/>
                  </a:lnTo>
                  <a:lnTo>
                    <a:pt x="466344" y="412622"/>
                  </a:lnTo>
                  <a:lnTo>
                    <a:pt x="395859" y="433196"/>
                  </a:lnTo>
                  <a:lnTo>
                    <a:pt x="329056" y="456564"/>
                  </a:lnTo>
                  <a:lnTo>
                    <a:pt x="266446" y="482600"/>
                  </a:lnTo>
                  <a:lnTo>
                    <a:pt x="208787" y="510920"/>
                  </a:lnTo>
                  <a:lnTo>
                    <a:pt x="156463" y="541401"/>
                  </a:lnTo>
                  <a:lnTo>
                    <a:pt x="110236" y="573786"/>
                  </a:lnTo>
                  <a:lnTo>
                    <a:pt x="70485" y="607821"/>
                  </a:lnTo>
                  <a:lnTo>
                    <a:pt x="53340" y="625475"/>
                  </a:lnTo>
                  <a:lnTo>
                    <a:pt x="52324" y="626490"/>
                  </a:lnTo>
                  <a:lnTo>
                    <a:pt x="50800" y="628776"/>
                  </a:lnTo>
                  <a:lnTo>
                    <a:pt x="38202" y="649391"/>
                  </a:lnTo>
                  <a:lnTo>
                    <a:pt x="74143" y="663647"/>
                  </a:lnTo>
                  <a:lnTo>
                    <a:pt x="81301" y="651890"/>
                  </a:lnTo>
                  <a:lnTo>
                    <a:pt x="80772" y="651890"/>
                  </a:lnTo>
                  <a:lnTo>
                    <a:pt x="83312" y="648588"/>
                  </a:lnTo>
                  <a:lnTo>
                    <a:pt x="83942" y="648588"/>
                  </a:lnTo>
                  <a:lnTo>
                    <a:pt x="96138" y="635888"/>
                  </a:lnTo>
                  <a:lnTo>
                    <a:pt x="113537" y="620140"/>
                  </a:lnTo>
                  <a:lnTo>
                    <a:pt x="153797" y="589026"/>
                  </a:lnTo>
                  <a:lnTo>
                    <a:pt x="200406" y="559181"/>
                  </a:lnTo>
                  <a:lnTo>
                    <a:pt x="253237" y="530859"/>
                  </a:lnTo>
                  <a:lnTo>
                    <a:pt x="311276" y="504697"/>
                  </a:lnTo>
                  <a:lnTo>
                    <a:pt x="374142" y="480694"/>
                  </a:lnTo>
                  <a:lnTo>
                    <a:pt x="440817" y="459231"/>
                  </a:lnTo>
                  <a:lnTo>
                    <a:pt x="511175" y="440563"/>
                  </a:lnTo>
                  <a:lnTo>
                    <a:pt x="584200" y="425322"/>
                  </a:lnTo>
                  <a:lnTo>
                    <a:pt x="659257" y="413257"/>
                  </a:lnTo>
                  <a:lnTo>
                    <a:pt x="697484" y="408686"/>
                  </a:lnTo>
                  <a:lnTo>
                    <a:pt x="735964" y="405002"/>
                  </a:lnTo>
                  <a:lnTo>
                    <a:pt x="774700" y="402336"/>
                  </a:lnTo>
                  <a:lnTo>
                    <a:pt x="813562" y="400812"/>
                  </a:lnTo>
                  <a:lnTo>
                    <a:pt x="892556" y="399541"/>
                  </a:lnTo>
                  <a:lnTo>
                    <a:pt x="932561" y="397890"/>
                  </a:lnTo>
                  <a:lnTo>
                    <a:pt x="972185" y="395224"/>
                  </a:lnTo>
                  <a:lnTo>
                    <a:pt x="1011682" y="391540"/>
                  </a:lnTo>
                  <a:lnTo>
                    <a:pt x="1050925" y="386714"/>
                  </a:lnTo>
                  <a:lnTo>
                    <a:pt x="1089660" y="381126"/>
                  </a:lnTo>
                  <a:lnTo>
                    <a:pt x="1128014" y="374522"/>
                  </a:lnTo>
                  <a:lnTo>
                    <a:pt x="1165733" y="367030"/>
                  </a:lnTo>
                  <a:lnTo>
                    <a:pt x="1202944" y="358647"/>
                  </a:lnTo>
                  <a:lnTo>
                    <a:pt x="1274952" y="339597"/>
                  </a:lnTo>
                  <a:lnTo>
                    <a:pt x="1343787" y="317626"/>
                  </a:lnTo>
                  <a:lnTo>
                    <a:pt x="1408557" y="292862"/>
                  </a:lnTo>
                  <a:lnTo>
                    <a:pt x="1468882" y="265556"/>
                  </a:lnTo>
                  <a:lnTo>
                    <a:pt x="1524000" y="235965"/>
                  </a:lnTo>
                  <a:lnTo>
                    <a:pt x="1573402" y="204469"/>
                  </a:lnTo>
                  <a:lnTo>
                    <a:pt x="1616583" y="171069"/>
                  </a:lnTo>
                  <a:lnTo>
                    <a:pt x="1652777" y="135762"/>
                  </a:lnTo>
                  <a:lnTo>
                    <a:pt x="1681352" y="98806"/>
                  </a:lnTo>
                  <a:lnTo>
                    <a:pt x="1701291" y="60578"/>
                  </a:lnTo>
                  <a:lnTo>
                    <a:pt x="1711960" y="20446"/>
                  </a:lnTo>
                  <a:lnTo>
                    <a:pt x="1713229" y="1269"/>
                  </a:lnTo>
                  <a:lnTo>
                    <a:pt x="1675129" y="0"/>
                  </a:lnTo>
                  <a:close/>
                </a:path>
                <a:path w="1713229" h="762000">
                  <a:moveTo>
                    <a:pt x="83312" y="648588"/>
                  </a:moveTo>
                  <a:lnTo>
                    <a:pt x="80772" y="651890"/>
                  </a:lnTo>
                  <a:lnTo>
                    <a:pt x="82218" y="650384"/>
                  </a:lnTo>
                  <a:lnTo>
                    <a:pt x="83312" y="648588"/>
                  </a:lnTo>
                  <a:close/>
                </a:path>
                <a:path w="1713229" h="762000">
                  <a:moveTo>
                    <a:pt x="82218" y="650384"/>
                  </a:moveTo>
                  <a:lnTo>
                    <a:pt x="80772" y="651890"/>
                  </a:lnTo>
                  <a:lnTo>
                    <a:pt x="81301" y="651890"/>
                  </a:lnTo>
                  <a:lnTo>
                    <a:pt x="82218" y="650384"/>
                  </a:lnTo>
                  <a:close/>
                </a:path>
                <a:path w="1713229" h="762000">
                  <a:moveTo>
                    <a:pt x="83942" y="648588"/>
                  </a:moveTo>
                  <a:lnTo>
                    <a:pt x="83312" y="648588"/>
                  </a:lnTo>
                  <a:lnTo>
                    <a:pt x="82218" y="650384"/>
                  </a:lnTo>
                  <a:lnTo>
                    <a:pt x="83942" y="64858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"/>
            <p:cNvSpPr/>
            <p:nvPr/>
          </p:nvSpPr>
          <p:spPr>
            <a:xfrm>
              <a:off x="4470527" y="1929764"/>
              <a:ext cx="297815" cy="761365"/>
            </a:xfrm>
            <a:custGeom>
              <a:avLst/>
              <a:gdLst/>
              <a:ahLst/>
              <a:cxnLst/>
              <a:rect l="l" t="t" r="r" b="b"/>
              <a:pathLst>
                <a:path w="297814" h="761364">
                  <a:moveTo>
                    <a:pt x="0" y="643890"/>
                  </a:moveTo>
                  <a:lnTo>
                    <a:pt x="50419" y="761365"/>
                  </a:lnTo>
                  <a:lnTo>
                    <a:pt x="104095" y="668020"/>
                  </a:lnTo>
                  <a:lnTo>
                    <a:pt x="74930" y="668020"/>
                  </a:lnTo>
                  <a:lnTo>
                    <a:pt x="36957" y="664464"/>
                  </a:lnTo>
                  <a:lnTo>
                    <a:pt x="38734" y="646130"/>
                  </a:lnTo>
                  <a:lnTo>
                    <a:pt x="0" y="643890"/>
                  </a:lnTo>
                  <a:close/>
                </a:path>
                <a:path w="297814" h="761364">
                  <a:moveTo>
                    <a:pt x="38734" y="646130"/>
                  </a:moveTo>
                  <a:lnTo>
                    <a:pt x="36957" y="664464"/>
                  </a:lnTo>
                  <a:lnTo>
                    <a:pt x="74930" y="668020"/>
                  </a:lnTo>
                  <a:lnTo>
                    <a:pt x="76772" y="648330"/>
                  </a:lnTo>
                  <a:lnTo>
                    <a:pt x="38734" y="646130"/>
                  </a:lnTo>
                  <a:close/>
                </a:path>
                <a:path w="297814" h="761364">
                  <a:moveTo>
                    <a:pt x="76772" y="648330"/>
                  </a:moveTo>
                  <a:lnTo>
                    <a:pt x="74930" y="668020"/>
                  </a:lnTo>
                  <a:lnTo>
                    <a:pt x="104095" y="668020"/>
                  </a:lnTo>
                  <a:lnTo>
                    <a:pt x="114173" y="650494"/>
                  </a:lnTo>
                  <a:lnTo>
                    <a:pt x="76772" y="648330"/>
                  </a:lnTo>
                  <a:close/>
                </a:path>
                <a:path w="297814" h="761364">
                  <a:moveTo>
                    <a:pt x="166084" y="361487"/>
                  </a:moveTo>
                  <a:lnTo>
                    <a:pt x="140081" y="368681"/>
                  </a:lnTo>
                  <a:lnTo>
                    <a:pt x="139192" y="369062"/>
                  </a:lnTo>
                  <a:lnTo>
                    <a:pt x="138430" y="369570"/>
                  </a:lnTo>
                  <a:lnTo>
                    <a:pt x="137540" y="370078"/>
                  </a:lnTo>
                  <a:lnTo>
                    <a:pt x="132334" y="373888"/>
                  </a:lnTo>
                  <a:lnTo>
                    <a:pt x="107061" y="402717"/>
                  </a:lnTo>
                  <a:lnTo>
                    <a:pt x="85978" y="443230"/>
                  </a:lnTo>
                  <a:lnTo>
                    <a:pt x="72183" y="480695"/>
                  </a:lnTo>
                  <a:lnTo>
                    <a:pt x="60071" y="522478"/>
                  </a:lnTo>
                  <a:lnTo>
                    <a:pt x="46736" y="585089"/>
                  </a:lnTo>
                  <a:lnTo>
                    <a:pt x="38734" y="646130"/>
                  </a:lnTo>
                  <a:lnTo>
                    <a:pt x="76772" y="648330"/>
                  </a:lnTo>
                  <a:lnTo>
                    <a:pt x="78994" y="624586"/>
                  </a:lnTo>
                  <a:lnTo>
                    <a:pt x="84074" y="592328"/>
                  </a:lnTo>
                  <a:lnTo>
                    <a:pt x="96774" y="532638"/>
                  </a:lnTo>
                  <a:lnTo>
                    <a:pt x="108203" y="492760"/>
                  </a:lnTo>
                  <a:lnTo>
                    <a:pt x="125222" y="448818"/>
                  </a:lnTo>
                  <a:lnTo>
                    <a:pt x="146938" y="412496"/>
                  </a:lnTo>
                  <a:lnTo>
                    <a:pt x="157484" y="402717"/>
                  </a:lnTo>
                  <a:lnTo>
                    <a:pt x="157099" y="402717"/>
                  </a:lnTo>
                  <a:lnTo>
                    <a:pt x="159638" y="401193"/>
                  </a:lnTo>
                  <a:lnTo>
                    <a:pt x="161783" y="400304"/>
                  </a:lnTo>
                  <a:lnTo>
                    <a:pt x="161289" y="400304"/>
                  </a:lnTo>
                  <a:lnTo>
                    <a:pt x="162198" y="400141"/>
                  </a:lnTo>
                  <a:lnTo>
                    <a:pt x="162433" y="400050"/>
                  </a:lnTo>
                  <a:lnTo>
                    <a:pt x="162712" y="400050"/>
                  </a:lnTo>
                  <a:lnTo>
                    <a:pt x="164846" y="399669"/>
                  </a:lnTo>
                  <a:lnTo>
                    <a:pt x="167690" y="399669"/>
                  </a:lnTo>
                  <a:lnTo>
                    <a:pt x="171958" y="399161"/>
                  </a:lnTo>
                  <a:lnTo>
                    <a:pt x="173227" y="399034"/>
                  </a:lnTo>
                  <a:lnTo>
                    <a:pt x="175513" y="398526"/>
                  </a:lnTo>
                  <a:lnTo>
                    <a:pt x="180848" y="396875"/>
                  </a:lnTo>
                  <a:lnTo>
                    <a:pt x="182880" y="396113"/>
                  </a:lnTo>
                  <a:lnTo>
                    <a:pt x="183769" y="395605"/>
                  </a:lnTo>
                  <a:lnTo>
                    <a:pt x="189102" y="392938"/>
                  </a:lnTo>
                  <a:lnTo>
                    <a:pt x="217170" y="366268"/>
                  </a:lnTo>
                  <a:lnTo>
                    <a:pt x="220138" y="361950"/>
                  </a:lnTo>
                  <a:lnTo>
                    <a:pt x="164464" y="361950"/>
                  </a:lnTo>
                  <a:lnTo>
                    <a:pt x="166084" y="361487"/>
                  </a:lnTo>
                  <a:close/>
                </a:path>
                <a:path w="297814" h="761364">
                  <a:moveTo>
                    <a:pt x="159638" y="401193"/>
                  </a:moveTo>
                  <a:lnTo>
                    <a:pt x="157099" y="402717"/>
                  </a:lnTo>
                  <a:lnTo>
                    <a:pt x="158413" y="402059"/>
                  </a:lnTo>
                  <a:lnTo>
                    <a:pt x="159638" y="401193"/>
                  </a:lnTo>
                  <a:close/>
                </a:path>
                <a:path w="297814" h="761364">
                  <a:moveTo>
                    <a:pt x="158413" y="402059"/>
                  </a:moveTo>
                  <a:lnTo>
                    <a:pt x="157099" y="402717"/>
                  </a:lnTo>
                  <a:lnTo>
                    <a:pt x="157484" y="402717"/>
                  </a:lnTo>
                  <a:lnTo>
                    <a:pt x="158413" y="402059"/>
                  </a:lnTo>
                  <a:close/>
                </a:path>
                <a:path w="297814" h="761364">
                  <a:moveTo>
                    <a:pt x="160993" y="400769"/>
                  </a:moveTo>
                  <a:lnTo>
                    <a:pt x="159512" y="401193"/>
                  </a:lnTo>
                  <a:lnTo>
                    <a:pt x="158413" y="402059"/>
                  </a:lnTo>
                  <a:lnTo>
                    <a:pt x="160993" y="400769"/>
                  </a:lnTo>
                  <a:close/>
                </a:path>
                <a:path w="297814" h="761364">
                  <a:moveTo>
                    <a:pt x="162074" y="400229"/>
                  </a:moveTo>
                  <a:lnTo>
                    <a:pt x="161942" y="400241"/>
                  </a:lnTo>
                  <a:lnTo>
                    <a:pt x="159512" y="401193"/>
                  </a:lnTo>
                  <a:lnTo>
                    <a:pt x="160993" y="400769"/>
                  </a:lnTo>
                  <a:lnTo>
                    <a:pt x="162074" y="400229"/>
                  </a:lnTo>
                  <a:close/>
                </a:path>
                <a:path w="297814" h="761364">
                  <a:moveTo>
                    <a:pt x="163290" y="400113"/>
                  </a:moveTo>
                  <a:lnTo>
                    <a:pt x="162049" y="400241"/>
                  </a:lnTo>
                  <a:lnTo>
                    <a:pt x="160993" y="400769"/>
                  </a:lnTo>
                  <a:lnTo>
                    <a:pt x="163290" y="400113"/>
                  </a:lnTo>
                  <a:close/>
                </a:path>
                <a:path w="297814" h="761364">
                  <a:moveTo>
                    <a:pt x="162198" y="400141"/>
                  </a:moveTo>
                  <a:lnTo>
                    <a:pt x="161289" y="400304"/>
                  </a:lnTo>
                  <a:lnTo>
                    <a:pt x="161974" y="400229"/>
                  </a:lnTo>
                  <a:lnTo>
                    <a:pt x="162198" y="400141"/>
                  </a:lnTo>
                  <a:close/>
                </a:path>
                <a:path w="297814" h="761364">
                  <a:moveTo>
                    <a:pt x="161942" y="400241"/>
                  </a:moveTo>
                  <a:lnTo>
                    <a:pt x="161289" y="400304"/>
                  </a:lnTo>
                  <a:lnTo>
                    <a:pt x="161783" y="400304"/>
                  </a:lnTo>
                  <a:lnTo>
                    <a:pt x="161942" y="400241"/>
                  </a:lnTo>
                  <a:close/>
                </a:path>
                <a:path w="297814" h="761364">
                  <a:moveTo>
                    <a:pt x="162277" y="400127"/>
                  </a:moveTo>
                  <a:lnTo>
                    <a:pt x="161942" y="400241"/>
                  </a:lnTo>
                  <a:lnTo>
                    <a:pt x="162074" y="400229"/>
                  </a:lnTo>
                  <a:lnTo>
                    <a:pt x="162277" y="400127"/>
                  </a:lnTo>
                  <a:close/>
                </a:path>
                <a:path w="297814" h="761364">
                  <a:moveTo>
                    <a:pt x="164846" y="399669"/>
                  </a:moveTo>
                  <a:lnTo>
                    <a:pt x="162249" y="400141"/>
                  </a:lnTo>
                  <a:lnTo>
                    <a:pt x="162074" y="400229"/>
                  </a:lnTo>
                  <a:lnTo>
                    <a:pt x="163290" y="400113"/>
                  </a:lnTo>
                  <a:lnTo>
                    <a:pt x="164846" y="399669"/>
                  </a:lnTo>
                  <a:close/>
                </a:path>
                <a:path w="297814" h="761364">
                  <a:moveTo>
                    <a:pt x="162433" y="400050"/>
                  </a:moveTo>
                  <a:lnTo>
                    <a:pt x="162198" y="400141"/>
                  </a:lnTo>
                  <a:lnTo>
                    <a:pt x="162433" y="400050"/>
                  </a:lnTo>
                  <a:close/>
                </a:path>
                <a:path w="297814" h="761364">
                  <a:moveTo>
                    <a:pt x="162712" y="400050"/>
                  </a:moveTo>
                  <a:lnTo>
                    <a:pt x="162433" y="400050"/>
                  </a:lnTo>
                  <a:lnTo>
                    <a:pt x="162277" y="400127"/>
                  </a:lnTo>
                  <a:lnTo>
                    <a:pt x="162712" y="400050"/>
                  </a:lnTo>
                  <a:close/>
                </a:path>
                <a:path w="297814" h="761364">
                  <a:moveTo>
                    <a:pt x="167690" y="399669"/>
                  </a:moveTo>
                  <a:lnTo>
                    <a:pt x="164846" y="399669"/>
                  </a:lnTo>
                  <a:lnTo>
                    <a:pt x="163290" y="400113"/>
                  </a:lnTo>
                  <a:lnTo>
                    <a:pt x="166624" y="399796"/>
                  </a:lnTo>
                  <a:lnTo>
                    <a:pt x="167690" y="399669"/>
                  </a:lnTo>
                  <a:close/>
                </a:path>
                <a:path w="297814" h="761364">
                  <a:moveTo>
                    <a:pt x="167109" y="361389"/>
                  </a:moveTo>
                  <a:lnTo>
                    <a:pt x="166033" y="361501"/>
                  </a:lnTo>
                  <a:lnTo>
                    <a:pt x="164464" y="361950"/>
                  </a:lnTo>
                  <a:lnTo>
                    <a:pt x="166918" y="361485"/>
                  </a:lnTo>
                  <a:lnTo>
                    <a:pt x="167109" y="361389"/>
                  </a:lnTo>
                  <a:close/>
                </a:path>
                <a:path w="297814" h="761364">
                  <a:moveTo>
                    <a:pt x="166885" y="361501"/>
                  </a:moveTo>
                  <a:lnTo>
                    <a:pt x="164464" y="361950"/>
                  </a:lnTo>
                  <a:lnTo>
                    <a:pt x="220138" y="361950"/>
                  </a:lnTo>
                  <a:lnTo>
                    <a:pt x="220400" y="361569"/>
                  </a:lnTo>
                  <a:lnTo>
                    <a:pt x="166750" y="361569"/>
                  </a:lnTo>
                  <a:lnTo>
                    <a:pt x="166885" y="361501"/>
                  </a:lnTo>
                  <a:close/>
                </a:path>
                <a:path w="297814" h="761364">
                  <a:moveTo>
                    <a:pt x="166974" y="361485"/>
                  </a:moveTo>
                  <a:lnTo>
                    <a:pt x="166750" y="361569"/>
                  </a:lnTo>
                  <a:lnTo>
                    <a:pt x="166974" y="361485"/>
                  </a:lnTo>
                  <a:close/>
                </a:path>
                <a:path w="297814" h="761364">
                  <a:moveTo>
                    <a:pt x="220575" y="361315"/>
                  </a:moveTo>
                  <a:lnTo>
                    <a:pt x="167894" y="361315"/>
                  </a:lnTo>
                  <a:lnTo>
                    <a:pt x="166930" y="361501"/>
                  </a:lnTo>
                  <a:lnTo>
                    <a:pt x="166750" y="361569"/>
                  </a:lnTo>
                  <a:lnTo>
                    <a:pt x="220400" y="361569"/>
                  </a:lnTo>
                  <a:lnTo>
                    <a:pt x="220575" y="361315"/>
                  </a:lnTo>
                  <a:close/>
                </a:path>
                <a:path w="297814" h="761364">
                  <a:moveTo>
                    <a:pt x="167269" y="361374"/>
                  </a:moveTo>
                  <a:lnTo>
                    <a:pt x="167109" y="361389"/>
                  </a:lnTo>
                  <a:lnTo>
                    <a:pt x="166885" y="361501"/>
                  </a:lnTo>
                  <a:lnTo>
                    <a:pt x="167269" y="361374"/>
                  </a:lnTo>
                  <a:close/>
                </a:path>
                <a:path w="297814" h="761364">
                  <a:moveTo>
                    <a:pt x="168020" y="360934"/>
                  </a:moveTo>
                  <a:lnTo>
                    <a:pt x="166084" y="361487"/>
                  </a:lnTo>
                  <a:lnTo>
                    <a:pt x="167140" y="361374"/>
                  </a:lnTo>
                  <a:lnTo>
                    <a:pt x="168020" y="360934"/>
                  </a:lnTo>
                  <a:close/>
                </a:path>
                <a:path w="297814" h="761364">
                  <a:moveTo>
                    <a:pt x="167894" y="361315"/>
                  </a:moveTo>
                  <a:lnTo>
                    <a:pt x="167229" y="361389"/>
                  </a:lnTo>
                  <a:lnTo>
                    <a:pt x="166974" y="361485"/>
                  </a:lnTo>
                  <a:lnTo>
                    <a:pt x="167894" y="361315"/>
                  </a:lnTo>
                  <a:close/>
                </a:path>
                <a:path w="297814" h="761364">
                  <a:moveTo>
                    <a:pt x="169799" y="360426"/>
                  </a:moveTo>
                  <a:lnTo>
                    <a:pt x="168020" y="360934"/>
                  </a:lnTo>
                  <a:lnTo>
                    <a:pt x="167109" y="361389"/>
                  </a:lnTo>
                  <a:lnTo>
                    <a:pt x="167269" y="361374"/>
                  </a:lnTo>
                  <a:lnTo>
                    <a:pt x="169799" y="360426"/>
                  </a:lnTo>
                  <a:close/>
                </a:path>
                <a:path w="297814" h="761364">
                  <a:moveTo>
                    <a:pt x="221186" y="360426"/>
                  </a:moveTo>
                  <a:lnTo>
                    <a:pt x="169799" y="360426"/>
                  </a:lnTo>
                  <a:lnTo>
                    <a:pt x="167269" y="361374"/>
                  </a:lnTo>
                  <a:lnTo>
                    <a:pt x="167894" y="361315"/>
                  </a:lnTo>
                  <a:lnTo>
                    <a:pt x="220575" y="361315"/>
                  </a:lnTo>
                  <a:lnTo>
                    <a:pt x="221186" y="360426"/>
                  </a:lnTo>
                  <a:close/>
                </a:path>
                <a:path w="297814" h="761364">
                  <a:moveTo>
                    <a:pt x="171322" y="359283"/>
                  </a:moveTo>
                  <a:lnTo>
                    <a:pt x="168020" y="360934"/>
                  </a:lnTo>
                  <a:lnTo>
                    <a:pt x="169799" y="360426"/>
                  </a:lnTo>
                  <a:lnTo>
                    <a:pt x="221186" y="360426"/>
                  </a:lnTo>
                  <a:lnTo>
                    <a:pt x="221273" y="360299"/>
                  </a:lnTo>
                  <a:lnTo>
                    <a:pt x="169799" y="360299"/>
                  </a:lnTo>
                  <a:lnTo>
                    <a:pt x="171322" y="359283"/>
                  </a:lnTo>
                  <a:close/>
                </a:path>
                <a:path w="297814" h="761364">
                  <a:moveTo>
                    <a:pt x="172085" y="358902"/>
                  </a:moveTo>
                  <a:lnTo>
                    <a:pt x="171322" y="359283"/>
                  </a:lnTo>
                  <a:lnTo>
                    <a:pt x="169799" y="360299"/>
                  </a:lnTo>
                  <a:lnTo>
                    <a:pt x="172085" y="358902"/>
                  </a:lnTo>
                  <a:close/>
                </a:path>
                <a:path w="297814" h="761364">
                  <a:moveTo>
                    <a:pt x="222234" y="358902"/>
                  </a:moveTo>
                  <a:lnTo>
                    <a:pt x="172085" y="358902"/>
                  </a:lnTo>
                  <a:lnTo>
                    <a:pt x="169799" y="360299"/>
                  </a:lnTo>
                  <a:lnTo>
                    <a:pt x="221273" y="360299"/>
                  </a:lnTo>
                  <a:lnTo>
                    <a:pt x="222234" y="358902"/>
                  </a:lnTo>
                  <a:close/>
                </a:path>
                <a:path w="297814" h="761364">
                  <a:moveTo>
                    <a:pt x="259842" y="0"/>
                  </a:moveTo>
                  <a:lnTo>
                    <a:pt x="257175" y="70358"/>
                  </a:lnTo>
                  <a:lnTo>
                    <a:pt x="250062" y="137795"/>
                  </a:lnTo>
                  <a:lnTo>
                    <a:pt x="239013" y="200660"/>
                  </a:lnTo>
                  <a:lnTo>
                    <a:pt x="224789" y="256794"/>
                  </a:lnTo>
                  <a:lnTo>
                    <a:pt x="208280" y="303403"/>
                  </a:lnTo>
                  <a:lnTo>
                    <a:pt x="190373" y="338201"/>
                  </a:lnTo>
                  <a:lnTo>
                    <a:pt x="171322" y="359283"/>
                  </a:lnTo>
                  <a:lnTo>
                    <a:pt x="172085" y="358902"/>
                  </a:lnTo>
                  <a:lnTo>
                    <a:pt x="222234" y="358902"/>
                  </a:lnTo>
                  <a:lnTo>
                    <a:pt x="222835" y="358013"/>
                  </a:lnTo>
                  <a:lnTo>
                    <a:pt x="243459" y="317754"/>
                  </a:lnTo>
                  <a:lnTo>
                    <a:pt x="257175" y="280670"/>
                  </a:lnTo>
                  <a:lnTo>
                    <a:pt x="269367" y="238506"/>
                  </a:lnTo>
                  <a:lnTo>
                    <a:pt x="282701" y="175895"/>
                  </a:lnTo>
                  <a:lnTo>
                    <a:pt x="292226" y="107823"/>
                  </a:lnTo>
                  <a:lnTo>
                    <a:pt x="297180" y="36322"/>
                  </a:lnTo>
                  <a:lnTo>
                    <a:pt x="297814" y="762"/>
                  </a:lnTo>
                  <a:lnTo>
                    <a:pt x="259842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"/>
            <p:cNvSpPr txBox="1"/>
            <p:nvPr/>
          </p:nvSpPr>
          <p:spPr>
            <a:xfrm>
              <a:off x="3024885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&lt;5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87" name="object 9"/>
            <p:cNvSpPr txBox="1"/>
            <p:nvPr/>
          </p:nvSpPr>
          <p:spPr>
            <a:xfrm>
              <a:off x="4250816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&lt;9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88" name="object 10"/>
            <p:cNvSpPr/>
            <p:nvPr/>
          </p:nvSpPr>
          <p:spPr>
            <a:xfrm>
              <a:off x="5187696" y="1929257"/>
              <a:ext cx="1268095" cy="762000"/>
            </a:xfrm>
            <a:custGeom>
              <a:avLst/>
              <a:gdLst/>
              <a:ahLst/>
              <a:cxnLst/>
              <a:rect l="l" t="t" r="r" b="b"/>
              <a:pathLst>
                <a:path w="1268095" h="762000">
                  <a:moveTo>
                    <a:pt x="1192206" y="658464"/>
                  </a:moveTo>
                  <a:lnTo>
                    <a:pt x="1157986" y="668655"/>
                  </a:lnTo>
                  <a:lnTo>
                    <a:pt x="1245362" y="761873"/>
                  </a:lnTo>
                  <a:lnTo>
                    <a:pt x="1260163" y="678053"/>
                  </a:lnTo>
                  <a:lnTo>
                    <a:pt x="1200657" y="678053"/>
                  </a:lnTo>
                  <a:lnTo>
                    <a:pt x="1192206" y="658464"/>
                  </a:lnTo>
                  <a:close/>
                </a:path>
                <a:path w="1268095" h="762000">
                  <a:moveTo>
                    <a:pt x="1229020" y="647500"/>
                  </a:moveTo>
                  <a:lnTo>
                    <a:pt x="1192206" y="658464"/>
                  </a:lnTo>
                  <a:lnTo>
                    <a:pt x="1200657" y="678053"/>
                  </a:lnTo>
                  <a:lnTo>
                    <a:pt x="1235709" y="663067"/>
                  </a:lnTo>
                  <a:lnTo>
                    <a:pt x="1229020" y="647500"/>
                  </a:lnTo>
                  <a:close/>
                </a:path>
                <a:path w="1268095" h="762000">
                  <a:moveTo>
                    <a:pt x="1267587" y="636016"/>
                  </a:moveTo>
                  <a:lnTo>
                    <a:pt x="1229020" y="647500"/>
                  </a:lnTo>
                  <a:lnTo>
                    <a:pt x="1235709" y="663067"/>
                  </a:lnTo>
                  <a:lnTo>
                    <a:pt x="1200657" y="678053"/>
                  </a:lnTo>
                  <a:lnTo>
                    <a:pt x="1260163" y="678053"/>
                  </a:lnTo>
                  <a:lnTo>
                    <a:pt x="1267587" y="636016"/>
                  </a:lnTo>
                  <a:close/>
                </a:path>
                <a:path w="1268095" h="762000">
                  <a:moveTo>
                    <a:pt x="1187681" y="647975"/>
                  </a:moveTo>
                  <a:lnTo>
                    <a:pt x="1192206" y="658464"/>
                  </a:lnTo>
                  <a:lnTo>
                    <a:pt x="1220676" y="649986"/>
                  </a:lnTo>
                  <a:lnTo>
                    <a:pt x="1189101" y="649986"/>
                  </a:lnTo>
                  <a:lnTo>
                    <a:pt x="1187681" y="647975"/>
                  </a:lnTo>
                  <a:close/>
                </a:path>
                <a:path w="1268095" h="762000">
                  <a:moveTo>
                    <a:pt x="1187068" y="646557"/>
                  </a:moveTo>
                  <a:lnTo>
                    <a:pt x="1187681" y="647975"/>
                  </a:lnTo>
                  <a:lnTo>
                    <a:pt x="1189101" y="649986"/>
                  </a:lnTo>
                  <a:lnTo>
                    <a:pt x="1187068" y="646557"/>
                  </a:lnTo>
                  <a:close/>
                </a:path>
                <a:path w="1268095" h="762000">
                  <a:moveTo>
                    <a:pt x="1228615" y="646557"/>
                  </a:moveTo>
                  <a:lnTo>
                    <a:pt x="1187068" y="646557"/>
                  </a:lnTo>
                  <a:lnTo>
                    <a:pt x="1189101" y="649986"/>
                  </a:lnTo>
                  <a:lnTo>
                    <a:pt x="1220676" y="649986"/>
                  </a:lnTo>
                  <a:lnTo>
                    <a:pt x="1229020" y="647500"/>
                  </a:lnTo>
                  <a:lnTo>
                    <a:pt x="1228615" y="646557"/>
                  </a:lnTo>
                  <a:close/>
                </a:path>
                <a:path w="1268095" h="762000">
                  <a:moveTo>
                    <a:pt x="38100" y="0"/>
                  </a:moveTo>
                  <a:lnTo>
                    <a:pt x="0" y="1778"/>
                  </a:lnTo>
                  <a:lnTo>
                    <a:pt x="888" y="19557"/>
                  </a:lnTo>
                  <a:lnTo>
                    <a:pt x="3682" y="39369"/>
                  </a:lnTo>
                  <a:lnTo>
                    <a:pt x="14858" y="77978"/>
                  </a:lnTo>
                  <a:lnTo>
                    <a:pt x="32512" y="115443"/>
                  </a:lnTo>
                  <a:lnTo>
                    <a:pt x="56133" y="151637"/>
                  </a:lnTo>
                  <a:lnTo>
                    <a:pt x="85343" y="186181"/>
                  </a:lnTo>
                  <a:lnTo>
                    <a:pt x="119379" y="218820"/>
                  </a:lnTo>
                  <a:lnTo>
                    <a:pt x="157861" y="249809"/>
                  </a:lnTo>
                  <a:lnTo>
                    <a:pt x="200405" y="278511"/>
                  </a:lnTo>
                  <a:lnTo>
                    <a:pt x="246379" y="304673"/>
                  </a:lnTo>
                  <a:lnTo>
                    <a:pt x="295528" y="328422"/>
                  </a:lnTo>
                  <a:lnTo>
                    <a:pt x="347344" y="349250"/>
                  </a:lnTo>
                  <a:lnTo>
                    <a:pt x="401446" y="366903"/>
                  </a:lnTo>
                  <a:lnTo>
                    <a:pt x="457453" y="381000"/>
                  </a:lnTo>
                  <a:lnTo>
                    <a:pt x="514730" y="391541"/>
                  </a:lnTo>
                  <a:lnTo>
                    <a:pt x="573024" y="398144"/>
                  </a:lnTo>
                  <a:lnTo>
                    <a:pt x="660653" y="400938"/>
                  </a:lnTo>
                  <a:lnTo>
                    <a:pt x="688593" y="402590"/>
                  </a:lnTo>
                  <a:lnTo>
                    <a:pt x="744219" y="408813"/>
                  </a:lnTo>
                  <a:lnTo>
                    <a:pt x="798956" y="418845"/>
                  </a:lnTo>
                  <a:lnTo>
                    <a:pt x="852424" y="432435"/>
                  </a:lnTo>
                  <a:lnTo>
                    <a:pt x="904113" y="449199"/>
                  </a:lnTo>
                  <a:lnTo>
                    <a:pt x="953642" y="469138"/>
                  </a:lnTo>
                  <a:lnTo>
                    <a:pt x="1000378" y="491617"/>
                  </a:lnTo>
                  <a:lnTo>
                    <a:pt x="1043939" y="516636"/>
                  </a:lnTo>
                  <a:lnTo>
                    <a:pt x="1083944" y="543687"/>
                  </a:lnTo>
                  <a:lnTo>
                    <a:pt x="1120013" y="572516"/>
                  </a:lnTo>
                  <a:lnTo>
                    <a:pt x="1151381" y="602615"/>
                  </a:lnTo>
                  <a:lnTo>
                    <a:pt x="1177798" y="633984"/>
                  </a:lnTo>
                  <a:lnTo>
                    <a:pt x="1187681" y="647975"/>
                  </a:lnTo>
                  <a:lnTo>
                    <a:pt x="1187068" y="646557"/>
                  </a:lnTo>
                  <a:lnTo>
                    <a:pt x="1228615" y="646557"/>
                  </a:lnTo>
                  <a:lnTo>
                    <a:pt x="1222120" y="631444"/>
                  </a:lnTo>
                  <a:lnTo>
                    <a:pt x="1221613" y="630174"/>
                  </a:lnTo>
                  <a:lnTo>
                    <a:pt x="1220977" y="629031"/>
                  </a:lnTo>
                  <a:lnTo>
                    <a:pt x="1220215" y="628015"/>
                  </a:lnTo>
                  <a:lnTo>
                    <a:pt x="1207642" y="610235"/>
                  </a:lnTo>
                  <a:lnTo>
                    <a:pt x="1178432" y="575818"/>
                  </a:lnTo>
                  <a:lnTo>
                    <a:pt x="1144396" y="543179"/>
                  </a:lnTo>
                  <a:lnTo>
                    <a:pt x="1106042" y="512572"/>
                  </a:lnTo>
                  <a:lnTo>
                    <a:pt x="1063498" y="483869"/>
                  </a:lnTo>
                  <a:lnTo>
                    <a:pt x="1017524" y="457707"/>
                  </a:lnTo>
                  <a:lnTo>
                    <a:pt x="968375" y="433959"/>
                  </a:lnTo>
                  <a:lnTo>
                    <a:pt x="916431" y="413257"/>
                  </a:lnTo>
                  <a:lnTo>
                    <a:pt x="862329" y="395605"/>
                  </a:lnTo>
                  <a:lnTo>
                    <a:pt x="806450" y="381507"/>
                  </a:lnTo>
                  <a:lnTo>
                    <a:pt x="749173" y="370967"/>
                  </a:lnTo>
                  <a:lnTo>
                    <a:pt x="690752" y="364490"/>
                  </a:lnTo>
                  <a:lnTo>
                    <a:pt x="604519" y="361695"/>
                  </a:lnTo>
                  <a:lnTo>
                    <a:pt x="576579" y="360172"/>
                  </a:lnTo>
                  <a:lnTo>
                    <a:pt x="520953" y="353949"/>
                  </a:lnTo>
                  <a:lnTo>
                    <a:pt x="466089" y="343916"/>
                  </a:lnTo>
                  <a:lnTo>
                    <a:pt x="412750" y="330454"/>
                  </a:lnTo>
                  <a:lnTo>
                    <a:pt x="360933" y="313563"/>
                  </a:lnTo>
                  <a:lnTo>
                    <a:pt x="311403" y="293878"/>
                  </a:lnTo>
                  <a:lnTo>
                    <a:pt x="264667" y="271272"/>
                  </a:lnTo>
                  <a:lnTo>
                    <a:pt x="220979" y="246380"/>
                  </a:lnTo>
                  <a:lnTo>
                    <a:pt x="180975" y="219456"/>
                  </a:lnTo>
                  <a:lnTo>
                    <a:pt x="145033" y="190754"/>
                  </a:lnTo>
                  <a:lnTo>
                    <a:pt x="113664" y="160655"/>
                  </a:lnTo>
                  <a:lnTo>
                    <a:pt x="87249" y="129667"/>
                  </a:lnTo>
                  <a:lnTo>
                    <a:pt x="66166" y="97790"/>
                  </a:lnTo>
                  <a:lnTo>
                    <a:pt x="45338" y="49784"/>
                  </a:lnTo>
                  <a:lnTo>
                    <a:pt x="38988" y="1778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1"/>
            <p:cNvSpPr txBox="1"/>
            <p:nvPr/>
          </p:nvSpPr>
          <p:spPr>
            <a:xfrm>
              <a:off x="5703189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≥9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90" name="object 12"/>
            <p:cNvSpPr/>
            <p:nvPr/>
          </p:nvSpPr>
          <p:spPr>
            <a:xfrm>
              <a:off x="3739896" y="2449702"/>
              <a:ext cx="579755" cy="848360"/>
            </a:xfrm>
            <a:custGeom>
              <a:avLst/>
              <a:gdLst/>
              <a:ahLst/>
              <a:cxnLst/>
              <a:rect l="l" t="t" r="r" b="b"/>
              <a:pathLst>
                <a:path w="579754" h="848360">
                  <a:moveTo>
                    <a:pt x="570992" y="107442"/>
                  </a:moveTo>
                  <a:lnTo>
                    <a:pt x="533692" y="122301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62" y="37973"/>
                  </a:lnTo>
                  <a:lnTo>
                    <a:pt x="419608" y="29718"/>
                  </a:lnTo>
                  <a:lnTo>
                    <a:pt x="369189" y="11049"/>
                  </a:lnTo>
                  <a:lnTo>
                    <a:pt x="329819" y="2794"/>
                  </a:lnTo>
                  <a:lnTo>
                    <a:pt x="289179" y="0"/>
                  </a:lnTo>
                  <a:lnTo>
                    <a:pt x="275463" y="254"/>
                  </a:lnTo>
                  <a:lnTo>
                    <a:pt x="235077" y="5588"/>
                  </a:lnTo>
                  <a:lnTo>
                    <a:pt x="182626" y="21209"/>
                  </a:lnTo>
                  <a:lnTo>
                    <a:pt x="134112" y="45212"/>
                  </a:lnTo>
                  <a:lnTo>
                    <a:pt x="90805" y="76327"/>
                  </a:lnTo>
                  <a:lnTo>
                    <a:pt x="53848" y="113538"/>
                  </a:lnTo>
                  <a:lnTo>
                    <a:pt x="25400" y="154940"/>
                  </a:lnTo>
                  <a:lnTo>
                    <a:pt x="6731" y="200279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6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301879" y="38354"/>
                  </a:lnTo>
                  <a:lnTo>
                    <a:pt x="360426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8043" y="136499"/>
                  </a:lnTo>
                  <a:lnTo>
                    <a:pt x="464820" y="149733"/>
                  </a:lnTo>
                  <a:lnTo>
                    <a:pt x="560197" y="234823"/>
                  </a:lnTo>
                  <a:lnTo>
                    <a:pt x="566928" y="155321"/>
                  </a:lnTo>
                  <a:lnTo>
                    <a:pt x="570992" y="107442"/>
                  </a:lnTo>
                  <a:close/>
                </a:path>
                <a:path w="579754" h="848360">
                  <a:moveTo>
                    <a:pt x="579247" y="601218"/>
                  </a:moveTo>
                  <a:lnTo>
                    <a:pt x="541147" y="599948"/>
                  </a:lnTo>
                  <a:lnTo>
                    <a:pt x="540766" y="610616"/>
                  </a:lnTo>
                  <a:lnTo>
                    <a:pt x="539750" y="620014"/>
                  </a:lnTo>
                  <a:lnTo>
                    <a:pt x="528955" y="657352"/>
                  </a:lnTo>
                  <a:lnTo>
                    <a:pt x="508762" y="693674"/>
                  </a:lnTo>
                  <a:lnTo>
                    <a:pt x="479806" y="728218"/>
                  </a:lnTo>
                  <a:lnTo>
                    <a:pt x="444119" y="758063"/>
                  </a:lnTo>
                  <a:lnTo>
                    <a:pt x="403225" y="782447"/>
                  </a:lnTo>
                  <a:lnTo>
                    <a:pt x="358648" y="799846"/>
                  </a:lnTo>
                  <a:lnTo>
                    <a:pt x="312547" y="808990"/>
                  </a:lnTo>
                  <a:lnTo>
                    <a:pt x="289179" y="810133"/>
                  </a:lnTo>
                  <a:lnTo>
                    <a:pt x="277368" y="809879"/>
                  </a:lnTo>
                  <a:lnTo>
                    <a:pt x="218821" y="799973"/>
                  </a:lnTo>
                  <a:lnTo>
                    <a:pt x="174244" y="783336"/>
                  </a:lnTo>
                  <a:lnTo>
                    <a:pt x="133477" y="760095"/>
                  </a:lnTo>
                  <a:lnTo>
                    <a:pt x="97917" y="731520"/>
                  </a:lnTo>
                  <a:lnTo>
                    <a:pt x="86753" y="720090"/>
                  </a:lnTo>
                  <a:lnTo>
                    <a:pt x="84429" y="717715"/>
                  </a:lnTo>
                  <a:lnTo>
                    <a:pt x="83388" y="715772"/>
                  </a:lnTo>
                  <a:lnTo>
                    <a:pt x="81153" y="711631"/>
                  </a:lnTo>
                  <a:lnTo>
                    <a:pt x="114427" y="698373"/>
                  </a:lnTo>
                  <a:lnTo>
                    <a:pt x="108153" y="692785"/>
                  </a:lnTo>
                  <a:lnTo>
                    <a:pt x="19050" y="613283"/>
                  </a:lnTo>
                  <a:lnTo>
                    <a:pt x="8255" y="740664"/>
                  </a:lnTo>
                  <a:lnTo>
                    <a:pt x="45516" y="725830"/>
                  </a:lnTo>
                  <a:lnTo>
                    <a:pt x="52197" y="738124"/>
                  </a:lnTo>
                  <a:lnTo>
                    <a:pt x="53086" y="739648"/>
                  </a:lnTo>
                  <a:lnTo>
                    <a:pt x="54102" y="741172"/>
                  </a:lnTo>
                  <a:lnTo>
                    <a:pt x="55372" y="742442"/>
                  </a:lnTo>
                  <a:lnTo>
                    <a:pt x="72898" y="760349"/>
                  </a:lnTo>
                  <a:lnTo>
                    <a:pt x="113411" y="792353"/>
                  </a:lnTo>
                  <a:lnTo>
                    <a:pt x="159639" y="818515"/>
                  </a:lnTo>
                  <a:lnTo>
                    <a:pt x="210185" y="837057"/>
                  </a:lnTo>
                  <a:lnTo>
                    <a:pt x="249428" y="845312"/>
                  </a:lnTo>
                  <a:lnTo>
                    <a:pt x="290068" y="848233"/>
                  </a:lnTo>
                  <a:lnTo>
                    <a:pt x="303911" y="847852"/>
                  </a:lnTo>
                  <a:lnTo>
                    <a:pt x="344297" y="842645"/>
                  </a:lnTo>
                  <a:lnTo>
                    <a:pt x="396748" y="827024"/>
                  </a:lnTo>
                  <a:lnTo>
                    <a:pt x="431927" y="810133"/>
                  </a:lnTo>
                  <a:lnTo>
                    <a:pt x="445135" y="802894"/>
                  </a:lnTo>
                  <a:lnTo>
                    <a:pt x="488442" y="771779"/>
                  </a:lnTo>
                  <a:lnTo>
                    <a:pt x="525399" y="734695"/>
                  </a:lnTo>
                  <a:lnTo>
                    <a:pt x="553847" y="693293"/>
                  </a:lnTo>
                  <a:lnTo>
                    <a:pt x="572516" y="647954"/>
                  </a:lnTo>
                  <a:lnTo>
                    <a:pt x="578866" y="611886"/>
                  </a:lnTo>
                  <a:lnTo>
                    <a:pt x="579247" y="60121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/>
            <p:cNvSpPr/>
            <p:nvPr/>
          </p:nvSpPr>
          <p:spPr>
            <a:xfrm>
              <a:off x="5659120" y="3049651"/>
              <a:ext cx="571500" cy="248920"/>
            </a:xfrm>
            <a:custGeom>
              <a:avLst/>
              <a:gdLst/>
              <a:ahLst/>
              <a:cxnLst/>
              <a:rect l="l" t="t" r="r" b="b"/>
              <a:pathLst>
                <a:path w="571500" h="248920">
                  <a:moveTo>
                    <a:pt x="73100" y="111720"/>
                  </a:moveTo>
                  <a:lnTo>
                    <a:pt x="37403" y="125879"/>
                  </a:lnTo>
                  <a:lnTo>
                    <a:pt x="44068" y="138175"/>
                  </a:lnTo>
                  <a:lnTo>
                    <a:pt x="44957" y="139700"/>
                  </a:lnTo>
                  <a:lnTo>
                    <a:pt x="84200" y="177165"/>
                  </a:lnTo>
                  <a:lnTo>
                    <a:pt x="127762" y="206375"/>
                  </a:lnTo>
                  <a:lnTo>
                    <a:pt x="176275" y="228854"/>
                  </a:lnTo>
                  <a:lnTo>
                    <a:pt x="227964" y="243205"/>
                  </a:lnTo>
                  <a:lnTo>
                    <a:pt x="268477" y="248031"/>
                  </a:lnTo>
                  <a:lnTo>
                    <a:pt x="282066" y="248412"/>
                  </a:lnTo>
                  <a:lnTo>
                    <a:pt x="295655" y="247904"/>
                  </a:lnTo>
                  <a:lnTo>
                    <a:pt x="336295" y="242697"/>
                  </a:lnTo>
                  <a:lnTo>
                    <a:pt x="388619" y="227075"/>
                  </a:lnTo>
                  <a:lnTo>
                    <a:pt x="423806" y="210312"/>
                  </a:lnTo>
                  <a:lnTo>
                    <a:pt x="280924" y="210312"/>
                  </a:lnTo>
                  <a:lnTo>
                    <a:pt x="269239" y="210057"/>
                  </a:lnTo>
                  <a:lnTo>
                    <a:pt x="210692" y="200151"/>
                  </a:lnTo>
                  <a:lnTo>
                    <a:pt x="166242" y="183387"/>
                  </a:lnTo>
                  <a:lnTo>
                    <a:pt x="125349" y="160147"/>
                  </a:lnTo>
                  <a:lnTo>
                    <a:pt x="89788" y="131699"/>
                  </a:lnTo>
                  <a:lnTo>
                    <a:pt x="78572" y="120015"/>
                  </a:lnTo>
                  <a:lnTo>
                    <a:pt x="77596" y="120015"/>
                  </a:lnTo>
                  <a:lnTo>
                    <a:pt x="74549" y="115824"/>
                  </a:lnTo>
                  <a:lnTo>
                    <a:pt x="75325" y="115824"/>
                  </a:lnTo>
                  <a:lnTo>
                    <a:pt x="73100" y="111720"/>
                  </a:lnTo>
                  <a:close/>
                </a:path>
                <a:path w="571500" h="248920">
                  <a:moveTo>
                    <a:pt x="533018" y="0"/>
                  </a:moveTo>
                  <a:lnTo>
                    <a:pt x="527430" y="38607"/>
                  </a:lnTo>
                  <a:lnTo>
                    <a:pt x="511809" y="75946"/>
                  </a:lnTo>
                  <a:lnTo>
                    <a:pt x="486838" y="111720"/>
                  </a:lnTo>
                  <a:lnTo>
                    <a:pt x="454532" y="143891"/>
                  </a:lnTo>
                  <a:lnTo>
                    <a:pt x="416178" y="171196"/>
                  </a:lnTo>
                  <a:lnTo>
                    <a:pt x="373125" y="192278"/>
                  </a:lnTo>
                  <a:lnTo>
                    <a:pt x="327787" y="205612"/>
                  </a:lnTo>
                  <a:lnTo>
                    <a:pt x="280924" y="210312"/>
                  </a:lnTo>
                  <a:lnTo>
                    <a:pt x="423806" y="210312"/>
                  </a:lnTo>
                  <a:lnTo>
                    <a:pt x="459485" y="188213"/>
                  </a:lnTo>
                  <a:lnTo>
                    <a:pt x="499744" y="153924"/>
                  </a:lnTo>
                  <a:lnTo>
                    <a:pt x="532383" y="114807"/>
                  </a:lnTo>
                  <a:lnTo>
                    <a:pt x="556513" y="70866"/>
                  </a:lnTo>
                  <a:lnTo>
                    <a:pt x="569467" y="24130"/>
                  </a:lnTo>
                  <a:lnTo>
                    <a:pt x="571118" y="1269"/>
                  </a:lnTo>
                  <a:lnTo>
                    <a:pt x="533018" y="0"/>
                  </a:lnTo>
                  <a:close/>
                </a:path>
                <a:path w="571500" h="248920">
                  <a:moveTo>
                    <a:pt x="10921" y="13335"/>
                  </a:moveTo>
                  <a:lnTo>
                    <a:pt x="0" y="140716"/>
                  </a:lnTo>
                  <a:lnTo>
                    <a:pt x="37403" y="125879"/>
                  </a:lnTo>
                  <a:lnTo>
                    <a:pt x="29337" y="110998"/>
                  </a:lnTo>
                  <a:lnTo>
                    <a:pt x="62864" y="92837"/>
                  </a:lnTo>
                  <a:lnTo>
                    <a:pt x="99902" y="92837"/>
                  </a:lnTo>
                  <a:lnTo>
                    <a:pt x="10921" y="13335"/>
                  </a:lnTo>
                  <a:close/>
                </a:path>
                <a:path w="571500" h="248920">
                  <a:moveTo>
                    <a:pt x="62864" y="92837"/>
                  </a:moveTo>
                  <a:lnTo>
                    <a:pt x="29337" y="110998"/>
                  </a:lnTo>
                  <a:lnTo>
                    <a:pt x="37403" y="125879"/>
                  </a:lnTo>
                  <a:lnTo>
                    <a:pt x="73100" y="111720"/>
                  </a:lnTo>
                  <a:lnTo>
                    <a:pt x="62864" y="92837"/>
                  </a:lnTo>
                  <a:close/>
                </a:path>
                <a:path w="571500" h="248920">
                  <a:moveTo>
                    <a:pt x="74549" y="115824"/>
                  </a:moveTo>
                  <a:lnTo>
                    <a:pt x="77596" y="120015"/>
                  </a:lnTo>
                  <a:lnTo>
                    <a:pt x="76331" y="117681"/>
                  </a:lnTo>
                  <a:lnTo>
                    <a:pt x="74549" y="115824"/>
                  </a:lnTo>
                  <a:close/>
                </a:path>
                <a:path w="571500" h="248920">
                  <a:moveTo>
                    <a:pt x="76331" y="117681"/>
                  </a:moveTo>
                  <a:lnTo>
                    <a:pt x="77596" y="120015"/>
                  </a:lnTo>
                  <a:lnTo>
                    <a:pt x="78572" y="120015"/>
                  </a:lnTo>
                  <a:lnTo>
                    <a:pt x="76331" y="117681"/>
                  </a:lnTo>
                  <a:close/>
                </a:path>
                <a:path w="571500" h="248920">
                  <a:moveTo>
                    <a:pt x="75325" y="115824"/>
                  </a:moveTo>
                  <a:lnTo>
                    <a:pt x="74549" y="115824"/>
                  </a:lnTo>
                  <a:lnTo>
                    <a:pt x="76331" y="117681"/>
                  </a:lnTo>
                  <a:lnTo>
                    <a:pt x="75325" y="115824"/>
                  </a:lnTo>
                  <a:close/>
                </a:path>
                <a:path w="571500" h="248920">
                  <a:moveTo>
                    <a:pt x="99902" y="92837"/>
                  </a:moveTo>
                  <a:lnTo>
                    <a:pt x="62864" y="92837"/>
                  </a:lnTo>
                  <a:lnTo>
                    <a:pt x="73100" y="111720"/>
                  </a:lnTo>
                  <a:lnTo>
                    <a:pt x="106299" y="98551"/>
                  </a:lnTo>
                  <a:lnTo>
                    <a:pt x="99902" y="92837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4"/>
            <p:cNvSpPr txBox="1"/>
            <p:nvPr/>
          </p:nvSpPr>
          <p:spPr>
            <a:xfrm>
              <a:off x="4338828" y="2690622"/>
              <a:ext cx="365125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6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93" name="object 15"/>
            <p:cNvGrpSpPr/>
            <p:nvPr/>
          </p:nvGrpSpPr>
          <p:grpSpPr>
            <a:xfrm>
              <a:off x="4238625" y="2681097"/>
              <a:ext cx="110489" cy="384810"/>
              <a:chOff x="4238625" y="2681097"/>
              <a:chExt cx="110489" cy="384810"/>
            </a:xfrm>
          </p:grpSpPr>
          <p:sp>
            <p:nvSpPr>
              <p:cNvPr id="158" name="object 16"/>
              <p:cNvSpPr/>
              <p:nvPr/>
            </p:nvSpPr>
            <p:spPr>
              <a:xfrm>
                <a:off x="4248150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17"/>
              <p:cNvSpPr/>
              <p:nvPr/>
            </p:nvSpPr>
            <p:spPr>
              <a:xfrm>
                <a:off x="4248150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4" name="object 18"/>
            <p:cNvGrpSpPr/>
            <p:nvPr/>
          </p:nvGrpSpPr>
          <p:grpSpPr>
            <a:xfrm>
              <a:off x="4694301" y="2681097"/>
              <a:ext cx="110489" cy="384810"/>
              <a:chOff x="4694301" y="2681097"/>
              <a:chExt cx="110489" cy="384810"/>
            </a:xfrm>
          </p:grpSpPr>
          <p:sp>
            <p:nvSpPr>
              <p:cNvPr id="156" name="object 19"/>
              <p:cNvSpPr/>
              <p:nvPr/>
            </p:nvSpPr>
            <p:spPr>
              <a:xfrm>
                <a:off x="47038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20"/>
              <p:cNvSpPr/>
              <p:nvPr/>
            </p:nvSpPr>
            <p:spPr>
              <a:xfrm>
                <a:off x="47038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5" name="object 21"/>
            <p:cNvSpPr txBox="1"/>
            <p:nvPr/>
          </p:nvSpPr>
          <p:spPr>
            <a:xfrm>
              <a:off x="4795265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7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96" name="object 22"/>
            <p:cNvGrpSpPr/>
            <p:nvPr/>
          </p:nvGrpSpPr>
          <p:grpSpPr>
            <a:xfrm>
              <a:off x="5151501" y="2681097"/>
              <a:ext cx="110489" cy="384810"/>
              <a:chOff x="5151501" y="2681097"/>
              <a:chExt cx="110489" cy="384810"/>
            </a:xfrm>
          </p:grpSpPr>
          <p:sp>
            <p:nvSpPr>
              <p:cNvPr id="154" name="object 23"/>
              <p:cNvSpPr/>
              <p:nvPr/>
            </p:nvSpPr>
            <p:spPr>
              <a:xfrm>
                <a:off x="51610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24"/>
              <p:cNvSpPr/>
              <p:nvPr/>
            </p:nvSpPr>
            <p:spPr>
              <a:xfrm>
                <a:off x="51610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7" name="object 25"/>
            <p:cNvSpPr txBox="1"/>
            <p:nvPr/>
          </p:nvSpPr>
          <p:spPr>
            <a:xfrm>
              <a:off x="5252465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8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98" name="object 26"/>
            <p:cNvGrpSpPr/>
            <p:nvPr/>
          </p:nvGrpSpPr>
          <p:grpSpPr>
            <a:xfrm>
              <a:off x="5608701" y="2681097"/>
              <a:ext cx="110489" cy="384810"/>
              <a:chOff x="5608701" y="2681097"/>
              <a:chExt cx="110489" cy="384810"/>
            </a:xfrm>
          </p:grpSpPr>
          <p:sp>
            <p:nvSpPr>
              <p:cNvPr id="152" name="object 27"/>
              <p:cNvSpPr/>
              <p:nvPr/>
            </p:nvSpPr>
            <p:spPr>
              <a:xfrm>
                <a:off x="56182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28"/>
              <p:cNvSpPr/>
              <p:nvPr/>
            </p:nvSpPr>
            <p:spPr>
              <a:xfrm>
                <a:off x="56182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9" name="object 29"/>
            <p:cNvSpPr txBox="1"/>
            <p:nvPr/>
          </p:nvSpPr>
          <p:spPr>
            <a:xfrm>
              <a:off x="6250685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9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00" name="object 30"/>
            <p:cNvGrpSpPr/>
            <p:nvPr/>
          </p:nvGrpSpPr>
          <p:grpSpPr>
            <a:xfrm>
              <a:off x="6149721" y="2681097"/>
              <a:ext cx="110489" cy="384810"/>
              <a:chOff x="6149721" y="2681097"/>
              <a:chExt cx="110489" cy="384810"/>
            </a:xfrm>
          </p:grpSpPr>
          <p:sp>
            <p:nvSpPr>
              <p:cNvPr id="150" name="object 31"/>
              <p:cNvSpPr/>
              <p:nvPr/>
            </p:nvSpPr>
            <p:spPr>
              <a:xfrm>
                <a:off x="615924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32"/>
              <p:cNvSpPr/>
              <p:nvPr/>
            </p:nvSpPr>
            <p:spPr>
              <a:xfrm>
                <a:off x="615924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1" name="object 33"/>
            <p:cNvGrpSpPr/>
            <p:nvPr/>
          </p:nvGrpSpPr>
          <p:grpSpPr>
            <a:xfrm>
              <a:off x="6606920" y="2681097"/>
              <a:ext cx="110489" cy="384810"/>
              <a:chOff x="6606920" y="2681097"/>
              <a:chExt cx="110489" cy="384810"/>
            </a:xfrm>
          </p:grpSpPr>
          <p:sp>
            <p:nvSpPr>
              <p:cNvPr id="148" name="object 34"/>
              <p:cNvSpPr/>
              <p:nvPr/>
            </p:nvSpPr>
            <p:spPr>
              <a:xfrm>
                <a:off x="661644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35"/>
              <p:cNvSpPr/>
              <p:nvPr/>
            </p:nvSpPr>
            <p:spPr>
              <a:xfrm>
                <a:off x="661644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2" name="object 36"/>
            <p:cNvSpPr txBox="1"/>
            <p:nvPr/>
          </p:nvSpPr>
          <p:spPr>
            <a:xfrm>
              <a:off x="6707123" y="2690622"/>
              <a:ext cx="365125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marL="69215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13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03" name="object 37"/>
            <p:cNvGrpSpPr/>
            <p:nvPr/>
          </p:nvGrpSpPr>
          <p:grpSpPr>
            <a:xfrm>
              <a:off x="7062596" y="2681097"/>
              <a:ext cx="567690" cy="384810"/>
              <a:chOff x="7062596" y="2681097"/>
              <a:chExt cx="567690" cy="384810"/>
            </a:xfrm>
          </p:grpSpPr>
          <p:sp>
            <p:nvSpPr>
              <p:cNvPr id="142" name="object 38"/>
              <p:cNvSpPr/>
              <p:nvPr/>
            </p:nvSpPr>
            <p:spPr>
              <a:xfrm>
                <a:off x="70721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3" name="object 39"/>
              <p:cNvSpPr/>
              <p:nvPr/>
            </p:nvSpPr>
            <p:spPr>
              <a:xfrm>
                <a:off x="70721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40"/>
              <p:cNvSpPr/>
              <p:nvPr/>
            </p:nvSpPr>
            <p:spPr>
              <a:xfrm>
                <a:off x="7163561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59" h="365760">
                    <a:moveTo>
                      <a:pt x="36575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59" y="365760"/>
                    </a:lnTo>
                    <a:lnTo>
                      <a:pt x="36575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41"/>
              <p:cNvSpPr/>
              <p:nvPr/>
            </p:nvSpPr>
            <p:spPr>
              <a:xfrm>
                <a:off x="7163561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59" h="365760">
                    <a:moveTo>
                      <a:pt x="0" y="365760"/>
                    </a:moveTo>
                    <a:lnTo>
                      <a:pt x="365759" y="365760"/>
                    </a:lnTo>
                    <a:lnTo>
                      <a:pt x="36575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42"/>
              <p:cNvSpPr/>
              <p:nvPr/>
            </p:nvSpPr>
            <p:spPr>
              <a:xfrm>
                <a:off x="75293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43"/>
              <p:cNvSpPr/>
              <p:nvPr/>
            </p:nvSpPr>
            <p:spPr>
              <a:xfrm>
                <a:off x="75293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4" name="object 44"/>
            <p:cNvSpPr txBox="1"/>
            <p:nvPr/>
          </p:nvSpPr>
          <p:spPr>
            <a:xfrm>
              <a:off x="2426970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1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05" name="object 45"/>
            <p:cNvGrpSpPr/>
            <p:nvPr/>
          </p:nvGrpSpPr>
          <p:grpSpPr>
            <a:xfrm>
              <a:off x="2326004" y="2681097"/>
              <a:ext cx="923925" cy="384810"/>
              <a:chOff x="2326004" y="2681097"/>
              <a:chExt cx="923925" cy="384810"/>
            </a:xfrm>
          </p:grpSpPr>
          <p:sp>
            <p:nvSpPr>
              <p:cNvPr id="138" name="object 46"/>
              <p:cNvSpPr/>
              <p:nvPr/>
            </p:nvSpPr>
            <p:spPr>
              <a:xfrm>
                <a:off x="27927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47"/>
              <p:cNvSpPr/>
              <p:nvPr/>
            </p:nvSpPr>
            <p:spPr>
              <a:xfrm>
                <a:off x="27927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48"/>
              <p:cNvSpPr/>
              <p:nvPr/>
            </p:nvSpPr>
            <p:spPr>
              <a:xfrm>
                <a:off x="2335530" y="2690621"/>
                <a:ext cx="91440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  <a:path w="914400" h="365760">
                    <a:moveTo>
                      <a:pt x="914400" y="0"/>
                    </a:moveTo>
                    <a:lnTo>
                      <a:pt x="548640" y="0"/>
                    </a:lnTo>
                    <a:lnTo>
                      <a:pt x="548640" y="365760"/>
                    </a:lnTo>
                    <a:lnTo>
                      <a:pt x="914400" y="365760"/>
                    </a:lnTo>
                    <a:lnTo>
                      <a:pt x="91440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1" name="object 49"/>
              <p:cNvSpPr/>
              <p:nvPr/>
            </p:nvSpPr>
            <p:spPr>
              <a:xfrm>
                <a:off x="23355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6" name="object 50"/>
            <p:cNvSpPr txBox="1"/>
            <p:nvPr/>
          </p:nvSpPr>
          <p:spPr>
            <a:xfrm>
              <a:off x="2884170" y="2690622"/>
              <a:ext cx="365760" cy="365760"/>
            </a:xfrm>
            <a:prstGeom prst="rect">
              <a:avLst/>
            </a:prstGeom>
            <a:ln w="19049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3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07" name="object 51"/>
            <p:cNvGrpSpPr/>
            <p:nvPr/>
          </p:nvGrpSpPr>
          <p:grpSpPr>
            <a:xfrm>
              <a:off x="3240404" y="2681097"/>
              <a:ext cx="566420" cy="384810"/>
              <a:chOff x="3240404" y="2681097"/>
              <a:chExt cx="566420" cy="384810"/>
            </a:xfrm>
          </p:grpSpPr>
          <p:sp>
            <p:nvSpPr>
              <p:cNvPr id="132" name="object 52"/>
              <p:cNvSpPr/>
              <p:nvPr/>
            </p:nvSpPr>
            <p:spPr>
              <a:xfrm>
                <a:off x="32499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3" name="object 53"/>
              <p:cNvSpPr/>
              <p:nvPr/>
            </p:nvSpPr>
            <p:spPr>
              <a:xfrm>
                <a:off x="32499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54"/>
              <p:cNvSpPr/>
              <p:nvPr/>
            </p:nvSpPr>
            <p:spPr>
              <a:xfrm>
                <a:off x="3341369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36576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60" y="365760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55"/>
              <p:cNvSpPr/>
              <p:nvPr/>
            </p:nvSpPr>
            <p:spPr>
              <a:xfrm>
                <a:off x="3341369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56"/>
              <p:cNvSpPr/>
              <p:nvPr/>
            </p:nvSpPr>
            <p:spPr>
              <a:xfrm>
                <a:off x="370560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7" name="object 57"/>
              <p:cNvSpPr/>
              <p:nvPr/>
            </p:nvSpPr>
            <p:spPr>
              <a:xfrm>
                <a:off x="370560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8" name="object 58"/>
            <p:cNvSpPr txBox="1"/>
            <p:nvPr/>
          </p:nvSpPr>
          <p:spPr>
            <a:xfrm>
              <a:off x="4338828" y="1564386"/>
              <a:ext cx="365125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1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8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5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09" name="object 59"/>
            <p:cNvGrpSpPr/>
            <p:nvPr/>
          </p:nvGrpSpPr>
          <p:grpSpPr>
            <a:xfrm>
              <a:off x="4694301" y="1554861"/>
              <a:ext cx="110489" cy="384810"/>
              <a:chOff x="4694301" y="1554861"/>
              <a:chExt cx="110489" cy="384810"/>
            </a:xfrm>
          </p:grpSpPr>
          <p:sp>
            <p:nvSpPr>
              <p:cNvPr id="130" name="object 60"/>
              <p:cNvSpPr/>
              <p:nvPr/>
            </p:nvSpPr>
            <p:spPr>
              <a:xfrm>
                <a:off x="47038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1" name="object 61"/>
              <p:cNvSpPr/>
              <p:nvPr/>
            </p:nvSpPr>
            <p:spPr>
              <a:xfrm>
                <a:off x="47038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0" name="object 62"/>
            <p:cNvGrpSpPr/>
            <p:nvPr/>
          </p:nvGrpSpPr>
          <p:grpSpPr>
            <a:xfrm>
              <a:off x="292861" y="1554861"/>
              <a:ext cx="4056379" cy="2538730"/>
              <a:chOff x="292861" y="1554861"/>
              <a:chExt cx="4056379" cy="2538730"/>
            </a:xfrm>
          </p:grpSpPr>
          <p:sp>
            <p:nvSpPr>
              <p:cNvPr id="122" name="object 63"/>
              <p:cNvSpPr/>
              <p:nvPr/>
            </p:nvSpPr>
            <p:spPr>
              <a:xfrm>
                <a:off x="4248150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64"/>
              <p:cNvSpPr/>
              <p:nvPr/>
            </p:nvSpPr>
            <p:spPr>
              <a:xfrm>
                <a:off x="4248150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4" name="object 65"/>
              <p:cNvSpPr/>
              <p:nvPr/>
            </p:nvSpPr>
            <p:spPr>
              <a:xfrm>
                <a:off x="2792729" y="2873502"/>
                <a:ext cx="429895" cy="922019"/>
              </a:xfrm>
              <a:custGeom>
                <a:avLst/>
                <a:gdLst/>
                <a:ahLst/>
                <a:cxnLst/>
                <a:rect l="l" t="t" r="r" b="b"/>
                <a:pathLst>
                  <a:path w="429894" h="922020">
                    <a:moveTo>
                      <a:pt x="429640" y="921639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rgbClr val="7E7E7E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5" name="object 66"/>
              <p:cNvSpPr/>
              <p:nvPr/>
            </p:nvSpPr>
            <p:spPr>
              <a:xfrm>
                <a:off x="3237991" y="3782821"/>
                <a:ext cx="0" cy="203835"/>
              </a:xfrm>
              <a:custGeom>
                <a:avLst/>
                <a:gdLst/>
                <a:ahLst/>
                <a:cxnLst/>
                <a:rect l="l" t="t" r="r" b="b"/>
                <a:pathLst>
                  <a:path h="203835">
                    <a:moveTo>
                      <a:pt x="0" y="0"/>
                    </a:moveTo>
                    <a:lnTo>
                      <a:pt x="0" y="203707"/>
                    </a:lnTo>
                  </a:path>
                </a:pathLst>
              </a:custGeom>
              <a:ln w="1270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6" name="object 67"/>
              <p:cNvSpPr/>
              <p:nvPr/>
            </p:nvSpPr>
            <p:spPr>
              <a:xfrm>
                <a:off x="314705" y="2873502"/>
                <a:ext cx="2112645" cy="922019"/>
              </a:xfrm>
              <a:custGeom>
                <a:avLst/>
                <a:gdLst/>
                <a:ahLst/>
                <a:cxnLst/>
                <a:rect l="l" t="t" r="r" b="b"/>
                <a:pathLst>
                  <a:path w="2112645" h="922020">
                    <a:moveTo>
                      <a:pt x="0" y="921639"/>
                    </a:moveTo>
                    <a:lnTo>
                      <a:pt x="2112391" y="0"/>
                    </a:lnTo>
                  </a:path>
                </a:pathLst>
              </a:custGeom>
              <a:ln w="28575">
                <a:solidFill>
                  <a:srgbClr val="7E7E7E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7" name="object 68"/>
              <p:cNvSpPr/>
              <p:nvPr/>
            </p:nvSpPr>
            <p:spPr>
              <a:xfrm>
                <a:off x="299211" y="3782821"/>
                <a:ext cx="0" cy="203835"/>
              </a:xfrm>
              <a:custGeom>
                <a:avLst/>
                <a:gdLst/>
                <a:ahLst/>
                <a:cxnLst/>
                <a:rect l="l" t="t" r="r" b="b"/>
                <a:pathLst>
                  <a:path h="203835">
                    <a:moveTo>
                      <a:pt x="0" y="0"/>
                    </a:moveTo>
                    <a:lnTo>
                      <a:pt x="0" y="203707"/>
                    </a:lnTo>
                  </a:path>
                </a:pathLst>
              </a:custGeom>
              <a:ln w="1270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69"/>
              <p:cNvSpPr/>
              <p:nvPr/>
            </p:nvSpPr>
            <p:spPr>
              <a:xfrm>
                <a:off x="305561" y="3550158"/>
                <a:ext cx="2926080" cy="530860"/>
              </a:xfrm>
              <a:custGeom>
                <a:avLst/>
                <a:gdLst/>
                <a:ahLst/>
                <a:cxnLst/>
                <a:rect l="l" t="t" r="r" b="b"/>
                <a:pathLst>
                  <a:path w="2926080" h="530860">
                    <a:moveTo>
                      <a:pt x="2926080" y="0"/>
                    </a:moveTo>
                    <a:lnTo>
                      <a:pt x="0" y="0"/>
                    </a:lnTo>
                    <a:lnTo>
                      <a:pt x="0" y="530352"/>
                    </a:lnTo>
                    <a:lnTo>
                      <a:pt x="2926080" y="530352"/>
                    </a:lnTo>
                    <a:lnTo>
                      <a:pt x="292608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70"/>
              <p:cNvSpPr/>
              <p:nvPr/>
            </p:nvSpPr>
            <p:spPr>
              <a:xfrm>
                <a:off x="305561" y="3550158"/>
                <a:ext cx="2926080" cy="530860"/>
              </a:xfrm>
              <a:custGeom>
                <a:avLst/>
                <a:gdLst/>
                <a:ahLst/>
                <a:cxnLst/>
                <a:rect l="l" t="t" r="r" b="b"/>
                <a:pathLst>
                  <a:path w="2926080" h="530860">
                    <a:moveTo>
                      <a:pt x="0" y="530352"/>
                    </a:moveTo>
                    <a:lnTo>
                      <a:pt x="2926080" y="530352"/>
                    </a:lnTo>
                    <a:lnTo>
                      <a:pt x="2926080" y="0"/>
                    </a:lnTo>
                    <a:lnTo>
                      <a:pt x="0" y="0"/>
                    </a:lnTo>
                    <a:lnTo>
                      <a:pt x="0" y="530352"/>
                    </a:lnTo>
                    <a:close/>
                  </a:path>
                </a:pathLst>
              </a:custGeom>
              <a:ln w="2540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1" name="object 71"/>
            <p:cNvSpPr txBox="1"/>
            <p:nvPr/>
          </p:nvSpPr>
          <p:spPr>
            <a:xfrm>
              <a:off x="4795265" y="1564386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1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8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9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12" name="object 72"/>
            <p:cNvGrpSpPr/>
            <p:nvPr/>
          </p:nvGrpSpPr>
          <p:grpSpPr>
            <a:xfrm>
              <a:off x="5151501" y="1554861"/>
              <a:ext cx="1070610" cy="1143635"/>
              <a:chOff x="5151501" y="1554861"/>
              <a:chExt cx="1070610" cy="1143635"/>
            </a:xfrm>
          </p:grpSpPr>
          <p:sp>
            <p:nvSpPr>
              <p:cNvPr id="115" name="object 73"/>
              <p:cNvSpPr/>
              <p:nvPr/>
            </p:nvSpPr>
            <p:spPr>
              <a:xfrm>
                <a:off x="51610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74"/>
              <p:cNvSpPr/>
              <p:nvPr/>
            </p:nvSpPr>
            <p:spPr>
              <a:xfrm>
                <a:off x="51610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75"/>
              <p:cNvSpPr/>
              <p:nvPr/>
            </p:nvSpPr>
            <p:spPr>
              <a:xfrm>
                <a:off x="5252466" y="1564386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365760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365760" y="365759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76"/>
              <p:cNvSpPr/>
              <p:nvPr/>
            </p:nvSpPr>
            <p:spPr>
              <a:xfrm>
                <a:off x="5252466" y="1564386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59"/>
                    </a:moveTo>
                    <a:lnTo>
                      <a:pt x="365760" y="365759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77"/>
              <p:cNvSpPr/>
              <p:nvPr/>
            </p:nvSpPr>
            <p:spPr>
              <a:xfrm>
                <a:off x="56182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78"/>
              <p:cNvSpPr/>
              <p:nvPr/>
            </p:nvSpPr>
            <p:spPr>
              <a:xfrm>
                <a:off x="56182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79"/>
              <p:cNvSpPr/>
              <p:nvPr/>
            </p:nvSpPr>
            <p:spPr>
              <a:xfrm>
                <a:off x="5650992" y="2449702"/>
                <a:ext cx="571500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248285">
                    <a:moveTo>
                      <a:pt x="289179" y="0"/>
                    </a:moveTo>
                    <a:lnTo>
                      <a:pt x="248412" y="3175"/>
                    </a:lnTo>
                    <a:lnTo>
                      <a:pt x="208280" y="12319"/>
                    </a:lnTo>
                    <a:lnTo>
                      <a:pt x="157861" y="32258"/>
                    </a:lnTo>
                    <a:lnTo>
                      <a:pt x="111760" y="60071"/>
                    </a:lnTo>
                    <a:lnTo>
                      <a:pt x="71374" y="94234"/>
                    </a:lnTo>
                    <a:lnTo>
                      <a:pt x="38608" y="133477"/>
                    </a:lnTo>
                    <a:lnTo>
                      <a:pt x="14605" y="177292"/>
                    </a:lnTo>
                    <a:lnTo>
                      <a:pt x="1650" y="224155"/>
                    </a:lnTo>
                    <a:lnTo>
                      <a:pt x="0" y="246888"/>
                    </a:lnTo>
                    <a:lnTo>
                      <a:pt x="38100" y="248285"/>
                    </a:lnTo>
                    <a:lnTo>
                      <a:pt x="38481" y="237617"/>
                    </a:lnTo>
                    <a:lnTo>
                      <a:pt x="39497" y="228219"/>
                    </a:lnTo>
                    <a:lnTo>
                      <a:pt x="50165" y="190754"/>
                    </a:lnTo>
                    <a:lnTo>
                      <a:pt x="70485" y="154432"/>
                    </a:lnTo>
                    <a:lnTo>
                      <a:pt x="99441" y="120015"/>
                    </a:lnTo>
                    <a:lnTo>
                      <a:pt x="135128" y="90170"/>
                    </a:lnTo>
                    <a:lnTo>
                      <a:pt x="176022" y="65659"/>
                    </a:lnTo>
                    <a:lnTo>
                      <a:pt x="220725" y="48387"/>
                    </a:lnTo>
                    <a:lnTo>
                      <a:pt x="266700" y="39243"/>
                    </a:lnTo>
                    <a:lnTo>
                      <a:pt x="290068" y="37973"/>
                    </a:lnTo>
                    <a:lnTo>
                      <a:pt x="435774" y="37973"/>
                    </a:lnTo>
                    <a:lnTo>
                      <a:pt x="419608" y="29718"/>
                    </a:lnTo>
                    <a:lnTo>
                      <a:pt x="369188" y="11049"/>
                    </a:lnTo>
                    <a:lnTo>
                      <a:pt x="329819" y="2794"/>
                    </a:lnTo>
                    <a:lnTo>
                      <a:pt x="302768" y="254"/>
                    </a:lnTo>
                    <a:lnTo>
                      <a:pt x="289179" y="0"/>
                    </a:lnTo>
                    <a:close/>
                  </a:path>
                  <a:path w="571500" h="248285">
                    <a:moveTo>
                      <a:pt x="498050" y="136496"/>
                    </a:moveTo>
                    <a:lnTo>
                      <a:pt x="464820" y="149733"/>
                    </a:lnTo>
                    <a:lnTo>
                      <a:pt x="560197" y="234823"/>
                    </a:lnTo>
                    <a:lnTo>
                      <a:pt x="566934" y="155321"/>
                    </a:lnTo>
                    <a:lnTo>
                      <a:pt x="508254" y="155321"/>
                    </a:lnTo>
                    <a:lnTo>
                      <a:pt x="498050" y="136496"/>
                    </a:lnTo>
                    <a:close/>
                  </a:path>
                  <a:path w="571500" h="248285">
                    <a:moveTo>
                      <a:pt x="533695" y="122298"/>
                    </a:moveTo>
                    <a:lnTo>
                      <a:pt x="498050" y="136496"/>
                    </a:lnTo>
                    <a:lnTo>
                      <a:pt x="508254" y="155321"/>
                    </a:lnTo>
                    <a:lnTo>
                      <a:pt x="541782" y="137287"/>
                    </a:lnTo>
                    <a:lnTo>
                      <a:pt x="533695" y="122298"/>
                    </a:lnTo>
                    <a:close/>
                  </a:path>
                  <a:path w="571500" h="248285">
                    <a:moveTo>
                      <a:pt x="570992" y="107442"/>
                    </a:moveTo>
                    <a:lnTo>
                      <a:pt x="533695" y="122298"/>
                    </a:lnTo>
                    <a:lnTo>
                      <a:pt x="541782" y="137287"/>
                    </a:lnTo>
                    <a:lnTo>
                      <a:pt x="508254" y="155321"/>
                    </a:lnTo>
                    <a:lnTo>
                      <a:pt x="566934" y="155321"/>
                    </a:lnTo>
                    <a:lnTo>
                      <a:pt x="570992" y="107442"/>
                    </a:lnTo>
                    <a:close/>
                  </a:path>
                  <a:path w="571500" h="248285">
                    <a:moveTo>
                      <a:pt x="494805" y="130510"/>
                    </a:moveTo>
                    <a:lnTo>
                      <a:pt x="498050" y="136496"/>
                    </a:lnTo>
                    <a:lnTo>
                      <a:pt x="508500" y="132334"/>
                    </a:lnTo>
                    <a:lnTo>
                      <a:pt x="496570" y="132334"/>
                    </a:lnTo>
                    <a:lnTo>
                      <a:pt x="494805" y="130510"/>
                    </a:lnTo>
                    <a:close/>
                  </a:path>
                  <a:path w="571500" h="248285">
                    <a:moveTo>
                      <a:pt x="493522" y="128143"/>
                    </a:moveTo>
                    <a:lnTo>
                      <a:pt x="494805" y="130510"/>
                    </a:lnTo>
                    <a:lnTo>
                      <a:pt x="496570" y="132334"/>
                    </a:lnTo>
                    <a:lnTo>
                      <a:pt x="493522" y="128143"/>
                    </a:lnTo>
                    <a:close/>
                  </a:path>
                  <a:path w="571500" h="248285">
                    <a:moveTo>
                      <a:pt x="519021" y="128143"/>
                    </a:moveTo>
                    <a:lnTo>
                      <a:pt x="493522" y="128143"/>
                    </a:lnTo>
                    <a:lnTo>
                      <a:pt x="496570" y="132334"/>
                    </a:lnTo>
                    <a:lnTo>
                      <a:pt x="508500" y="132334"/>
                    </a:lnTo>
                    <a:lnTo>
                      <a:pt x="519021" y="128143"/>
                    </a:lnTo>
                    <a:close/>
                  </a:path>
                  <a:path w="571500" h="248285">
                    <a:moveTo>
                      <a:pt x="435774" y="37973"/>
                    </a:moveTo>
                    <a:lnTo>
                      <a:pt x="290068" y="37973"/>
                    </a:lnTo>
                    <a:lnTo>
                      <a:pt x="301879" y="38354"/>
                    </a:lnTo>
                    <a:lnTo>
                      <a:pt x="313563" y="39243"/>
                    </a:lnTo>
                    <a:lnTo>
                      <a:pt x="360425" y="48260"/>
                    </a:lnTo>
                    <a:lnTo>
                      <a:pt x="405003" y="64897"/>
                    </a:lnTo>
                    <a:lnTo>
                      <a:pt x="445770" y="88138"/>
                    </a:lnTo>
                    <a:lnTo>
                      <a:pt x="481330" y="116586"/>
                    </a:lnTo>
                    <a:lnTo>
                      <a:pt x="494805" y="130510"/>
                    </a:lnTo>
                    <a:lnTo>
                      <a:pt x="493522" y="128143"/>
                    </a:lnTo>
                    <a:lnTo>
                      <a:pt x="519021" y="128143"/>
                    </a:lnTo>
                    <a:lnTo>
                      <a:pt x="533695" y="122298"/>
                    </a:lnTo>
                    <a:lnTo>
                      <a:pt x="527050" y="109982"/>
                    </a:lnTo>
                    <a:lnTo>
                      <a:pt x="526161" y="108458"/>
                    </a:lnTo>
                    <a:lnTo>
                      <a:pt x="525145" y="107061"/>
                    </a:lnTo>
                    <a:lnTo>
                      <a:pt x="523875" y="105791"/>
                    </a:lnTo>
                    <a:lnTo>
                      <a:pt x="506349" y="87884"/>
                    </a:lnTo>
                    <a:lnTo>
                      <a:pt x="486918" y="70993"/>
                    </a:lnTo>
                    <a:lnTo>
                      <a:pt x="465963" y="55753"/>
                    </a:lnTo>
                    <a:lnTo>
                      <a:pt x="443484" y="41910"/>
                    </a:lnTo>
                    <a:lnTo>
                      <a:pt x="435774" y="37973"/>
                    </a:lnTo>
                    <a:close/>
                  </a:path>
                </a:pathLst>
              </a:custGeom>
              <a:solidFill>
                <a:srgbClr val="6363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3" name="object 80"/>
            <p:cNvSpPr txBox="1"/>
            <p:nvPr/>
          </p:nvSpPr>
          <p:spPr>
            <a:xfrm>
              <a:off x="228701" y="1259585"/>
              <a:ext cx="33788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120" dirty="0">
                  <a:solidFill>
                    <a:srgbClr val="636363"/>
                  </a:solidFill>
                  <a:latin typeface="Trebuchet MS"/>
                  <a:cs typeface="Trebuchet MS"/>
                </a:rPr>
                <a:t>Insert</a:t>
              </a:r>
              <a:r>
                <a:rPr sz="2400" b="1" spc="445" dirty="0">
                  <a:solidFill>
                    <a:srgbClr val="636363"/>
                  </a:solidFill>
                  <a:latin typeface="Trebuchet MS"/>
                  <a:cs typeface="Trebuchet MS"/>
                </a:rPr>
                <a:t> </a:t>
              </a:r>
              <a:r>
                <a:rPr sz="2400" b="1" spc="45" dirty="0">
                  <a:solidFill>
                    <a:srgbClr val="636363"/>
                  </a:solidFill>
                  <a:latin typeface="Trebuchet MS"/>
                  <a:cs typeface="Trebuchet MS"/>
                </a:rPr>
                <a:t>&lt;6,</a:t>
              </a:r>
              <a:r>
                <a:rPr sz="2400" b="1" spc="45" dirty="0">
                  <a:solidFill>
                    <a:srgbClr val="EE3D42"/>
                  </a:solidFill>
                  <a:latin typeface="Trebuchet MS"/>
                  <a:cs typeface="Trebuchet MS"/>
                </a:rPr>
                <a:t>(Page,Slot)</a:t>
              </a:r>
              <a:r>
                <a:rPr sz="2400" b="1" spc="45" dirty="0">
                  <a:solidFill>
                    <a:srgbClr val="636363"/>
                  </a:solidFill>
                  <a:latin typeface="Trebuchet MS"/>
                  <a:cs typeface="Trebuchet MS"/>
                </a:rPr>
                <a:t>&gt;</a:t>
              </a:r>
              <a:endParaRPr sz="2400" dirty="0">
                <a:latin typeface="Trebuchet MS"/>
                <a:cs typeface="Trebuchet MS"/>
              </a:endParaRPr>
            </a:p>
          </p:txBody>
        </p:sp>
        <p:sp>
          <p:nvSpPr>
            <p:cNvPr id="114" name="object 81"/>
            <p:cNvSpPr txBox="1"/>
            <p:nvPr/>
          </p:nvSpPr>
          <p:spPr>
            <a:xfrm>
              <a:off x="333552" y="3607875"/>
              <a:ext cx="2870835" cy="4527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3495"/>
                </a:lnSpc>
              </a:pPr>
              <a:r>
                <a:rPr sz="3200" b="1" spc="-95" dirty="0">
                  <a:solidFill>
                    <a:srgbClr val="EE3D42"/>
                  </a:solidFill>
                  <a:latin typeface="Trebuchet MS"/>
                  <a:cs typeface="Trebuchet MS"/>
                </a:rPr>
                <a:t>&lt;Key,RecordId&gt;</a:t>
              </a:r>
              <a:endParaRPr sz="3200" dirty="0">
                <a:latin typeface="Trebuchet MS"/>
                <a:cs typeface="Trebuchet MS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913430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58811"/>
          </a:xfrm>
        </p:spPr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</a:t>
            </a:r>
            <a:r>
              <a:rPr kumimoji="1" lang="en-US" altLang="zh-CN" dirty="0"/>
              <a:t>-</a:t>
            </a:r>
            <a:r>
              <a:rPr kumimoji="1" lang="zh-CN" altLang="en-US" dirty="0"/>
              <a:t>附加记录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178" name="组 177"/>
          <p:cNvGrpSpPr/>
          <p:nvPr/>
        </p:nvGrpSpPr>
        <p:grpSpPr>
          <a:xfrm>
            <a:off x="228701" y="1259585"/>
            <a:ext cx="8896884" cy="2834006"/>
            <a:chOff x="228701" y="1259585"/>
            <a:chExt cx="8896884" cy="2834006"/>
          </a:xfrm>
        </p:grpSpPr>
        <p:sp>
          <p:nvSpPr>
            <p:cNvPr id="179" name="object 5"/>
            <p:cNvSpPr/>
            <p:nvPr/>
          </p:nvSpPr>
          <p:spPr>
            <a:xfrm>
              <a:off x="2598801" y="1929510"/>
              <a:ext cx="2169795" cy="762000"/>
            </a:xfrm>
            <a:custGeom>
              <a:avLst/>
              <a:gdLst/>
              <a:ahLst/>
              <a:cxnLst/>
              <a:rect l="l" t="t" r="r" b="b"/>
              <a:pathLst>
                <a:path w="2169795" h="762000">
                  <a:moveTo>
                    <a:pt x="1713230" y="1270"/>
                  </a:moveTo>
                  <a:lnTo>
                    <a:pt x="1675130" y="0"/>
                  </a:lnTo>
                  <a:lnTo>
                    <a:pt x="1674876" y="9017"/>
                  </a:lnTo>
                  <a:lnTo>
                    <a:pt x="1673987" y="16383"/>
                  </a:lnTo>
                  <a:lnTo>
                    <a:pt x="1657985" y="63627"/>
                  </a:lnTo>
                  <a:lnTo>
                    <a:pt x="1623568" y="111252"/>
                  </a:lnTo>
                  <a:lnTo>
                    <a:pt x="1590929" y="142875"/>
                  </a:lnTo>
                  <a:lnTo>
                    <a:pt x="1550797" y="173863"/>
                  </a:lnTo>
                  <a:lnTo>
                    <a:pt x="1504188" y="203454"/>
                  </a:lnTo>
                  <a:lnTo>
                    <a:pt x="1451483" y="231648"/>
                  </a:lnTo>
                  <a:lnTo>
                    <a:pt x="1393317" y="257810"/>
                  </a:lnTo>
                  <a:lnTo>
                    <a:pt x="1330579" y="281813"/>
                  </a:lnTo>
                  <a:lnTo>
                    <a:pt x="1263777" y="303276"/>
                  </a:lnTo>
                  <a:lnTo>
                    <a:pt x="1193546" y="321691"/>
                  </a:lnTo>
                  <a:lnTo>
                    <a:pt x="1120521" y="337185"/>
                  </a:lnTo>
                  <a:lnTo>
                    <a:pt x="1045337" y="349123"/>
                  </a:lnTo>
                  <a:lnTo>
                    <a:pt x="1007237" y="353695"/>
                  </a:lnTo>
                  <a:lnTo>
                    <a:pt x="968629" y="357251"/>
                  </a:lnTo>
                  <a:lnTo>
                    <a:pt x="930021" y="359918"/>
                  </a:lnTo>
                  <a:lnTo>
                    <a:pt x="891032" y="361442"/>
                  </a:lnTo>
                  <a:lnTo>
                    <a:pt x="812927" y="362712"/>
                  </a:lnTo>
                  <a:lnTo>
                    <a:pt x="773176" y="364363"/>
                  </a:lnTo>
                  <a:lnTo>
                    <a:pt x="733425" y="367030"/>
                  </a:lnTo>
                  <a:lnTo>
                    <a:pt x="693915" y="370713"/>
                  </a:lnTo>
                  <a:lnTo>
                    <a:pt x="654812" y="375539"/>
                  </a:lnTo>
                  <a:lnTo>
                    <a:pt x="616077" y="381127"/>
                  </a:lnTo>
                  <a:lnTo>
                    <a:pt x="577723" y="387731"/>
                  </a:lnTo>
                  <a:lnTo>
                    <a:pt x="540004" y="395097"/>
                  </a:lnTo>
                  <a:lnTo>
                    <a:pt x="466344" y="412623"/>
                  </a:lnTo>
                  <a:lnTo>
                    <a:pt x="395859" y="433197"/>
                  </a:lnTo>
                  <a:lnTo>
                    <a:pt x="329057" y="456565"/>
                  </a:lnTo>
                  <a:lnTo>
                    <a:pt x="266446" y="482600"/>
                  </a:lnTo>
                  <a:lnTo>
                    <a:pt x="208788" y="510921"/>
                  </a:lnTo>
                  <a:lnTo>
                    <a:pt x="156464" y="541401"/>
                  </a:lnTo>
                  <a:lnTo>
                    <a:pt x="110236" y="573786"/>
                  </a:lnTo>
                  <a:lnTo>
                    <a:pt x="70485" y="607822"/>
                  </a:lnTo>
                  <a:lnTo>
                    <a:pt x="53340" y="625475"/>
                  </a:lnTo>
                  <a:lnTo>
                    <a:pt x="52324" y="626491"/>
                  </a:lnTo>
                  <a:lnTo>
                    <a:pt x="50800" y="628777"/>
                  </a:lnTo>
                  <a:lnTo>
                    <a:pt x="38201" y="649401"/>
                  </a:lnTo>
                  <a:lnTo>
                    <a:pt x="0" y="634238"/>
                  </a:lnTo>
                  <a:lnTo>
                    <a:pt x="11049" y="761619"/>
                  </a:lnTo>
                  <a:lnTo>
                    <a:pt x="98907" y="683006"/>
                  </a:lnTo>
                  <a:lnTo>
                    <a:pt x="106299" y="676402"/>
                  </a:lnTo>
                  <a:lnTo>
                    <a:pt x="74142" y="663651"/>
                  </a:lnTo>
                  <a:lnTo>
                    <a:pt x="81292" y="651891"/>
                  </a:lnTo>
                  <a:lnTo>
                    <a:pt x="82207" y="650392"/>
                  </a:lnTo>
                  <a:lnTo>
                    <a:pt x="113538" y="620141"/>
                  </a:lnTo>
                  <a:lnTo>
                    <a:pt x="153797" y="589026"/>
                  </a:lnTo>
                  <a:lnTo>
                    <a:pt x="200406" y="559181"/>
                  </a:lnTo>
                  <a:lnTo>
                    <a:pt x="253238" y="530860"/>
                  </a:lnTo>
                  <a:lnTo>
                    <a:pt x="311277" y="504698"/>
                  </a:lnTo>
                  <a:lnTo>
                    <a:pt x="374142" y="480695"/>
                  </a:lnTo>
                  <a:lnTo>
                    <a:pt x="440817" y="459232"/>
                  </a:lnTo>
                  <a:lnTo>
                    <a:pt x="511175" y="440563"/>
                  </a:lnTo>
                  <a:lnTo>
                    <a:pt x="584200" y="425323"/>
                  </a:lnTo>
                  <a:lnTo>
                    <a:pt x="659257" y="413258"/>
                  </a:lnTo>
                  <a:lnTo>
                    <a:pt x="697484" y="408686"/>
                  </a:lnTo>
                  <a:lnTo>
                    <a:pt x="735965" y="405003"/>
                  </a:lnTo>
                  <a:lnTo>
                    <a:pt x="774700" y="402336"/>
                  </a:lnTo>
                  <a:lnTo>
                    <a:pt x="813562" y="400812"/>
                  </a:lnTo>
                  <a:lnTo>
                    <a:pt x="892556" y="399542"/>
                  </a:lnTo>
                  <a:lnTo>
                    <a:pt x="932561" y="397891"/>
                  </a:lnTo>
                  <a:lnTo>
                    <a:pt x="972185" y="395224"/>
                  </a:lnTo>
                  <a:lnTo>
                    <a:pt x="1011682" y="391541"/>
                  </a:lnTo>
                  <a:lnTo>
                    <a:pt x="1050925" y="386715"/>
                  </a:lnTo>
                  <a:lnTo>
                    <a:pt x="1089660" y="381127"/>
                  </a:lnTo>
                  <a:lnTo>
                    <a:pt x="1128014" y="374523"/>
                  </a:lnTo>
                  <a:lnTo>
                    <a:pt x="1165733" y="367030"/>
                  </a:lnTo>
                  <a:lnTo>
                    <a:pt x="1202944" y="358648"/>
                  </a:lnTo>
                  <a:lnTo>
                    <a:pt x="1274953" y="339598"/>
                  </a:lnTo>
                  <a:lnTo>
                    <a:pt x="1343787" y="317627"/>
                  </a:lnTo>
                  <a:lnTo>
                    <a:pt x="1408557" y="292862"/>
                  </a:lnTo>
                  <a:lnTo>
                    <a:pt x="1468882" y="265557"/>
                  </a:lnTo>
                  <a:lnTo>
                    <a:pt x="1524000" y="235966"/>
                  </a:lnTo>
                  <a:lnTo>
                    <a:pt x="1573403" y="204470"/>
                  </a:lnTo>
                  <a:lnTo>
                    <a:pt x="1616583" y="171069"/>
                  </a:lnTo>
                  <a:lnTo>
                    <a:pt x="1652778" y="135763"/>
                  </a:lnTo>
                  <a:lnTo>
                    <a:pt x="1681353" y="98806"/>
                  </a:lnTo>
                  <a:lnTo>
                    <a:pt x="1701292" y="60579"/>
                  </a:lnTo>
                  <a:lnTo>
                    <a:pt x="1711960" y="20447"/>
                  </a:lnTo>
                  <a:lnTo>
                    <a:pt x="1712976" y="10160"/>
                  </a:lnTo>
                  <a:lnTo>
                    <a:pt x="1713230" y="1270"/>
                  </a:lnTo>
                  <a:close/>
                </a:path>
                <a:path w="2169795" h="762000">
                  <a:moveTo>
                    <a:pt x="2039620" y="361569"/>
                  </a:moveTo>
                  <a:lnTo>
                    <a:pt x="2038946" y="361645"/>
                  </a:lnTo>
                  <a:lnTo>
                    <a:pt x="2038692" y="361746"/>
                  </a:lnTo>
                  <a:lnTo>
                    <a:pt x="2039620" y="361569"/>
                  </a:lnTo>
                  <a:close/>
                </a:path>
                <a:path w="2169795" h="762000">
                  <a:moveTo>
                    <a:pt x="2169541" y="1016"/>
                  </a:moveTo>
                  <a:lnTo>
                    <a:pt x="2131568" y="254"/>
                  </a:lnTo>
                  <a:lnTo>
                    <a:pt x="2130806" y="35941"/>
                  </a:lnTo>
                  <a:lnTo>
                    <a:pt x="2128901" y="70612"/>
                  </a:lnTo>
                  <a:lnTo>
                    <a:pt x="2121789" y="138049"/>
                  </a:lnTo>
                  <a:lnTo>
                    <a:pt x="2110740" y="200914"/>
                  </a:lnTo>
                  <a:lnTo>
                    <a:pt x="2096516" y="257048"/>
                  </a:lnTo>
                  <a:lnTo>
                    <a:pt x="2080006" y="303657"/>
                  </a:lnTo>
                  <a:lnTo>
                    <a:pt x="2062099" y="338455"/>
                  </a:lnTo>
                  <a:lnTo>
                    <a:pt x="2039620" y="361238"/>
                  </a:lnTo>
                  <a:lnTo>
                    <a:pt x="2039620" y="361569"/>
                  </a:lnTo>
                  <a:lnTo>
                    <a:pt x="2038654" y="361759"/>
                  </a:lnTo>
                  <a:lnTo>
                    <a:pt x="2038946" y="361645"/>
                  </a:lnTo>
                  <a:lnTo>
                    <a:pt x="2039620" y="361569"/>
                  </a:lnTo>
                  <a:lnTo>
                    <a:pt x="2039620" y="361238"/>
                  </a:lnTo>
                  <a:lnTo>
                    <a:pt x="2037803" y="361746"/>
                  </a:lnTo>
                  <a:lnTo>
                    <a:pt x="2038832" y="361645"/>
                  </a:lnTo>
                  <a:lnTo>
                    <a:pt x="2037753" y="361759"/>
                  </a:lnTo>
                  <a:lnTo>
                    <a:pt x="2036572" y="361873"/>
                  </a:lnTo>
                  <a:lnTo>
                    <a:pt x="2036572" y="399923"/>
                  </a:lnTo>
                  <a:lnTo>
                    <a:pt x="2033968" y="400405"/>
                  </a:lnTo>
                  <a:lnTo>
                    <a:pt x="2033689" y="400494"/>
                  </a:lnTo>
                  <a:lnTo>
                    <a:pt x="2033917" y="400405"/>
                  </a:lnTo>
                  <a:lnTo>
                    <a:pt x="2034159" y="400304"/>
                  </a:lnTo>
                  <a:lnTo>
                    <a:pt x="2033993" y="400392"/>
                  </a:lnTo>
                  <a:lnTo>
                    <a:pt x="2034438" y="400304"/>
                  </a:lnTo>
                  <a:lnTo>
                    <a:pt x="2036572" y="399923"/>
                  </a:lnTo>
                  <a:lnTo>
                    <a:pt x="2036572" y="361873"/>
                  </a:lnTo>
                  <a:lnTo>
                    <a:pt x="2034286" y="362077"/>
                  </a:lnTo>
                  <a:lnTo>
                    <a:pt x="2033663" y="362153"/>
                  </a:lnTo>
                  <a:lnTo>
                    <a:pt x="2033663" y="400507"/>
                  </a:lnTo>
                  <a:lnTo>
                    <a:pt x="2031238" y="401447"/>
                  </a:lnTo>
                  <a:lnTo>
                    <a:pt x="2033498" y="400558"/>
                  </a:lnTo>
                  <a:lnTo>
                    <a:pt x="2033663" y="400507"/>
                  </a:lnTo>
                  <a:lnTo>
                    <a:pt x="2033663" y="362153"/>
                  </a:lnTo>
                  <a:lnTo>
                    <a:pt x="2011807" y="368935"/>
                  </a:lnTo>
                  <a:lnTo>
                    <a:pt x="2010918" y="369316"/>
                  </a:lnTo>
                  <a:lnTo>
                    <a:pt x="2010156" y="369824"/>
                  </a:lnTo>
                  <a:lnTo>
                    <a:pt x="2009267" y="370332"/>
                  </a:lnTo>
                  <a:lnTo>
                    <a:pt x="2004060" y="374142"/>
                  </a:lnTo>
                  <a:lnTo>
                    <a:pt x="1978787" y="402971"/>
                  </a:lnTo>
                  <a:lnTo>
                    <a:pt x="1957705" y="443484"/>
                  </a:lnTo>
                  <a:lnTo>
                    <a:pt x="1943900" y="480949"/>
                  </a:lnTo>
                  <a:lnTo>
                    <a:pt x="1931797" y="522732"/>
                  </a:lnTo>
                  <a:lnTo>
                    <a:pt x="1918462" y="585343"/>
                  </a:lnTo>
                  <a:lnTo>
                    <a:pt x="1910448" y="646391"/>
                  </a:lnTo>
                  <a:lnTo>
                    <a:pt x="1871726" y="644144"/>
                  </a:lnTo>
                  <a:lnTo>
                    <a:pt x="1922145" y="761619"/>
                  </a:lnTo>
                  <a:lnTo>
                    <a:pt x="1975815" y="668274"/>
                  </a:lnTo>
                  <a:lnTo>
                    <a:pt x="1985899" y="650748"/>
                  </a:lnTo>
                  <a:lnTo>
                    <a:pt x="1948497" y="648589"/>
                  </a:lnTo>
                  <a:lnTo>
                    <a:pt x="1950720" y="624840"/>
                  </a:lnTo>
                  <a:lnTo>
                    <a:pt x="1955800" y="592582"/>
                  </a:lnTo>
                  <a:lnTo>
                    <a:pt x="1968500" y="532892"/>
                  </a:lnTo>
                  <a:lnTo>
                    <a:pt x="1979930" y="493014"/>
                  </a:lnTo>
                  <a:lnTo>
                    <a:pt x="1996948" y="449072"/>
                  </a:lnTo>
                  <a:lnTo>
                    <a:pt x="2018665" y="412750"/>
                  </a:lnTo>
                  <a:lnTo>
                    <a:pt x="2035009" y="400367"/>
                  </a:lnTo>
                  <a:lnTo>
                    <a:pt x="2033765" y="400507"/>
                  </a:lnTo>
                  <a:lnTo>
                    <a:pt x="2035009" y="400367"/>
                  </a:lnTo>
                  <a:lnTo>
                    <a:pt x="2038350" y="400050"/>
                  </a:lnTo>
                  <a:lnTo>
                    <a:pt x="2039416" y="399923"/>
                  </a:lnTo>
                  <a:lnTo>
                    <a:pt x="2043684" y="399415"/>
                  </a:lnTo>
                  <a:lnTo>
                    <a:pt x="2044954" y="399288"/>
                  </a:lnTo>
                  <a:lnTo>
                    <a:pt x="2047240" y="398780"/>
                  </a:lnTo>
                  <a:lnTo>
                    <a:pt x="2052574" y="397129"/>
                  </a:lnTo>
                  <a:lnTo>
                    <a:pt x="2054606" y="396367"/>
                  </a:lnTo>
                  <a:lnTo>
                    <a:pt x="2055495" y="395859"/>
                  </a:lnTo>
                  <a:lnTo>
                    <a:pt x="2060829" y="393192"/>
                  </a:lnTo>
                  <a:lnTo>
                    <a:pt x="2088896" y="366522"/>
                  </a:lnTo>
                  <a:lnTo>
                    <a:pt x="2091855" y="362204"/>
                  </a:lnTo>
                  <a:lnTo>
                    <a:pt x="2092121" y="361823"/>
                  </a:lnTo>
                  <a:lnTo>
                    <a:pt x="2092299" y="361569"/>
                  </a:lnTo>
                  <a:lnTo>
                    <a:pt x="2092909" y="360680"/>
                  </a:lnTo>
                  <a:lnTo>
                    <a:pt x="2092998" y="360553"/>
                  </a:lnTo>
                  <a:lnTo>
                    <a:pt x="2093950" y="359156"/>
                  </a:lnTo>
                  <a:lnTo>
                    <a:pt x="2094560" y="358267"/>
                  </a:lnTo>
                  <a:lnTo>
                    <a:pt x="2100072" y="349250"/>
                  </a:lnTo>
                  <a:lnTo>
                    <a:pt x="2120011" y="306197"/>
                  </a:lnTo>
                  <a:lnTo>
                    <a:pt x="2133219" y="267335"/>
                  </a:lnTo>
                  <a:lnTo>
                    <a:pt x="2148205" y="208153"/>
                  </a:lnTo>
                  <a:lnTo>
                    <a:pt x="2159635" y="142748"/>
                  </a:lnTo>
                  <a:lnTo>
                    <a:pt x="2167001" y="72644"/>
                  </a:lnTo>
                  <a:lnTo>
                    <a:pt x="2168906" y="36576"/>
                  </a:lnTo>
                  <a:lnTo>
                    <a:pt x="2169541" y="1016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7"/>
            <p:cNvSpPr txBox="1"/>
            <p:nvPr/>
          </p:nvSpPr>
          <p:spPr>
            <a:xfrm>
              <a:off x="3024885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&lt;5</a:t>
              </a:r>
              <a:endParaRPr sz="2800">
                <a:latin typeface="Trebuchet MS"/>
                <a:cs typeface="Trebuchet MS"/>
              </a:endParaRPr>
            </a:p>
          </p:txBody>
        </p:sp>
        <p:grpSp>
          <p:nvGrpSpPr>
            <p:cNvPr id="181" name="object 8"/>
            <p:cNvGrpSpPr/>
            <p:nvPr/>
          </p:nvGrpSpPr>
          <p:grpSpPr>
            <a:xfrm>
              <a:off x="3739896" y="2449702"/>
              <a:ext cx="973455" cy="848360"/>
              <a:chOff x="3739896" y="2449702"/>
              <a:chExt cx="973455" cy="848360"/>
            </a:xfrm>
          </p:grpSpPr>
          <p:sp>
            <p:nvSpPr>
              <p:cNvPr id="271" name="object 9"/>
              <p:cNvSpPr/>
              <p:nvPr/>
            </p:nvSpPr>
            <p:spPr>
              <a:xfrm>
                <a:off x="3739896" y="2449702"/>
                <a:ext cx="579755" cy="848360"/>
              </a:xfrm>
              <a:custGeom>
                <a:avLst/>
                <a:gdLst/>
                <a:ahLst/>
                <a:cxnLst/>
                <a:rect l="l" t="t" r="r" b="b"/>
                <a:pathLst>
                  <a:path w="579754" h="848360">
                    <a:moveTo>
                      <a:pt x="570992" y="107442"/>
                    </a:moveTo>
                    <a:lnTo>
                      <a:pt x="533692" y="122301"/>
                    </a:lnTo>
                    <a:lnTo>
                      <a:pt x="527050" y="109982"/>
                    </a:lnTo>
                    <a:lnTo>
                      <a:pt x="526161" y="108458"/>
                    </a:lnTo>
                    <a:lnTo>
                      <a:pt x="525145" y="107061"/>
                    </a:lnTo>
                    <a:lnTo>
                      <a:pt x="523875" y="105791"/>
                    </a:lnTo>
                    <a:lnTo>
                      <a:pt x="506349" y="87884"/>
                    </a:lnTo>
                    <a:lnTo>
                      <a:pt x="486918" y="70993"/>
                    </a:lnTo>
                    <a:lnTo>
                      <a:pt x="465963" y="55753"/>
                    </a:lnTo>
                    <a:lnTo>
                      <a:pt x="443484" y="41910"/>
                    </a:lnTo>
                    <a:lnTo>
                      <a:pt x="435762" y="37973"/>
                    </a:lnTo>
                    <a:lnTo>
                      <a:pt x="419608" y="29718"/>
                    </a:lnTo>
                    <a:lnTo>
                      <a:pt x="369189" y="11049"/>
                    </a:lnTo>
                    <a:lnTo>
                      <a:pt x="329819" y="2794"/>
                    </a:lnTo>
                    <a:lnTo>
                      <a:pt x="289179" y="0"/>
                    </a:lnTo>
                    <a:lnTo>
                      <a:pt x="275463" y="254"/>
                    </a:lnTo>
                    <a:lnTo>
                      <a:pt x="235077" y="5588"/>
                    </a:lnTo>
                    <a:lnTo>
                      <a:pt x="182626" y="21209"/>
                    </a:lnTo>
                    <a:lnTo>
                      <a:pt x="134112" y="45212"/>
                    </a:lnTo>
                    <a:lnTo>
                      <a:pt x="90805" y="76327"/>
                    </a:lnTo>
                    <a:lnTo>
                      <a:pt x="53848" y="113538"/>
                    </a:lnTo>
                    <a:lnTo>
                      <a:pt x="25400" y="154940"/>
                    </a:lnTo>
                    <a:lnTo>
                      <a:pt x="6731" y="200279"/>
                    </a:lnTo>
                    <a:lnTo>
                      <a:pt x="0" y="246888"/>
                    </a:lnTo>
                    <a:lnTo>
                      <a:pt x="38100" y="248285"/>
                    </a:lnTo>
                    <a:lnTo>
                      <a:pt x="38481" y="237617"/>
                    </a:lnTo>
                    <a:lnTo>
                      <a:pt x="39497" y="228219"/>
                    </a:lnTo>
                    <a:lnTo>
                      <a:pt x="50165" y="190754"/>
                    </a:lnTo>
                    <a:lnTo>
                      <a:pt x="70485" y="154432"/>
                    </a:lnTo>
                    <a:lnTo>
                      <a:pt x="99441" y="120015"/>
                    </a:lnTo>
                    <a:lnTo>
                      <a:pt x="135128" y="90170"/>
                    </a:lnTo>
                    <a:lnTo>
                      <a:pt x="176022" y="65659"/>
                    </a:lnTo>
                    <a:lnTo>
                      <a:pt x="220726" y="48387"/>
                    </a:lnTo>
                    <a:lnTo>
                      <a:pt x="266700" y="39243"/>
                    </a:lnTo>
                    <a:lnTo>
                      <a:pt x="290068" y="37973"/>
                    </a:lnTo>
                    <a:lnTo>
                      <a:pt x="301879" y="38354"/>
                    </a:lnTo>
                    <a:lnTo>
                      <a:pt x="360426" y="48260"/>
                    </a:lnTo>
                    <a:lnTo>
                      <a:pt x="405003" y="64897"/>
                    </a:lnTo>
                    <a:lnTo>
                      <a:pt x="445770" y="88138"/>
                    </a:lnTo>
                    <a:lnTo>
                      <a:pt x="481330" y="116586"/>
                    </a:lnTo>
                    <a:lnTo>
                      <a:pt x="498043" y="136499"/>
                    </a:lnTo>
                    <a:lnTo>
                      <a:pt x="464820" y="149733"/>
                    </a:lnTo>
                    <a:lnTo>
                      <a:pt x="560197" y="234823"/>
                    </a:lnTo>
                    <a:lnTo>
                      <a:pt x="566928" y="155321"/>
                    </a:lnTo>
                    <a:lnTo>
                      <a:pt x="570992" y="107442"/>
                    </a:lnTo>
                    <a:close/>
                  </a:path>
                  <a:path w="579754" h="848360">
                    <a:moveTo>
                      <a:pt x="579247" y="601218"/>
                    </a:moveTo>
                    <a:lnTo>
                      <a:pt x="541147" y="599948"/>
                    </a:lnTo>
                    <a:lnTo>
                      <a:pt x="540766" y="610616"/>
                    </a:lnTo>
                    <a:lnTo>
                      <a:pt x="539750" y="620014"/>
                    </a:lnTo>
                    <a:lnTo>
                      <a:pt x="528955" y="657352"/>
                    </a:lnTo>
                    <a:lnTo>
                      <a:pt x="508762" y="693674"/>
                    </a:lnTo>
                    <a:lnTo>
                      <a:pt x="479806" y="728218"/>
                    </a:lnTo>
                    <a:lnTo>
                      <a:pt x="444119" y="758063"/>
                    </a:lnTo>
                    <a:lnTo>
                      <a:pt x="403225" y="782447"/>
                    </a:lnTo>
                    <a:lnTo>
                      <a:pt x="358648" y="799846"/>
                    </a:lnTo>
                    <a:lnTo>
                      <a:pt x="312547" y="808990"/>
                    </a:lnTo>
                    <a:lnTo>
                      <a:pt x="289179" y="810133"/>
                    </a:lnTo>
                    <a:lnTo>
                      <a:pt x="277368" y="809879"/>
                    </a:lnTo>
                    <a:lnTo>
                      <a:pt x="218821" y="799973"/>
                    </a:lnTo>
                    <a:lnTo>
                      <a:pt x="174244" y="783336"/>
                    </a:lnTo>
                    <a:lnTo>
                      <a:pt x="133477" y="760095"/>
                    </a:lnTo>
                    <a:lnTo>
                      <a:pt x="97917" y="731520"/>
                    </a:lnTo>
                    <a:lnTo>
                      <a:pt x="86753" y="720090"/>
                    </a:lnTo>
                    <a:lnTo>
                      <a:pt x="84429" y="717715"/>
                    </a:lnTo>
                    <a:lnTo>
                      <a:pt x="83388" y="715772"/>
                    </a:lnTo>
                    <a:lnTo>
                      <a:pt x="81153" y="711631"/>
                    </a:lnTo>
                    <a:lnTo>
                      <a:pt x="114427" y="698373"/>
                    </a:lnTo>
                    <a:lnTo>
                      <a:pt x="108153" y="692785"/>
                    </a:lnTo>
                    <a:lnTo>
                      <a:pt x="19050" y="613283"/>
                    </a:lnTo>
                    <a:lnTo>
                      <a:pt x="8255" y="740664"/>
                    </a:lnTo>
                    <a:lnTo>
                      <a:pt x="45516" y="725830"/>
                    </a:lnTo>
                    <a:lnTo>
                      <a:pt x="52197" y="738124"/>
                    </a:lnTo>
                    <a:lnTo>
                      <a:pt x="53086" y="739648"/>
                    </a:lnTo>
                    <a:lnTo>
                      <a:pt x="54102" y="741172"/>
                    </a:lnTo>
                    <a:lnTo>
                      <a:pt x="55372" y="742442"/>
                    </a:lnTo>
                    <a:lnTo>
                      <a:pt x="72898" y="760349"/>
                    </a:lnTo>
                    <a:lnTo>
                      <a:pt x="113411" y="792353"/>
                    </a:lnTo>
                    <a:lnTo>
                      <a:pt x="159639" y="818515"/>
                    </a:lnTo>
                    <a:lnTo>
                      <a:pt x="210185" y="837057"/>
                    </a:lnTo>
                    <a:lnTo>
                      <a:pt x="249428" y="845312"/>
                    </a:lnTo>
                    <a:lnTo>
                      <a:pt x="290068" y="848233"/>
                    </a:lnTo>
                    <a:lnTo>
                      <a:pt x="303911" y="847852"/>
                    </a:lnTo>
                    <a:lnTo>
                      <a:pt x="344297" y="842645"/>
                    </a:lnTo>
                    <a:lnTo>
                      <a:pt x="396748" y="827024"/>
                    </a:lnTo>
                    <a:lnTo>
                      <a:pt x="431927" y="810133"/>
                    </a:lnTo>
                    <a:lnTo>
                      <a:pt x="445135" y="802894"/>
                    </a:lnTo>
                    <a:lnTo>
                      <a:pt x="488442" y="771779"/>
                    </a:lnTo>
                    <a:lnTo>
                      <a:pt x="525399" y="734695"/>
                    </a:lnTo>
                    <a:lnTo>
                      <a:pt x="553847" y="693293"/>
                    </a:lnTo>
                    <a:lnTo>
                      <a:pt x="572516" y="647954"/>
                    </a:lnTo>
                    <a:lnTo>
                      <a:pt x="578866" y="611886"/>
                    </a:lnTo>
                    <a:lnTo>
                      <a:pt x="579247" y="601218"/>
                    </a:lnTo>
                    <a:close/>
                  </a:path>
                </a:pathLst>
              </a:custGeom>
              <a:solidFill>
                <a:srgbClr val="6363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2" name="object 10"/>
              <p:cNvSpPr/>
              <p:nvPr/>
            </p:nvSpPr>
            <p:spPr>
              <a:xfrm>
                <a:off x="4338066" y="2690621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2" name="object 11"/>
            <p:cNvSpPr txBox="1"/>
            <p:nvPr/>
          </p:nvSpPr>
          <p:spPr>
            <a:xfrm>
              <a:off x="4349115" y="2712751"/>
              <a:ext cx="345440" cy="333375"/>
            </a:xfrm>
            <a:prstGeom prst="rect">
              <a:avLst/>
            </a:prstGeom>
            <a:solidFill>
              <a:srgbClr val="D9D9D9"/>
            </a:solidFill>
          </p:spPr>
          <p:txBody>
            <a:bodyPr vert="horz" wrap="square" lIns="0" tIns="15240" rIns="0" bIns="0" rtlCol="0">
              <a:spAutoFit/>
            </a:bodyPr>
            <a:lstStyle/>
            <a:p>
              <a:pPr marL="114300">
                <a:lnSpc>
                  <a:spcPct val="100000"/>
                </a:lnSpc>
                <a:spcBef>
                  <a:spcPts val="120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6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83" name="object 12"/>
            <p:cNvGrpSpPr/>
            <p:nvPr/>
          </p:nvGrpSpPr>
          <p:grpSpPr>
            <a:xfrm>
              <a:off x="4238625" y="2681097"/>
              <a:ext cx="932180" cy="384810"/>
              <a:chOff x="4238625" y="2681097"/>
              <a:chExt cx="932180" cy="384810"/>
            </a:xfrm>
          </p:grpSpPr>
          <p:sp>
            <p:nvSpPr>
              <p:cNvPr id="267" name="object 13"/>
              <p:cNvSpPr/>
              <p:nvPr/>
            </p:nvSpPr>
            <p:spPr>
              <a:xfrm>
                <a:off x="4248150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8" name="object 14"/>
              <p:cNvSpPr/>
              <p:nvPr/>
            </p:nvSpPr>
            <p:spPr>
              <a:xfrm>
                <a:off x="4248150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9" name="object 15"/>
              <p:cNvSpPr/>
              <p:nvPr/>
            </p:nvSpPr>
            <p:spPr>
              <a:xfrm>
                <a:off x="47038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0" name="object 16"/>
              <p:cNvSpPr/>
              <p:nvPr/>
            </p:nvSpPr>
            <p:spPr>
              <a:xfrm>
                <a:off x="4703826" y="2690622"/>
                <a:ext cx="45720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  <a:path w="457200" h="365760">
                    <a:moveTo>
                      <a:pt x="91439" y="365760"/>
                    </a:moveTo>
                    <a:lnTo>
                      <a:pt x="457200" y="365760"/>
                    </a:lnTo>
                    <a:lnTo>
                      <a:pt x="457200" y="0"/>
                    </a:lnTo>
                    <a:lnTo>
                      <a:pt x="91439" y="0"/>
                    </a:lnTo>
                    <a:lnTo>
                      <a:pt x="91439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4" name="object 17"/>
            <p:cNvSpPr txBox="1"/>
            <p:nvPr/>
          </p:nvSpPr>
          <p:spPr>
            <a:xfrm>
              <a:off x="4920741" y="2760218"/>
              <a:ext cx="114300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89"/>
                </a:lnSpc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7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85" name="object 18"/>
            <p:cNvGrpSpPr/>
            <p:nvPr/>
          </p:nvGrpSpPr>
          <p:grpSpPr>
            <a:xfrm>
              <a:off x="5151501" y="2681097"/>
              <a:ext cx="476250" cy="384810"/>
              <a:chOff x="5151501" y="2681097"/>
              <a:chExt cx="476250" cy="384810"/>
            </a:xfrm>
          </p:grpSpPr>
          <p:sp>
            <p:nvSpPr>
              <p:cNvPr id="265" name="object 19"/>
              <p:cNvSpPr/>
              <p:nvPr/>
            </p:nvSpPr>
            <p:spPr>
              <a:xfrm>
                <a:off x="51610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6" name="object 20"/>
              <p:cNvSpPr/>
              <p:nvPr/>
            </p:nvSpPr>
            <p:spPr>
              <a:xfrm>
                <a:off x="5161026" y="2690622"/>
                <a:ext cx="45720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  <a:path w="457200" h="365760">
                    <a:moveTo>
                      <a:pt x="91439" y="365760"/>
                    </a:moveTo>
                    <a:lnTo>
                      <a:pt x="457200" y="365760"/>
                    </a:lnTo>
                    <a:lnTo>
                      <a:pt x="457200" y="0"/>
                    </a:lnTo>
                    <a:lnTo>
                      <a:pt x="91439" y="0"/>
                    </a:lnTo>
                    <a:lnTo>
                      <a:pt x="91439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6" name="object 21"/>
            <p:cNvSpPr txBox="1"/>
            <p:nvPr/>
          </p:nvSpPr>
          <p:spPr>
            <a:xfrm>
              <a:off x="5377560" y="2760218"/>
              <a:ext cx="114300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89"/>
                </a:lnSpc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8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87" name="object 22"/>
            <p:cNvGrpSpPr/>
            <p:nvPr/>
          </p:nvGrpSpPr>
          <p:grpSpPr>
            <a:xfrm>
              <a:off x="5608701" y="2681097"/>
              <a:ext cx="110489" cy="384810"/>
              <a:chOff x="5608701" y="2681097"/>
              <a:chExt cx="110489" cy="384810"/>
            </a:xfrm>
          </p:grpSpPr>
          <p:sp>
            <p:nvSpPr>
              <p:cNvPr id="263" name="object 23"/>
              <p:cNvSpPr/>
              <p:nvPr/>
            </p:nvSpPr>
            <p:spPr>
              <a:xfrm>
                <a:off x="56182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4" name="object 24"/>
              <p:cNvSpPr/>
              <p:nvPr/>
            </p:nvSpPr>
            <p:spPr>
              <a:xfrm>
                <a:off x="56182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8" name="object 25"/>
            <p:cNvSpPr txBox="1"/>
            <p:nvPr/>
          </p:nvSpPr>
          <p:spPr>
            <a:xfrm>
              <a:off x="7745730" y="2689098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83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0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9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89" name="object 26"/>
            <p:cNvGrpSpPr/>
            <p:nvPr/>
          </p:nvGrpSpPr>
          <p:grpSpPr>
            <a:xfrm>
              <a:off x="7644765" y="2679573"/>
              <a:ext cx="110489" cy="384810"/>
              <a:chOff x="7644765" y="2679573"/>
              <a:chExt cx="110489" cy="384810"/>
            </a:xfrm>
          </p:grpSpPr>
          <p:sp>
            <p:nvSpPr>
              <p:cNvPr id="261" name="object 27"/>
              <p:cNvSpPr/>
              <p:nvPr/>
            </p:nvSpPr>
            <p:spPr>
              <a:xfrm>
                <a:off x="7654290" y="2689098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2" name="object 28"/>
              <p:cNvSpPr/>
              <p:nvPr/>
            </p:nvSpPr>
            <p:spPr>
              <a:xfrm>
                <a:off x="7654290" y="2689098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90" name="object 29"/>
            <p:cNvGrpSpPr/>
            <p:nvPr/>
          </p:nvGrpSpPr>
          <p:grpSpPr>
            <a:xfrm>
              <a:off x="8101965" y="2679573"/>
              <a:ext cx="110489" cy="384810"/>
              <a:chOff x="8101965" y="2679573"/>
              <a:chExt cx="110489" cy="384810"/>
            </a:xfrm>
          </p:grpSpPr>
          <p:sp>
            <p:nvSpPr>
              <p:cNvPr id="259" name="object 30"/>
              <p:cNvSpPr/>
              <p:nvPr/>
            </p:nvSpPr>
            <p:spPr>
              <a:xfrm>
                <a:off x="8111490" y="2689098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0" name="object 31"/>
              <p:cNvSpPr/>
              <p:nvPr/>
            </p:nvSpPr>
            <p:spPr>
              <a:xfrm>
                <a:off x="8111490" y="2689098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1" name="object 32"/>
            <p:cNvSpPr txBox="1"/>
            <p:nvPr/>
          </p:nvSpPr>
          <p:spPr>
            <a:xfrm>
              <a:off x="8202930" y="2689098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830" rIns="0" bIns="0" rtlCol="0">
              <a:spAutoFit/>
            </a:bodyPr>
            <a:lstStyle/>
            <a:p>
              <a:pPr marL="68580">
                <a:lnSpc>
                  <a:spcPct val="100000"/>
                </a:lnSpc>
                <a:spcBef>
                  <a:spcPts val="290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13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92" name="object 33"/>
            <p:cNvGrpSpPr/>
            <p:nvPr/>
          </p:nvGrpSpPr>
          <p:grpSpPr>
            <a:xfrm>
              <a:off x="8559165" y="2679573"/>
              <a:ext cx="566420" cy="384810"/>
              <a:chOff x="8559165" y="2679573"/>
              <a:chExt cx="566420" cy="384810"/>
            </a:xfrm>
          </p:grpSpPr>
          <p:sp>
            <p:nvSpPr>
              <p:cNvPr id="253" name="object 34"/>
              <p:cNvSpPr/>
              <p:nvPr/>
            </p:nvSpPr>
            <p:spPr>
              <a:xfrm>
                <a:off x="8568690" y="2689098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4" name="object 35"/>
              <p:cNvSpPr/>
              <p:nvPr/>
            </p:nvSpPr>
            <p:spPr>
              <a:xfrm>
                <a:off x="8568690" y="2689098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5" name="object 36"/>
              <p:cNvSpPr/>
              <p:nvPr/>
            </p:nvSpPr>
            <p:spPr>
              <a:xfrm>
                <a:off x="8658606" y="2689098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59" h="365760">
                    <a:moveTo>
                      <a:pt x="36575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59" y="365760"/>
                    </a:lnTo>
                    <a:lnTo>
                      <a:pt x="36575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37"/>
              <p:cNvSpPr/>
              <p:nvPr/>
            </p:nvSpPr>
            <p:spPr>
              <a:xfrm>
                <a:off x="8658606" y="2689098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59" h="365760">
                    <a:moveTo>
                      <a:pt x="0" y="365760"/>
                    </a:moveTo>
                    <a:lnTo>
                      <a:pt x="365759" y="365760"/>
                    </a:lnTo>
                    <a:lnTo>
                      <a:pt x="36575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7" name="object 38"/>
              <p:cNvSpPr/>
              <p:nvPr/>
            </p:nvSpPr>
            <p:spPr>
              <a:xfrm>
                <a:off x="9024366" y="2689098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8" name="object 39"/>
              <p:cNvSpPr/>
              <p:nvPr/>
            </p:nvSpPr>
            <p:spPr>
              <a:xfrm>
                <a:off x="9024366" y="2689098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3" name="object 40"/>
            <p:cNvSpPr txBox="1"/>
            <p:nvPr/>
          </p:nvSpPr>
          <p:spPr>
            <a:xfrm>
              <a:off x="2426970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1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94" name="object 41"/>
            <p:cNvGrpSpPr/>
            <p:nvPr/>
          </p:nvGrpSpPr>
          <p:grpSpPr>
            <a:xfrm>
              <a:off x="2326004" y="2681097"/>
              <a:ext cx="923925" cy="384810"/>
              <a:chOff x="2326004" y="2681097"/>
              <a:chExt cx="923925" cy="384810"/>
            </a:xfrm>
          </p:grpSpPr>
          <p:sp>
            <p:nvSpPr>
              <p:cNvPr id="249" name="object 42"/>
              <p:cNvSpPr/>
              <p:nvPr/>
            </p:nvSpPr>
            <p:spPr>
              <a:xfrm>
                <a:off x="27927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0" name="object 43"/>
              <p:cNvSpPr/>
              <p:nvPr/>
            </p:nvSpPr>
            <p:spPr>
              <a:xfrm>
                <a:off x="27927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1" name="object 44"/>
              <p:cNvSpPr/>
              <p:nvPr/>
            </p:nvSpPr>
            <p:spPr>
              <a:xfrm>
                <a:off x="2335530" y="2690621"/>
                <a:ext cx="91440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  <a:path w="914400" h="365760">
                    <a:moveTo>
                      <a:pt x="914400" y="0"/>
                    </a:moveTo>
                    <a:lnTo>
                      <a:pt x="548640" y="0"/>
                    </a:lnTo>
                    <a:lnTo>
                      <a:pt x="548640" y="365760"/>
                    </a:lnTo>
                    <a:lnTo>
                      <a:pt x="914400" y="365760"/>
                    </a:lnTo>
                    <a:lnTo>
                      <a:pt x="91440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2" name="object 45"/>
              <p:cNvSpPr/>
              <p:nvPr/>
            </p:nvSpPr>
            <p:spPr>
              <a:xfrm>
                <a:off x="23355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5" name="object 46"/>
            <p:cNvSpPr txBox="1"/>
            <p:nvPr/>
          </p:nvSpPr>
          <p:spPr>
            <a:xfrm>
              <a:off x="2884170" y="2690622"/>
              <a:ext cx="365760" cy="365760"/>
            </a:xfrm>
            <a:prstGeom prst="rect">
              <a:avLst/>
            </a:prstGeom>
            <a:ln w="19049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3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96" name="object 47"/>
            <p:cNvGrpSpPr/>
            <p:nvPr/>
          </p:nvGrpSpPr>
          <p:grpSpPr>
            <a:xfrm>
              <a:off x="3240404" y="2681097"/>
              <a:ext cx="566420" cy="384810"/>
              <a:chOff x="3240404" y="2681097"/>
              <a:chExt cx="566420" cy="384810"/>
            </a:xfrm>
          </p:grpSpPr>
          <p:sp>
            <p:nvSpPr>
              <p:cNvPr id="243" name="object 48"/>
              <p:cNvSpPr/>
              <p:nvPr/>
            </p:nvSpPr>
            <p:spPr>
              <a:xfrm>
                <a:off x="32499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4" name="object 49"/>
              <p:cNvSpPr/>
              <p:nvPr/>
            </p:nvSpPr>
            <p:spPr>
              <a:xfrm>
                <a:off x="32499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5" name="object 50"/>
              <p:cNvSpPr/>
              <p:nvPr/>
            </p:nvSpPr>
            <p:spPr>
              <a:xfrm>
                <a:off x="3341369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36576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60" y="365760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6" name="object 51"/>
              <p:cNvSpPr/>
              <p:nvPr/>
            </p:nvSpPr>
            <p:spPr>
              <a:xfrm>
                <a:off x="3341369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7" name="object 52"/>
              <p:cNvSpPr/>
              <p:nvPr/>
            </p:nvSpPr>
            <p:spPr>
              <a:xfrm>
                <a:off x="370560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8" name="object 53"/>
              <p:cNvSpPr/>
              <p:nvPr/>
            </p:nvSpPr>
            <p:spPr>
              <a:xfrm>
                <a:off x="370560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7" name="object 54"/>
            <p:cNvSpPr txBox="1"/>
            <p:nvPr/>
          </p:nvSpPr>
          <p:spPr>
            <a:xfrm>
              <a:off x="4338828" y="1564386"/>
              <a:ext cx="365125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1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8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5</a:t>
              </a:r>
              <a:endParaRPr sz="1800">
                <a:latin typeface="Trebuchet MS"/>
                <a:cs typeface="Trebuchet MS"/>
              </a:endParaRPr>
            </a:p>
          </p:txBody>
        </p:sp>
        <p:sp>
          <p:nvSpPr>
            <p:cNvPr id="198" name="object 55"/>
            <p:cNvSpPr txBox="1"/>
            <p:nvPr/>
          </p:nvSpPr>
          <p:spPr>
            <a:xfrm>
              <a:off x="4920741" y="1633093"/>
              <a:ext cx="114300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89"/>
                </a:lnSpc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9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99" name="object 56"/>
            <p:cNvGrpSpPr/>
            <p:nvPr/>
          </p:nvGrpSpPr>
          <p:grpSpPr>
            <a:xfrm>
              <a:off x="292861" y="1554861"/>
              <a:ext cx="5426710" cy="2538730"/>
              <a:chOff x="292861" y="1554861"/>
              <a:chExt cx="5426710" cy="2538730"/>
            </a:xfrm>
          </p:grpSpPr>
          <p:sp>
            <p:nvSpPr>
              <p:cNvPr id="229" name="object 57"/>
              <p:cNvSpPr/>
              <p:nvPr/>
            </p:nvSpPr>
            <p:spPr>
              <a:xfrm>
                <a:off x="4248150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0" name="object 58"/>
              <p:cNvSpPr/>
              <p:nvPr/>
            </p:nvSpPr>
            <p:spPr>
              <a:xfrm>
                <a:off x="4248150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1" name="object 59"/>
              <p:cNvSpPr/>
              <p:nvPr/>
            </p:nvSpPr>
            <p:spPr>
              <a:xfrm>
                <a:off x="47038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2" name="object 60"/>
              <p:cNvSpPr/>
              <p:nvPr/>
            </p:nvSpPr>
            <p:spPr>
              <a:xfrm>
                <a:off x="47038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3" name="object 61"/>
              <p:cNvSpPr/>
              <p:nvPr/>
            </p:nvSpPr>
            <p:spPr>
              <a:xfrm>
                <a:off x="51610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4" name="object 62"/>
              <p:cNvSpPr/>
              <p:nvPr/>
            </p:nvSpPr>
            <p:spPr>
              <a:xfrm>
                <a:off x="51610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5" name="object 63"/>
              <p:cNvSpPr/>
              <p:nvPr/>
            </p:nvSpPr>
            <p:spPr>
              <a:xfrm>
                <a:off x="56182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6" name="object 64"/>
              <p:cNvSpPr/>
              <p:nvPr/>
            </p:nvSpPr>
            <p:spPr>
              <a:xfrm>
                <a:off x="56182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7" name="object 65"/>
              <p:cNvSpPr/>
              <p:nvPr/>
            </p:nvSpPr>
            <p:spPr>
              <a:xfrm>
                <a:off x="2792729" y="2873502"/>
                <a:ext cx="429895" cy="922019"/>
              </a:xfrm>
              <a:custGeom>
                <a:avLst/>
                <a:gdLst/>
                <a:ahLst/>
                <a:cxnLst/>
                <a:rect l="l" t="t" r="r" b="b"/>
                <a:pathLst>
                  <a:path w="429894" h="922020">
                    <a:moveTo>
                      <a:pt x="429640" y="921639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rgbClr val="7E7E7E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8" name="object 66"/>
              <p:cNvSpPr/>
              <p:nvPr/>
            </p:nvSpPr>
            <p:spPr>
              <a:xfrm>
                <a:off x="3237991" y="3782821"/>
                <a:ext cx="0" cy="203835"/>
              </a:xfrm>
              <a:custGeom>
                <a:avLst/>
                <a:gdLst/>
                <a:ahLst/>
                <a:cxnLst/>
                <a:rect l="l" t="t" r="r" b="b"/>
                <a:pathLst>
                  <a:path h="203835">
                    <a:moveTo>
                      <a:pt x="0" y="0"/>
                    </a:moveTo>
                    <a:lnTo>
                      <a:pt x="0" y="203707"/>
                    </a:lnTo>
                  </a:path>
                </a:pathLst>
              </a:custGeom>
              <a:ln w="1270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9" name="object 67"/>
              <p:cNvSpPr/>
              <p:nvPr/>
            </p:nvSpPr>
            <p:spPr>
              <a:xfrm>
                <a:off x="314705" y="2873502"/>
                <a:ext cx="2112645" cy="922019"/>
              </a:xfrm>
              <a:custGeom>
                <a:avLst/>
                <a:gdLst/>
                <a:ahLst/>
                <a:cxnLst/>
                <a:rect l="l" t="t" r="r" b="b"/>
                <a:pathLst>
                  <a:path w="2112645" h="922020">
                    <a:moveTo>
                      <a:pt x="0" y="921639"/>
                    </a:moveTo>
                    <a:lnTo>
                      <a:pt x="2112391" y="0"/>
                    </a:lnTo>
                  </a:path>
                </a:pathLst>
              </a:custGeom>
              <a:ln w="28575">
                <a:solidFill>
                  <a:srgbClr val="7E7E7E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0" name="object 68"/>
              <p:cNvSpPr/>
              <p:nvPr/>
            </p:nvSpPr>
            <p:spPr>
              <a:xfrm>
                <a:off x="299211" y="3782821"/>
                <a:ext cx="0" cy="203835"/>
              </a:xfrm>
              <a:custGeom>
                <a:avLst/>
                <a:gdLst/>
                <a:ahLst/>
                <a:cxnLst/>
                <a:rect l="l" t="t" r="r" b="b"/>
                <a:pathLst>
                  <a:path h="203835">
                    <a:moveTo>
                      <a:pt x="0" y="0"/>
                    </a:moveTo>
                    <a:lnTo>
                      <a:pt x="0" y="203707"/>
                    </a:lnTo>
                  </a:path>
                </a:pathLst>
              </a:custGeom>
              <a:ln w="1270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1" name="object 69"/>
              <p:cNvSpPr/>
              <p:nvPr/>
            </p:nvSpPr>
            <p:spPr>
              <a:xfrm>
                <a:off x="305561" y="3550158"/>
                <a:ext cx="2926080" cy="530860"/>
              </a:xfrm>
              <a:custGeom>
                <a:avLst/>
                <a:gdLst/>
                <a:ahLst/>
                <a:cxnLst/>
                <a:rect l="l" t="t" r="r" b="b"/>
                <a:pathLst>
                  <a:path w="2926080" h="530860">
                    <a:moveTo>
                      <a:pt x="2926080" y="0"/>
                    </a:moveTo>
                    <a:lnTo>
                      <a:pt x="0" y="0"/>
                    </a:lnTo>
                    <a:lnTo>
                      <a:pt x="0" y="530352"/>
                    </a:lnTo>
                    <a:lnTo>
                      <a:pt x="2926080" y="530352"/>
                    </a:lnTo>
                    <a:lnTo>
                      <a:pt x="292608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2" name="object 70"/>
              <p:cNvSpPr/>
              <p:nvPr/>
            </p:nvSpPr>
            <p:spPr>
              <a:xfrm>
                <a:off x="305561" y="3550158"/>
                <a:ext cx="2926080" cy="530860"/>
              </a:xfrm>
              <a:custGeom>
                <a:avLst/>
                <a:gdLst/>
                <a:ahLst/>
                <a:cxnLst/>
                <a:rect l="l" t="t" r="r" b="b"/>
                <a:pathLst>
                  <a:path w="2926080" h="530860">
                    <a:moveTo>
                      <a:pt x="0" y="530352"/>
                    </a:moveTo>
                    <a:lnTo>
                      <a:pt x="2926080" y="530352"/>
                    </a:lnTo>
                    <a:lnTo>
                      <a:pt x="2926080" y="0"/>
                    </a:lnTo>
                    <a:lnTo>
                      <a:pt x="0" y="0"/>
                    </a:lnTo>
                    <a:lnTo>
                      <a:pt x="0" y="530352"/>
                    </a:lnTo>
                    <a:close/>
                  </a:path>
                </a:pathLst>
              </a:custGeom>
              <a:ln w="2540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0" name="object 71"/>
            <p:cNvSpPr txBox="1"/>
            <p:nvPr/>
          </p:nvSpPr>
          <p:spPr>
            <a:xfrm>
              <a:off x="228701" y="1259585"/>
              <a:ext cx="33788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120" dirty="0">
                  <a:solidFill>
                    <a:srgbClr val="636363"/>
                  </a:solidFill>
                  <a:latin typeface="Trebuchet MS"/>
                  <a:cs typeface="Trebuchet MS"/>
                </a:rPr>
                <a:t>Insert</a:t>
              </a:r>
              <a:r>
                <a:rPr sz="2400" b="1" spc="445" dirty="0">
                  <a:solidFill>
                    <a:srgbClr val="636363"/>
                  </a:solidFill>
                  <a:latin typeface="Trebuchet MS"/>
                  <a:cs typeface="Trebuchet MS"/>
                </a:rPr>
                <a:t> </a:t>
              </a:r>
              <a:r>
                <a:rPr sz="2400" b="1" spc="45" dirty="0">
                  <a:solidFill>
                    <a:srgbClr val="636363"/>
                  </a:solidFill>
                  <a:latin typeface="Trebuchet MS"/>
                  <a:cs typeface="Trebuchet MS"/>
                </a:rPr>
                <a:t>&lt;6,</a:t>
              </a:r>
              <a:r>
                <a:rPr sz="2400" b="1" spc="45" dirty="0">
                  <a:solidFill>
                    <a:srgbClr val="EE3D42"/>
                  </a:solidFill>
                  <a:latin typeface="Trebuchet MS"/>
                  <a:cs typeface="Trebuchet MS"/>
                </a:rPr>
                <a:t>(Page,Slot)</a:t>
              </a:r>
              <a:r>
                <a:rPr sz="2400" b="1" spc="45" dirty="0">
                  <a:solidFill>
                    <a:srgbClr val="636363"/>
                  </a:solidFill>
                  <a:latin typeface="Trebuchet MS"/>
                  <a:cs typeface="Trebuchet MS"/>
                </a:rPr>
                <a:t>&gt;</a:t>
              </a:r>
              <a:endParaRPr sz="2400" dirty="0">
                <a:latin typeface="Trebuchet MS"/>
                <a:cs typeface="Trebuchet MS"/>
              </a:endParaRPr>
            </a:p>
          </p:txBody>
        </p:sp>
        <p:sp>
          <p:nvSpPr>
            <p:cNvPr id="201" name="object 72"/>
            <p:cNvSpPr txBox="1"/>
            <p:nvPr/>
          </p:nvSpPr>
          <p:spPr>
            <a:xfrm>
              <a:off x="6028182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7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202" name="object 73"/>
            <p:cNvGrpSpPr/>
            <p:nvPr/>
          </p:nvGrpSpPr>
          <p:grpSpPr>
            <a:xfrm>
              <a:off x="5927216" y="2681097"/>
              <a:ext cx="567690" cy="384810"/>
              <a:chOff x="5927216" y="2681097"/>
              <a:chExt cx="567690" cy="384810"/>
            </a:xfrm>
          </p:grpSpPr>
          <p:sp>
            <p:nvSpPr>
              <p:cNvPr id="225" name="object 74"/>
              <p:cNvSpPr/>
              <p:nvPr/>
            </p:nvSpPr>
            <p:spPr>
              <a:xfrm>
                <a:off x="593674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6" name="object 75"/>
              <p:cNvSpPr/>
              <p:nvPr/>
            </p:nvSpPr>
            <p:spPr>
              <a:xfrm>
                <a:off x="593674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7" name="object 76"/>
              <p:cNvSpPr/>
              <p:nvPr/>
            </p:nvSpPr>
            <p:spPr>
              <a:xfrm>
                <a:off x="639394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8" name="object 77"/>
              <p:cNvSpPr/>
              <p:nvPr/>
            </p:nvSpPr>
            <p:spPr>
              <a:xfrm>
                <a:off x="639394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3" name="object 78"/>
            <p:cNvSpPr txBox="1"/>
            <p:nvPr/>
          </p:nvSpPr>
          <p:spPr>
            <a:xfrm>
              <a:off x="6485382" y="2690622"/>
              <a:ext cx="365125" cy="365760"/>
            </a:xfrm>
            <a:prstGeom prst="rect">
              <a:avLst/>
            </a:prstGeom>
            <a:solidFill>
              <a:srgbClr val="D9D9D9"/>
            </a:solidFill>
            <a:ln w="20574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8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204" name="object 79"/>
            <p:cNvGrpSpPr/>
            <p:nvPr/>
          </p:nvGrpSpPr>
          <p:grpSpPr>
            <a:xfrm>
              <a:off x="6840093" y="2681097"/>
              <a:ext cx="567690" cy="384810"/>
              <a:chOff x="6840093" y="2681097"/>
              <a:chExt cx="567690" cy="384810"/>
            </a:xfrm>
          </p:grpSpPr>
          <p:sp>
            <p:nvSpPr>
              <p:cNvPr id="219" name="object 80"/>
              <p:cNvSpPr/>
              <p:nvPr/>
            </p:nvSpPr>
            <p:spPr>
              <a:xfrm>
                <a:off x="6849618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0" name="object 81"/>
              <p:cNvSpPr/>
              <p:nvPr/>
            </p:nvSpPr>
            <p:spPr>
              <a:xfrm>
                <a:off x="6849618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1" name="object 82"/>
              <p:cNvSpPr/>
              <p:nvPr/>
            </p:nvSpPr>
            <p:spPr>
              <a:xfrm>
                <a:off x="6941058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59" h="365760">
                    <a:moveTo>
                      <a:pt x="36575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59" y="365760"/>
                    </a:lnTo>
                    <a:lnTo>
                      <a:pt x="36575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2" name="object 83"/>
              <p:cNvSpPr/>
              <p:nvPr/>
            </p:nvSpPr>
            <p:spPr>
              <a:xfrm>
                <a:off x="6941058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59" h="365760">
                    <a:moveTo>
                      <a:pt x="0" y="365760"/>
                    </a:moveTo>
                    <a:lnTo>
                      <a:pt x="365759" y="365760"/>
                    </a:lnTo>
                    <a:lnTo>
                      <a:pt x="36575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3" name="object 84"/>
              <p:cNvSpPr/>
              <p:nvPr/>
            </p:nvSpPr>
            <p:spPr>
              <a:xfrm>
                <a:off x="7306818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4" name="object 85"/>
              <p:cNvSpPr/>
              <p:nvPr/>
            </p:nvSpPr>
            <p:spPr>
              <a:xfrm>
                <a:off x="7306818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5" name="object 86"/>
            <p:cNvSpPr txBox="1"/>
            <p:nvPr/>
          </p:nvSpPr>
          <p:spPr>
            <a:xfrm>
              <a:off x="4795265" y="1564386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1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85"/>
                </a:spcBef>
              </a:pPr>
              <a:r>
                <a:rPr sz="1800" b="1" spc="-155" dirty="0">
                  <a:solidFill>
                    <a:srgbClr val="EE3D42"/>
                  </a:solidFill>
                  <a:latin typeface="Trebuchet MS"/>
                  <a:cs typeface="Trebuchet MS"/>
                </a:rPr>
                <a:t>7</a:t>
              </a:r>
              <a:endParaRPr sz="1800">
                <a:latin typeface="Trebuchet MS"/>
                <a:cs typeface="Trebuchet MS"/>
              </a:endParaRPr>
            </a:p>
          </p:txBody>
        </p:sp>
        <p:sp>
          <p:nvSpPr>
            <p:cNvPr id="206" name="object 87"/>
            <p:cNvSpPr txBox="1"/>
            <p:nvPr/>
          </p:nvSpPr>
          <p:spPr>
            <a:xfrm>
              <a:off x="5252465" y="1564386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1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85"/>
                </a:spcBef>
              </a:pPr>
              <a:r>
                <a:rPr sz="1800" b="1" spc="-155" dirty="0">
                  <a:solidFill>
                    <a:srgbClr val="EE3D42"/>
                  </a:solidFill>
                  <a:latin typeface="Trebuchet MS"/>
                  <a:cs typeface="Trebuchet MS"/>
                </a:rPr>
                <a:t>9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207" name="object 88"/>
            <p:cNvGrpSpPr/>
            <p:nvPr/>
          </p:nvGrpSpPr>
          <p:grpSpPr>
            <a:xfrm>
              <a:off x="4785740" y="1929383"/>
              <a:ext cx="2922905" cy="1136650"/>
              <a:chOff x="4785740" y="1929383"/>
              <a:chExt cx="2922905" cy="1136650"/>
            </a:xfrm>
          </p:grpSpPr>
          <p:sp>
            <p:nvSpPr>
              <p:cNvPr id="214" name="object 89"/>
              <p:cNvSpPr/>
              <p:nvPr/>
            </p:nvSpPr>
            <p:spPr>
              <a:xfrm>
                <a:off x="4795265" y="2690621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5" name="object 90"/>
              <p:cNvSpPr/>
              <p:nvPr/>
            </p:nvSpPr>
            <p:spPr>
              <a:xfrm>
                <a:off x="5252465" y="2690621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36576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60" y="365760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6" name="object 91"/>
              <p:cNvSpPr/>
              <p:nvPr/>
            </p:nvSpPr>
            <p:spPr>
              <a:xfrm>
                <a:off x="5252465" y="2690621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7" name="object 92"/>
              <p:cNvSpPr/>
              <p:nvPr/>
            </p:nvSpPr>
            <p:spPr>
              <a:xfrm>
                <a:off x="5187696" y="1929383"/>
                <a:ext cx="252095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520950" h="762000">
                    <a:moveTo>
                      <a:pt x="790600" y="646112"/>
                    </a:moveTo>
                    <a:lnTo>
                      <a:pt x="789978" y="643763"/>
                    </a:lnTo>
                    <a:lnTo>
                      <a:pt x="787146" y="632968"/>
                    </a:lnTo>
                    <a:lnTo>
                      <a:pt x="786765" y="631952"/>
                    </a:lnTo>
                    <a:lnTo>
                      <a:pt x="769620" y="596138"/>
                    </a:lnTo>
                    <a:lnTo>
                      <a:pt x="749554" y="562356"/>
                    </a:lnTo>
                    <a:lnTo>
                      <a:pt x="726440" y="530479"/>
                    </a:lnTo>
                    <a:lnTo>
                      <a:pt x="700532" y="500380"/>
                    </a:lnTo>
                    <a:lnTo>
                      <a:pt x="672084" y="472567"/>
                    </a:lnTo>
                    <a:lnTo>
                      <a:pt x="641477" y="447294"/>
                    </a:lnTo>
                    <a:lnTo>
                      <a:pt x="608838" y="424561"/>
                    </a:lnTo>
                    <a:lnTo>
                      <a:pt x="574675" y="405003"/>
                    </a:lnTo>
                    <a:lnTo>
                      <a:pt x="538734" y="388620"/>
                    </a:lnTo>
                    <a:lnTo>
                      <a:pt x="501904" y="376047"/>
                    </a:lnTo>
                    <a:lnTo>
                      <a:pt x="464058" y="367157"/>
                    </a:lnTo>
                    <a:lnTo>
                      <a:pt x="425704" y="362712"/>
                    </a:lnTo>
                    <a:lnTo>
                      <a:pt x="390398" y="361696"/>
                    </a:lnTo>
                    <a:lnTo>
                      <a:pt x="373380" y="360172"/>
                    </a:lnTo>
                    <a:lnTo>
                      <a:pt x="322453" y="349758"/>
                    </a:lnTo>
                    <a:lnTo>
                      <a:pt x="272923" y="331343"/>
                    </a:lnTo>
                    <a:lnTo>
                      <a:pt x="225298" y="305562"/>
                    </a:lnTo>
                    <a:lnTo>
                      <a:pt x="181102" y="273431"/>
                    </a:lnTo>
                    <a:lnTo>
                      <a:pt x="141097" y="235966"/>
                    </a:lnTo>
                    <a:lnTo>
                      <a:pt x="106299" y="193802"/>
                    </a:lnTo>
                    <a:lnTo>
                      <a:pt x="77724" y="148463"/>
                    </a:lnTo>
                    <a:lnTo>
                      <a:pt x="56261" y="100584"/>
                    </a:lnTo>
                    <a:lnTo>
                      <a:pt x="42799" y="51181"/>
                    </a:lnTo>
                    <a:lnTo>
                      <a:pt x="38100" y="127"/>
                    </a:lnTo>
                    <a:lnTo>
                      <a:pt x="0" y="1397"/>
                    </a:lnTo>
                    <a:lnTo>
                      <a:pt x="5207" y="57023"/>
                    </a:lnTo>
                    <a:lnTo>
                      <a:pt x="14097" y="94234"/>
                    </a:lnTo>
                    <a:lnTo>
                      <a:pt x="27051" y="130556"/>
                    </a:lnTo>
                    <a:lnTo>
                      <a:pt x="43815" y="165608"/>
                    </a:lnTo>
                    <a:lnTo>
                      <a:pt x="63754" y="199263"/>
                    </a:lnTo>
                    <a:lnTo>
                      <a:pt x="86868" y="231267"/>
                    </a:lnTo>
                    <a:lnTo>
                      <a:pt x="112763" y="261493"/>
                    </a:lnTo>
                    <a:lnTo>
                      <a:pt x="141224" y="289306"/>
                    </a:lnTo>
                    <a:lnTo>
                      <a:pt x="171704" y="314706"/>
                    </a:lnTo>
                    <a:lnTo>
                      <a:pt x="204216" y="337312"/>
                    </a:lnTo>
                    <a:lnTo>
                      <a:pt x="238506" y="356997"/>
                    </a:lnTo>
                    <a:lnTo>
                      <a:pt x="274193" y="373380"/>
                    </a:lnTo>
                    <a:lnTo>
                      <a:pt x="310896" y="386080"/>
                    </a:lnTo>
                    <a:lnTo>
                      <a:pt x="348615" y="394970"/>
                    </a:lnTo>
                    <a:lnTo>
                      <a:pt x="386969" y="399542"/>
                    </a:lnTo>
                    <a:lnTo>
                      <a:pt x="424561" y="400812"/>
                    </a:lnTo>
                    <a:lnTo>
                      <a:pt x="441452" y="402336"/>
                    </a:lnTo>
                    <a:lnTo>
                      <a:pt x="492252" y="412877"/>
                    </a:lnTo>
                    <a:lnTo>
                      <a:pt x="541782" y="431419"/>
                    </a:lnTo>
                    <a:lnTo>
                      <a:pt x="589153" y="457200"/>
                    </a:lnTo>
                    <a:lnTo>
                      <a:pt x="633349" y="489458"/>
                    </a:lnTo>
                    <a:lnTo>
                      <a:pt x="673354" y="527177"/>
                    </a:lnTo>
                    <a:lnTo>
                      <a:pt x="708025" y="569214"/>
                    </a:lnTo>
                    <a:lnTo>
                      <a:pt x="736473" y="614680"/>
                    </a:lnTo>
                    <a:lnTo>
                      <a:pt x="753084" y="653338"/>
                    </a:lnTo>
                    <a:lnTo>
                      <a:pt x="788276" y="646557"/>
                    </a:lnTo>
                    <a:lnTo>
                      <a:pt x="790600" y="646112"/>
                    </a:lnTo>
                    <a:close/>
                  </a:path>
                  <a:path w="2520950" h="762000">
                    <a:moveTo>
                      <a:pt x="829183" y="638683"/>
                    </a:moveTo>
                    <a:lnTo>
                      <a:pt x="790600" y="646112"/>
                    </a:lnTo>
                    <a:lnTo>
                      <a:pt x="753084" y="653338"/>
                    </a:lnTo>
                    <a:lnTo>
                      <a:pt x="717042" y="660273"/>
                    </a:lnTo>
                    <a:lnTo>
                      <a:pt x="794766" y="761746"/>
                    </a:lnTo>
                    <a:lnTo>
                      <a:pt x="819556" y="673100"/>
                    </a:lnTo>
                    <a:lnTo>
                      <a:pt x="829183" y="638683"/>
                    </a:lnTo>
                    <a:close/>
                  </a:path>
                  <a:path w="2520950" h="762000">
                    <a:moveTo>
                      <a:pt x="2520442" y="632587"/>
                    </a:moveTo>
                    <a:lnTo>
                      <a:pt x="2485326" y="649109"/>
                    </a:lnTo>
                    <a:lnTo>
                      <a:pt x="2483739" y="646049"/>
                    </a:lnTo>
                    <a:lnTo>
                      <a:pt x="2482977" y="644398"/>
                    </a:lnTo>
                    <a:lnTo>
                      <a:pt x="2481834" y="642874"/>
                    </a:lnTo>
                    <a:lnTo>
                      <a:pt x="2471547" y="632460"/>
                    </a:lnTo>
                    <a:lnTo>
                      <a:pt x="2462022" y="623316"/>
                    </a:lnTo>
                    <a:lnTo>
                      <a:pt x="2451989" y="614553"/>
                    </a:lnTo>
                    <a:lnTo>
                      <a:pt x="2450858" y="613638"/>
                    </a:lnTo>
                    <a:lnTo>
                      <a:pt x="2450858" y="665327"/>
                    </a:lnTo>
                    <a:lnTo>
                      <a:pt x="2450858" y="613638"/>
                    </a:lnTo>
                    <a:lnTo>
                      <a:pt x="2418207" y="588518"/>
                    </a:lnTo>
                    <a:lnTo>
                      <a:pt x="2366391" y="555625"/>
                    </a:lnTo>
                    <a:lnTo>
                      <a:pt x="2306955" y="524383"/>
                    </a:lnTo>
                    <a:lnTo>
                      <a:pt x="2240407" y="495173"/>
                    </a:lnTo>
                    <a:lnTo>
                      <a:pt x="2204847" y="481330"/>
                    </a:lnTo>
                    <a:lnTo>
                      <a:pt x="2167763" y="468122"/>
                    </a:lnTo>
                    <a:lnTo>
                      <a:pt x="2129282" y="455549"/>
                    </a:lnTo>
                    <a:lnTo>
                      <a:pt x="2089531" y="443484"/>
                    </a:lnTo>
                    <a:lnTo>
                      <a:pt x="2048637" y="432308"/>
                    </a:lnTo>
                    <a:lnTo>
                      <a:pt x="2006600" y="421640"/>
                    </a:lnTo>
                    <a:lnTo>
                      <a:pt x="1963547" y="411734"/>
                    </a:lnTo>
                    <a:lnTo>
                      <a:pt x="1919478" y="402717"/>
                    </a:lnTo>
                    <a:lnTo>
                      <a:pt x="1874647" y="394462"/>
                    </a:lnTo>
                    <a:lnTo>
                      <a:pt x="1828927" y="386969"/>
                    </a:lnTo>
                    <a:lnTo>
                      <a:pt x="1782826" y="380492"/>
                    </a:lnTo>
                    <a:lnTo>
                      <a:pt x="1735963" y="374777"/>
                    </a:lnTo>
                    <a:lnTo>
                      <a:pt x="1688719" y="370205"/>
                    </a:lnTo>
                    <a:lnTo>
                      <a:pt x="1640967" y="366395"/>
                    </a:lnTo>
                    <a:lnTo>
                      <a:pt x="1593088" y="363728"/>
                    </a:lnTo>
                    <a:lnTo>
                      <a:pt x="1544955" y="362204"/>
                    </a:lnTo>
                    <a:lnTo>
                      <a:pt x="1449578" y="361061"/>
                    </a:lnTo>
                    <a:lnTo>
                      <a:pt x="1402334" y="359410"/>
                    </a:lnTo>
                    <a:lnTo>
                      <a:pt x="1355217" y="356743"/>
                    </a:lnTo>
                    <a:lnTo>
                      <a:pt x="1308354" y="353060"/>
                    </a:lnTo>
                    <a:lnTo>
                      <a:pt x="1261872" y="348488"/>
                    </a:lnTo>
                    <a:lnTo>
                      <a:pt x="1215771" y="342900"/>
                    </a:lnTo>
                    <a:lnTo>
                      <a:pt x="1170305" y="336423"/>
                    </a:lnTo>
                    <a:lnTo>
                      <a:pt x="1125474" y="329184"/>
                    </a:lnTo>
                    <a:lnTo>
                      <a:pt x="1081532" y="321056"/>
                    </a:lnTo>
                    <a:lnTo>
                      <a:pt x="1038225" y="312166"/>
                    </a:lnTo>
                    <a:lnTo>
                      <a:pt x="996061" y="302514"/>
                    </a:lnTo>
                    <a:lnTo>
                      <a:pt x="954786" y="292100"/>
                    </a:lnTo>
                    <a:lnTo>
                      <a:pt x="914654" y="281051"/>
                    </a:lnTo>
                    <a:lnTo>
                      <a:pt x="875792" y="269367"/>
                    </a:lnTo>
                    <a:lnTo>
                      <a:pt x="838200" y="257048"/>
                    </a:lnTo>
                    <a:lnTo>
                      <a:pt x="802005" y="244221"/>
                    </a:lnTo>
                    <a:lnTo>
                      <a:pt x="734568" y="216789"/>
                    </a:lnTo>
                    <a:lnTo>
                      <a:pt x="673862" y="187706"/>
                    </a:lnTo>
                    <a:lnTo>
                      <a:pt x="620776" y="157099"/>
                    </a:lnTo>
                    <a:lnTo>
                      <a:pt x="576072" y="125476"/>
                    </a:lnTo>
                    <a:lnTo>
                      <a:pt x="540766" y="93472"/>
                    </a:lnTo>
                    <a:lnTo>
                      <a:pt x="515493" y="61722"/>
                    </a:lnTo>
                    <a:lnTo>
                      <a:pt x="498221" y="23622"/>
                    </a:lnTo>
                    <a:lnTo>
                      <a:pt x="495300" y="0"/>
                    </a:lnTo>
                    <a:lnTo>
                      <a:pt x="457200" y="1524"/>
                    </a:lnTo>
                    <a:lnTo>
                      <a:pt x="463677" y="41402"/>
                    </a:lnTo>
                    <a:lnTo>
                      <a:pt x="482981" y="81534"/>
                    </a:lnTo>
                    <a:lnTo>
                      <a:pt x="512699" y="119126"/>
                    </a:lnTo>
                    <a:lnTo>
                      <a:pt x="541274" y="146177"/>
                    </a:lnTo>
                    <a:lnTo>
                      <a:pt x="574548" y="171958"/>
                    </a:lnTo>
                    <a:lnTo>
                      <a:pt x="626618" y="205232"/>
                    </a:lnTo>
                    <a:lnTo>
                      <a:pt x="686054" y="236474"/>
                    </a:lnTo>
                    <a:lnTo>
                      <a:pt x="752729" y="265811"/>
                    </a:lnTo>
                    <a:lnTo>
                      <a:pt x="788289" y="279654"/>
                    </a:lnTo>
                    <a:lnTo>
                      <a:pt x="825373" y="292989"/>
                    </a:lnTo>
                    <a:lnTo>
                      <a:pt x="863854" y="305562"/>
                    </a:lnTo>
                    <a:lnTo>
                      <a:pt x="903732" y="317500"/>
                    </a:lnTo>
                    <a:lnTo>
                      <a:pt x="944499" y="328930"/>
                    </a:lnTo>
                    <a:lnTo>
                      <a:pt x="986663" y="339471"/>
                    </a:lnTo>
                    <a:lnTo>
                      <a:pt x="1029843" y="349250"/>
                    </a:lnTo>
                    <a:lnTo>
                      <a:pt x="1073785" y="358394"/>
                    </a:lnTo>
                    <a:lnTo>
                      <a:pt x="1118616" y="366649"/>
                    </a:lnTo>
                    <a:lnTo>
                      <a:pt x="1164209" y="374142"/>
                    </a:lnTo>
                    <a:lnTo>
                      <a:pt x="1210437" y="380619"/>
                    </a:lnTo>
                    <a:lnTo>
                      <a:pt x="1257300" y="386334"/>
                    </a:lnTo>
                    <a:lnTo>
                      <a:pt x="1304544" y="391033"/>
                    </a:lnTo>
                    <a:lnTo>
                      <a:pt x="1352169" y="394716"/>
                    </a:lnTo>
                    <a:lnTo>
                      <a:pt x="1400175" y="397510"/>
                    </a:lnTo>
                    <a:lnTo>
                      <a:pt x="1448308" y="399034"/>
                    </a:lnTo>
                    <a:lnTo>
                      <a:pt x="1544447" y="400177"/>
                    </a:lnTo>
                    <a:lnTo>
                      <a:pt x="1591691" y="401828"/>
                    </a:lnTo>
                    <a:lnTo>
                      <a:pt x="1638808" y="404495"/>
                    </a:lnTo>
                    <a:lnTo>
                      <a:pt x="1685671" y="408178"/>
                    </a:lnTo>
                    <a:lnTo>
                      <a:pt x="1732280" y="412750"/>
                    </a:lnTo>
                    <a:lnTo>
                      <a:pt x="1778254" y="418338"/>
                    </a:lnTo>
                    <a:lnTo>
                      <a:pt x="1823720" y="424688"/>
                    </a:lnTo>
                    <a:lnTo>
                      <a:pt x="1868424" y="432054"/>
                    </a:lnTo>
                    <a:lnTo>
                      <a:pt x="1912620" y="440182"/>
                    </a:lnTo>
                    <a:lnTo>
                      <a:pt x="1955800" y="449072"/>
                    </a:lnTo>
                    <a:lnTo>
                      <a:pt x="1998091" y="458851"/>
                    </a:lnTo>
                    <a:lnTo>
                      <a:pt x="2039366" y="469138"/>
                    </a:lnTo>
                    <a:lnTo>
                      <a:pt x="2079498" y="480187"/>
                    </a:lnTo>
                    <a:lnTo>
                      <a:pt x="2118233" y="491998"/>
                    </a:lnTo>
                    <a:lnTo>
                      <a:pt x="2155825" y="504317"/>
                    </a:lnTo>
                    <a:lnTo>
                      <a:pt x="2192020" y="517271"/>
                    </a:lnTo>
                    <a:lnTo>
                      <a:pt x="2259711" y="544576"/>
                    </a:lnTo>
                    <a:lnTo>
                      <a:pt x="2320417" y="573786"/>
                    </a:lnTo>
                    <a:lnTo>
                      <a:pt x="2373630" y="604520"/>
                    </a:lnTo>
                    <a:lnTo>
                      <a:pt x="2418207" y="636143"/>
                    </a:lnTo>
                    <a:lnTo>
                      <a:pt x="2450592" y="665454"/>
                    </a:lnTo>
                    <a:lnTo>
                      <a:pt x="2417064" y="681228"/>
                    </a:lnTo>
                    <a:lnTo>
                      <a:pt x="2517394" y="760349"/>
                    </a:lnTo>
                    <a:lnTo>
                      <a:pt x="2519235" y="682879"/>
                    </a:lnTo>
                    <a:lnTo>
                      <a:pt x="2520442" y="632587"/>
                    </a:lnTo>
                    <a:close/>
                  </a:path>
                </a:pathLst>
              </a:custGeom>
              <a:solidFill>
                <a:srgbClr val="EE3D4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8" name="object 93"/>
              <p:cNvSpPr/>
              <p:nvPr/>
            </p:nvSpPr>
            <p:spPr>
              <a:xfrm>
                <a:off x="4795265" y="2690621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8" name="object 94"/>
            <p:cNvSpPr txBox="1"/>
            <p:nvPr/>
          </p:nvSpPr>
          <p:spPr>
            <a:xfrm>
              <a:off x="4804790" y="2712751"/>
              <a:ext cx="346710" cy="333375"/>
            </a:xfrm>
            <a:prstGeom prst="rect">
              <a:avLst/>
            </a:prstGeom>
            <a:solidFill>
              <a:srgbClr val="D9D9D9"/>
            </a:solidFill>
          </p:spPr>
          <p:txBody>
            <a:bodyPr vert="horz" wrap="square" lIns="0" tIns="152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20"/>
                </a:spcBef>
              </a:pPr>
              <a:r>
                <a:rPr sz="1800" b="1" spc="-155" dirty="0">
                  <a:solidFill>
                    <a:srgbClr val="EE3D42"/>
                  </a:solidFill>
                  <a:latin typeface="Trebuchet MS"/>
                  <a:cs typeface="Trebuchet MS"/>
                </a:rPr>
                <a:t>6</a:t>
              </a:r>
              <a:endParaRPr sz="1800">
                <a:latin typeface="Trebuchet MS"/>
                <a:cs typeface="Trebuchet MS"/>
              </a:endParaRPr>
            </a:p>
          </p:txBody>
        </p:sp>
        <p:sp>
          <p:nvSpPr>
            <p:cNvPr id="209" name="object 95"/>
            <p:cNvSpPr txBox="1"/>
            <p:nvPr/>
          </p:nvSpPr>
          <p:spPr>
            <a:xfrm>
              <a:off x="6487414" y="1894077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≥9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210" name="object 96"/>
            <p:cNvSpPr txBox="1"/>
            <p:nvPr/>
          </p:nvSpPr>
          <p:spPr>
            <a:xfrm>
              <a:off x="5315839" y="1861565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&lt;9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211" name="object 97"/>
            <p:cNvSpPr/>
            <p:nvPr/>
          </p:nvSpPr>
          <p:spPr>
            <a:xfrm>
              <a:off x="4243578" y="2696717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17780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1445260" y="0"/>
                  </a:lnTo>
                  <a:lnTo>
                    <a:pt x="1455039" y="0"/>
                  </a:lnTo>
                  <a:lnTo>
                    <a:pt x="1463039" y="8000"/>
                  </a:lnTo>
                  <a:lnTo>
                    <a:pt x="1463039" y="17780"/>
                  </a:lnTo>
                  <a:lnTo>
                    <a:pt x="1463039" y="347980"/>
                  </a:lnTo>
                  <a:lnTo>
                    <a:pt x="1463039" y="357758"/>
                  </a:lnTo>
                  <a:lnTo>
                    <a:pt x="1455039" y="365759"/>
                  </a:lnTo>
                  <a:lnTo>
                    <a:pt x="1445260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80"/>
                  </a:lnTo>
                  <a:lnTo>
                    <a:pt x="0" y="17780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98"/>
            <p:cNvSpPr txBox="1"/>
            <p:nvPr/>
          </p:nvSpPr>
          <p:spPr>
            <a:xfrm>
              <a:off x="4250816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&lt;7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213" name="object 99"/>
            <p:cNvSpPr txBox="1"/>
            <p:nvPr/>
          </p:nvSpPr>
          <p:spPr>
            <a:xfrm>
              <a:off x="333552" y="3607875"/>
              <a:ext cx="2870835" cy="4527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3495"/>
                </a:lnSpc>
              </a:pPr>
              <a:r>
                <a:rPr sz="3200" b="1" spc="-95" dirty="0">
                  <a:solidFill>
                    <a:srgbClr val="EE3D42"/>
                  </a:solidFill>
                  <a:latin typeface="Trebuchet MS"/>
                  <a:cs typeface="Trebuchet MS"/>
                </a:rPr>
                <a:t>&lt;Key,RecordId&gt;</a:t>
              </a:r>
              <a:endParaRPr sz="3200">
                <a:latin typeface="Trebuchet MS"/>
                <a:cs typeface="Trebuchet MS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01126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77353"/>
          </a:xfrm>
        </p:spPr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</a:t>
            </a:r>
            <a:r>
              <a:rPr kumimoji="1" lang="en-US" altLang="zh-CN" dirty="0"/>
              <a:t>-</a:t>
            </a:r>
            <a:r>
              <a:rPr kumimoji="1" lang="zh-CN" altLang="en-US" dirty="0"/>
              <a:t>叶结点溢出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178" name="组 177"/>
          <p:cNvGrpSpPr/>
          <p:nvPr/>
        </p:nvGrpSpPr>
        <p:grpSpPr>
          <a:xfrm>
            <a:off x="457200" y="1259221"/>
            <a:ext cx="7173086" cy="2543031"/>
            <a:chOff x="457200" y="1259221"/>
            <a:chExt cx="7173086" cy="2543031"/>
          </a:xfrm>
        </p:grpSpPr>
        <p:sp>
          <p:nvSpPr>
            <p:cNvPr id="179" name="object 5"/>
            <p:cNvSpPr/>
            <p:nvPr/>
          </p:nvSpPr>
          <p:spPr>
            <a:xfrm>
              <a:off x="2598801" y="1929256"/>
              <a:ext cx="3856990" cy="762000"/>
            </a:xfrm>
            <a:custGeom>
              <a:avLst/>
              <a:gdLst/>
              <a:ahLst/>
              <a:cxnLst/>
              <a:rect l="l" t="t" r="r" b="b"/>
              <a:pathLst>
                <a:path w="3856990" h="762000">
                  <a:moveTo>
                    <a:pt x="1713230" y="1524"/>
                  </a:moveTo>
                  <a:lnTo>
                    <a:pt x="1675130" y="254"/>
                  </a:lnTo>
                  <a:lnTo>
                    <a:pt x="1674876" y="9271"/>
                  </a:lnTo>
                  <a:lnTo>
                    <a:pt x="1673987" y="16637"/>
                  </a:lnTo>
                  <a:lnTo>
                    <a:pt x="1657985" y="63881"/>
                  </a:lnTo>
                  <a:lnTo>
                    <a:pt x="1623568" y="111506"/>
                  </a:lnTo>
                  <a:lnTo>
                    <a:pt x="1590929" y="143129"/>
                  </a:lnTo>
                  <a:lnTo>
                    <a:pt x="1550797" y="174117"/>
                  </a:lnTo>
                  <a:lnTo>
                    <a:pt x="1504188" y="203708"/>
                  </a:lnTo>
                  <a:lnTo>
                    <a:pt x="1451483" y="231902"/>
                  </a:lnTo>
                  <a:lnTo>
                    <a:pt x="1393317" y="258064"/>
                  </a:lnTo>
                  <a:lnTo>
                    <a:pt x="1330579" y="282067"/>
                  </a:lnTo>
                  <a:lnTo>
                    <a:pt x="1263777" y="303530"/>
                  </a:lnTo>
                  <a:lnTo>
                    <a:pt x="1193546" y="321945"/>
                  </a:lnTo>
                  <a:lnTo>
                    <a:pt x="1120521" y="337439"/>
                  </a:lnTo>
                  <a:lnTo>
                    <a:pt x="1045337" y="349377"/>
                  </a:lnTo>
                  <a:lnTo>
                    <a:pt x="1007237" y="353949"/>
                  </a:lnTo>
                  <a:lnTo>
                    <a:pt x="968629" y="357505"/>
                  </a:lnTo>
                  <a:lnTo>
                    <a:pt x="930021" y="360172"/>
                  </a:lnTo>
                  <a:lnTo>
                    <a:pt x="891032" y="361696"/>
                  </a:lnTo>
                  <a:lnTo>
                    <a:pt x="812927" y="362966"/>
                  </a:lnTo>
                  <a:lnTo>
                    <a:pt x="773176" y="364617"/>
                  </a:lnTo>
                  <a:lnTo>
                    <a:pt x="733425" y="367284"/>
                  </a:lnTo>
                  <a:lnTo>
                    <a:pt x="693915" y="370967"/>
                  </a:lnTo>
                  <a:lnTo>
                    <a:pt x="654812" y="375793"/>
                  </a:lnTo>
                  <a:lnTo>
                    <a:pt x="616077" y="381381"/>
                  </a:lnTo>
                  <a:lnTo>
                    <a:pt x="577723" y="387985"/>
                  </a:lnTo>
                  <a:lnTo>
                    <a:pt x="540004" y="395351"/>
                  </a:lnTo>
                  <a:lnTo>
                    <a:pt x="466344" y="412877"/>
                  </a:lnTo>
                  <a:lnTo>
                    <a:pt x="395859" y="433451"/>
                  </a:lnTo>
                  <a:lnTo>
                    <a:pt x="329057" y="456819"/>
                  </a:lnTo>
                  <a:lnTo>
                    <a:pt x="266446" y="482854"/>
                  </a:lnTo>
                  <a:lnTo>
                    <a:pt x="208788" y="511175"/>
                  </a:lnTo>
                  <a:lnTo>
                    <a:pt x="156464" y="541655"/>
                  </a:lnTo>
                  <a:lnTo>
                    <a:pt x="110236" y="574040"/>
                  </a:lnTo>
                  <a:lnTo>
                    <a:pt x="70485" y="608076"/>
                  </a:lnTo>
                  <a:lnTo>
                    <a:pt x="53340" y="625729"/>
                  </a:lnTo>
                  <a:lnTo>
                    <a:pt x="52324" y="626745"/>
                  </a:lnTo>
                  <a:lnTo>
                    <a:pt x="50800" y="629031"/>
                  </a:lnTo>
                  <a:lnTo>
                    <a:pt x="38201" y="649655"/>
                  </a:lnTo>
                  <a:lnTo>
                    <a:pt x="0" y="634492"/>
                  </a:lnTo>
                  <a:lnTo>
                    <a:pt x="11049" y="761873"/>
                  </a:lnTo>
                  <a:lnTo>
                    <a:pt x="98907" y="683260"/>
                  </a:lnTo>
                  <a:lnTo>
                    <a:pt x="106299" y="676656"/>
                  </a:lnTo>
                  <a:lnTo>
                    <a:pt x="74142" y="663905"/>
                  </a:lnTo>
                  <a:lnTo>
                    <a:pt x="81292" y="652145"/>
                  </a:lnTo>
                  <a:lnTo>
                    <a:pt x="82207" y="650646"/>
                  </a:lnTo>
                  <a:lnTo>
                    <a:pt x="113538" y="620395"/>
                  </a:lnTo>
                  <a:lnTo>
                    <a:pt x="153797" y="589280"/>
                  </a:lnTo>
                  <a:lnTo>
                    <a:pt x="200406" y="559435"/>
                  </a:lnTo>
                  <a:lnTo>
                    <a:pt x="253238" y="531114"/>
                  </a:lnTo>
                  <a:lnTo>
                    <a:pt x="311277" y="504952"/>
                  </a:lnTo>
                  <a:lnTo>
                    <a:pt x="374142" y="480949"/>
                  </a:lnTo>
                  <a:lnTo>
                    <a:pt x="440817" y="459486"/>
                  </a:lnTo>
                  <a:lnTo>
                    <a:pt x="511175" y="440817"/>
                  </a:lnTo>
                  <a:lnTo>
                    <a:pt x="584200" y="425577"/>
                  </a:lnTo>
                  <a:lnTo>
                    <a:pt x="659257" y="413512"/>
                  </a:lnTo>
                  <a:lnTo>
                    <a:pt x="697484" y="408940"/>
                  </a:lnTo>
                  <a:lnTo>
                    <a:pt x="735965" y="405257"/>
                  </a:lnTo>
                  <a:lnTo>
                    <a:pt x="774700" y="402590"/>
                  </a:lnTo>
                  <a:lnTo>
                    <a:pt x="813562" y="401066"/>
                  </a:lnTo>
                  <a:lnTo>
                    <a:pt x="892556" y="399796"/>
                  </a:lnTo>
                  <a:lnTo>
                    <a:pt x="932561" y="398145"/>
                  </a:lnTo>
                  <a:lnTo>
                    <a:pt x="972185" y="395478"/>
                  </a:lnTo>
                  <a:lnTo>
                    <a:pt x="1011682" y="391795"/>
                  </a:lnTo>
                  <a:lnTo>
                    <a:pt x="1050925" y="386969"/>
                  </a:lnTo>
                  <a:lnTo>
                    <a:pt x="1089660" y="381381"/>
                  </a:lnTo>
                  <a:lnTo>
                    <a:pt x="1128014" y="374777"/>
                  </a:lnTo>
                  <a:lnTo>
                    <a:pt x="1165733" y="367284"/>
                  </a:lnTo>
                  <a:lnTo>
                    <a:pt x="1202944" y="358902"/>
                  </a:lnTo>
                  <a:lnTo>
                    <a:pt x="1274953" y="339852"/>
                  </a:lnTo>
                  <a:lnTo>
                    <a:pt x="1343787" y="317881"/>
                  </a:lnTo>
                  <a:lnTo>
                    <a:pt x="1408557" y="293116"/>
                  </a:lnTo>
                  <a:lnTo>
                    <a:pt x="1468882" y="265811"/>
                  </a:lnTo>
                  <a:lnTo>
                    <a:pt x="1524000" y="236220"/>
                  </a:lnTo>
                  <a:lnTo>
                    <a:pt x="1573403" y="204724"/>
                  </a:lnTo>
                  <a:lnTo>
                    <a:pt x="1616583" y="171323"/>
                  </a:lnTo>
                  <a:lnTo>
                    <a:pt x="1652778" y="136017"/>
                  </a:lnTo>
                  <a:lnTo>
                    <a:pt x="1681353" y="99060"/>
                  </a:lnTo>
                  <a:lnTo>
                    <a:pt x="1701292" y="60833"/>
                  </a:lnTo>
                  <a:lnTo>
                    <a:pt x="1711960" y="20701"/>
                  </a:lnTo>
                  <a:lnTo>
                    <a:pt x="1712976" y="10414"/>
                  </a:lnTo>
                  <a:lnTo>
                    <a:pt x="1713230" y="1524"/>
                  </a:lnTo>
                  <a:close/>
                </a:path>
                <a:path w="3856990" h="762000">
                  <a:moveTo>
                    <a:pt x="2039620" y="361823"/>
                  </a:moveTo>
                  <a:lnTo>
                    <a:pt x="2038946" y="361899"/>
                  </a:lnTo>
                  <a:lnTo>
                    <a:pt x="2038692" y="362000"/>
                  </a:lnTo>
                  <a:lnTo>
                    <a:pt x="2039620" y="361823"/>
                  </a:lnTo>
                  <a:close/>
                </a:path>
                <a:path w="3856990" h="762000">
                  <a:moveTo>
                    <a:pt x="2169541" y="1270"/>
                  </a:moveTo>
                  <a:lnTo>
                    <a:pt x="2131568" y="508"/>
                  </a:lnTo>
                  <a:lnTo>
                    <a:pt x="2130806" y="36195"/>
                  </a:lnTo>
                  <a:lnTo>
                    <a:pt x="2128901" y="70866"/>
                  </a:lnTo>
                  <a:lnTo>
                    <a:pt x="2121789" y="138303"/>
                  </a:lnTo>
                  <a:lnTo>
                    <a:pt x="2110740" y="201168"/>
                  </a:lnTo>
                  <a:lnTo>
                    <a:pt x="2096516" y="257302"/>
                  </a:lnTo>
                  <a:lnTo>
                    <a:pt x="2080006" y="303911"/>
                  </a:lnTo>
                  <a:lnTo>
                    <a:pt x="2062099" y="338709"/>
                  </a:lnTo>
                  <a:lnTo>
                    <a:pt x="2039620" y="361492"/>
                  </a:lnTo>
                  <a:lnTo>
                    <a:pt x="2039620" y="361823"/>
                  </a:lnTo>
                  <a:lnTo>
                    <a:pt x="2038654" y="362013"/>
                  </a:lnTo>
                  <a:lnTo>
                    <a:pt x="2038946" y="361899"/>
                  </a:lnTo>
                  <a:lnTo>
                    <a:pt x="2039620" y="361823"/>
                  </a:lnTo>
                  <a:lnTo>
                    <a:pt x="2039620" y="361492"/>
                  </a:lnTo>
                  <a:lnTo>
                    <a:pt x="2037803" y="362000"/>
                  </a:lnTo>
                  <a:lnTo>
                    <a:pt x="2038832" y="361899"/>
                  </a:lnTo>
                  <a:lnTo>
                    <a:pt x="2037753" y="362013"/>
                  </a:lnTo>
                  <a:lnTo>
                    <a:pt x="2036572" y="362127"/>
                  </a:lnTo>
                  <a:lnTo>
                    <a:pt x="2036572" y="400177"/>
                  </a:lnTo>
                  <a:lnTo>
                    <a:pt x="2033968" y="400659"/>
                  </a:lnTo>
                  <a:lnTo>
                    <a:pt x="2033689" y="400748"/>
                  </a:lnTo>
                  <a:lnTo>
                    <a:pt x="2033917" y="400659"/>
                  </a:lnTo>
                  <a:lnTo>
                    <a:pt x="2034159" y="400558"/>
                  </a:lnTo>
                  <a:lnTo>
                    <a:pt x="2033993" y="400646"/>
                  </a:lnTo>
                  <a:lnTo>
                    <a:pt x="2034438" y="400558"/>
                  </a:lnTo>
                  <a:lnTo>
                    <a:pt x="2036572" y="400177"/>
                  </a:lnTo>
                  <a:lnTo>
                    <a:pt x="2036572" y="362127"/>
                  </a:lnTo>
                  <a:lnTo>
                    <a:pt x="2034286" y="362331"/>
                  </a:lnTo>
                  <a:lnTo>
                    <a:pt x="2033663" y="362407"/>
                  </a:lnTo>
                  <a:lnTo>
                    <a:pt x="2033663" y="400761"/>
                  </a:lnTo>
                  <a:lnTo>
                    <a:pt x="2031238" y="401701"/>
                  </a:lnTo>
                  <a:lnTo>
                    <a:pt x="2033498" y="400812"/>
                  </a:lnTo>
                  <a:lnTo>
                    <a:pt x="2033663" y="400761"/>
                  </a:lnTo>
                  <a:lnTo>
                    <a:pt x="2033663" y="362407"/>
                  </a:lnTo>
                  <a:lnTo>
                    <a:pt x="2011807" y="369189"/>
                  </a:lnTo>
                  <a:lnTo>
                    <a:pt x="2010918" y="369570"/>
                  </a:lnTo>
                  <a:lnTo>
                    <a:pt x="2010156" y="370078"/>
                  </a:lnTo>
                  <a:lnTo>
                    <a:pt x="2009267" y="370586"/>
                  </a:lnTo>
                  <a:lnTo>
                    <a:pt x="2004060" y="374396"/>
                  </a:lnTo>
                  <a:lnTo>
                    <a:pt x="1978787" y="403225"/>
                  </a:lnTo>
                  <a:lnTo>
                    <a:pt x="1957705" y="443738"/>
                  </a:lnTo>
                  <a:lnTo>
                    <a:pt x="1943900" y="481203"/>
                  </a:lnTo>
                  <a:lnTo>
                    <a:pt x="1931797" y="522986"/>
                  </a:lnTo>
                  <a:lnTo>
                    <a:pt x="1918462" y="585597"/>
                  </a:lnTo>
                  <a:lnTo>
                    <a:pt x="1910448" y="646645"/>
                  </a:lnTo>
                  <a:lnTo>
                    <a:pt x="1871726" y="644398"/>
                  </a:lnTo>
                  <a:lnTo>
                    <a:pt x="1922145" y="761873"/>
                  </a:lnTo>
                  <a:lnTo>
                    <a:pt x="1975815" y="668528"/>
                  </a:lnTo>
                  <a:lnTo>
                    <a:pt x="1985899" y="651002"/>
                  </a:lnTo>
                  <a:lnTo>
                    <a:pt x="1948497" y="648843"/>
                  </a:lnTo>
                  <a:lnTo>
                    <a:pt x="1950720" y="625094"/>
                  </a:lnTo>
                  <a:lnTo>
                    <a:pt x="1955800" y="592836"/>
                  </a:lnTo>
                  <a:lnTo>
                    <a:pt x="1968500" y="533146"/>
                  </a:lnTo>
                  <a:lnTo>
                    <a:pt x="1979930" y="493268"/>
                  </a:lnTo>
                  <a:lnTo>
                    <a:pt x="1996948" y="449326"/>
                  </a:lnTo>
                  <a:lnTo>
                    <a:pt x="2018665" y="413004"/>
                  </a:lnTo>
                  <a:lnTo>
                    <a:pt x="2035009" y="400621"/>
                  </a:lnTo>
                  <a:lnTo>
                    <a:pt x="2033765" y="400761"/>
                  </a:lnTo>
                  <a:lnTo>
                    <a:pt x="2035009" y="400621"/>
                  </a:lnTo>
                  <a:lnTo>
                    <a:pt x="2038350" y="400304"/>
                  </a:lnTo>
                  <a:lnTo>
                    <a:pt x="2039416" y="400177"/>
                  </a:lnTo>
                  <a:lnTo>
                    <a:pt x="2043684" y="399669"/>
                  </a:lnTo>
                  <a:lnTo>
                    <a:pt x="2044954" y="399542"/>
                  </a:lnTo>
                  <a:lnTo>
                    <a:pt x="2047240" y="399034"/>
                  </a:lnTo>
                  <a:lnTo>
                    <a:pt x="2052574" y="397383"/>
                  </a:lnTo>
                  <a:lnTo>
                    <a:pt x="2054606" y="396621"/>
                  </a:lnTo>
                  <a:lnTo>
                    <a:pt x="2055495" y="396113"/>
                  </a:lnTo>
                  <a:lnTo>
                    <a:pt x="2060829" y="393446"/>
                  </a:lnTo>
                  <a:lnTo>
                    <a:pt x="2088896" y="366776"/>
                  </a:lnTo>
                  <a:lnTo>
                    <a:pt x="2091855" y="362458"/>
                  </a:lnTo>
                  <a:lnTo>
                    <a:pt x="2092121" y="362077"/>
                  </a:lnTo>
                  <a:lnTo>
                    <a:pt x="2092299" y="361823"/>
                  </a:lnTo>
                  <a:lnTo>
                    <a:pt x="2092909" y="360934"/>
                  </a:lnTo>
                  <a:lnTo>
                    <a:pt x="2092998" y="360807"/>
                  </a:lnTo>
                  <a:lnTo>
                    <a:pt x="2093950" y="359410"/>
                  </a:lnTo>
                  <a:lnTo>
                    <a:pt x="2094560" y="358521"/>
                  </a:lnTo>
                  <a:lnTo>
                    <a:pt x="2100072" y="349504"/>
                  </a:lnTo>
                  <a:lnTo>
                    <a:pt x="2120011" y="306451"/>
                  </a:lnTo>
                  <a:lnTo>
                    <a:pt x="2133219" y="267589"/>
                  </a:lnTo>
                  <a:lnTo>
                    <a:pt x="2148205" y="208407"/>
                  </a:lnTo>
                  <a:lnTo>
                    <a:pt x="2159635" y="143002"/>
                  </a:lnTo>
                  <a:lnTo>
                    <a:pt x="2167001" y="72898"/>
                  </a:lnTo>
                  <a:lnTo>
                    <a:pt x="2168906" y="36830"/>
                  </a:lnTo>
                  <a:lnTo>
                    <a:pt x="2169541" y="1270"/>
                  </a:lnTo>
                  <a:close/>
                </a:path>
                <a:path w="3856990" h="762000">
                  <a:moveTo>
                    <a:pt x="3817912" y="647509"/>
                  </a:moveTo>
                  <a:lnTo>
                    <a:pt x="3817505" y="646557"/>
                  </a:lnTo>
                  <a:lnTo>
                    <a:pt x="3811016" y="631444"/>
                  </a:lnTo>
                  <a:lnTo>
                    <a:pt x="3810508" y="630174"/>
                  </a:lnTo>
                  <a:lnTo>
                    <a:pt x="3809873" y="629031"/>
                  </a:lnTo>
                  <a:lnTo>
                    <a:pt x="3809111" y="628015"/>
                  </a:lnTo>
                  <a:lnTo>
                    <a:pt x="3796538" y="610235"/>
                  </a:lnTo>
                  <a:lnTo>
                    <a:pt x="3767328" y="575818"/>
                  </a:lnTo>
                  <a:lnTo>
                    <a:pt x="3733292" y="543179"/>
                  </a:lnTo>
                  <a:lnTo>
                    <a:pt x="3694938" y="512572"/>
                  </a:lnTo>
                  <a:lnTo>
                    <a:pt x="3652393" y="483870"/>
                  </a:lnTo>
                  <a:lnTo>
                    <a:pt x="3606419" y="457708"/>
                  </a:lnTo>
                  <a:lnTo>
                    <a:pt x="3557270" y="433959"/>
                  </a:lnTo>
                  <a:lnTo>
                    <a:pt x="3505327" y="413258"/>
                  </a:lnTo>
                  <a:lnTo>
                    <a:pt x="3451225" y="395605"/>
                  </a:lnTo>
                  <a:lnTo>
                    <a:pt x="3395345" y="381508"/>
                  </a:lnTo>
                  <a:lnTo>
                    <a:pt x="3338068" y="370967"/>
                  </a:lnTo>
                  <a:lnTo>
                    <a:pt x="3279648" y="364490"/>
                  </a:lnTo>
                  <a:lnTo>
                    <a:pt x="3193415" y="361696"/>
                  </a:lnTo>
                  <a:lnTo>
                    <a:pt x="3165475" y="360172"/>
                  </a:lnTo>
                  <a:lnTo>
                    <a:pt x="3109849" y="353949"/>
                  </a:lnTo>
                  <a:lnTo>
                    <a:pt x="3054985" y="343916"/>
                  </a:lnTo>
                  <a:lnTo>
                    <a:pt x="3001645" y="330454"/>
                  </a:lnTo>
                  <a:lnTo>
                    <a:pt x="2949829" y="313563"/>
                  </a:lnTo>
                  <a:lnTo>
                    <a:pt x="2900299" y="293878"/>
                  </a:lnTo>
                  <a:lnTo>
                    <a:pt x="2853563" y="271272"/>
                  </a:lnTo>
                  <a:lnTo>
                    <a:pt x="2809875" y="246380"/>
                  </a:lnTo>
                  <a:lnTo>
                    <a:pt x="2769870" y="219456"/>
                  </a:lnTo>
                  <a:lnTo>
                    <a:pt x="2733929" y="190754"/>
                  </a:lnTo>
                  <a:lnTo>
                    <a:pt x="2702560" y="160655"/>
                  </a:lnTo>
                  <a:lnTo>
                    <a:pt x="2676144" y="129667"/>
                  </a:lnTo>
                  <a:lnTo>
                    <a:pt x="2655062" y="97790"/>
                  </a:lnTo>
                  <a:lnTo>
                    <a:pt x="2634234" y="49784"/>
                  </a:lnTo>
                  <a:lnTo>
                    <a:pt x="2626995" y="0"/>
                  </a:lnTo>
                  <a:lnTo>
                    <a:pt x="2588895" y="1778"/>
                  </a:lnTo>
                  <a:lnTo>
                    <a:pt x="2597277" y="58674"/>
                  </a:lnTo>
                  <a:lnTo>
                    <a:pt x="2611628" y="96774"/>
                  </a:lnTo>
                  <a:lnTo>
                    <a:pt x="2632456" y="133731"/>
                  </a:lnTo>
                  <a:lnTo>
                    <a:pt x="2658999" y="169037"/>
                  </a:lnTo>
                  <a:lnTo>
                    <a:pt x="2690622" y="202692"/>
                  </a:lnTo>
                  <a:lnTo>
                    <a:pt x="2726944" y="234569"/>
                  </a:lnTo>
                  <a:lnTo>
                    <a:pt x="2767457" y="264414"/>
                  </a:lnTo>
                  <a:lnTo>
                    <a:pt x="2811907" y="291846"/>
                  </a:lnTo>
                  <a:lnTo>
                    <a:pt x="2859532" y="316865"/>
                  </a:lnTo>
                  <a:lnTo>
                    <a:pt x="2910078" y="339217"/>
                  </a:lnTo>
                  <a:lnTo>
                    <a:pt x="2963037" y="358394"/>
                  </a:lnTo>
                  <a:lnTo>
                    <a:pt x="3018155" y="374396"/>
                  </a:lnTo>
                  <a:lnTo>
                    <a:pt x="3074797" y="386715"/>
                  </a:lnTo>
                  <a:lnTo>
                    <a:pt x="3132709" y="395351"/>
                  </a:lnTo>
                  <a:lnTo>
                    <a:pt x="3191383" y="399796"/>
                  </a:lnTo>
                  <a:lnTo>
                    <a:pt x="3249549" y="400939"/>
                  </a:lnTo>
                  <a:lnTo>
                    <a:pt x="3277489" y="402590"/>
                  </a:lnTo>
                  <a:lnTo>
                    <a:pt x="3333115" y="408813"/>
                  </a:lnTo>
                  <a:lnTo>
                    <a:pt x="3387852" y="418846"/>
                  </a:lnTo>
                  <a:lnTo>
                    <a:pt x="3441319" y="432435"/>
                  </a:lnTo>
                  <a:lnTo>
                    <a:pt x="3493008" y="449199"/>
                  </a:lnTo>
                  <a:lnTo>
                    <a:pt x="3542538" y="469138"/>
                  </a:lnTo>
                  <a:lnTo>
                    <a:pt x="3589274" y="491617"/>
                  </a:lnTo>
                  <a:lnTo>
                    <a:pt x="3632835" y="516636"/>
                  </a:lnTo>
                  <a:lnTo>
                    <a:pt x="3672840" y="543687"/>
                  </a:lnTo>
                  <a:lnTo>
                    <a:pt x="3708908" y="572516"/>
                  </a:lnTo>
                  <a:lnTo>
                    <a:pt x="3740277" y="602615"/>
                  </a:lnTo>
                  <a:lnTo>
                    <a:pt x="3766693" y="633984"/>
                  </a:lnTo>
                  <a:lnTo>
                    <a:pt x="3781094" y="658469"/>
                  </a:lnTo>
                  <a:lnTo>
                    <a:pt x="3809568" y="649986"/>
                  </a:lnTo>
                  <a:lnTo>
                    <a:pt x="3817912" y="647509"/>
                  </a:lnTo>
                  <a:close/>
                </a:path>
                <a:path w="3856990" h="762000">
                  <a:moveTo>
                    <a:pt x="3856482" y="636016"/>
                  </a:moveTo>
                  <a:lnTo>
                    <a:pt x="3817912" y="647509"/>
                  </a:lnTo>
                  <a:lnTo>
                    <a:pt x="3781094" y="658469"/>
                  </a:lnTo>
                  <a:lnTo>
                    <a:pt x="3746881" y="668655"/>
                  </a:lnTo>
                  <a:lnTo>
                    <a:pt x="3834257" y="761873"/>
                  </a:lnTo>
                  <a:lnTo>
                    <a:pt x="3849052" y="678053"/>
                  </a:lnTo>
                  <a:lnTo>
                    <a:pt x="3856482" y="636016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7"/>
            <p:cNvSpPr txBox="1"/>
            <p:nvPr/>
          </p:nvSpPr>
          <p:spPr>
            <a:xfrm>
              <a:off x="3024885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&lt;5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181" name="object 8"/>
            <p:cNvSpPr txBox="1"/>
            <p:nvPr/>
          </p:nvSpPr>
          <p:spPr>
            <a:xfrm>
              <a:off x="4250816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&lt;7</a:t>
              </a:r>
              <a:endParaRPr sz="2800">
                <a:latin typeface="Trebuchet MS"/>
                <a:cs typeface="Trebuchet MS"/>
              </a:endParaRPr>
            </a:p>
          </p:txBody>
        </p:sp>
        <p:sp>
          <p:nvSpPr>
            <p:cNvPr id="182" name="object 9"/>
            <p:cNvSpPr txBox="1"/>
            <p:nvPr/>
          </p:nvSpPr>
          <p:spPr>
            <a:xfrm>
              <a:off x="5703189" y="1880361"/>
              <a:ext cx="38227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240" dirty="0">
                  <a:solidFill>
                    <a:srgbClr val="EE3D42"/>
                  </a:solidFill>
                  <a:latin typeface="Trebuchet MS"/>
                  <a:cs typeface="Trebuchet MS"/>
                </a:rPr>
                <a:t>≥9</a:t>
              </a:r>
              <a:endParaRPr sz="2800">
                <a:latin typeface="Trebuchet MS"/>
                <a:cs typeface="Trebuchet MS"/>
              </a:endParaRPr>
            </a:p>
          </p:txBody>
        </p:sp>
        <p:grpSp>
          <p:nvGrpSpPr>
            <p:cNvPr id="183" name="object 10"/>
            <p:cNvGrpSpPr/>
            <p:nvPr/>
          </p:nvGrpSpPr>
          <p:grpSpPr>
            <a:xfrm>
              <a:off x="3739896" y="2449702"/>
              <a:ext cx="2490470" cy="976630"/>
              <a:chOff x="3739896" y="2449702"/>
              <a:chExt cx="2490470" cy="976630"/>
            </a:xfrm>
          </p:grpSpPr>
          <p:sp>
            <p:nvSpPr>
              <p:cNvPr id="259" name="object 11"/>
              <p:cNvSpPr/>
              <p:nvPr/>
            </p:nvSpPr>
            <p:spPr>
              <a:xfrm>
                <a:off x="3739896" y="2449702"/>
                <a:ext cx="2490470" cy="848360"/>
              </a:xfrm>
              <a:custGeom>
                <a:avLst/>
                <a:gdLst/>
                <a:ahLst/>
                <a:cxnLst/>
                <a:rect l="l" t="t" r="r" b="b"/>
                <a:pathLst>
                  <a:path w="2490470" h="848360">
                    <a:moveTo>
                      <a:pt x="570992" y="107442"/>
                    </a:moveTo>
                    <a:lnTo>
                      <a:pt x="533692" y="122301"/>
                    </a:lnTo>
                    <a:lnTo>
                      <a:pt x="527050" y="109982"/>
                    </a:lnTo>
                    <a:lnTo>
                      <a:pt x="526161" y="108458"/>
                    </a:lnTo>
                    <a:lnTo>
                      <a:pt x="525145" y="107061"/>
                    </a:lnTo>
                    <a:lnTo>
                      <a:pt x="523875" y="105791"/>
                    </a:lnTo>
                    <a:lnTo>
                      <a:pt x="506349" y="87884"/>
                    </a:lnTo>
                    <a:lnTo>
                      <a:pt x="486918" y="70993"/>
                    </a:lnTo>
                    <a:lnTo>
                      <a:pt x="465963" y="55753"/>
                    </a:lnTo>
                    <a:lnTo>
                      <a:pt x="443484" y="41910"/>
                    </a:lnTo>
                    <a:lnTo>
                      <a:pt x="435762" y="37973"/>
                    </a:lnTo>
                    <a:lnTo>
                      <a:pt x="419608" y="29718"/>
                    </a:lnTo>
                    <a:lnTo>
                      <a:pt x="369189" y="11049"/>
                    </a:lnTo>
                    <a:lnTo>
                      <a:pt x="329819" y="2794"/>
                    </a:lnTo>
                    <a:lnTo>
                      <a:pt x="289179" y="0"/>
                    </a:lnTo>
                    <a:lnTo>
                      <a:pt x="275463" y="254"/>
                    </a:lnTo>
                    <a:lnTo>
                      <a:pt x="235077" y="5588"/>
                    </a:lnTo>
                    <a:lnTo>
                      <a:pt x="182626" y="21209"/>
                    </a:lnTo>
                    <a:lnTo>
                      <a:pt x="134112" y="45212"/>
                    </a:lnTo>
                    <a:lnTo>
                      <a:pt x="90805" y="76327"/>
                    </a:lnTo>
                    <a:lnTo>
                      <a:pt x="53848" y="113538"/>
                    </a:lnTo>
                    <a:lnTo>
                      <a:pt x="25400" y="154940"/>
                    </a:lnTo>
                    <a:lnTo>
                      <a:pt x="6731" y="200279"/>
                    </a:lnTo>
                    <a:lnTo>
                      <a:pt x="0" y="246888"/>
                    </a:lnTo>
                    <a:lnTo>
                      <a:pt x="38100" y="248285"/>
                    </a:lnTo>
                    <a:lnTo>
                      <a:pt x="38481" y="237617"/>
                    </a:lnTo>
                    <a:lnTo>
                      <a:pt x="39497" y="228219"/>
                    </a:lnTo>
                    <a:lnTo>
                      <a:pt x="50165" y="190754"/>
                    </a:lnTo>
                    <a:lnTo>
                      <a:pt x="70485" y="154432"/>
                    </a:lnTo>
                    <a:lnTo>
                      <a:pt x="99441" y="120015"/>
                    </a:lnTo>
                    <a:lnTo>
                      <a:pt x="135128" y="90170"/>
                    </a:lnTo>
                    <a:lnTo>
                      <a:pt x="176022" y="65659"/>
                    </a:lnTo>
                    <a:lnTo>
                      <a:pt x="220726" y="48387"/>
                    </a:lnTo>
                    <a:lnTo>
                      <a:pt x="266700" y="39243"/>
                    </a:lnTo>
                    <a:lnTo>
                      <a:pt x="290068" y="37973"/>
                    </a:lnTo>
                    <a:lnTo>
                      <a:pt x="301879" y="38354"/>
                    </a:lnTo>
                    <a:lnTo>
                      <a:pt x="360426" y="48260"/>
                    </a:lnTo>
                    <a:lnTo>
                      <a:pt x="405003" y="64897"/>
                    </a:lnTo>
                    <a:lnTo>
                      <a:pt x="445770" y="88138"/>
                    </a:lnTo>
                    <a:lnTo>
                      <a:pt x="481330" y="116586"/>
                    </a:lnTo>
                    <a:lnTo>
                      <a:pt x="498043" y="136499"/>
                    </a:lnTo>
                    <a:lnTo>
                      <a:pt x="464820" y="149733"/>
                    </a:lnTo>
                    <a:lnTo>
                      <a:pt x="560197" y="234823"/>
                    </a:lnTo>
                    <a:lnTo>
                      <a:pt x="566928" y="155321"/>
                    </a:lnTo>
                    <a:lnTo>
                      <a:pt x="570992" y="107442"/>
                    </a:lnTo>
                    <a:close/>
                  </a:path>
                  <a:path w="2490470" h="848360">
                    <a:moveTo>
                      <a:pt x="579247" y="601218"/>
                    </a:moveTo>
                    <a:lnTo>
                      <a:pt x="541147" y="599948"/>
                    </a:lnTo>
                    <a:lnTo>
                      <a:pt x="540766" y="610616"/>
                    </a:lnTo>
                    <a:lnTo>
                      <a:pt x="539750" y="620014"/>
                    </a:lnTo>
                    <a:lnTo>
                      <a:pt x="528955" y="657352"/>
                    </a:lnTo>
                    <a:lnTo>
                      <a:pt x="508762" y="693674"/>
                    </a:lnTo>
                    <a:lnTo>
                      <a:pt x="479806" y="728218"/>
                    </a:lnTo>
                    <a:lnTo>
                      <a:pt x="444119" y="758063"/>
                    </a:lnTo>
                    <a:lnTo>
                      <a:pt x="403225" y="782447"/>
                    </a:lnTo>
                    <a:lnTo>
                      <a:pt x="358648" y="799846"/>
                    </a:lnTo>
                    <a:lnTo>
                      <a:pt x="312547" y="808990"/>
                    </a:lnTo>
                    <a:lnTo>
                      <a:pt x="289179" y="810133"/>
                    </a:lnTo>
                    <a:lnTo>
                      <a:pt x="277368" y="809879"/>
                    </a:lnTo>
                    <a:lnTo>
                      <a:pt x="218821" y="799973"/>
                    </a:lnTo>
                    <a:lnTo>
                      <a:pt x="174244" y="783336"/>
                    </a:lnTo>
                    <a:lnTo>
                      <a:pt x="133477" y="760095"/>
                    </a:lnTo>
                    <a:lnTo>
                      <a:pt x="97917" y="731520"/>
                    </a:lnTo>
                    <a:lnTo>
                      <a:pt x="86753" y="720090"/>
                    </a:lnTo>
                    <a:lnTo>
                      <a:pt x="84429" y="717715"/>
                    </a:lnTo>
                    <a:lnTo>
                      <a:pt x="83388" y="715772"/>
                    </a:lnTo>
                    <a:lnTo>
                      <a:pt x="81153" y="711631"/>
                    </a:lnTo>
                    <a:lnTo>
                      <a:pt x="114427" y="698373"/>
                    </a:lnTo>
                    <a:lnTo>
                      <a:pt x="108153" y="692785"/>
                    </a:lnTo>
                    <a:lnTo>
                      <a:pt x="19050" y="613283"/>
                    </a:lnTo>
                    <a:lnTo>
                      <a:pt x="8255" y="740664"/>
                    </a:lnTo>
                    <a:lnTo>
                      <a:pt x="45516" y="725830"/>
                    </a:lnTo>
                    <a:lnTo>
                      <a:pt x="52197" y="738124"/>
                    </a:lnTo>
                    <a:lnTo>
                      <a:pt x="53086" y="739648"/>
                    </a:lnTo>
                    <a:lnTo>
                      <a:pt x="54102" y="741172"/>
                    </a:lnTo>
                    <a:lnTo>
                      <a:pt x="55372" y="742442"/>
                    </a:lnTo>
                    <a:lnTo>
                      <a:pt x="72898" y="760349"/>
                    </a:lnTo>
                    <a:lnTo>
                      <a:pt x="113411" y="792353"/>
                    </a:lnTo>
                    <a:lnTo>
                      <a:pt x="159639" y="818515"/>
                    </a:lnTo>
                    <a:lnTo>
                      <a:pt x="210185" y="837057"/>
                    </a:lnTo>
                    <a:lnTo>
                      <a:pt x="249428" y="845312"/>
                    </a:lnTo>
                    <a:lnTo>
                      <a:pt x="290068" y="848233"/>
                    </a:lnTo>
                    <a:lnTo>
                      <a:pt x="303911" y="847852"/>
                    </a:lnTo>
                    <a:lnTo>
                      <a:pt x="344297" y="842645"/>
                    </a:lnTo>
                    <a:lnTo>
                      <a:pt x="396748" y="827024"/>
                    </a:lnTo>
                    <a:lnTo>
                      <a:pt x="431927" y="810133"/>
                    </a:lnTo>
                    <a:lnTo>
                      <a:pt x="445135" y="802894"/>
                    </a:lnTo>
                    <a:lnTo>
                      <a:pt x="488442" y="771779"/>
                    </a:lnTo>
                    <a:lnTo>
                      <a:pt x="525399" y="734695"/>
                    </a:lnTo>
                    <a:lnTo>
                      <a:pt x="553847" y="693293"/>
                    </a:lnTo>
                    <a:lnTo>
                      <a:pt x="572516" y="647954"/>
                    </a:lnTo>
                    <a:lnTo>
                      <a:pt x="578866" y="611886"/>
                    </a:lnTo>
                    <a:lnTo>
                      <a:pt x="579247" y="601218"/>
                    </a:lnTo>
                    <a:close/>
                  </a:path>
                  <a:path w="2490470" h="848360">
                    <a:moveTo>
                      <a:pt x="2490343" y="601218"/>
                    </a:moveTo>
                    <a:lnTo>
                      <a:pt x="2452243" y="599948"/>
                    </a:lnTo>
                    <a:lnTo>
                      <a:pt x="2451862" y="610616"/>
                    </a:lnTo>
                    <a:lnTo>
                      <a:pt x="2450846" y="620014"/>
                    </a:lnTo>
                    <a:lnTo>
                      <a:pt x="2440051" y="657606"/>
                    </a:lnTo>
                    <a:lnTo>
                      <a:pt x="2419858" y="693801"/>
                    </a:lnTo>
                    <a:lnTo>
                      <a:pt x="2390902" y="728218"/>
                    </a:lnTo>
                    <a:lnTo>
                      <a:pt x="2355215" y="758190"/>
                    </a:lnTo>
                    <a:lnTo>
                      <a:pt x="2314321" y="782574"/>
                    </a:lnTo>
                    <a:lnTo>
                      <a:pt x="2269744" y="799973"/>
                    </a:lnTo>
                    <a:lnTo>
                      <a:pt x="2223643" y="808990"/>
                    </a:lnTo>
                    <a:lnTo>
                      <a:pt x="2200148" y="810260"/>
                    </a:lnTo>
                    <a:lnTo>
                      <a:pt x="2188464" y="810006"/>
                    </a:lnTo>
                    <a:lnTo>
                      <a:pt x="2129917" y="800100"/>
                    </a:lnTo>
                    <a:lnTo>
                      <a:pt x="2085467" y="783336"/>
                    </a:lnTo>
                    <a:lnTo>
                      <a:pt x="2044573" y="760095"/>
                    </a:lnTo>
                    <a:lnTo>
                      <a:pt x="2009013" y="731647"/>
                    </a:lnTo>
                    <a:lnTo>
                      <a:pt x="1997786" y="719963"/>
                    </a:lnTo>
                    <a:lnTo>
                      <a:pt x="1995551" y="717638"/>
                    </a:lnTo>
                    <a:lnTo>
                      <a:pt x="1994547" y="715772"/>
                    </a:lnTo>
                    <a:lnTo>
                      <a:pt x="1992312" y="711669"/>
                    </a:lnTo>
                    <a:lnTo>
                      <a:pt x="2025523" y="698500"/>
                    </a:lnTo>
                    <a:lnTo>
                      <a:pt x="2019122" y="692785"/>
                    </a:lnTo>
                    <a:lnTo>
                      <a:pt x="1930146" y="613283"/>
                    </a:lnTo>
                    <a:lnTo>
                      <a:pt x="1919224" y="740664"/>
                    </a:lnTo>
                    <a:lnTo>
                      <a:pt x="1956625" y="725830"/>
                    </a:lnTo>
                    <a:lnTo>
                      <a:pt x="1963293" y="738124"/>
                    </a:lnTo>
                    <a:lnTo>
                      <a:pt x="1964182" y="739648"/>
                    </a:lnTo>
                    <a:lnTo>
                      <a:pt x="2003425" y="777113"/>
                    </a:lnTo>
                    <a:lnTo>
                      <a:pt x="2046986" y="806323"/>
                    </a:lnTo>
                    <a:lnTo>
                      <a:pt x="2095500" y="828802"/>
                    </a:lnTo>
                    <a:lnTo>
                      <a:pt x="2147189" y="843153"/>
                    </a:lnTo>
                    <a:lnTo>
                      <a:pt x="2187702" y="847979"/>
                    </a:lnTo>
                    <a:lnTo>
                      <a:pt x="2201291" y="848360"/>
                    </a:lnTo>
                    <a:lnTo>
                      <a:pt x="2214880" y="847852"/>
                    </a:lnTo>
                    <a:lnTo>
                      <a:pt x="2255520" y="842645"/>
                    </a:lnTo>
                    <a:lnTo>
                      <a:pt x="2307844" y="827024"/>
                    </a:lnTo>
                    <a:lnTo>
                      <a:pt x="2343023" y="810260"/>
                    </a:lnTo>
                    <a:lnTo>
                      <a:pt x="2356231" y="803021"/>
                    </a:lnTo>
                    <a:lnTo>
                      <a:pt x="2399538" y="771906"/>
                    </a:lnTo>
                    <a:lnTo>
                      <a:pt x="2436495" y="734695"/>
                    </a:lnTo>
                    <a:lnTo>
                      <a:pt x="2464943" y="693293"/>
                    </a:lnTo>
                    <a:lnTo>
                      <a:pt x="2483612" y="647954"/>
                    </a:lnTo>
                    <a:lnTo>
                      <a:pt x="2489962" y="612013"/>
                    </a:lnTo>
                    <a:lnTo>
                      <a:pt x="2490343" y="601218"/>
                    </a:lnTo>
                    <a:close/>
                  </a:path>
                </a:pathLst>
              </a:custGeom>
              <a:solidFill>
                <a:srgbClr val="6363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0" name="object 12"/>
              <p:cNvSpPr/>
              <p:nvPr/>
            </p:nvSpPr>
            <p:spPr>
              <a:xfrm>
                <a:off x="4293870" y="3054350"/>
                <a:ext cx="138938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1389379" h="371475">
                    <a:moveTo>
                      <a:pt x="41909" y="250825"/>
                    </a:moveTo>
                    <a:lnTo>
                      <a:pt x="0" y="371475"/>
                    </a:lnTo>
                    <a:lnTo>
                      <a:pt x="121792" y="332613"/>
                    </a:lnTo>
                    <a:lnTo>
                      <a:pt x="109388" y="319913"/>
                    </a:lnTo>
                    <a:lnTo>
                      <a:pt x="80009" y="319913"/>
                    </a:lnTo>
                    <a:lnTo>
                      <a:pt x="56387" y="290068"/>
                    </a:lnTo>
                    <a:lnTo>
                      <a:pt x="69854" y="279436"/>
                    </a:lnTo>
                    <a:lnTo>
                      <a:pt x="41909" y="250825"/>
                    </a:lnTo>
                    <a:close/>
                  </a:path>
                  <a:path w="1389379" h="371475">
                    <a:moveTo>
                      <a:pt x="69854" y="279436"/>
                    </a:moveTo>
                    <a:lnTo>
                      <a:pt x="56387" y="290068"/>
                    </a:lnTo>
                    <a:lnTo>
                      <a:pt x="80009" y="319913"/>
                    </a:lnTo>
                    <a:lnTo>
                      <a:pt x="96544" y="306762"/>
                    </a:lnTo>
                    <a:lnTo>
                      <a:pt x="69854" y="279436"/>
                    </a:lnTo>
                    <a:close/>
                  </a:path>
                  <a:path w="1389379" h="371475">
                    <a:moveTo>
                      <a:pt x="96544" y="306762"/>
                    </a:moveTo>
                    <a:lnTo>
                      <a:pt x="80009" y="319913"/>
                    </a:lnTo>
                    <a:lnTo>
                      <a:pt x="109388" y="319913"/>
                    </a:lnTo>
                    <a:lnTo>
                      <a:pt x="96544" y="306762"/>
                    </a:lnTo>
                    <a:close/>
                  </a:path>
                  <a:path w="1389379" h="371475">
                    <a:moveTo>
                      <a:pt x="1345904" y="17272"/>
                    </a:moveTo>
                    <a:lnTo>
                      <a:pt x="1313814" y="46100"/>
                    </a:lnTo>
                    <a:lnTo>
                      <a:pt x="1272158" y="68706"/>
                    </a:lnTo>
                    <a:lnTo>
                      <a:pt x="1236979" y="83438"/>
                    </a:lnTo>
                    <a:lnTo>
                      <a:pt x="1196339" y="97536"/>
                    </a:lnTo>
                    <a:lnTo>
                      <a:pt x="1151127" y="110743"/>
                    </a:lnTo>
                    <a:lnTo>
                      <a:pt x="1101852" y="122936"/>
                    </a:lnTo>
                    <a:lnTo>
                      <a:pt x="1048892" y="133985"/>
                    </a:lnTo>
                    <a:lnTo>
                      <a:pt x="992885" y="143763"/>
                    </a:lnTo>
                    <a:lnTo>
                      <a:pt x="934212" y="152019"/>
                    </a:lnTo>
                    <a:lnTo>
                      <a:pt x="873505" y="158750"/>
                    </a:lnTo>
                    <a:lnTo>
                      <a:pt x="811529" y="163575"/>
                    </a:lnTo>
                    <a:lnTo>
                      <a:pt x="748410" y="166750"/>
                    </a:lnTo>
                    <a:lnTo>
                      <a:pt x="620776" y="168782"/>
                    </a:lnTo>
                    <a:lnTo>
                      <a:pt x="556513" y="171957"/>
                    </a:lnTo>
                    <a:lnTo>
                      <a:pt x="493267" y="176911"/>
                    </a:lnTo>
                    <a:lnTo>
                      <a:pt x="431545" y="183769"/>
                    </a:lnTo>
                    <a:lnTo>
                      <a:pt x="371728" y="192277"/>
                    </a:lnTo>
                    <a:lnTo>
                      <a:pt x="314451" y="202183"/>
                    </a:lnTo>
                    <a:lnTo>
                      <a:pt x="234314" y="219582"/>
                    </a:lnTo>
                    <a:lnTo>
                      <a:pt x="185419" y="232918"/>
                    </a:lnTo>
                    <a:lnTo>
                      <a:pt x="140588" y="247142"/>
                    </a:lnTo>
                    <a:lnTo>
                      <a:pt x="100456" y="262381"/>
                    </a:lnTo>
                    <a:lnTo>
                      <a:pt x="82295" y="270382"/>
                    </a:lnTo>
                    <a:lnTo>
                      <a:pt x="80771" y="271018"/>
                    </a:lnTo>
                    <a:lnTo>
                      <a:pt x="79375" y="271780"/>
                    </a:lnTo>
                    <a:lnTo>
                      <a:pt x="78104" y="272923"/>
                    </a:lnTo>
                    <a:lnTo>
                      <a:pt x="69854" y="279436"/>
                    </a:lnTo>
                    <a:lnTo>
                      <a:pt x="96544" y="306762"/>
                    </a:lnTo>
                    <a:lnTo>
                      <a:pt x="98533" y="305181"/>
                    </a:lnTo>
                    <a:lnTo>
                      <a:pt x="97535" y="305181"/>
                    </a:lnTo>
                    <a:lnTo>
                      <a:pt x="101726" y="302641"/>
                    </a:lnTo>
                    <a:lnTo>
                      <a:pt x="103404" y="302641"/>
                    </a:lnTo>
                    <a:lnTo>
                      <a:pt x="114553" y="297814"/>
                    </a:lnTo>
                    <a:lnTo>
                      <a:pt x="132968" y="290449"/>
                    </a:lnTo>
                    <a:lnTo>
                      <a:pt x="173608" y="276351"/>
                    </a:lnTo>
                    <a:lnTo>
                      <a:pt x="218947" y="263017"/>
                    </a:lnTo>
                    <a:lnTo>
                      <a:pt x="268350" y="250698"/>
                    </a:lnTo>
                    <a:lnTo>
                      <a:pt x="321309" y="239649"/>
                    </a:lnTo>
                    <a:lnTo>
                      <a:pt x="406272" y="225551"/>
                    </a:lnTo>
                    <a:lnTo>
                      <a:pt x="496188" y="215011"/>
                    </a:lnTo>
                    <a:lnTo>
                      <a:pt x="558291" y="210057"/>
                    </a:lnTo>
                    <a:lnTo>
                      <a:pt x="621283" y="206882"/>
                    </a:lnTo>
                    <a:lnTo>
                      <a:pt x="750315" y="204850"/>
                    </a:lnTo>
                    <a:lnTo>
                      <a:pt x="814577" y="201675"/>
                    </a:lnTo>
                    <a:lnTo>
                      <a:pt x="877696" y="196595"/>
                    </a:lnTo>
                    <a:lnTo>
                      <a:pt x="939291" y="189737"/>
                    </a:lnTo>
                    <a:lnTo>
                      <a:pt x="998981" y="181356"/>
                    </a:lnTo>
                    <a:lnTo>
                      <a:pt x="1056385" y="171450"/>
                    </a:lnTo>
                    <a:lnTo>
                      <a:pt x="1110614" y="160019"/>
                    </a:lnTo>
                    <a:lnTo>
                      <a:pt x="1161541" y="147447"/>
                    </a:lnTo>
                    <a:lnTo>
                      <a:pt x="1208531" y="133604"/>
                    </a:lnTo>
                    <a:lnTo>
                      <a:pt x="1250950" y="118744"/>
                    </a:lnTo>
                    <a:lnTo>
                      <a:pt x="1288922" y="102997"/>
                    </a:lnTo>
                    <a:lnTo>
                      <a:pt x="1335785" y="77216"/>
                    </a:lnTo>
                    <a:lnTo>
                      <a:pt x="1370076" y="48260"/>
                    </a:lnTo>
                    <a:lnTo>
                      <a:pt x="1376679" y="39624"/>
                    </a:lnTo>
                    <a:lnTo>
                      <a:pt x="1377314" y="38862"/>
                    </a:lnTo>
                    <a:lnTo>
                      <a:pt x="1378330" y="37337"/>
                    </a:lnTo>
                    <a:lnTo>
                      <a:pt x="1383156" y="28701"/>
                    </a:lnTo>
                    <a:lnTo>
                      <a:pt x="1384172" y="26669"/>
                    </a:lnTo>
                    <a:lnTo>
                      <a:pt x="1386917" y="18542"/>
                    </a:lnTo>
                    <a:lnTo>
                      <a:pt x="1345183" y="18542"/>
                    </a:lnTo>
                    <a:lnTo>
                      <a:pt x="1345904" y="17272"/>
                    </a:lnTo>
                    <a:close/>
                  </a:path>
                  <a:path w="1389379" h="371475">
                    <a:moveTo>
                      <a:pt x="101726" y="302641"/>
                    </a:moveTo>
                    <a:lnTo>
                      <a:pt x="97535" y="305181"/>
                    </a:lnTo>
                    <a:lnTo>
                      <a:pt x="99724" y="304233"/>
                    </a:lnTo>
                    <a:lnTo>
                      <a:pt x="101726" y="302641"/>
                    </a:lnTo>
                    <a:close/>
                  </a:path>
                  <a:path w="1389379" h="371475">
                    <a:moveTo>
                      <a:pt x="99724" y="304233"/>
                    </a:moveTo>
                    <a:lnTo>
                      <a:pt x="97535" y="305181"/>
                    </a:lnTo>
                    <a:lnTo>
                      <a:pt x="98533" y="305181"/>
                    </a:lnTo>
                    <a:lnTo>
                      <a:pt x="99724" y="304233"/>
                    </a:lnTo>
                    <a:close/>
                  </a:path>
                  <a:path w="1389379" h="371475">
                    <a:moveTo>
                      <a:pt x="103404" y="302641"/>
                    </a:moveTo>
                    <a:lnTo>
                      <a:pt x="101726" y="302641"/>
                    </a:lnTo>
                    <a:lnTo>
                      <a:pt x="99724" y="304233"/>
                    </a:lnTo>
                    <a:lnTo>
                      <a:pt x="103404" y="302641"/>
                    </a:lnTo>
                    <a:close/>
                  </a:path>
                  <a:path w="1389379" h="371475">
                    <a:moveTo>
                      <a:pt x="1346707" y="16256"/>
                    </a:moveTo>
                    <a:lnTo>
                      <a:pt x="1345904" y="17272"/>
                    </a:lnTo>
                    <a:lnTo>
                      <a:pt x="1345183" y="18542"/>
                    </a:lnTo>
                    <a:lnTo>
                      <a:pt x="1346707" y="16256"/>
                    </a:lnTo>
                    <a:close/>
                  </a:path>
                  <a:path w="1389379" h="371475">
                    <a:moveTo>
                      <a:pt x="1387705" y="16256"/>
                    </a:moveTo>
                    <a:lnTo>
                      <a:pt x="1346707" y="16256"/>
                    </a:lnTo>
                    <a:lnTo>
                      <a:pt x="1345183" y="18542"/>
                    </a:lnTo>
                    <a:lnTo>
                      <a:pt x="1386917" y="18542"/>
                    </a:lnTo>
                    <a:lnTo>
                      <a:pt x="1387705" y="16256"/>
                    </a:lnTo>
                    <a:close/>
                  </a:path>
                  <a:path w="1389379" h="371475">
                    <a:moveTo>
                      <a:pt x="1348941" y="11916"/>
                    </a:moveTo>
                    <a:lnTo>
                      <a:pt x="1345904" y="17272"/>
                    </a:lnTo>
                    <a:lnTo>
                      <a:pt x="1346707" y="16256"/>
                    </a:lnTo>
                    <a:lnTo>
                      <a:pt x="1387705" y="16256"/>
                    </a:lnTo>
                    <a:lnTo>
                      <a:pt x="1387982" y="15493"/>
                    </a:lnTo>
                    <a:lnTo>
                      <a:pt x="1388418" y="13207"/>
                    </a:lnTo>
                    <a:lnTo>
                      <a:pt x="1348485" y="13207"/>
                    </a:lnTo>
                    <a:lnTo>
                      <a:pt x="1348941" y="11916"/>
                    </a:lnTo>
                    <a:close/>
                  </a:path>
                  <a:path w="1389379" h="371475">
                    <a:moveTo>
                      <a:pt x="1350009" y="10032"/>
                    </a:moveTo>
                    <a:lnTo>
                      <a:pt x="1348941" y="11916"/>
                    </a:lnTo>
                    <a:lnTo>
                      <a:pt x="1348485" y="13207"/>
                    </a:lnTo>
                    <a:lnTo>
                      <a:pt x="1350009" y="10032"/>
                    </a:lnTo>
                    <a:close/>
                  </a:path>
                  <a:path w="1389379" h="371475">
                    <a:moveTo>
                      <a:pt x="1388774" y="10032"/>
                    </a:moveTo>
                    <a:lnTo>
                      <a:pt x="1350009" y="10032"/>
                    </a:lnTo>
                    <a:lnTo>
                      <a:pt x="1348485" y="13207"/>
                    </a:lnTo>
                    <a:lnTo>
                      <a:pt x="1388418" y="13207"/>
                    </a:lnTo>
                    <a:lnTo>
                      <a:pt x="1388490" y="12826"/>
                    </a:lnTo>
                    <a:lnTo>
                      <a:pt x="1388774" y="10032"/>
                    </a:lnTo>
                    <a:close/>
                  </a:path>
                  <a:path w="1389379" h="371475">
                    <a:moveTo>
                      <a:pt x="1350727" y="6857"/>
                    </a:moveTo>
                    <a:lnTo>
                      <a:pt x="1348941" y="11916"/>
                    </a:lnTo>
                    <a:lnTo>
                      <a:pt x="1350009" y="10032"/>
                    </a:lnTo>
                    <a:lnTo>
                      <a:pt x="1388774" y="10032"/>
                    </a:lnTo>
                    <a:lnTo>
                      <a:pt x="1388916" y="8636"/>
                    </a:lnTo>
                    <a:lnTo>
                      <a:pt x="1350517" y="8636"/>
                    </a:lnTo>
                    <a:lnTo>
                      <a:pt x="1350727" y="6857"/>
                    </a:lnTo>
                    <a:close/>
                  </a:path>
                  <a:path w="1389379" h="371475">
                    <a:moveTo>
                      <a:pt x="1351533" y="4572"/>
                    </a:moveTo>
                    <a:lnTo>
                      <a:pt x="1350727" y="6857"/>
                    </a:lnTo>
                    <a:lnTo>
                      <a:pt x="1350517" y="8636"/>
                    </a:lnTo>
                    <a:lnTo>
                      <a:pt x="1351533" y="4572"/>
                    </a:lnTo>
                    <a:close/>
                  </a:path>
                  <a:path w="1389379" h="371475">
                    <a:moveTo>
                      <a:pt x="1389328" y="4572"/>
                    </a:moveTo>
                    <a:lnTo>
                      <a:pt x="1351533" y="4572"/>
                    </a:lnTo>
                    <a:lnTo>
                      <a:pt x="1350517" y="8636"/>
                    </a:lnTo>
                    <a:lnTo>
                      <a:pt x="1388916" y="8636"/>
                    </a:lnTo>
                    <a:lnTo>
                      <a:pt x="1389328" y="4572"/>
                    </a:lnTo>
                    <a:close/>
                  </a:path>
                  <a:path w="1389379" h="371475">
                    <a:moveTo>
                      <a:pt x="1351533" y="0"/>
                    </a:moveTo>
                    <a:lnTo>
                      <a:pt x="1350727" y="6857"/>
                    </a:lnTo>
                    <a:lnTo>
                      <a:pt x="1351533" y="4572"/>
                    </a:lnTo>
                    <a:lnTo>
                      <a:pt x="1389328" y="4572"/>
                    </a:lnTo>
                    <a:lnTo>
                      <a:pt x="1389379" y="4063"/>
                    </a:lnTo>
                    <a:lnTo>
                      <a:pt x="1351533" y="0"/>
                    </a:lnTo>
                    <a:close/>
                  </a:path>
                </a:pathLst>
              </a:custGeom>
              <a:solidFill>
                <a:srgbClr val="EE3D4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1" name="object 13"/>
              <p:cNvSpPr/>
              <p:nvPr/>
            </p:nvSpPr>
            <p:spPr>
              <a:xfrm>
                <a:off x="4338066" y="2690621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4" name="object 14"/>
            <p:cNvSpPr txBox="1"/>
            <p:nvPr/>
          </p:nvSpPr>
          <p:spPr>
            <a:xfrm>
              <a:off x="4349115" y="2712751"/>
              <a:ext cx="345440" cy="333375"/>
            </a:xfrm>
            <a:prstGeom prst="rect">
              <a:avLst/>
            </a:prstGeom>
            <a:solidFill>
              <a:srgbClr val="D9D9D9"/>
            </a:solidFill>
          </p:spPr>
          <p:txBody>
            <a:bodyPr vert="horz" wrap="square" lIns="0" tIns="15240" rIns="0" bIns="0" rtlCol="0">
              <a:spAutoFit/>
            </a:bodyPr>
            <a:lstStyle/>
            <a:p>
              <a:pPr marL="114300">
                <a:lnSpc>
                  <a:spcPct val="100000"/>
                </a:lnSpc>
                <a:spcBef>
                  <a:spcPts val="120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6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85" name="object 15"/>
            <p:cNvGrpSpPr/>
            <p:nvPr/>
          </p:nvGrpSpPr>
          <p:grpSpPr>
            <a:xfrm>
              <a:off x="4238625" y="2681097"/>
              <a:ext cx="932180" cy="384810"/>
              <a:chOff x="4238625" y="2681097"/>
              <a:chExt cx="932180" cy="384810"/>
            </a:xfrm>
          </p:grpSpPr>
          <p:sp>
            <p:nvSpPr>
              <p:cNvPr id="255" name="object 16"/>
              <p:cNvSpPr/>
              <p:nvPr/>
            </p:nvSpPr>
            <p:spPr>
              <a:xfrm>
                <a:off x="4248150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17"/>
              <p:cNvSpPr/>
              <p:nvPr/>
            </p:nvSpPr>
            <p:spPr>
              <a:xfrm>
                <a:off x="4248150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7" name="object 18"/>
              <p:cNvSpPr/>
              <p:nvPr/>
            </p:nvSpPr>
            <p:spPr>
              <a:xfrm>
                <a:off x="47038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8" name="object 19"/>
              <p:cNvSpPr/>
              <p:nvPr/>
            </p:nvSpPr>
            <p:spPr>
              <a:xfrm>
                <a:off x="4703826" y="2690622"/>
                <a:ext cx="45720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  <a:path w="457200" h="365760">
                    <a:moveTo>
                      <a:pt x="91439" y="365760"/>
                    </a:moveTo>
                    <a:lnTo>
                      <a:pt x="457200" y="365760"/>
                    </a:lnTo>
                    <a:lnTo>
                      <a:pt x="457200" y="0"/>
                    </a:lnTo>
                    <a:lnTo>
                      <a:pt x="91439" y="0"/>
                    </a:lnTo>
                    <a:lnTo>
                      <a:pt x="91439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6" name="object 20"/>
            <p:cNvSpPr txBox="1"/>
            <p:nvPr/>
          </p:nvSpPr>
          <p:spPr>
            <a:xfrm>
              <a:off x="4804790" y="2712751"/>
              <a:ext cx="346710" cy="333375"/>
            </a:xfrm>
            <a:prstGeom prst="rect">
              <a:avLst/>
            </a:prstGeom>
            <a:solidFill>
              <a:srgbClr val="D9D9D9"/>
            </a:solidFill>
          </p:spPr>
          <p:txBody>
            <a:bodyPr vert="horz" wrap="square" lIns="0" tIns="152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20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7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87" name="object 21"/>
            <p:cNvGrpSpPr/>
            <p:nvPr/>
          </p:nvGrpSpPr>
          <p:grpSpPr>
            <a:xfrm>
              <a:off x="5151501" y="2681097"/>
              <a:ext cx="476250" cy="384810"/>
              <a:chOff x="5151501" y="2681097"/>
              <a:chExt cx="476250" cy="384810"/>
            </a:xfrm>
          </p:grpSpPr>
          <p:sp>
            <p:nvSpPr>
              <p:cNvPr id="253" name="object 22"/>
              <p:cNvSpPr/>
              <p:nvPr/>
            </p:nvSpPr>
            <p:spPr>
              <a:xfrm>
                <a:off x="51610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4" name="object 23"/>
              <p:cNvSpPr/>
              <p:nvPr/>
            </p:nvSpPr>
            <p:spPr>
              <a:xfrm>
                <a:off x="5161026" y="2690622"/>
                <a:ext cx="45720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  <a:path w="457200" h="365760">
                    <a:moveTo>
                      <a:pt x="91439" y="365760"/>
                    </a:moveTo>
                    <a:lnTo>
                      <a:pt x="457200" y="365760"/>
                    </a:lnTo>
                    <a:lnTo>
                      <a:pt x="457200" y="0"/>
                    </a:lnTo>
                    <a:lnTo>
                      <a:pt x="91439" y="0"/>
                    </a:lnTo>
                    <a:lnTo>
                      <a:pt x="91439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8" name="object 24"/>
            <p:cNvSpPr txBox="1"/>
            <p:nvPr/>
          </p:nvSpPr>
          <p:spPr>
            <a:xfrm>
              <a:off x="5261990" y="2712751"/>
              <a:ext cx="346710" cy="333375"/>
            </a:xfrm>
            <a:prstGeom prst="rect">
              <a:avLst/>
            </a:prstGeom>
            <a:solidFill>
              <a:srgbClr val="D9D9D9"/>
            </a:solidFill>
          </p:spPr>
          <p:txBody>
            <a:bodyPr vert="horz" wrap="square" lIns="0" tIns="15240" rIns="0" bIns="0" rtlCol="0">
              <a:spAutoFit/>
            </a:bodyPr>
            <a:lstStyle/>
            <a:p>
              <a:pPr marL="115570">
                <a:lnSpc>
                  <a:spcPct val="100000"/>
                </a:lnSpc>
                <a:spcBef>
                  <a:spcPts val="120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8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89" name="object 25"/>
            <p:cNvGrpSpPr/>
            <p:nvPr/>
          </p:nvGrpSpPr>
          <p:grpSpPr>
            <a:xfrm>
              <a:off x="5608701" y="2681097"/>
              <a:ext cx="110489" cy="384810"/>
              <a:chOff x="5608701" y="2681097"/>
              <a:chExt cx="110489" cy="384810"/>
            </a:xfrm>
          </p:grpSpPr>
          <p:sp>
            <p:nvSpPr>
              <p:cNvPr id="251" name="object 26"/>
              <p:cNvSpPr/>
              <p:nvPr/>
            </p:nvSpPr>
            <p:spPr>
              <a:xfrm>
                <a:off x="56182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2" name="object 27"/>
              <p:cNvSpPr/>
              <p:nvPr/>
            </p:nvSpPr>
            <p:spPr>
              <a:xfrm>
                <a:off x="561822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0" name="object 28"/>
            <p:cNvSpPr txBox="1"/>
            <p:nvPr/>
          </p:nvSpPr>
          <p:spPr>
            <a:xfrm>
              <a:off x="6250685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9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91" name="object 29"/>
            <p:cNvGrpSpPr/>
            <p:nvPr/>
          </p:nvGrpSpPr>
          <p:grpSpPr>
            <a:xfrm>
              <a:off x="6149721" y="2681097"/>
              <a:ext cx="110489" cy="384810"/>
              <a:chOff x="6149721" y="2681097"/>
              <a:chExt cx="110489" cy="384810"/>
            </a:xfrm>
          </p:grpSpPr>
          <p:sp>
            <p:nvSpPr>
              <p:cNvPr id="249" name="object 30"/>
              <p:cNvSpPr/>
              <p:nvPr/>
            </p:nvSpPr>
            <p:spPr>
              <a:xfrm>
                <a:off x="615924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0" name="object 31"/>
              <p:cNvSpPr/>
              <p:nvPr/>
            </p:nvSpPr>
            <p:spPr>
              <a:xfrm>
                <a:off x="6159246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92" name="object 32"/>
            <p:cNvGrpSpPr/>
            <p:nvPr/>
          </p:nvGrpSpPr>
          <p:grpSpPr>
            <a:xfrm>
              <a:off x="6606920" y="2681097"/>
              <a:ext cx="110489" cy="384810"/>
              <a:chOff x="6606920" y="2681097"/>
              <a:chExt cx="110489" cy="384810"/>
            </a:xfrm>
          </p:grpSpPr>
          <p:sp>
            <p:nvSpPr>
              <p:cNvPr id="247" name="object 33"/>
              <p:cNvSpPr/>
              <p:nvPr/>
            </p:nvSpPr>
            <p:spPr>
              <a:xfrm>
                <a:off x="661644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8" name="object 34"/>
              <p:cNvSpPr/>
              <p:nvPr/>
            </p:nvSpPr>
            <p:spPr>
              <a:xfrm>
                <a:off x="661644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3" name="object 35"/>
            <p:cNvSpPr txBox="1"/>
            <p:nvPr/>
          </p:nvSpPr>
          <p:spPr>
            <a:xfrm>
              <a:off x="6707123" y="2690622"/>
              <a:ext cx="365125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marL="69215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13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94" name="object 36"/>
            <p:cNvGrpSpPr/>
            <p:nvPr/>
          </p:nvGrpSpPr>
          <p:grpSpPr>
            <a:xfrm>
              <a:off x="7062596" y="2681097"/>
              <a:ext cx="567690" cy="384810"/>
              <a:chOff x="7062596" y="2681097"/>
              <a:chExt cx="567690" cy="384810"/>
            </a:xfrm>
          </p:grpSpPr>
          <p:sp>
            <p:nvSpPr>
              <p:cNvPr id="241" name="object 37"/>
              <p:cNvSpPr/>
              <p:nvPr/>
            </p:nvSpPr>
            <p:spPr>
              <a:xfrm>
                <a:off x="70721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2" name="object 38"/>
              <p:cNvSpPr/>
              <p:nvPr/>
            </p:nvSpPr>
            <p:spPr>
              <a:xfrm>
                <a:off x="70721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3" name="object 39"/>
              <p:cNvSpPr/>
              <p:nvPr/>
            </p:nvSpPr>
            <p:spPr>
              <a:xfrm>
                <a:off x="7163561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59" h="365760">
                    <a:moveTo>
                      <a:pt x="36575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59" y="365760"/>
                    </a:lnTo>
                    <a:lnTo>
                      <a:pt x="36575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4" name="object 40"/>
              <p:cNvSpPr/>
              <p:nvPr/>
            </p:nvSpPr>
            <p:spPr>
              <a:xfrm>
                <a:off x="7163561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59" h="365760">
                    <a:moveTo>
                      <a:pt x="0" y="365760"/>
                    </a:moveTo>
                    <a:lnTo>
                      <a:pt x="365759" y="365760"/>
                    </a:lnTo>
                    <a:lnTo>
                      <a:pt x="36575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5" name="object 41"/>
              <p:cNvSpPr/>
              <p:nvPr/>
            </p:nvSpPr>
            <p:spPr>
              <a:xfrm>
                <a:off x="75293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6" name="object 42"/>
              <p:cNvSpPr/>
              <p:nvPr/>
            </p:nvSpPr>
            <p:spPr>
              <a:xfrm>
                <a:off x="7529321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5" name="object 43"/>
            <p:cNvSpPr txBox="1"/>
            <p:nvPr/>
          </p:nvSpPr>
          <p:spPr>
            <a:xfrm>
              <a:off x="2426970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1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96" name="object 44"/>
            <p:cNvGrpSpPr/>
            <p:nvPr/>
          </p:nvGrpSpPr>
          <p:grpSpPr>
            <a:xfrm>
              <a:off x="2326004" y="2681097"/>
              <a:ext cx="110489" cy="384810"/>
              <a:chOff x="2326004" y="2681097"/>
              <a:chExt cx="110489" cy="384810"/>
            </a:xfrm>
          </p:grpSpPr>
          <p:sp>
            <p:nvSpPr>
              <p:cNvPr id="239" name="object 45"/>
              <p:cNvSpPr/>
              <p:nvPr/>
            </p:nvSpPr>
            <p:spPr>
              <a:xfrm>
                <a:off x="23355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0" name="object 46"/>
              <p:cNvSpPr/>
              <p:nvPr/>
            </p:nvSpPr>
            <p:spPr>
              <a:xfrm>
                <a:off x="23355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97" name="object 47"/>
            <p:cNvGrpSpPr/>
            <p:nvPr/>
          </p:nvGrpSpPr>
          <p:grpSpPr>
            <a:xfrm>
              <a:off x="2783204" y="2681097"/>
              <a:ext cx="110489" cy="384810"/>
              <a:chOff x="2783204" y="2681097"/>
              <a:chExt cx="110489" cy="384810"/>
            </a:xfrm>
          </p:grpSpPr>
          <p:sp>
            <p:nvSpPr>
              <p:cNvPr id="237" name="object 48"/>
              <p:cNvSpPr/>
              <p:nvPr/>
            </p:nvSpPr>
            <p:spPr>
              <a:xfrm>
                <a:off x="27927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8" name="object 49"/>
              <p:cNvSpPr/>
              <p:nvPr/>
            </p:nvSpPr>
            <p:spPr>
              <a:xfrm>
                <a:off x="27927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8" name="object 50"/>
            <p:cNvSpPr txBox="1"/>
            <p:nvPr/>
          </p:nvSpPr>
          <p:spPr>
            <a:xfrm>
              <a:off x="2884170" y="2690622"/>
              <a:ext cx="365760" cy="365760"/>
            </a:xfrm>
            <a:prstGeom prst="rect">
              <a:avLst/>
            </a:prstGeom>
            <a:solidFill>
              <a:srgbClr val="D9D9D9"/>
            </a:solidFill>
            <a:ln w="19049">
              <a:solidFill>
                <a:srgbClr val="636363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3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199" name="object 51"/>
            <p:cNvGrpSpPr/>
            <p:nvPr/>
          </p:nvGrpSpPr>
          <p:grpSpPr>
            <a:xfrm>
              <a:off x="3240404" y="2681097"/>
              <a:ext cx="566420" cy="384810"/>
              <a:chOff x="3240404" y="2681097"/>
              <a:chExt cx="566420" cy="384810"/>
            </a:xfrm>
          </p:grpSpPr>
          <p:sp>
            <p:nvSpPr>
              <p:cNvPr id="231" name="object 52"/>
              <p:cNvSpPr/>
              <p:nvPr/>
            </p:nvSpPr>
            <p:spPr>
              <a:xfrm>
                <a:off x="32499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4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40" y="365760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2" name="object 53"/>
              <p:cNvSpPr/>
              <p:nvPr/>
            </p:nvSpPr>
            <p:spPr>
              <a:xfrm>
                <a:off x="3249929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40" y="365760"/>
                    </a:lnTo>
                    <a:lnTo>
                      <a:pt x="9144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3" name="object 54"/>
              <p:cNvSpPr/>
              <p:nvPr/>
            </p:nvSpPr>
            <p:spPr>
              <a:xfrm>
                <a:off x="3341369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36576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60" y="365760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4" name="object 55"/>
              <p:cNvSpPr/>
              <p:nvPr/>
            </p:nvSpPr>
            <p:spPr>
              <a:xfrm>
                <a:off x="3341369" y="2690622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5" name="object 56"/>
              <p:cNvSpPr/>
              <p:nvPr/>
            </p:nvSpPr>
            <p:spPr>
              <a:xfrm>
                <a:off x="370560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6" name="object 57"/>
              <p:cNvSpPr/>
              <p:nvPr/>
            </p:nvSpPr>
            <p:spPr>
              <a:xfrm>
                <a:off x="3705605" y="2690622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0" name="object 58"/>
            <p:cNvSpPr txBox="1"/>
            <p:nvPr/>
          </p:nvSpPr>
          <p:spPr>
            <a:xfrm>
              <a:off x="4338828" y="1564386"/>
              <a:ext cx="365125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1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8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5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201" name="object 59"/>
            <p:cNvGrpSpPr/>
            <p:nvPr/>
          </p:nvGrpSpPr>
          <p:grpSpPr>
            <a:xfrm>
              <a:off x="4238625" y="1554861"/>
              <a:ext cx="566420" cy="384810"/>
              <a:chOff x="4238625" y="1554861"/>
              <a:chExt cx="566420" cy="384810"/>
            </a:xfrm>
          </p:grpSpPr>
          <p:sp>
            <p:nvSpPr>
              <p:cNvPr id="227" name="object 60"/>
              <p:cNvSpPr/>
              <p:nvPr/>
            </p:nvSpPr>
            <p:spPr>
              <a:xfrm>
                <a:off x="4248150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8" name="object 61"/>
              <p:cNvSpPr/>
              <p:nvPr/>
            </p:nvSpPr>
            <p:spPr>
              <a:xfrm>
                <a:off x="4248150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9" name="object 62"/>
              <p:cNvSpPr/>
              <p:nvPr/>
            </p:nvSpPr>
            <p:spPr>
              <a:xfrm>
                <a:off x="47038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0" name="object 63"/>
              <p:cNvSpPr/>
              <p:nvPr/>
            </p:nvSpPr>
            <p:spPr>
              <a:xfrm>
                <a:off x="47038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2" name="object 64"/>
            <p:cNvSpPr txBox="1"/>
            <p:nvPr/>
          </p:nvSpPr>
          <p:spPr>
            <a:xfrm>
              <a:off x="4795265" y="1564386"/>
              <a:ext cx="365760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1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85"/>
                </a:spcBef>
              </a:pPr>
              <a:r>
                <a:rPr sz="1800" b="1" spc="-155" dirty="0">
                  <a:solidFill>
                    <a:srgbClr val="636363"/>
                  </a:solidFill>
                  <a:latin typeface="Trebuchet MS"/>
                  <a:cs typeface="Trebuchet MS"/>
                </a:rPr>
                <a:t>9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203" name="object 65"/>
            <p:cNvGrpSpPr/>
            <p:nvPr/>
          </p:nvGrpSpPr>
          <p:grpSpPr>
            <a:xfrm>
              <a:off x="5151501" y="1554861"/>
              <a:ext cx="567690" cy="384810"/>
              <a:chOff x="5151501" y="1554861"/>
              <a:chExt cx="567690" cy="384810"/>
            </a:xfrm>
          </p:grpSpPr>
          <p:sp>
            <p:nvSpPr>
              <p:cNvPr id="221" name="object 66"/>
              <p:cNvSpPr/>
              <p:nvPr/>
            </p:nvSpPr>
            <p:spPr>
              <a:xfrm>
                <a:off x="51610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2" name="object 67"/>
              <p:cNvSpPr/>
              <p:nvPr/>
            </p:nvSpPr>
            <p:spPr>
              <a:xfrm>
                <a:off x="51610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3" name="object 68"/>
              <p:cNvSpPr/>
              <p:nvPr/>
            </p:nvSpPr>
            <p:spPr>
              <a:xfrm>
                <a:off x="5252466" y="1564386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365760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365760" y="365759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4" name="object 69"/>
              <p:cNvSpPr/>
              <p:nvPr/>
            </p:nvSpPr>
            <p:spPr>
              <a:xfrm>
                <a:off x="5252466" y="1564386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59"/>
                    </a:moveTo>
                    <a:lnTo>
                      <a:pt x="365760" y="365759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5" name="object 70"/>
              <p:cNvSpPr/>
              <p:nvPr/>
            </p:nvSpPr>
            <p:spPr>
              <a:xfrm>
                <a:off x="56182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59"/>
                    </a:lnTo>
                    <a:lnTo>
                      <a:pt x="91439" y="365759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6" name="object 71"/>
              <p:cNvSpPr/>
              <p:nvPr/>
            </p:nvSpPr>
            <p:spPr>
              <a:xfrm>
                <a:off x="5618226" y="1564386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59"/>
                    </a:moveTo>
                    <a:lnTo>
                      <a:pt x="91439" y="365759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59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4" name="object 72"/>
            <p:cNvSpPr txBox="1"/>
            <p:nvPr/>
          </p:nvSpPr>
          <p:spPr>
            <a:xfrm>
              <a:off x="4338828" y="3426714"/>
              <a:ext cx="365125" cy="365760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636363"/>
              </a:solidFill>
            </a:ln>
          </p:spPr>
          <p:txBody>
            <a:bodyPr vert="horz" wrap="square" lIns="0" tIns="361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85"/>
                </a:spcBef>
              </a:pPr>
              <a:r>
                <a:rPr sz="1800" b="1" spc="-155" dirty="0">
                  <a:solidFill>
                    <a:srgbClr val="EE3D42"/>
                  </a:solidFill>
                  <a:latin typeface="Trebuchet MS"/>
                  <a:cs typeface="Trebuchet MS"/>
                </a:rPr>
                <a:t>6</a:t>
              </a:r>
              <a:endParaRPr sz="1800">
                <a:latin typeface="Trebuchet MS"/>
                <a:cs typeface="Trebuchet MS"/>
              </a:endParaRPr>
            </a:p>
          </p:txBody>
        </p:sp>
        <p:grpSp>
          <p:nvGrpSpPr>
            <p:cNvPr id="205" name="object 73"/>
            <p:cNvGrpSpPr/>
            <p:nvPr/>
          </p:nvGrpSpPr>
          <p:grpSpPr>
            <a:xfrm>
              <a:off x="4229290" y="2449702"/>
              <a:ext cx="1993264" cy="1352550"/>
              <a:chOff x="4229290" y="2449702"/>
              <a:chExt cx="1993264" cy="1352550"/>
            </a:xfrm>
          </p:grpSpPr>
          <p:sp>
            <p:nvSpPr>
              <p:cNvPr id="207" name="object 74"/>
              <p:cNvSpPr/>
              <p:nvPr/>
            </p:nvSpPr>
            <p:spPr>
              <a:xfrm>
                <a:off x="4248150" y="3426713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8" name="object 75"/>
              <p:cNvSpPr/>
              <p:nvPr/>
            </p:nvSpPr>
            <p:spPr>
              <a:xfrm>
                <a:off x="4248150" y="3426713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9" name="object 76"/>
              <p:cNvSpPr/>
              <p:nvPr/>
            </p:nvSpPr>
            <p:spPr>
              <a:xfrm>
                <a:off x="4703826" y="3426713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0" name="object 77"/>
              <p:cNvSpPr/>
              <p:nvPr/>
            </p:nvSpPr>
            <p:spPr>
              <a:xfrm>
                <a:off x="4703826" y="3426713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1" name="object 78"/>
              <p:cNvSpPr/>
              <p:nvPr/>
            </p:nvSpPr>
            <p:spPr>
              <a:xfrm>
                <a:off x="4795266" y="3426713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36576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60" y="365760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2" name="object 79"/>
              <p:cNvSpPr/>
              <p:nvPr/>
            </p:nvSpPr>
            <p:spPr>
              <a:xfrm>
                <a:off x="4795266" y="3426713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3" name="object 80"/>
              <p:cNvSpPr/>
              <p:nvPr/>
            </p:nvSpPr>
            <p:spPr>
              <a:xfrm>
                <a:off x="5161026" y="3426713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4" name="object 81"/>
              <p:cNvSpPr/>
              <p:nvPr/>
            </p:nvSpPr>
            <p:spPr>
              <a:xfrm>
                <a:off x="5161026" y="3426713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5" name="object 82"/>
              <p:cNvSpPr/>
              <p:nvPr/>
            </p:nvSpPr>
            <p:spPr>
              <a:xfrm>
                <a:off x="5252466" y="3426713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365760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365760" y="365760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6" name="object 83"/>
              <p:cNvSpPr/>
              <p:nvPr/>
            </p:nvSpPr>
            <p:spPr>
              <a:xfrm>
                <a:off x="5252466" y="3426713"/>
                <a:ext cx="36576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365760">
                    <a:moveTo>
                      <a:pt x="0" y="365760"/>
                    </a:moveTo>
                    <a:lnTo>
                      <a:pt x="365760" y="365760"/>
                    </a:lnTo>
                    <a:lnTo>
                      <a:pt x="365760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7" name="object 84"/>
              <p:cNvSpPr/>
              <p:nvPr/>
            </p:nvSpPr>
            <p:spPr>
              <a:xfrm>
                <a:off x="5618226" y="3426713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9143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91439" y="365760"/>
                    </a:lnTo>
                    <a:lnTo>
                      <a:pt x="91439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8" name="object 85"/>
              <p:cNvSpPr/>
              <p:nvPr/>
            </p:nvSpPr>
            <p:spPr>
              <a:xfrm>
                <a:off x="5618226" y="3426713"/>
                <a:ext cx="914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365760">
                    <a:moveTo>
                      <a:pt x="0" y="365760"/>
                    </a:moveTo>
                    <a:lnTo>
                      <a:pt x="91439" y="365760"/>
                    </a:lnTo>
                    <a:lnTo>
                      <a:pt x="91439" y="0"/>
                    </a:lnTo>
                    <a:lnTo>
                      <a:pt x="0" y="0"/>
                    </a:lnTo>
                    <a:lnTo>
                      <a:pt x="0" y="365760"/>
                    </a:lnTo>
                    <a:close/>
                  </a:path>
                </a:pathLst>
              </a:custGeom>
              <a:ln w="19050">
                <a:solidFill>
                  <a:srgbClr val="63636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9" name="object 86"/>
              <p:cNvSpPr/>
              <p:nvPr/>
            </p:nvSpPr>
            <p:spPr>
              <a:xfrm>
                <a:off x="5650992" y="2449702"/>
                <a:ext cx="571500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248285">
                    <a:moveTo>
                      <a:pt x="289179" y="0"/>
                    </a:moveTo>
                    <a:lnTo>
                      <a:pt x="248412" y="3175"/>
                    </a:lnTo>
                    <a:lnTo>
                      <a:pt x="208280" y="12319"/>
                    </a:lnTo>
                    <a:lnTo>
                      <a:pt x="157861" y="32258"/>
                    </a:lnTo>
                    <a:lnTo>
                      <a:pt x="111760" y="60071"/>
                    </a:lnTo>
                    <a:lnTo>
                      <a:pt x="71374" y="94234"/>
                    </a:lnTo>
                    <a:lnTo>
                      <a:pt x="38608" y="133477"/>
                    </a:lnTo>
                    <a:lnTo>
                      <a:pt x="14605" y="177292"/>
                    </a:lnTo>
                    <a:lnTo>
                      <a:pt x="1650" y="224155"/>
                    </a:lnTo>
                    <a:lnTo>
                      <a:pt x="0" y="246888"/>
                    </a:lnTo>
                    <a:lnTo>
                      <a:pt x="38100" y="248285"/>
                    </a:lnTo>
                    <a:lnTo>
                      <a:pt x="38481" y="237617"/>
                    </a:lnTo>
                    <a:lnTo>
                      <a:pt x="39497" y="228219"/>
                    </a:lnTo>
                    <a:lnTo>
                      <a:pt x="50165" y="190754"/>
                    </a:lnTo>
                    <a:lnTo>
                      <a:pt x="70485" y="154432"/>
                    </a:lnTo>
                    <a:lnTo>
                      <a:pt x="99441" y="120015"/>
                    </a:lnTo>
                    <a:lnTo>
                      <a:pt x="135128" y="90170"/>
                    </a:lnTo>
                    <a:lnTo>
                      <a:pt x="176022" y="65659"/>
                    </a:lnTo>
                    <a:lnTo>
                      <a:pt x="220725" y="48387"/>
                    </a:lnTo>
                    <a:lnTo>
                      <a:pt x="266700" y="39243"/>
                    </a:lnTo>
                    <a:lnTo>
                      <a:pt x="290068" y="37973"/>
                    </a:lnTo>
                    <a:lnTo>
                      <a:pt x="435774" y="37973"/>
                    </a:lnTo>
                    <a:lnTo>
                      <a:pt x="419608" y="29718"/>
                    </a:lnTo>
                    <a:lnTo>
                      <a:pt x="369188" y="11049"/>
                    </a:lnTo>
                    <a:lnTo>
                      <a:pt x="329819" y="2794"/>
                    </a:lnTo>
                    <a:lnTo>
                      <a:pt x="302768" y="254"/>
                    </a:lnTo>
                    <a:lnTo>
                      <a:pt x="289179" y="0"/>
                    </a:lnTo>
                    <a:close/>
                  </a:path>
                  <a:path w="571500" h="248285">
                    <a:moveTo>
                      <a:pt x="498050" y="136496"/>
                    </a:moveTo>
                    <a:lnTo>
                      <a:pt x="464820" y="149733"/>
                    </a:lnTo>
                    <a:lnTo>
                      <a:pt x="560197" y="234823"/>
                    </a:lnTo>
                    <a:lnTo>
                      <a:pt x="566934" y="155321"/>
                    </a:lnTo>
                    <a:lnTo>
                      <a:pt x="508254" y="155321"/>
                    </a:lnTo>
                    <a:lnTo>
                      <a:pt x="498050" y="136496"/>
                    </a:lnTo>
                    <a:close/>
                  </a:path>
                  <a:path w="571500" h="248285">
                    <a:moveTo>
                      <a:pt x="533695" y="122298"/>
                    </a:moveTo>
                    <a:lnTo>
                      <a:pt x="498050" y="136496"/>
                    </a:lnTo>
                    <a:lnTo>
                      <a:pt x="508254" y="155321"/>
                    </a:lnTo>
                    <a:lnTo>
                      <a:pt x="541782" y="137287"/>
                    </a:lnTo>
                    <a:lnTo>
                      <a:pt x="533695" y="122298"/>
                    </a:lnTo>
                    <a:close/>
                  </a:path>
                  <a:path w="571500" h="248285">
                    <a:moveTo>
                      <a:pt x="570992" y="107442"/>
                    </a:moveTo>
                    <a:lnTo>
                      <a:pt x="533695" y="122298"/>
                    </a:lnTo>
                    <a:lnTo>
                      <a:pt x="541782" y="137287"/>
                    </a:lnTo>
                    <a:lnTo>
                      <a:pt x="508254" y="155321"/>
                    </a:lnTo>
                    <a:lnTo>
                      <a:pt x="566934" y="155321"/>
                    </a:lnTo>
                    <a:lnTo>
                      <a:pt x="570992" y="107442"/>
                    </a:lnTo>
                    <a:close/>
                  </a:path>
                  <a:path w="571500" h="248285">
                    <a:moveTo>
                      <a:pt x="494805" y="130510"/>
                    </a:moveTo>
                    <a:lnTo>
                      <a:pt x="498050" y="136496"/>
                    </a:lnTo>
                    <a:lnTo>
                      <a:pt x="508500" y="132334"/>
                    </a:lnTo>
                    <a:lnTo>
                      <a:pt x="496570" y="132334"/>
                    </a:lnTo>
                    <a:lnTo>
                      <a:pt x="494805" y="130510"/>
                    </a:lnTo>
                    <a:close/>
                  </a:path>
                  <a:path w="571500" h="248285">
                    <a:moveTo>
                      <a:pt x="493522" y="128143"/>
                    </a:moveTo>
                    <a:lnTo>
                      <a:pt x="494805" y="130510"/>
                    </a:lnTo>
                    <a:lnTo>
                      <a:pt x="496570" y="132334"/>
                    </a:lnTo>
                    <a:lnTo>
                      <a:pt x="493522" y="128143"/>
                    </a:lnTo>
                    <a:close/>
                  </a:path>
                  <a:path w="571500" h="248285">
                    <a:moveTo>
                      <a:pt x="519021" y="128143"/>
                    </a:moveTo>
                    <a:lnTo>
                      <a:pt x="493522" y="128143"/>
                    </a:lnTo>
                    <a:lnTo>
                      <a:pt x="496570" y="132334"/>
                    </a:lnTo>
                    <a:lnTo>
                      <a:pt x="508500" y="132334"/>
                    </a:lnTo>
                    <a:lnTo>
                      <a:pt x="519021" y="128143"/>
                    </a:lnTo>
                    <a:close/>
                  </a:path>
                  <a:path w="571500" h="248285">
                    <a:moveTo>
                      <a:pt x="435774" y="37973"/>
                    </a:moveTo>
                    <a:lnTo>
                      <a:pt x="290068" y="37973"/>
                    </a:lnTo>
                    <a:lnTo>
                      <a:pt x="301879" y="38354"/>
                    </a:lnTo>
                    <a:lnTo>
                      <a:pt x="313563" y="39243"/>
                    </a:lnTo>
                    <a:lnTo>
                      <a:pt x="360425" y="48260"/>
                    </a:lnTo>
                    <a:lnTo>
                      <a:pt x="405003" y="64897"/>
                    </a:lnTo>
                    <a:lnTo>
                      <a:pt x="445770" y="88138"/>
                    </a:lnTo>
                    <a:lnTo>
                      <a:pt x="481330" y="116586"/>
                    </a:lnTo>
                    <a:lnTo>
                      <a:pt x="494805" y="130510"/>
                    </a:lnTo>
                    <a:lnTo>
                      <a:pt x="493522" y="128143"/>
                    </a:lnTo>
                    <a:lnTo>
                      <a:pt x="519021" y="128143"/>
                    </a:lnTo>
                    <a:lnTo>
                      <a:pt x="533695" y="122298"/>
                    </a:lnTo>
                    <a:lnTo>
                      <a:pt x="527050" y="109982"/>
                    </a:lnTo>
                    <a:lnTo>
                      <a:pt x="526161" y="108458"/>
                    </a:lnTo>
                    <a:lnTo>
                      <a:pt x="525145" y="107061"/>
                    </a:lnTo>
                    <a:lnTo>
                      <a:pt x="523875" y="105791"/>
                    </a:lnTo>
                    <a:lnTo>
                      <a:pt x="506349" y="87884"/>
                    </a:lnTo>
                    <a:lnTo>
                      <a:pt x="486918" y="70993"/>
                    </a:lnTo>
                    <a:lnTo>
                      <a:pt x="465963" y="55753"/>
                    </a:lnTo>
                    <a:lnTo>
                      <a:pt x="443484" y="41910"/>
                    </a:lnTo>
                    <a:lnTo>
                      <a:pt x="435774" y="37973"/>
                    </a:lnTo>
                    <a:close/>
                  </a:path>
                </a:pathLst>
              </a:custGeom>
              <a:solidFill>
                <a:srgbClr val="6363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0" name="object 87"/>
              <p:cNvSpPr/>
              <p:nvPr/>
            </p:nvSpPr>
            <p:spPr>
              <a:xfrm>
                <a:off x="4243578" y="2696718"/>
                <a:ext cx="146304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1463039" h="365760">
                    <a:moveTo>
                      <a:pt x="0" y="17780"/>
                    </a:moveTo>
                    <a:lnTo>
                      <a:pt x="0" y="8000"/>
                    </a:lnTo>
                    <a:lnTo>
                      <a:pt x="8000" y="0"/>
                    </a:lnTo>
                    <a:lnTo>
                      <a:pt x="17780" y="0"/>
                    </a:lnTo>
                    <a:lnTo>
                      <a:pt x="1445260" y="0"/>
                    </a:lnTo>
                    <a:lnTo>
                      <a:pt x="1455039" y="0"/>
                    </a:lnTo>
                    <a:lnTo>
                      <a:pt x="1463039" y="8000"/>
                    </a:lnTo>
                    <a:lnTo>
                      <a:pt x="1463039" y="17780"/>
                    </a:lnTo>
                    <a:lnTo>
                      <a:pt x="1463039" y="347980"/>
                    </a:lnTo>
                    <a:lnTo>
                      <a:pt x="1463039" y="357758"/>
                    </a:lnTo>
                    <a:lnTo>
                      <a:pt x="1455039" y="365759"/>
                    </a:lnTo>
                    <a:lnTo>
                      <a:pt x="1445260" y="365759"/>
                    </a:lnTo>
                    <a:lnTo>
                      <a:pt x="17780" y="365759"/>
                    </a:lnTo>
                    <a:lnTo>
                      <a:pt x="8000" y="365759"/>
                    </a:lnTo>
                    <a:lnTo>
                      <a:pt x="0" y="357758"/>
                    </a:lnTo>
                    <a:lnTo>
                      <a:pt x="0" y="347980"/>
                    </a:lnTo>
                    <a:lnTo>
                      <a:pt x="0" y="17780"/>
                    </a:lnTo>
                    <a:close/>
                  </a:path>
                </a:pathLst>
              </a:custGeom>
              <a:ln w="28575">
                <a:solidFill>
                  <a:srgbClr val="EE3D4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6" name="object 88"/>
            <p:cNvSpPr txBox="1"/>
            <p:nvPr/>
          </p:nvSpPr>
          <p:spPr>
            <a:xfrm>
              <a:off x="457200" y="1259221"/>
              <a:ext cx="124460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b="1" spc="120" dirty="0">
                  <a:solidFill>
                    <a:srgbClr val="636363"/>
                  </a:solidFill>
                  <a:latin typeface="Trebuchet MS"/>
                  <a:cs typeface="Trebuchet MS"/>
                </a:rPr>
                <a:t>insert</a:t>
              </a:r>
              <a:r>
                <a:rPr sz="2400" b="1" spc="385" dirty="0">
                  <a:solidFill>
                    <a:srgbClr val="636363"/>
                  </a:solidFill>
                  <a:latin typeface="Trebuchet MS"/>
                  <a:cs typeface="Trebuchet MS"/>
                </a:rPr>
                <a:t> </a:t>
              </a:r>
              <a:r>
                <a:rPr sz="2400" b="1" spc="-210" dirty="0">
                  <a:solidFill>
                    <a:srgbClr val="636363"/>
                  </a:solidFill>
                  <a:latin typeface="Trebuchet MS"/>
                  <a:cs typeface="Trebuchet MS"/>
                </a:rPr>
                <a:t>6</a:t>
              </a:r>
              <a:endParaRPr sz="2400" dirty="0">
                <a:latin typeface="Trebuchet MS"/>
                <a:cs typeface="Trebuchet MS"/>
              </a:endParaRPr>
            </a:p>
          </p:txBody>
        </p:sp>
      </p:grpSp>
      <p:sp>
        <p:nvSpPr>
          <p:cNvPr id="262" name="object 87"/>
          <p:cNvSpPr txBox="1"/>
          <p:nvPr/>
        </p:nvSpPr>
        <p:spPr>
          <a:xfrm>
            <a:off x="457200" y="1768038"/>
            <a:ext cx="124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spc="120" dirty="0">
                <a:solidFill>
                  <a:srgbClr val="636363"/>
                </a:solidFill>
                <a:latin typeface="Trebuchet MS"/>
                <a:cs typeface="Trebuchet MS"/>
              </a:rPr>
              <a:t>insert</a:t>
            </a:r>
            <a:r>
              <a:rPr sz="2400" b="1" spc="385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636363"/>
                </a:solidFill>
                <a:latin typeface="Trebuchet MS"/>
                <a:cs typeface="Trebuchet MS"/>
              </a:rPr>
              <a:t>7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63" name="object 88"/>
          <p:cNvSpPr txBox="1"/>
          <p:nvPr/>
        </p:nvSpPr>
        <p:spPr>
          <a:xfrm>
            <a:off x="4795265" y="3426714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155" dirty="0">
                <a:solidFill>
                  <a:srgbClr val="EE3D42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4" name="object 88"/>
          <p:cNvSpPr txBox="1"/>
          <p:nvPr/>
        </p:nvSpPr>
        <p:spPr>
          <a:xfrm>
            <a:off x="460819" y="2276855"/>
            <a:ext cx="124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spc="120" dirty="0">
                <a:solidFill>
                  <a:srgbClr val="636363"/>
                </a:solidFill>
                <a:latin typeface="Trebuchet MS"/>
                <a:cs typeface="Trebuchet MS"/>
              </a:rPr>
              <a:t>insert</a:t>
            </a:r>
            <a:r>
              <a:rPr sz="2400" b="1" spc="385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636363"/>
                </a:solidFill>
                <a:latin typeface="Trebuchet MS"/>
                <a:cs typeface="Trebuchet MS"/>
              </a:rPr>
              <a:t>6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65" name="object 86"/>
          <p:cNvSpPr txBox="1"/>
          <p:nvPr/>
        </p:nvSpPr>
        <p:spPr>
          <a:xfrm>
            <a:off x="5252465" y="3426714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155" dirty="0">
                <a:solidFill>
                  <a:srgbClr val="EE3D42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5016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 animBg="1"/>
      <p:bldP spid="264" grpId="0"/>
      <p:bldP spid="2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聚簇</a:t>
            </a:r>
            <a:r>
              <a:rPr kumimoji="1" lang="zh-CN" altLang="en-US" dirty="0"/>
              <a:t>索引（</a:t>
            </a:r>
            <a:r>
              <a:rPr lang="en-US" altLang="zh-CN" dirty="0"/>
              <a:t>C</a:t>
            </a:r>
            <a:r>
              <a:rPr kumimoji="1" lang="en-US" altLang="zh-CN" dirty="0"/>
              <a:t>luster</a:t>
            </a:r>
            <a:r>
              <a:rPr lang="en-US" altLang="zh-CN" dirty="0"/>
              <a:t>ed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kumimoji="1" lang="zh-CN" altLang="en-US" dirty="0"/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60"/>
              </a:lnSpc>
              <a:spcBef>
                <a:spcPts val="1032"/>
              </a:spcBef>
            </a:pPr>
            <a:r>
              <a:rPr kumimoji="1" lang="zh-CN" altLang="en-US" sz="2400" dirty="0"/>
              <a:t>关系按照主键的排列顺序存储</a:t>
            </a:r>
            <a:endParaRPr lang="en-US" altLang="zh-CN" sz="2400" dirty="0"/>
          </a:p>
          <a:p>
            <a:pPr marL="225029" lvl="1" indent="0">
              <a:lnSpc>
                <a:spcPts val="2460"/>
              </a:lnSpc>
              <a:spcBef>
                <a:spcPts val="432"/>
              </a:spcBef>
              <a:buNone/>
            </a:pPr>
            <a:r>
              <a:rPr kumimoji="1" lang="zh-CN" altLang="en-US" sz="2400" dirty="0"/>
              <a:t> 可以是基于堆的存储，或者索引组织的存储。</a:t>
            </a:r>
            <a:endParaRPr kumimoji="1" lang="en-US" altLang="zh-CN" sz="2400" dirty="0"/>
          </a:p>
          <a:p>
            <a:pPr>
              <a:lnSpc>
                <a:spcPts val="2460"/>
              </a:lnSpc>
              <a:spcBef>
                <a:spcPts val="1032"/>
              </a:spcBef>
            </a:pPr>
            <a:r>
              <a:rPr lang="zh-CN" altLang="en-US" sz="2400" dirty="0"/>
              <a:t>一些</a:t>
            </a:r>
            <a:r>
              <a:rPr lang="en-US" altLang="zh-CN" sz="2400" dirty="0"/>
              <a:t>DBMS</a:t>
            </a:r>
            <a:r>
              <a:rPr lang="zh-CN" altLang="en-US" sz="2400" dirty="0"/>
              <a:t>使用聚簇索引</a:t>
            </a:r>
            <a:endParaRPr lang="en-US" altLang="zh-CN" sz="2400" dirty="0"/>
          </a:p>
          <a:p>
            <a:pPr marL="225029" lvl="1" indent="0">
              <a:lnSpc>
                <a:spcPts val="2460"/>
              </a:lnSpc>
              <a:spcBef>
                <a:spcPts val="432"/>
              </a:spcBef>
              <a:buNone/>
            </a:pPr>
            <a:r>
              <a:rPr lang="zh-CN" altLang="en-US" sz="2400" dirty="0"/>
              <a:t> </a:t>
            </a:r>
            <a:r>
              <a:rPr kumimoji="1" lang="zh-CN" altLang="en-US" sz="2400" dirty="0"/>
              <a:t>如果一个关系没有主键，</a:t>
            </a:r>
            <a:r>
              <a:rPr kumimoji="1" lang="en-US" altLang="zh-CN" sz="2400" dirty="0"/>
              <a:t>DBMS</a:t>
            </a:r>
            <a:r>
              <a:rPr kumimoji="1" lang="zh-CN" altLang="en-US" sz="2400" dirty="0"/>
              <a:t>则会自动生成一个隐藏的行</a:t>
            </a:r>
            <a:r>
              <a:rPr kumimoji="1" lang="en-US" altLang="zh-CN" sz="2400" dirty="0"/>
              <a:t>ID</a:t>
            </a:r>
            <a:r>
              <a:rPr kumimoji="1" lang="zh-CN" altLang="en-US" sz="2400" dirty="0"/>
              <a:t>主键。</a:t>
            </a:r>
            <a:endParaRPr kumimoji="1" lang="en-US" altLang="zh-CN" sz="2400" dirty="0"/>
          </a:p>
          <a:p>
            <a:pPr>
              <a:lnSpc>
                <a:spcPts val="2460"/>
              </a:lnSpc>
              <a:spcBef>
                <a:spcPts val="1032"/>
              </a:spcBef>
            </a:pPr>
            <a:endParaRPr lang="en-US" altLang="zh-CN" sz="2400" dirty="0"/>
          </a:p>
          <a:p>
            <a:pPr>
              <a:lnSpc>
                <a:spcPts val="2460"/>
              </a:lnSpc>
              <a:spcBef>
                <a:spcPts val="1032"/>
              </a:spcBef>
            </a:pPr>
            <a:r>
              <a:rPr lang="zh-CN" altLang="en-US" sz="2400" dirty="0"/>
              <a:t>有些</a:t>
            </a:r>
            <a:r>
              <a:rPr lang="en-US" altLang="zh-CN" sz="2400" dirty="0"/>
              <a:t>DBMS</a:t>
            </a:r>
            <a:r>
              <a:rPr lang="zh-CN" altLang="en-US" sz="2400" dirty="0"/>
              <a:t>两种方式都使用。</a:t>
            </a:r>
            <a:endParaRPr kumimoji="1" lang="zh-CN" altLang="en-US" sz="24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69989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聚簇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B+</a:t>
            </a:r>
            <a:r>
              <a:rPr kumimoji="1" lang="zh-CN" altLang="en-US" dirty="0"/>
              <a:t>树（</a:t>
            </a:r>
            <a:r>
              <a:rPr kumimoji="1" lang="en-US" altLang="zh-CN" dirty="0"/>
              <a:t>Clustered</a:t>
            </a:r>
            <a:r>
              <a:rPr kumimoji="1" lang="zh-CN" altLang="en-US" dirty="0"/>
              <a:t> </a:t>
            </a:r>
            <a:r>
              <a:rPr lang="en-US" altLang="zh-CN" dirty="0" err="1"/>
              <a:t>B</a:t>
            </a:r>
            <a:r>
              <a:rPr kumimoji="1" lang="en-US" altLang="zh-CN" dirty="0" err="1"/>
              <a:t>+tree</a:t>
            </a:r>
            <a:r>
              <a:rPr kumimoji="1" lang="zh-CN" altLang="en-US" dirty="0"/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51373"/>
            <a:ext cx="4098201" cy="329207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32"/>
              </a:spcBef>
              <a:buNone/>
            </a:pPr>
            <a:r>
              <a:rPr lang="zh-CN" altLang="en-US" sz="2400" dirty="0"/>
              <a:t>遍历最左侧的叶子页，然后在所有叶子页中检索元组。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1032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1032"/>
              </a:spcBef>
              <a:buNone/>
            </a:pPr>
            <a:r>
              <a:rPr lang="zh-CN" altLang="en-US" sz="2400" dirty="0"/>
              <a:t>该方法方法</a:t>
            </a:r>
            <a:r>
              <a:rPr kumimoji="1" lang="zh-CN" altLang="en-US" sz="2400" dirty="0"/>
              <a:t>优于外部排序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3" name="object 5"/>
          <p:cNvSpPr txBox="1"/>
          <p:nvPr/>
        </p:nvSpPr>
        <p:spPr>
          <a:xfrm>
            <a:off x="6326289" y="3800108"/>
            <a:ext cx="1294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20" dirty="0">
                <a:solidFill>
                  <a:srgbClr val="636363"/>
                </a:solidFill>
                <a:latin typeface="Book Antiqua"/>
                <a:cs typeface="Book Antiqua"/>
              </a:rPr>
              <a:t>Data</a:t>
            </a:r>
            <a:r>
              <a:rPr sz="2000" b="1" i="1" spc="-195" dirty="0">
                <a:solidFill>
                  <a:srgbClr val="636363"/>
                </a:solidFill>
                <a:latin typeface="Book Antiqua"/>
                <a:cs typeface="Book Antiqua"/>
              </a:rPr>
              <a:t> </a:t>
            </a:r>
            <a:r>
              <a:rPr sz="2000" b="1" i="1" spc="-175" dirty="0">
                <a:solidFill>
                  <a:srgbClr val="636363"/>
                </a:solidFill>
                <a:latin typeface="Book Antiqua"/>
                <a:cs typeface="Book Antiqua"/>
              </a:rPr>
              <a:t>Records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5521999" y="1695718"/>
            <a:ext cx="1055370" cy="4140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657225">
              <a:lnSpc>
                <a:spcPts val="1430"/>
              </a:lnSpc>
              <a:spcBef>
                <a:spcPts val="310"/>
              </a:spcBef>
            </a:pPr>
            <a:r>
              <a:rPr sz="1350" b="1" i="1" spc="-50" dirty="0">
                <a:solidFill>
                  <a:srgbClr val="636363"/>
                </a:solidFill>
                <a:latin typeface="Book Antiqua"/>
                <a:cs typeface="Book Antiqua"/>
              </a:rPr>
              <a:t>I</a:t>
            </a:r>
            <a:r>
              <a:rPr sz="1350" b="1" i="1" spc="-70" dirty="0">
                <a:solidFill>
                  <a:srgbClr val="636363"/>
                </a:solidFill>
                <a:latin typeface="Book Antiqua"/>
                <a:cs typeface="Book Antiqua"/>
              </a:rPr>
              <a:t>n</a:t>
            </a:r>
            <a:r>
              <a:rPr sz="1350" b="1" i="1" spc="-125" dirty="0">
                <a:solidFill>
                  <a:srgbClr val="636363"/>
                </a:solidFill>
                <a:latin typeface="Book Antiqua"/>
                <a:cs typeface="Book Antiqua"/>
              </a:rPr>
              <a:t>d</a:t>
            </a:r>
            <a:r>
              <a:rPr sz="1350" b="1" i="1" spc="-105" dirty="0">
                <a:solidFill>
                  <a:srgbClr val="636363"/>
                </a:solidFill>
                <a:latin typeface="Book Antiqua"/>
                <a:cs typeface="Book Antiqua"/>
              </a:rPr>
              <a:t>e</a:t>
            </a:r>
            <a:r>
              <a:rPr sz="1350" b="1" i="1" spc="-25" dirty="0">
                <a:solidFill>
                  <a:srgbClr val="636363"/>
                </a:solidFill>
                <a:latin typeface="Book Antiqua"/>
                <a:cs typeface="Book Antiqua"/>
              </a:rPr>
              <a:t>x  </a:t>
            </a:r>
            <a:r>
              <a:rPr sz="1350" b="1" i="1" spc="-85" dirty="0">
                <a:solidFill>
                  <a:srgbClr val="EE3D42"/>
                </a:solidFill>
                <a:latin typeface="Book Antiqua"/>
                <a:cs typeface="Book Antiqua"/>
              </a:rPr>
              <a:t>(Directs</a:t>
            </a:r>
            <a:r>
              <a:rPr sz="1350" b="1" i="1" spc="-180" dirty="0">
                <a:solidFill>
                  <a:srgbClr val="EE3D42"/>
                </a:solidFill>
                <a:latin typeface="Book Antiqua"/>
                <a:cs typeface="Book Antiqua"/>
              </a:rPr>
              <a:t> </a:t>
            </a:r>
            <a:r>
              <a:rPr sz="1350" b="1" i="1" spc="-85" dirty="0">
                <a:solidFill>
                  <a:srgbClr val="EE3D42"/>
                </a:solidFill>
                <a:latin typeface="Book Antiqua"/>
                <a:cs typeface="Book Antiqua"/>
              </a:rPr>
              <a:t>search)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7723290" y="2000518"/>
            <a:ext cx="1030605" cy="3930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78200"/>
              </a:lnSpc>
              <a:spcBef>
                <a:spcPts val="459"/>
              </a:spcBef>
            </a:pPr>
            <a:r>
              <a:rPr sz="1350" b="1" i="1" spc="-150" dirty="0">
                <a:solidFill>
                  <a:srgbClr val="636363"/>
                </a:solidFill>
                <a:latin typeface="Book Antiqua"/>
                <a:cs typeface="Book Antiqua"/>
              </a:rPr>
              <a:t>Data </a:t>
            </a:r>
            <a:r>
              <a:rPr sz="1350" b="1" i="1" spc="-90" dirty="0">
                <a:solidFill>
                  <a:srgbClr val="636363"/>
                </a:solidFill>
                <a:latin typeface="Book Antiqua"/>
                <a:cs typeface="Book Antiqua"/>
              </a:rPr>
              <a:t>Entries  </a:t>
            </a:r>
            <a:r>
              <a:rPr sz="1350" b="1" i="1" spc="-110" dirty="0">
                <a:solidFill>
                  <a:srgbClr val="EE3D42"/>
                </a:solidFill>
                <a:latin typeface="Book Antiqua"/>
                <a:cs typeface="Book Antiqua"/>
              </a:rPr>
              <a:t>("Sequence</a:t>
            </a:r>
            <a:r>
              <a:rPr sz="1350" b="1" i="1" spc="-180" dirty="0">
                <a:solidFill>
                  <a:srgbClr val="EE3D42"/>
                </a:solidFill>
                <a:latin typeface="Book Antiqua"/>
                <a:cs typeface="Book Antiqua"/>
              </a:rPr>
              <a:t> </a:t>
            </a:r>
            <a:r>
              <a:rPr sz="1350" b="1" i="1" spc="-125" dirty="0">
                <a:solidFill>
                  <a:srgbClr val="EE3D42"/>
                </a:solidFill>
                <a:latin typeface="Book Antiqua"/>
                <a:cs typeface="Book Antiqua"/>
              </a:rPr>
              <a:t>set")</a:t>
            </a:r>
            <a:endParaRPr sz="1350" dirty="0">
              <a:latin typeface="Book Antiqua"/>
              <a:cs typeface="Book Antiqua"/>
            </a:endParaRPr>
          </a:p>
        </p:txBody>
      </p:sp>
      <p:grpSp>
        <p:nvGrpSpPr>
          <p:cNvPr id="26" name="object 8"/>
          <p:cNvGrpSpPr/>
          <p:nvPr/>
        </p:nvGrpSpPr>
        <p:grpSpPr>
          <a:xfrm>
            <a:off x="5158397" y="1915555"/>
            <a:ext cx="3657600" cy="1302131"/>
            <a:chOff x="5258561" y="1341882"/>
            <a:chExt cx="3657600" cy="1302131"/>
          </a:xfrm>
        </p:grpSpPr>
        <p:sp>
          <p:nvSpPr>
            <p:cNvPr id="32" name="object 9"/>
            <p:cNvSpPr/>
            <p:nvPr/>
          </p:nvSpPr>
          <p:spPr>
            <a:xfrm>
              <a:off x="6287261" y="1341882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800099" y="0"/>
                  </a:moveTo>
                  <a:lnTo>
                    <a:pt x="0" y="627887"/>
                  </a:lnTo>
                  <a:lnTo>
                    <a:pt x="1600199" y="627887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" name="object 10"/>
            <p:cNvSpPr/>
            <p:nvPr/>
          </p:nvSpPr>
          <p:spPr>
            <a:xfrm>
              <a:off x="6287261" y="1341882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0" y="627887"/>
                  </a:moveTo>
                  <a:lnTo>
                    <a:pt x="800099" y="0"/>
                  </a:lnTo>
                  <a:lnTo>
                    <a:pt x="1600199" y="627887"/>
                  </a:lnTo>
                  <a:lnTo>
                    <a:pt x="0" y="627887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4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736" y="1969389"/>
              <a:ext cx="361949" cy="133350"/>
            </a:xfrm>
            <a:prstGeom prst="rect">
              <a:avLst/>
            </a:prstGeom>
          </p:spPr>
        </p:pic>
        <p:pic>
          <p:nvPicPr>
            <p:cNvPr id="3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6836" y="1969389"/>
              <a:ext cx="361950" cy="133350"/>
            </a:xfrm>
            <a:prstGeom prst="rect">
              <a:avLst/>
            </a:prstGeom>
          </p:spPr>
        </p:pic>
        <p:pic>
          <p:nvPicPr>
            <p:cNvPr id="36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936" y="1969389"/>
              <a:ext cx="361950" cy="133350"/>
            </a:xfrm>
            <a:prstGeom prst="rect">
              <a:avLst/>
            </a:prstGeom>
          </p:spPr>
        </p:pic>
        <p:pic>
          <p:nvPicPr>
            <p:cNvPr id="37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5036" y="1969389"/>
              <a:ext cx="361950" cy="133350"/>
            </a:xfrm>
            <a:prstGeom prst="rect">
              <a:avLst/>
            </a:prstGeom>
          </p:spPr>
        </p:pic>
        <p:sp>
          <p:nvSpPr>
            <p:cNvPr id="38" name="object 15"/>
            <p:cNvSpPr/>
            <p:nvPr/>
          </p:nvSpPr>
          <p:spPr>
            <a:xfrm>
              <a:off x="5258561" y="2369058"/>
              <a:ext cx="3657600" cy="0"/>
            </a:xfrm>
            <a:custGeom>
              <a:avLst/>
              <a:gdLst/>
              <a:ahLst/>
              <a:cxnLst/>
              <a:rect l="l" t="t" r="r" b="b"/>
              <a:pathLst>
                <a:path w="3657600">
                  <a:moveTo>
                    <a:pt x="0" y="0"/>
                  </a:moveTo>
                  <a:lnTo>
                    <a:pt x="3657599" y="0"/>
                  </a:lnTo>
                </a:path>
              </a:pathLst>
            </a:custGeom>
            <a:ln w="34925">
              <a:solidFill>
                <a:srgbClr val="464766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" name="object 16"/>
            <p:cNvSpPr/>
            <p:nvPr/>
          </p:nvSpPr>
          <p:spPr>
            <a:xfrm>
              <a:off x="5329808" y="2064893"/>
              <a:ext cx="1043305" cy="579120"/>
            </a:xfrm>
            <a:custGeom>
              <a:avLst/>
              <a:gdLst/>
              <a:ahLst/>
              <a:cxnLst/>
              <a:rect l="l" t="t" r="r" b="b"/>
              <a:pathLst>
                <a:path w="1043304" h="579119">
                  <a:moveTo>
                    <a:pt x="0" y="483743"/>
                  </a:moveTo>
                  <a:lnTo>
                    <a:pt x="12573" y="578738"/>
                  </a:lnTo>
                  <a:lnTo>
                    <a:pt x="75321" y="517270"/>
                  </a:lnTo>
                  <a:lnTo>
                    <a:pt x="48767" y="517270"/>
                  </a:lnTo>
                  <a:lnTo>
                    <a:pt x="22987" y="505079"/>
                  </a:lnTo>
                  <a:lnTo>
                    <a:pt x="28412" y="493540"/>
                  </a:lnTo>
                  <a:lnTo>
                    <a:pt x="0" y="483743"/>
                  </a:lnTo>
                  <a:close/>
                </a:path>
                <a:path w="1043304" h="579119">
                  <a:moveTo>
                    <a:pt x="28412" y="493540"/>
                  </a:moveTo>
                  <a:lnTo>
                    <a:pt x="22987" y="505079"/>
                  </a:lnTo>
                  <a:lnTo>
                    <a:pt x="48767" y="517270"/>
                  </a:lnTo>
                  <a:lnTo>
                    <a:pt x="55564" y="502903"/>
                  </a:lnTo>
                  <a:lnTo>
                    <a:pt x="28412" y="493540"/>
                  </a:lnTo>
                  <a:close/>
                </a:path>
                <a:path w="1043304" h="579119">
                  <a:moveTo>
                    <a:pt x="55564" y="502903"/>
                  </a:moveTo>
                  <a:lnTo>
                    <a:pt x="48767" y="517270"/>
                  </a:lnTo>
                  <a:lnTo>
                    <a:pt x="75321" y="517270"/>
                  </a:lnTo>
                  <a:lnTo>
                    <a:pt x="81025" y="511682"/>
                  </a:lnTo>
                  <a:lnTo>
                    <a:pt x="55564" y="502903"/>
                  </a:lnTo>
                  <a:close/>
                </a:path>
                <a:path w="1043304" h="579119">
                  <a:moveTo>
                    <a:pt x="994101" y="63328"/>
                  </a:moveTo>
                  <a:lnTo>
                    <a:pt x="969390" y="109093"/>
                  </a:lnTo>
                  <a:lnTo>
                    <a:pt x="938656" y="143001"/>
                  </a:lnTo>
                  <a:lnTo>
                    <a:pt x="898651" y="175387"/>
                  </a:lnTo>
                  <a:lnTo>
                    <a:pt x="850773" y="205231"/>
                  </a:lnTo>
                  <a:lnTo>
                    <a:pt x="814958" y="223265"/>
                  </a:lnTo>
                  <a:lnTo>
                    <a:pt x="776604" y="239649"/>
                  </a:lnTo>
                  <a:lnTo>
                    <a:pt x="735838" y="254000"/>
                  </a:lnTo>
                  <a:lnTo>
                    <a:pt x="693674" y="266192"/>
                  </a:lnTo>
                  <a:lnTo>
                    <a:pt x="649858" y="275970"/>
                  </a:lnTo>
                  <a:lnTo>
                    <a:pt x="604774" y="283209"/>
                  </a:lnTo>
                  <a:lnTo>
                    <a:pt x="559180" y="287781"/>
                  </a:lnTo>
                  <a:lnTo>
                    <a:pt x="489838" y="289687"/>
                  </a:lnTo>
                  <a:lnTo>
                    <a:pt x="465836" y="290956"/>
                  </a:lnTo>
                  <a:lnTo>
                    <a:pt x="418464" y="295529"/>
                  </a:lnTo>
                  <a:lnTo>
                    <a:pt x="371728" y="303149"/>
                  </a:lnTo>
                  <a:lnTo>
                    <a:pt x="326263" y="313308"/>
                  </a:lnTo>
                  <a:lnTo>
                    <a:pt x="282193" y="326008"/>
                  </a:lnTo>
                  <a:lnTo>
                    <a:pt x="240156" y="340868"/>
                  </a:lnTo>
                  <a:lnTo>
                    <a:pt x="199898" y="358013"/>
                  </a:lnTo>
                  <a:lnTo>
                    <a:pt x="162432" y="376936"/>
                  </a:lnTo>
                  <a:lnTo>
                    <a:pt x="127888" y="397637"/>
                  </a:lnTo>
                  <a:lnTo>
                    <a:pt x="96519" y="419734"/>
                  </a:lnTo>
                  <a:lnTo>
                    <a:pt x="56387" y="455549"/>
                  </a:lnTo>
                  <a:lnTo>
                    <a:pt x="34798" y="480949"/>
                  </a:lnTo>
                  <a:lnTo>
                    <a:pt x="34036" y="481838"/>
                  </a:lnTo>
                  <a:lnTo>
                    <a:pt x="33400" y="482854"/>
                  </a:lnTo>
                  <a:lnTo>
                    <a:pt x="33019" y="483743"/>
                  </a:lnTo>
                  <a:lnTo>
                    <a:pt x="28412" y="493540"/>
                  </a:lnTo>
                  <a:lnTo>
                    <a:pt x="55564" y="502903"/>
                  </a:lnTo>
                  <a:lnTo>
                    <a:pt x="57479" y="498856"/>
                  </a:lnTo>
                  <a:lnTo>
                    <a:pt x="57023" y="498856"/>
                  </a:lnTo>
                  <a:lnTo>
                    <a:pt x="58800" y="496062"/>
                  </a:lnTo>
                  <a:lnTo>
                    <a:pt x="59264" y="496062"/>
                  </a:lnTo>
                  <a:lnTo>
                    <a:pt x="66293" y="487299"/>
                  </a:lnTo>
                  <a:lnTo>
                    <a:pt x="76453" y="475869"/>
                  </a:lnTo>
                  <a:lnTo>
                    <a:pt x="113537" y="442721"/>
                  </a:lnTo>
                  <a:lnTo>
                    <a:pt x="159003" y="411861"/>
                  </a:lnTo>
                  <a:lnTo>
                    <a:pt x="193293" y="392938"/>
                  </a:lnTo>
                  <a:lnTo>
                    <a:pt x="230504" y="375665"/>
                  </a:lnTo>
                  <a:lnTo>
                    <a:pt x="290449" y="353313"/>
                  </a:lnTo>
                  <a:lnTo>
                    <a:pt x="332866" y="341121"/>
                  </a:lnTo>
                  <a:lnTo>
                    <a:pt x="376808" y="331215"/>
                  </a:lnTo>
                  <a:lnTo>
                    <a:pt x="421639" y="323976"/>
                  </a:lnTo>
                  <a:lnTo>
                    <a:pt x="467360" y="319531"/>
                  </a:lnTo>
                  <a:lnTo>
                    <a:pt x="537717" y="317500"/>
                  </a:lnTo>
                  <a:lnTo>
                    <a:pt x="561466" y="316230"/>
                  </a:lnTo>
                  <a:lnTo>
                    <a:pt x="609091" y="311531"/>
                  </a:lnTo>
                  <a:lnTo>
                    <a:pt x="655701" y="303911"/>
                  </a:lnTo>
                  <a:lnTo>
                    <a:pt x="701166" y="293750"/>
                  </a:lnTo>
                  <a:lnTo>
                    <a:pt x="745489" y="280924"/>
                  </a:lnTo>
                  <a:lnTo>
                    <a:pt x="787526" y="266064"/>
                  </a:lnTo>
                  <a:lnTo>
                    <a:pt x="827531" y="248919"/>
                  </a:lnTo>
                  <a:lnTo>
                    <a:pt x="864996" y="229996"/>
                  </a:lnTo>
                  <a:lnTo>
                    <a:pt x="899540" y="209295"/>
                  </a:lnTo>
                  <a:lnTo>
                    <a:pt x="930910" y="186944"/>
                  </a:lnTo>
                  <a:lnTo>
                    <a:pt x="971295" y="150875"/>
                  </a:lnTo>
                  <a:lnTo>
                    <a:pt x="1001902" y="112013"/>
                  </a:lnTo>
                  <a:lnTo>
                    <a:pt x="1021333" y="72008"/>
                  </a:lnTo>
                  <a:lnTo>
                    <a:pt x="1021714" y="71119"/>
                  </a:lnTo>
                  <a:lnTo>
                    <a:pt x="1021968" y="70231"/>
                  </a:lnTo>
                  <a:lnTo>
                    <a:pt x="1022095" y="69214"/>
                  </a:lnTo>
                  <a:lnTo>
                    <a:pt x="1022868" y="64515"/>
                  </a:lnTo>
                  <a:lnTo>
                    <a:pt x="993901" y="64515"/>
                  </a:lnTo>
                  <a:lnTo>
                    <a:pt x="994101" y="63328"/>
                  </a:lnTo>
                  <a:close/>
                </a:path>
                <a:path w="1043304" h="579119">
                  <a:moveTo>
                    <a:pt x="58800" y="496062"/>
                  </a:moveTo>
                  <a:lnTo>
                    <a:pt x="57023" y="498856"/>
                  </a:lnTo>
                  <a:lnTo>
                    <a:pt x="58135" y="497469"/>
                  </a:lnTo>
                  <a:lnTo>
                    <a:pt x="58800" y="496062"/>
                  </a:lnTo>
                  <a:close/>
                </a:path>
                <a:path w="1043304" h="579119">
                  <a:moveTo>
                    <a:pt x="58135" y="497469"/>
                  </a:moveTo>
                  <a:lnTo>
                    <a:pt x="57023" y="498856"/>
                  </a:lnTo>
                  <a:lnTo>
                    <a:pt x="57479" y="498856"/>
                  </a:lnTo>
                  <a:lnTo>
                    <a:pt x="58135" y="497469"/>
                  </a:lnTo>
                  <a:close/>
                </a:path>
                <a:path w="1043304" h="579119">
                  <a:moveTo>
                    <a:pt x="59264" y="496062"/>
                  </a:moveTo>
                  <a:lnTo>
                    <a:pt x="58800" y="496062"/>
                  </a:lnTo>
                  <a:lnTo>
                    <a:pt x="58135" y="497469"/>
                  </a:lnTo>
                  <a:lnTo>
                    <a:pt x="59264" y="496062"/>
                  </a:lnTo>
                  <a:close/>
                </a:path>
                <a:path w="1043304" h="579119">
                  <a:moveTo>
                    <a:pt x="994663" y="61849"/>
                  </a:moveTo>
                  <a:lnTo>
                    <a:pt x="994101" y="63328"/>
                  </a:lnTo>
                  <a:lnTo>
                    <a:pt x="993901" y="64515"/>
                  </a:lnTo>
                  <a:lnTo>
                    <a:pt x="994663" y="61849"/>
                  </a:lnTo>
                  <a:close/>
                </a:path>
                <a:path w="1043304" h="579119">
                  <a:moveTo>
                    <a:pt x="1023307" y="61849"/>
                  </a:moveTo>
                  <a:lnTo>
                    <a:pt x="994663" y="61849"/>
                  </a:lnTo>
                  <a:lnTo>
                    <a:pt x="993901" y="64515"/>
                  </a:lnTo>
                  <a:lnTo>
                    <a:pt x="1022868" y="64515"/>
                  </a:lnTo>
                  <a:lnTo>
                    <a:pt x="1023307" y="61849"/>
                  </a:lnTo>
                  <a:close/>
                </a:path>
                <a:path w="1043304" h="579119">
                  <a:moveTo>
                    <a:pt x="996375" y="49821"/>
                  </a:moveTo>
                  <a:lnTo>
                    <a:pt x="994101" y="63328"/>
                  </a:lnTo>
                  <a:lnTo>
                    <a:pt x="994663" y="61849"/>
                  </a:lnTo>
                  <a:lnTo>
                    <a:pt x="1023307" y="61849"/>
                  </a:lnTo>
                  <a:lnTo>
                    <a:pt x="1024163" y="56642"/>
                  </a:lnTo>
                  <a:lnTo>
                    <a:pt x="1010792" y="56642"/>
                  </a:lnTo>
                  <a:lnTo>
                    <a:pt x="1000065" y="53054"/>
                  </a:lnTo>
                  <a:lnTo>
                    <a:pt x="996375" y="49821"/>
                  </a:lnTo>
                  <a:close/>
                </a:path>
                <a:path w="1043304" h="579119">
                  <a:moveTo>
                    <a:pt x="1000378" y="26034"/>
                  </a:moveTo>
                  <a:lnTo>
                    <a:pt x="996375" y="49821"/>
                  </a:lnTo>
                  <a:lnTo>
                    <a:pt x="1000065" y="53054"/>
                  </a:lnTo>
                  <a:lnTo>
                    <a:pt x="1010792" y="56642"/>
                  </a:lnTo>
                  <a:lnTo>
                    <a:pt x="1022151" y="55826"/>
                  </a:lnTo>
                  <a:lnTo>
                    <a:pt x="1024492" y="54643"/>
                  </a:lnTo>
                  <a:lnTo>
                    <a:pt x="1028445" y="30606"/>
                  </a:lnTo>
                  <a:lnTo>
                    <a:pt x="1000378" y="26034"/>
                  </a:lnTo>
                  <a:close/>
                </a:path>
                <a:path w="1043304" h="579119">
                  <a:moveTo>
                    <a:pt x="1024492" y="54643"/>
                  </a:moveTo>
                  <a:lnTo>
                    <a:pt x="1022151" y="55826"/>
                  </a:lnTo>
                  <a:lnTo>
                    <a:pt x="1010792" y="56642"/>
                  </a:lnTo>
                  <a:lnTo>
                    <a:pt x="1024163" y="56642"/>
                  </a:lnTo>
                  <a:lnTo>
                    <a:pt x="1024492" y="54643"/>
                  </a:lnTo>
                  <a:close/>
                </a:path>
                <a:path w="1043304" h="579119">
                  <a:moveTo>
                    <a:pt x="1042347" y="26034"/>
                  </a:moveTo>
                  <a:lnTo>
                    <a:pt x="1000378" y="26034"/>
                  </a:lnTo>
                  <a:lnTo>
                    <a:pt x="1028445" y="30606"/>
                  </a:lnTo>
                  <a:lnTo>
                    <a:pt x="1024492" y="54643"/>
                  </a:lnTo>
                  <a:lnTo>
                    <a:pt x="1031938" y="50879"/>
                  </a:lnTo>
                  <a:lnTo>
                    <a:pt x="1039153" y="42622"/>
                  </a:lnTo>
                  <a:lnTo>
                    <a:pt x="1042796" y="31876"/>
                  </a:lnTo>
                  <a:lnTo>
                    <a:pt x="1042347" y="26034"/>
                  </a:lnTo>
                  <a:close/>
                </a:path>
                <a:path w="1043304" h="579119">
                  <a:moveTo>
                    <a:pt x="1018031" y="0"/>
                  </a:moveTo>
                  <a:lnTo>
                    <a:pt x="1006673" y="815"/>
                  </a:lnTo>
                  <a:lnTo>
                    <a:pt x="996886" y="5762"/>
                  </a:lnTo>
                  <a:lnTo>
                    <a:pt x="989671" y="14019"/>
                  </a:lnTo>
                  <a:lnTo>
                    <a:pt x="986027" y="24764"/>
                  </a:lnTo>
                  <a:lnTo>
                    <a:pt x="986897" y="36068"/>
                  </a:lnTo>
                  <a:lnTo>
                    <a:pt x="991838" y="45847"/>
                  </a:lnTo>
                  <a:lnTo>
                    <a:pt x="996375" y="49821"/>
                  </a:lnTo>
                  <a:lnTo>
                    <a:pt x="1000378" y="26034"/>
                  </a:lnTo>
                  <a:lnTo>
                    <a:pt x="1042347" y="26034"/>
                  </a:lnTo>
                  <a:lnTo>
                    <a:pt x="1041927" y="20573"/>
                  </a:lnTo>
                  <a:lnTo>
                    <a:pt x="1036986" y="10794"/>
                  </a:lnTo>
                  <a:lnTo>
                    <a:pt x="1028759" y="3587"/>
                  </a:lnTo>
                  <a:lnTo>
                    <a:pt x="1018031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7" name="object 17"/>
          <p:cNvSpPr txBox="1"/>
          <p:nvPr/>
        </p:nvSpPr>
        <p:spPr>
          <a:xfrm>
            <a:off x="5158397" y="3218574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00000"/>
              </a:lnSpc>
              <a:spcBef>
                <a:spcPts val="56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18"/>
          <p:cNvSpPr txBox="1"/>
          <p:nvPr/>
        </p:nvSpPr>
        <p:spPr>
          <a:xfrm>
            <a:off x="6098706" y="3218574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00000"/>
              </a:lnSpc>
              <a:spcBef>
                <a:spcPts val="56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7037490" y="3218574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9870">
              <a:lnSpc>
                <a:spcPct val="100000"/>
              </a:lnSpc>
              <a:spcBef>
                <a:spcPts val="56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0" name="object 20"/>
          <p:cNvSpPr txBox="1"/>
          <p:nvPr/>
        </p:nvSpPr>
        <p:spPr>
          <a:xfrm>
            <a:off x="7977797" y="3218574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9235">
              <a:lnSpc>
                <a:spcPct val="100000"/>
              </a:lnSpc>
              <a:spcBef>
                <a:spcPts val="56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1" name="object 21"/>
          <p:cNvSpPr/>
          <p:nvPr/>
        </p:nvSpPr>
        <p:spPr>
          <a:xfrm>
            <a:off x="5558829" y="2638311"/>
            <a:ext cx="3187065" cy="579120"/>
          </a:xfrm>
          <a:custGeom>
            <a:avLst/>
            <a:gdLst/>
            <a:ahLst/>
            <a:cxnLst/>
            <a:rect l="l" t="t" r="r" b="b"/>
            <a:pathLst>
              <a:path w="3187065" h="579119">
                <a:moveTo>
                  <a:pt x="828040" y="31369"/>
                </a:moveTo>
                <a:lnTo>
                  <a:pt x="827570" y="26797"/>
                </a:lnTo>
                <a:lnTo>
                  <a:pt x="826884" y="20116"/>
                </a:lnTo>
                <a:lnTo>
                  <a:pt x="821702" y="10464"/>
                </a:lnTo>
                <a:lnTo>
                  <a:pt x="813295" y="3467"/>
                </a:lnTo>
                <a:lnTo>
                  <a:pt x="802513" y="127"/>
                </a:lnTo>
                <a:lnTo>
                  <a:pt x="791197" y="1282"/>
                </a:lnTo>
                <a:lnTo>
                  <a:pt x="781532" y="6477"/>
                </a:lnTo>
                <a:lnTo>
                  <a:pt x="774522" y="14922"/>
                </a:lnTo>
                <a:lnTo>
                  <a:pt x="771144" y="25781"/>
                </a:lnTo>
                <a:lnTo>
                  <a:pt x="772287" y="37045"/>
                </a:lnTo>
                <a:lnTo>
                  <a:pt x="777494" y="46697"/>
                </a:lnTo>
                <a:lnTo>
                  <a:pt x="782408" y="50774"/>
                </a:lnTo>
                <a:lnTo>
                  <a:pt x="780732" y="63728"/>
                </a:lnTo>
                <a:lnTo>
                  <a:pt x="760984" y="110617"/>
                </a:lnTo>
                <a:lnTo>
                  <a:pt x="737108" y="144653"/>
                </a:lnTo>
                <a:lnTo>
                  <a:pt x="706247" y="176784"/>
                </a:lnTo>
                <a:lnTo>
                  <a:pt x="669163" y="206375"/>
                </a:lnTo>
                <a:lnTo>
                  <a:pt x="611632" y="240538"/>
                </a:lnTo>
                <a:lnTo>
                  <a:pt x="564388" y="260858"/>
                </a:lnTo>
                <a:lnTo>
                  <a:pt x="513969" y="276479"/>
                </a:lnTo>
                <a:lnTo>
                  <a:pt x="461772" y="286131"/>
                </a:lnTo>
                <a:lnTo>
                  <a:pt x="390652" y="289941"/>
                </a:lnTo>
                <a:lnTo>
                  <a:pt x="371602" y="291211"/>
                </a:lnTo>
                <a:lnTo>
                  <a:pt x="315849" y="299339"/>
                </a:lnTo>
                <a:lnTo>
                  <a:pt x="261620" y="313817"/>
                </a:lnTo>
                <a:lnTo>
                  <a:pt x="193929" y="341630"/>
                </a:lnTo>
                <a:lnTo>
                  <a:pt x="147193" y="368173"/>
                </a:lnTo>
                <a:lnTo>
                  <a:pt x="105410" y="398780"/>
                </a:lnTo>
                <a:lnTo>
                  <a:pt x="69596" y="432816"/>
                </a:lnTo>
                <a:lnTo>
                  <a:pt x="40513" y="469773"/>
                </a:lnTo>
                <a:lnTo>
                  <a:pt x="31242" y="485394"/>
                </a:lnTo>
                <a:lnTo>
                  <a:pt x="28575" y="492874"/>
                </a:lnTo>
                <a:lnTo>
                  <a:pt x="0" y="485013"/>
                </a:lnTo>
                <a:lnTo>
                  <a:pt x="18669" y="578993"/>
                </a:lnTo>
                <a:lnTo>
                  <a:pt x="76161" y="514985"/>
                </a:lnTo>
                <a:lnTo>
                  <a:pt x="82677" y="507746"/>
                </a:lnTo>
                <a:lnTo>
                  <a:pt x="56197" y="500468"/>
                </a:lnTo>
                <a:lnTo>
                  <a:pt x="57175" y="497713"/>
                </a:lnTo>
                <a:lnTo>
                  <a:pt x="57721" y="496163"/>
                </a:lnTo>
                <a:lnTo>
                  <a:pt x="80645" y="463550"/>
                </a:lnTo>
                <a:lnTo>
                  <a:pt x="111760" y="431292"/>
                </a:lnTo>
                <a:lnTo>
                  <a:pt x="148717" y="401701"/>
                </a:lnTo>
                <a:lnTo>
                  <a:pt x="205740" y="367665"/>
                </a:lnTo>
                <a:lnTo>
                  <a:pt x="253492" y="346964"/>
                </a:lnTo>
                <a:lnTo>
                  <a:pt x="303784" y="331343"/>
                </a:lnTo>
                <a:lnTo>
                  <a:pt x="355854" y="321564"/>
                </a:lnTo>
                <a:lnTo>
                  <a:pt x="428498" y="317754"/>
                </a:lnTo>
                <a:lnTo>
                  <a:pt x="447167" y="316484"/>
                </a:lnTo>
                <a:lnTo>
                  <a:pt x="503174" y="308102"/>
                </a:lnTo>
                <a:lnTo>
                  <a:pt x="557276" y="293751"/>
                </a:lnTo>
                <a:lnTo>
                  <a:pt x="625348" y="265557"/>
                </a:lnTo>
                <a:lnTo>
                  <a:pt x="671576" y="239141"/>
                </a:lnTo>
                <a:lnTo>
                  <a:pt x="713359" y="208534"/>
                </a:lnTo>
                <a:lnTo>
                  <a:pt x="749173" y="174244"/>
                </a:lnTo>
                <a:lnTo>
                  <a:pt x="778256" y="137160"/>
                </a:lnTo>
                <a:lnTo>
                  <a:pt x="799465" y="97663"/>
                </a:lnTo>
                <a:lnTo>
                  <a:pt x="808355" y="71247"/>
                </a:lnTo>
                <a:lnTo>
                  <a:pt x="808609" y="70485"/>
                </a:lnTo>
                <a:lnTo>
                  <a:pt x="808863" y="68961"/>
                </a:lnTo>
                <a:lnTo>
                  <a:pt x="809332" y="65278"/>
                </a:lnTo>
                <a:lnTo>
                  <a:pt x="809612" y="63119"/>
                </a:lnTo>
                <a:lnTo>
                  <a:pt x="810387" y="57023"/>
                </a:lnTo>
                <a:lnTo>
                  <a:pt x="810717" y="54470"/>
                </a:lnTo>
                <a:lnTo>
                  <a:pt x="817753" y="50673"/>
                </a:lnTo>
                <a:lnTo>
                  <a:pt x="824725" y="42240"/>
                </a:lnTo>
                <a:lnTo>
                  <a:pt x="828040" y="31369"/>
                </a:lnTo>
                <a:close/>
              </a:path>
              <a:path w="3187065" h="579119">
                <a:moveTo>
                  <a:pt x="942454" y="30607"/>
                </a:moveTo>
                <a:lnTo>
                  <a:pt x="916051" y="127"/>
                </a:lnTo>
                <a:lnTo>
                  <a:pt x="904786" y="1562"/>
                </a:lnTo>
                <a:lnTo>
                  <a:pt x="895286" y="7010"/>
                </a:lnTo>
                <a:lnTo>
                  <a:pt x="888542" y="15621"/>
                </a:lnTo>
                <a:lnTo>
                  <a:pt x="885571" y="26543"/>
                </a:lnTo>
                <a:lnTo>
                  <a:pt x="886993" y="37807"/>
                </a:lnTo>
                <a:lnTo>
                  <a:pt x="892441" y="47320"/>
                </a:lnTo>
                <a:lnTo>
                  <a:pt x="897559" y="51320"/>
                </a:lnTo>
                <a:lnTo>
                  <a:pt x="896226" y="65786"/>
                </a:lnTo>
                <a:lnTo>
                  <a:pt x="882002" y="112268"/>
                </a:lnTo>
                <a:lnTo>
                  <a:pt x="864870" y="146431"/>
                </a:lnTo>
                <a:lnTo>
                  <a:pt x="834136" y="188976"/>
                </a:lnTo>
                <a:lnTo>
                  <a:pt x="796417" y="225679"/>
                </a:lnTo>
                <a:lnTo>
                  <a:pt x="753364" y="255651"/>
                </a:lnTo>
                <a:lnTo>
                  <a:pt x="718820" y="272415"/>
                </a:lnTo>
                <a:lnTo>
                  <a:pt x="670306" y="286385"/>
                </a:lnTo>
                <a:lnTo>
                  <a:pt x="620395" y="289941"/>
                </a:lnTo>
                <a:lnTo>
                  <a:pt x="606425" y="291211"/>
                </a:lnTo>
                <a:lnTo>
                  <a:pt x="565404" y="299593"/>
                </a:lnTo>
                <a:lnTo>
                  <a:pt x="525526" y="314325"/>
                </a:lnTo>
                <a:lnTo>
                  <a:pt x="476250" y="342519"/>
                </a:lnTo>
                <a:lnTo>
                  <a:pt x="431927" y="379222"/>
                </a:lnTo>
                <a:lnTo>
                  <a:pt x="394462" y="422656"/>
                </a:lnTo>
                <a:lnTo>
                  <a:pt x="371602" y="458851"/>
                </a:lnTo>
                <a:lnTo>
                  <a:pt x="359283" y="485140"/>
                </a:lnTo>
                <a:lnTo>
                  <a:pt x="358902" y="485902"/>
                </a:lnTo>
                <a:lnTo>
                  <a:pt x="358775" y="486664"/>
                </a:lnTo>
                <a:lnTo>
                  <a:pt x="357365" y="492264"/>
                </a:lnTo>
                <a:lnTo>
                  <a:pt x="328676" y="486537"/>
                </a:lnTo>
                <a:lnTo>
                  <a:pt x="353949" y="578993"/>
                </a:lnTo>
                <a:lnTo>
                  <a:pt x="405638" y="512445"/>
                </a:lnTo>
                <a:lnTo>
                  <a:pt x="412750" y="503301"/>
                </a:lnTo>
                <a:lnTo>
                  <a:pt x="385406" y="497852"/>
                </a:lnTo>
                <a:lnTo>
                  <a:pt x="385876" y="495935"/>
                </a:lnTo>
                <a:lnTo>
                  <a:pt x="386130" y="494931"/>
                </a:lnTo>
                <a:lnTo>
                  <a:pt x="386702" y="493649"/>
                </a:lnTo>
                <a:lnTo>
                  <a:pt x="390779" y="484378"/>
                </a:lnTo>
                <a:lnTo>
                  <a:pt x="416941" y="440309"/>
                </a:lnTo>
                <a:lnTo>
                  <a:pt x="451104" y="400431"/>
                </a:lnTo>
                <a:lnTo>
                  <a:pt x="491490" y="366649"/>
                </a:lnTo>
                <a:lnTo>
                  <a:pt x="525272" y="346329"/>
                </a:lnTo>
                <a:lnTo>
                  <a:pt x="560578" y="331089"/>
                </a:lnTo>
                <a:lnTo>
                  <a:pt x="609092" y="319659"/>
                </a:lnTo>
                <a:lnTo>
                  <a:pt x="648462" y="317627"/>
                </a:lnTo>
                <a:lnTo>
                  <a:pt x="662305" y="316357"/>
                </a:lnTo>
                <a:lnTo>
                  <a:pt x="703326" y="307848"/>
                </a:lnTo>
                <a:lnTo>
                  <a:pt x="743204" y="292989"/>
                </a:lnTo>
                <a:lnTo>
                  <a:pt x="792734" y="264414"/>
                </a:lnTo>
                <a:lnTo>
                  <a:pt x="836930" y="227584"/>
                </a:lnTo>
                <a:lnTo>
                  <a:pt x="874255" y="184023"/>
                </a:lnTo>
                <a:lnTo>
                  <a:pt x="896747" y="148082"/>
                </a:lnTo>
                <a:lnTo>
                  <a:pt x="913752" y="109474"/>
                </a:lnTo>
                <a:lnTo>
                  <a:pt x="924687" y="68453"/>
                </a:lnTo>
                <a:lnTo>
                  <a:pt x="925741" y="57023"/>
                </a:lnTo>
                <a:lnTo>
                  <a:pt x="926020" y="54013"/>
                </a:lnTo>
                <a:lnTo>
                  <a:pt x="932738" y="50152"/>
                </a:lnTo>
                <a:lnTo>
                  <a:pt x="939482" y="41541"/>
                </a:lnTo>
                <a:lnTo>
                  <a:pt x="942454" y="30607"/>
                </a:lnTo>
                <a:close/>
              </a:path>
              <a:path w="3187065" h="579119">
                <a:moveTo>
                  <a:pt x="1133475" y="30226"/>
                </a:moveTo>
                <a:lnTo>
                  <a:pt x="1133081" y="27432"/>
                </a:lnTo>
                <a:lnTo>
                  <a:pt x="1131925" y="19011"/>
                </a:lnTo>
                <a:lnTo>
                  <a:pt x="1126363" y="9601"/>
                </a:lnTo>
                <a:lnTo>
                  <a:pt x="1117650" y="2946"/>
                </a:lnTo>
                <a:lnTo>
                  <a:pt x="1106678" y="0"/>
                </a:lnTo>
                <a:lnTo>
                  <a:pt x="1095451" y="1625"/>
                </a:lnTo>
                <a:lnTo>
                  <a:pt x="1086027" y="7226"/>
                </a:lnTo>
                <a:lnTo>
                  <a:pt x="1079385" y="15951"/>
                </a:lnTo>
                <a:lnTo>
                  <a:pt x="1076452" y="26924"/>
                </a:lnTo>
                <a:lnTo>
                  <a:pt x="1078039" y="38150"/>
                </a:lnTo>
                <a:lnTo>
                  <a:pt x="1083602" y="47561"/>
                </a:lnTo>
                <a:lnTo>
                  <a:pt x="1088885" y="51612"/>
                </a:lnTo>
                <a:lnTo>
                  <a:pt x="1087755" y="66040"/>
                </a:lnTo>
                <a:lnTo>
                  <a:pt x="1075436" y="112903"/>
                </a:lnTo>
                <a:lnTo>
                  <a:pt x="1048131" y="169037"/>
                </a:lnTo>
                <a:lnTo>
                  <a:pt x="1018667" y="208915"/>
                </a:lnTo>
                <a:lnTo>
                  <a:pt x="983856" y="242443"/>
                </a:lnTo>
                <a:lnTo>
                  <a:pt x="945629" y="267843"/>
                </a:lnTo>
                <a:lnTo>
                  <a:pt x="905002" y="283972"/>
                </a:lnTo>
                <a:lnTo>
                  <a:pt x="852678" y="289941"/>
                </a:lnTo>
                <a:lnTo>
                  <a:pt x="840232" y="291211"/>
                </a:lnTo>
                <a:lnTo>
                  <a:pt x="792480" y="304038"/>
                </a:lnTo>
                <a:lnTo>
                  <a:pt x="747649" y="327914"/>
                </a:lnTo>
                <a:lnTo>
                  <a:pt x="707009" y="360553"/>
                </a:lnTo>
                <a:lnTo>
                  <a:pt x="671576" y="401066"/>
                </a:lnTo>
                <a:lnTo>
                  <a:pt x="642747" y="447167"/>
                </a:lnTo>
                <a:lnTo>
                  <a:pt x="626364" y="485013"/>
                </a:lnTo>
                <a:lnTo>
                  <a:pt x="624649" y="492213"/>
                </a:lnTo>
                <a:lnTo>
                  <a:pt x="596011" y="487299"/>
                </a:lnTo>
                <a:lnTo>
                  <a:pt x="623697" y="578993"/>
                </a:lnTo>
                <a:lnTo>
                  <a:pt x="673265" y="511556"/>
                </a:lnTo>
                <a:lnTo>
                  <a:pt x="680466" y="501777"/>
                </a:lnTo>
                <a:lnTo>
                  <a:pt x="652856" y="497052"/>
                </a:lnTo>
                <a:lnTo>
                  <a:pt x="653211" y="495300"/>
                </a:lnTo>
                <a:lnTo>
                  <a:pt x="653440" y="494207"/>
                </a:lnTo>
                <a:lnTo>
                  <a:pt x="653846" y="493141"/>
                </a:lnTo>
                <a:lnTo>
                  <a:pt x="657352" y="483870"/>
                </a:lnTo>
                <a:lnTo>
                  <a:pt x="679831" y="439547"/>
                </a:lnTo>
                <a:lnTo>
                  <a:pt x="709168" y="399669"/>
                </a:lnTo>
                <a:lnTo>
                  <a:pt x="743839" y="366141"/>
                </a:lnTo>
                <a:lnTo>
                  <a:pt x="782447" y="340233"/>
                </a:lnTo>
                <a:lnTo>
                  <a:pt x="822833" y="323977"/>
                </a:lnTo>
                <a:lnTo>
                  <a:pt x="877176" y="317627"/>
                </a:lnTo>
                <a:lnTo>
                  <a:pt x="889254" y="316357"/>
                </a:lnTo>
                <a:lnTo>
                  <a:pt x="937006" y="303276"/>
                </a:lnTo>
                <a:lnTo>
                  <a:pt x="981951" y="279273"/>
                </a:lnTo>
                <a:lnTo>
                  <a:pt x="1022604" y="246126"/>
                </a:lnTo>
                <a:lnTo>
                  <a:pt x="1057910" y="205740"/>
                </a:lnTo>
                <a:lnTo>
                  <a:pt x="1086485" y="159385"/>
                </a:lnTo>
                <a:lnTo>
                  <a:pt x="1102614" y="121920"/>
                </a:lnTo>
                <a:lnTo>
                  <a:pt x="1113663" y="82550"/>
                </a:lnTo>
                <a:lnTo>
                  <a:pt x="1117079" y="57150"/>
                </a:lnTo>
                <a:lnTo>
                  <a:pt x="1117346" y="53848"/>
                </a:lnTo>
                <a:lnTo>
                  <a:pt x="1123924" y="49936"/>
                </a:lnTo>
                <a:lnTo>
                  <a:pt x="1130579" y="41211"/>
                </a:lnTo>
                <a:lnTo>
                  <a:pt x="1133475" y="30226"/>
                </a:lnTo>
                <a:close/>
              </a:path>
              <a:path w="3187065" h="579119">
                <a:moveTo>
                  <a:pt x="1247902" y="29591"/>
                </a:moveTo>
                <a:lnTo>
                  <a:pt x="1247597" y="27813"/>
                </a:lnTo>
                <a:lnTo>
                  <a:pt x="1246022" y="18402"/>
                </a:lnTo>
                <a:lnTo>
                  <a:pt x="1240218" y="9093"/>
                </a:lnTo>
                <a:lnTo>
                  <a:pt x="1231353" y="2628"/>
                </a:lnTo>
                <a:lnTo>
                  <a:pt x="1220343" y="0"/>
                </a:lnTo>
                <a:lnTo>
                  <a:pt x="1209090" y="1879"/>
                </a:lnTo>
                <a:lnTo>
                  <a:pt x="1199781" y="7683"/>
                </a:lnTo>
                <a:lnTo>
                  <a:pt x="1193355" y="16548"/>
                </a:lnTo>
                <a:lnTo>
                  <a:pt x="1190752" y="27559"/>
                </a:lnTo>
                <a:lnTo>
                  <a:pt x="1192618" y="38760"/>
                </a:lnTo>
                <a:lnTo>
                  <a:pt x="1198422" y="48082"/>
                </a:lnTo>
                <a:lnTo>
                  <a:pt x="1203604" y="51854"/>
                </a:lnTo>
                <a:lnTo>
                  <a:pt x="1202055" y="79121"/>
                </a:lnTo>
                <a:lnTo>
                  <a:pt x="1194054" y="127000"/>
                </a:lnTo>
                <a:lnTo>
                  <a:pt x="1181608" y="171958"/>
                </a:lnTo>
                <a:lnTo>
                  <a:pt x="1165479" y="212090"/>
                </a:lnTo>
                <a:lnTo>
                  <a:pt x="1146683" y="245618"/>
                </a:lnTo>
                <a:lnTo>
                  <a:pt x="1121537" y="275082"/>
                </a:lnTo>
                <a:lnTo>
                  <a:pt x="1088263" y="289560"/>
                </a:lnTo>
                <a:lnTo>
                  <a:pt x="1082167" y="289941"/>
                </a:lnTo>
                <a:lnTo>
                  <a:pt x="1044829" y="305689"/>
                </a:lnTo>
                <a:lnTo>
                  <a:pt x="1007872" y="346202"/>
                </a:lnTo>
                <a:lnTo>
                  <a:pt x="986904" y="383286"/>
                </a:lnTo>
                <a:lnTo>
                  <a:pt x="969505" y="426593"/>
                </a:lnTo>
                <a:lnTo>
                  <a:pt x="956310" y="474472"/>
                </a:lnTo>
                <a:lnTo>
                  <a:pt x="953617" y="492366"/>
                </a:lnTo>
                <a:lnTo>
                  <a:pt x="924433" y="489585"/>
                </a:lnTo>
                <a:lnTo>
                  <a:pt x="958977" y="578993"/>
                </a:lnTo>
                <a:lnTo>
                  <a:pt x="1002068" y="510032"/>
                </a:lnTo>
                <a:lnTo>
                  <a:pt x="1009777" y="497713"/>
                </a:lnTo>
                <a:lnTo>
                  <a:pt x="981989" y="495071"/>
                </a:lnTo>
                <a:lnTo>
                  <a:pt x="983996" y="481457"/>
                </a:lnTo>
                <a:lnTo>
                  <a:pt x="989711" y="458470"/>
                </a:lnTo>
                <a:lnTo>
                  <a:pt x="1003935" y="415671"/>
                </a:lnTo>
                <a:lnTo>
                  <a:pt x="1021334" y="378714"/>
                </a:lnTo>
                <a:lnTo>
                  <a:pt x="1046226" y="343281"/>
                </a:lnTo>
                <a:lnTo>
                  <a:pt x="1079881" y="319405"/>
                </a:lnTo>
                <a:lnTo>
                  <a:pt x="1090041" y="318135"/>
                </a:lnTo>
                <a:lnTo>
                  <a:pt x="1098169" y="317500"/>
                </a:lnTo>
                <a:lnTo>
                  <a:pt x="1134364" y="301371"/>
                </a:lnTo>
                <a:lnTo>
                  <a:pt x="1171067" y="260477"/>
                </a:lnTo>
                <a:lnTo>
                  <a:pt x="1191768" y="223520"/>
                </a:lnTo>
                <a:lnTo>
                  <a:pt x="1208913" y="180340"/>
                </a:lnTo>
                <a:lnTo>
                  <a:pt x="1222248" y="132334"/>
                </a:lnTo>
                <a:lnTo>
                  <a:pt x="1230630" y="80772"/>
                </a:lnTo>
                <a:lnTo>
                  <a:pt x="1231963" y="57150"/>
                </a:lnTo>
                <a:lnTo>
                  <a:pt x="1232166" y="53606"/>
                </a:lnTo>
                <a:lnTo>
                  <a:pt x="1238770" y="49466"/>
                </a:lnTo>
                <a:lnTo>
                  <a:pt x="1245222" y="40614"/>
                </a:lnTo>
                <a:lnTo>
                  <a:pt x="1247902" y="29591"/>
                </a:lnTo>
                <a:close/>
              </a:path>
              <a:path w="3187065" h="579119">
                <a:moveTo>
                  <a:pt x="1324698" y="312445"/>
                </a:moveTo>
                <a:lnTo>
                  <a:pt x="1324559" y="312674"/>
                </a:lnTo>
                <a:lnTo>
                  <a:pt x="1324698" y="312445"/>
                </a:lnTo>
                <a:close/>
              </a:path>
              <a:path w="3187065" h="579119">
                <a:moveTo>
                  <a:pt x="1362202" y="28829"/>
                </a:moveTo>
                <a:lnTo>
                  <a:pt x="1362125" y="28448"/>
                </a:lnTo>
                <a:lnTo>
                  <a:pt x="1360106" y="17703"/>
                </a:lnTo>
                <a:lnTo>
                  <a:pt x="1354099" y="8559"/>
                </a:lnTo>
                <a:lnTo>
                  <a:pt x="1345082" y="2349"/>
                </a:lnTo>
                <a:lnTo>
                  <a:pt x="1334008" y="0"/>
                </a:lnTo>
                <a:lnTo>
                  <a:pt x="1324737" y="1790"/>
                </a:lnTo>
                <a:lnTo>
                  <a:pt x="1324737" y="312420"/>
                </a:lnTo>
                <a:lnTo>
                  <a:pt x="1324533" y="312762"/>
                </a:lnTo>
                <a:lnTo>
                  <a:pt x="1323975" y="313817"/>
                </a:lnTo>
                <a:lnTo>
                  <a:pt x="1323975" y="313563"/>
                </a:lnTo>
                <a:lnTo>
                  <a:pt x="1323975" y="313817"/>
                </a:lnTo>
                <a:lnTo>
                  <a:pt x="1324508" y="312762"/>
                </a:lnTo>
                <a:lnTo>
                  <a:pt x="1324610" y="312521"/>
                </a:lnTo>
                <a:lnTo>
                  <a:pt x="1324470" y="312674"/>
                </a:lnTo>
                <a:lnTo>
                  <a:pt x="1324533" y="312521"/>
                </a:lnTo>
                <a:lnTo>
                  <a:pt x="1324711" y="312420"/>
                </a:lnTo>
                <a:lnTo>
                  <a:pt x="1324737" y="1790"/>
                </a:lnTo>
                <a:lnTo>
                  <a:pt x="1322819" y="2159"/>
                </a:lnTo>
                <a:lnTo>
                  <a:pt x="1313688" y="8216"/>
                </a:lnTo>
                <a:lnTo>
                  <a:pt x="1307503" y="17246"/>
                </a:lnTo>
                <a:lnTo>
                  <a:pt x="1305179" y="28321"/>
                </a:lnTo>
                <a:lnTo>
                  <a:pt x="1307261" y="39458"/>
                </a:lnTo>
                <a:lnTo>
                  <a:pt x="1313268" y="48602"/>
                </a:lnTo>
                <a:lnTo>
                  <a:pt x="1319161" y="52654"/>
                </a:lnTo>
                <a:lnTo>
                  <a:pt x="1318882" y="80010"/>
                </a:lnTo>
                <a:lnTo>
                  <a:pt x="1317713" y="130048"/>
                </a:lnTo>
                <a:lnTo>
                  <a:pt x="1315847" y="175514"/>
                </a:lnTo>
                <a:lnTo>
                  <a:pt x="1313307" y="216916"/>
                </a:lnTo>
                <a:lnTo>
                  <a:pt x="1309624" y="257822"/>
                </a:lnTo>
                <a:lnTo>
                  <a:pt x="1309624" y="290195"/>
                </a:lnTo>
                <a:lnTo>
                  <a:pt x="1303515" y="294995"/>
                </a:lnTo>
                <a:lnTo>
                  <a:pt x="1303274" y="295529"/>
                </a:lnTo>
                <a:lnTo>
                  <a:pt x="1303020" y="295783"/>
                </a:lnTo>
                <a:lnTo>
                  <a:pt x="1303324" y="295275"/>
                </a:lnTo>
                <a:lnTo>
                  <a:pt x="1303502" y="294995"/>
                </a:lnTo>
                <a:lnTo>
                  <a:pt x="1303718" y="294525"/>
                </a:lnTo>
                <a:lnTo>
                  <a:pt x="1303540" y="294932"/>
                </a:lnTo>
                <a:lnTo>
                  <a:pt x="1304594" y="294132"/>
                </a:lnTo>
                <a:lnTo>
                  <a:pt x="1309624" y="290195"/>
                </a:lnTo>
                <a:lnTo>
                  <a:pt x="1309624" y="257822"/>
                </a:lnTo>
                <a:lnTo>
                  <a:pt x="1308735" y="266192"/>
                </a:lnTo>
                <a:lnTo>
                  <a:pt x="1307846" y="272288"/>
                </a:lnTo>
                <a:lnTo>
                  <a:pt x="1302893" y="293751"/>
                </a:lnTo>
                <a:lnTo>
                  <a:pt x="1301242" y="296037"/>
                </a:lnTo>
                <a:lnTo>
                  <a:pt x="1300480" y="297307"/>
                </a:lnTo>
                <a:lnTo>
                  <a:pt x="1299972" y="297942"/>
                </a:lnTo>
                <a:lnTo>
                  <a:pt x="1299718" y="298450"/>
                </a:lnTo>
                <a:lnTo>
                  <a:pt x="1299337" y="299085"/>
                </a:lnTo>
                <a:lnTo>
                  <a:pt x="1298448" y="300990"/>
                </a:lnTo>
                <a:lnTo>
                  <a:pt x="1298067" y="301625"/>
                </a:lnTo>
                <a:lnTo>
                  <a:pt x="1297813" y="302260"/>
                </a:lnTo>
                <a:lnTo>
                  <a:pt x="1297559" y="303022"/>
                </a:lnTo>
                <a:lnTo>
                  <a:pt x="1296797" y="305689"/>
                </a:lnTo>
                <a:lnTo>
                  <a:pt x="1295654" y="309499"/>
                </a:lnTo>
                <a:lnTo>
                  <a:pt x="1289177" y="353060"/>
                </a:lnTo>
                <a:lnTo>
                  <a:pt x="1284859" y="409067"/>
                </a:lnTo>
                <a:lnTo>
                  <a:pt x="1282522" y="454914"/>
                </a:lnTo>
                <a:lnTo>
                  <a:pt x="1281341" y="493064"/>
                </a:lnTo>
                <a:lnTo>
                  <a:pt x="1252601" y="492633"/>
                </a:lnTo>
                <a:lnTo>
                  <a:pt x="1294257" y="578993"/>
                </a:lnTo>
                <a:lnTo>
                  <a:pt x="1331087" y="507873"/>
                </a:lnTo>
                <a:lnTo>
                  <a:pt x="1338326" y="493903"/>
                </a:lnTo>
                <a:lnTo>
                  <a:pt x="1309928" y="493483"/>
                </a:lnTo>
                <a:lnTo>
                  <a:pt x="1310259" y="478536"/>
                </a:lnTo>
                <a:lnTo>
                  <a:pt x="1311198" y="453644"/>
                </a:lnTo>
                <a:lnTo>
                  <a:pt x="1313535" y="409067"/>
                </a:lnTo>
                <a:lnTo>
                  <a:pt x="1317625" y="356235"/>
                </a:lnTo>
                <a:lnTo>
                  <a:pt x="1320038" y="335534"/>
                </a:lnTo>
                <a:lnTo>
                  <a:pt x="1320800" y="329692"/>
                </a:lnTo>
                <a:lnTo>
                  <a:pt x="1321562" y="324993"/>
                </a:lnTo>
                <a:lnTo>
                  <a:pt x="1322578" y="320421"/>
                </a:lnTo>
                <a:lnTo>
                  <a:pt x="1323035" y="317500"/>
                </a:lnTo>
                <a:lnTo>
                  <a:pt x="1323124" y="317119"/>
                </a:lnTo>
                <a:lnTo>
                  <a:pt x="1323809" y="314960"/>
                </a:lnTo>
                <a:lnTo>
                  <a:pt x="1325118" y="313944"/>
                </a:lnTo>
                <a:lnTo>
                  <a:pt x="1326134" y="312420"/>
                </a:lnTo>
                <a:lnTo>
                  <a:pt x="1326464" y="311912"/>
                </a:lnTo>
                <a:lnTo>
                  <a:pt x="1326553" y="311785"/>
                </a:lnTo>
                <a:lnTo>
                  <a:pt x="1327531" y="310388"/>
                </a:lnTo>
                <a:lnTo>
                  <a:pt x="1327912" y="309753"/>
                </a:lnTo>
                <a:lnTo>
                  <a:pt x="1328293" y="309245"/>
                </a:lnTo>
                <a:lnTo>
                  <a:pt x="1328547" y="308610"/>
                </a:lnTo>
                <a:lnTo>
                  <a:pt x="1337183" y="269367"/>
                </a:lnTo>
                <a:lnTo>
                  <a:pt x="1341882" y="218694"/>
                </a:lnTo>
                <a:lnTo>
                  <a:pt x="1344358" y="175514"/>
                </a:lnTo>
                <a:lnTo>
                  <a:pt x="1346225" y="129159"/>
                </a:lnTo>
                <a:lnTo>
                  <a:pt x="1347470" y="79756"/>
                </a:lnTo>
                <a:lnTo>
                  <a:pt x="1347685" y="57150"/>
                </a:lnTo>
                <a:lnTo>
                  <a:pt x="1347736" y="52895"/>
                </a:lnTo>
                <a:lnTo>
                  <a:pt x="1353693" y="48945"/>
                </a:lnTo>
                <a:lnTo>
                  <a:pt x="1359865" y="39916"/>
                </a:lnTo>
                <a:lnTo>
                  <a:pt x="1362202" y="28829"/>
                </a:lnTo>
                <a:close/>
              </a:path>
              <a:path w="3187065" h="579119">
                <a:moveTo>
                  <a:pt x="1554835" y="295287"/>
                </a:moveTo>
                <a:close/>
              </a:path>
              <a:path w="3187065" h="579119">
                <a:moveTo>
                  <a:pt x="1554988" y="295910"/>
                </a:moveTo>
                <a:lnTo>
                  <a:pt x="1554759" y="295287"/>
                </a:lnTo>
                <a:lnTo>
                  <a:pt x="1554619" y="295097"/>
                </a:lnTo>
                <a:lnTo>
                  <a:pt x="1554988" y="295910"/>
                </a:lnTo>
                <a:close/>
              </a:path>
              <a:path w="3187065" h="579119">
                <a:moveTo>
                  <a:pt x="1605407" y="492633"/>
                </a:moveTo>
                <a:lnTo>
                  <a:pt x="1576717" y="493064"/>
                </a:lnTo>
                <a:lnTo>
                  <a:pt x="1576324" y="477393"/>
                </a:lnTo>
                <a:lnTo>
                  <a:pt x="1575562" y="453644"/>
                </a:lnTo>
                <a:lnTo>
                  <a:pt x="1573276" y="409067"/>
                </a:lnTo>
                <a:lnTo>
                  <a:pt x="1570482" y="369951"/>
                </a:lnTo>
                <a:lnTo>
                  <a:pt x="1566291" y="331470"/>
                </a:lnTo>
                <a:lnTo>
                  <a:pt x="1564119" y="317500"/>
                </a:lnTo>
                <a:lnTo>
                  <a:pt x="1563497" y="314198"/>
                </a:lnTo>
                <a:lnTo>
                  <a:pt x="1562963" y="311912"/>
                </a:lnTo>
                <a:lnTo>
                  <a:pt x="1562481" y="309753"/>
                </a:lnTo>
                <a:lnTo>
                  <a:pt x="1561211" y="305181"/>
                </a:lnTo>
                <a:lnTo>
                  <a:pt x="1559687" y="300990"/>
                </a:lnTo>
                <a:lnTo>
                  <a:pt x="1558671" y="299085"/>
                </a:lnTo>
                <a:lnTo>
                  <a:pt x="1558417" y="298450"/>
                </a:lnTo>
                <a:lnTo>
                  <a:pt x="1558036" y="297942"/>
                </a:lnTo>
                <a:lnTo>
                  <a:pt x="1557655" y="297307"/>
                </a:lnTo>
                <a:lnTo>
                  <a:pt x="1556677" y="295910"/>
                </a:lnTo>
                <a:lnTo>
                  <a:pt x="1556588" y="295783"/>
                </a:lnTo>
                <a:lnTo>
                  <a:pt x="1555115" y="295783"/>
                </a:lnTo>
                <a:lnTo>
                  <a:pt x="1554988" y="295910"/>
                </a:lnTo>
                <a:lnTo>
                  <a:pt x="1554594" y="295084"/>
                </a:lnTo>
                <a:lnTo>
                  <a:pt x="1554505" y="294843"/>
                </a:lnTo>
                <a:lnTo>
                  <a:pt x="1554607" y="295046"/>
                </a:lnTo>
                <a:lnTo>
                  <a:pt x="1554721" y="295173"/>
                </a:lnTo>
                <a:lnTo>
                  <a:pt x="1554683" y="295046"/>
                </a:lnTo>
                <a:lnTo>
                  <a:pt x="1554797" y="295211"/>
                </a:lnTo>
                <a:lnTo>
                  <a:pt x="1554607" y="294843"/>
                </a:lnTo>
                <a:lnTo>
                  <a:pt x="1554861" y="295275"/>
                </a:lnTo>
                <a:lnTo>
                  <a:pt x="1556258" y="295287"/>
                </a:lnTo>
                <a:lnTo>
                  <a:pt x="1555242" y="293751"/>
                </a:lnTo>
                <a:lnTo>
                  <a:pt x="1553883" y="292709"/>
                </a:lnTo>
                <a:lnTo>
                  <a:pt x="1553464" y="291338"/>
                </a:lnTo>
                <a:lnTo>
                  <a:pt x="1553235" y="290195"/>
                </a:lnTo>
                <a:lnTo>
                  <a:pt x="1552702" y="287401"/>
                </a:lnTo>
                <a:lnTo>
                  <a:pt x="1551813" y="283337"/>
                </a:lnTo>
                <a:lnTo>
                  <a:pt x="1546225" y="235204"/>
                </a:lnTo>
                <a:lnTo>
                  <a:pt x="1543558" y="196977"/>
                </a:lnTo>
                <a:lnTo>
                  <a:pt x="1541272" y="152908"/>
                </a:lnTo>
                <a:lnTo>
                  <a:pt x="1539621" y="104775"/>
                </a:lnTo>
                <a:lnTo>
                  <a:pt x="1538884" y="57150"/>
                </a:lnTo>
                <a:lnTo>
                  <a:pt x="1538833" y="52666"/>
                </a:lnTo>
                <a:lnTo>
                  <a:pt x="1544739" y="48602"/>
                </a:lnTo>
                <a:lnTo>
                  <a:pt x="1550797" y="39458"/>
                </a:lnTo>
                <a:lnTo>
                  <a:pt x="1552930" y="28448"/>
                </a:lnTo>
                <a:lnTo>
                  <a:pt x="1552956" y="28321"/>
                </a:lnTo>
                <a:lnTo>
                  <a:pt x="1550606" y="17246"/>
                </a:lnTo>
                <a:lnTo>
                  <a:pt x="1544396" y="8216"/>
                </a:lnTo>
                <a:lnTo>
                  <a:pt x="1535252" y="2159"/>
                </a:lnTo>
                <a:lnTo>
                  <a:pt x="1534706" y="2057"/>
                </a:lnTo>
                <a:lnTo>
                  <a:pt x="1534706" y="313563"/>
                </a:lnTo>
                <a:lnTo>
                  <a:pt x="1534160" y="313563"/>
                </a:lnTo>
                <a:lnTo>
                  <a:pt x="1534033" y="313817"/>
                </a:lnTo>
                <a:lnTo>
                  <a:pt x="1533537" y="312775"/>
                </a:lnTo>
                <a:lnTo>
                  <a:pt x="1534706" y="313563"/>
                </a:lnTo>
                <a:lnTo>
                  <a:pt x="1534706" y="2057"/>
                </a:lnTo>
                <a:lnTo>
                  <a:pt x="1497952" y="17703"/>
                </a:lnTo>
                <a:lnTo>
                  <a:pt x="1495806" y="28829"/>
                </a:lnTo>
                <a:lnTo>
                  <a:pt x="1498142" y="39916"/>
                </a:lnTo>
                <a:lnTo>
                  <a:pt x="1504353" y="48945"/>
                </a:lnTo>
                <a:lnTo>
                  <a:pt x="1510334" y="52908"/>
                </a:lnTo>
                <a:lnTo>
                  <a:pt x="1510538" y="80010"/>
                </a:lnTo>
                <a:lnTo>
                  <a:pt x="1511808" y="130048"/>
                </a:lnTo>
                <a:lnTo>
                  <a:pt x="1513713" y="176784"/>
                </a:lnTo>
                <a:lnTo>
                  <a:pt x="1516253" y="218821"/>
                </a:lnTo>
                <a:lnTo>
                  <a:pt x="1520952" y="269367"/>
                </a:lnTo>
                <a:lnTo>
                  <a:pt x="1528572" y="306705"/>
                </a:lnTo>
                <a:lnTo>
                  <a:pt x="1529461" y="308610"/>
                </a:lnTo>
                <a:lnTo>
                  <a:pt x="1529842" y="309245"/>
                </a:lnTo>
                <a:lnTo>
                  <a:pt x="1530096" y="309753"/>
                </a:lnTo>
                <a:lnTo>
                  <a:pt x="1530477" y="310388"/>
                </a:lnTo>
                <a:lnTo>
                  <a:pt x="1533017" y="313944"/>
                </a:lnTo>
                <a:lnTo>
                  <a:pt x="1534464" y="315150"/>
                </a:lnTo>
                <a:lnTo>
                  <a:pt x="1534795" y="316992"/>
                </a:lnTo>
                <a:lnTo>
                  <a:pt x="1540510" y="356235"/>
                </a:lnTo>
                <a:lnTo>
                  <a:pt x="1544701" y="410845"/>
                </a:lnTo>
                <a:lnTo>
                  <a:pt x="1546987" y="454914"/>
                </a:lnTo>
                <a:lnTo>
                  <a:pt x="1548193" y="493483"/>
                </a:lnTo>
                <a:lnTo>
                  <a:pt x="1519682" y="493903"/>
                </a:lnTo>
                <a:lnTo>
                  <a:pt x="1563751" y="578993"/>
                </a:lnTo>
                <a:lnTo>
                  <a:pt x="1598053" y="507873"/>
                </a:lnTo>
                <a:lnTo>
                  <a:pt x="1605407" y="492633"/>
                </a:lnTo>
                <a:close/>
              </a:path>
              <a:path w="3187065" h="579119">
                <a:moveTo>
                  <a:pt x="1933448" y="489585"/>
                </a:moveTo>
                <a:lnTo>
                  <a:pt x="1904301" y="492404"/>
                </a:lnTo>
                <a:lnTo>
                  <a:pt x="1901698" y="474599"/>
                </a:lnTo>
                <a:lnTo>
                  <a:pt x="1895602" y="450088"/>
                </a:lnTo>
                <a:lnTo>
                  <a:pt x="1880235" y="404241"/>
                </a:lnTo>
                <a:lnTo>
                  <a:pt x="1860931" y="363855"/>
                </a:lnTo>
                <a:lnTo>
                  <a:pt x="1838706" y="330708"/>
                </a:lnTo>
                <a:lnTo>
                  <a:pt x="1806067" y="300863"/>
                </a:lnTo>
                <a:lnTo>
                  <a:pt x="1765681" y="289433"/>
                </a:lnTo>
                <a:lnTo>
                  <a:pt x="1760982" y="288544"/>
                </a:lnTo>
                <a:lnTo>
                  <a:pt x="1726184" y="264922"/>
                </a:lnTo>
                <a:lnTo>
                  <a:pt x="1701546" y="229743"/>
                </a:lnTo>
                <a:lnTo>
                  <a:pt x="1684020" y="192786"/>
                </a:lnTo>
                <a:lnTo>
                  <a:pt x="1669669" y="150114"/>
                </a:lnTo>
                <a:lnTo>
                  <a:pt x="1659255" y="103124"/>
                </a:lnTo>
                <a:lnTo>
                  <a:pt x="1654644" y="57150"/>
                </a:lnTo>
                <a:lnTo>
                  <a:pt x="1654327" y="51892"/>
                </a:lnTo>
                <a:lnTo>
                  <a:pt x="1659572" y="48082"/>
                </a:lnTo>
                <a:lnTo>
                  <a:pt x="1665376" y="38760"/>
                </a:lnTo>
                <a:lnTo>
                  <a:pt x="1667205" y="27813"/>
                </a:lnTo>
                <a:lnTo>
                  <a:pt x="1667256" y="27559"/>
                </a:lnTo>
                <a:lnTo>
                  <a:pt x="1664627" y="16548"/>
                </a:lnTo>
                <a:lnTo>
                  <a:pt x="1658175" y="7683"/>
                </a:lnTo>
                <a:lnTo>
                  <a:pt x="1648853" y="1879"/>
                </a:lnTo>
                <a:lnTo>
                  <a:pt x="1637665" y="0"/>
                </a:lnTo>
                <a:lnTo>
                  <a:pt x="1626641" y="2628"/>
                </a:lnTo>
                <a:lnTo>
                  <a:pt x="1617789" y="9093"/>
                </a:lnTo>
                <a:lnTo>
                  <a:pt x="1611972" y="18402"/>
                </a:lnTo>
                <a:lnTo>
                  <a:pt x="1610106" y="29591"/>
                </a:lnTo>
                <a:lnTo>
                  <a:pt x="1612722" y="40614"/>
                </a:lnTo>
                <a:lnTo>
                  <a:pt x="1619186" y="49466"/>
                </a:lnTo>
                <a:lnTo>
                  <a:pt x="1625828" y="53619"/>
                </a:lnTo>
                <a:lnTo>
                  <a:pt x="1627378" y="80772"/>
                </a:lnTo>
                <a:lnTo>
                  <a:pt x="1635887" y="132334"/>
                </a:lnTo>
                <a:lnTo>
                  <a:pt x="1648968" y="180340"/>
                </a:lnTo>
                <a:lnTo>
                  <a:pt x="1666240" y="223520"/>
                </a:lnTo>
                <a:lnTo>
                  <a:pt x="1686814" y="260477"/>
                </a:lnTo>
                <a:lnTo>
                  <a:pt x="1717167" y="296037"/>
                </a:lnTo>
                <a:lnTo>
                  <a:pt x="1752473" y="315849"/>
                </a:lnTo>
                <a:lnTo>
                  <a:pt x="1774063" y="318516"/>
                </a:lnTo>
                <a:lnTo>
                  <a:pt x="1778254" y="319405"/>
                </a:lnTo>
                <a:lnTo>
                  <a:pt x="1811909" y="343281"/>
                </a:lnTo>
                <a:lnTo>
                  <a:pt x="1836674" y="378714"/>
                </a:lnTo>
                <a:lnTo>
                  <a:pt x="1853946" y="415671"/>
                </a:lnTo>
                <a:lnTo>
                  <a:pt x="1868297" y="458470"/>
                </a:lnTo>
                <a:lnTo>
                  <a:pt x="1875891" y="495160"/>
                </a:lnTo>
                <a:lnTo>
                  <a:pt x="1848104" y="497840"/>
                </a:lnTo>
                <a:lnTo>
                  <a:pt x="1899031" y="578993"/>
                </a:lnTo>
                <a:lnTo>
                  <a:pt x="1925574" y="510032"/>
                </a:lnTo>
                <a:lnTo>
                  <a:pt x="1933448" y="489585"/>
                </a:lnTo>
                <a:close/>
              </a:path>
              <a:path w="3187065" h="579119">
                <a:moveTo>
                  <a:pt x="2233307" y="492226"/>
                </a:moveTo>
                <a:lnTo>
                  <a:pt x="2215134" y="447294"/>
                </a:lnTo>
                <a:lnTo>
                  <a:pt x="2186432" y="401066"/>
                </a:lnTo>
                <a:lnTo>
                  <a:pt x="2150999" y="360553"/>
                </a:lnTo>
                <a:lnTo>
                  <a:pt x="2110486" y="327914"/>
                </a:lnTo>
                <a:lnTo>
                  <a:pt x="2077085" y="308991"/>
                </a:lnTo>
                <a:lnTo>
                  <a:pt x="2029841" y="293243"/>
                </a:lnTo>
                <a:lnTo>
                  <a:pt x="1983867" y="289306"/>
                </a:lnTo>
                <a:lnTo>
                  <a:pt x="1973453" y="288163"/>
                </a:lnTo>
                <a:lnTo>
                  <a:pt x="1932432" y="277114"/>
                </a:lnTo>
                <a:lnTo>
                  <a:pt x="1892935" y="256286"/>
                </a:lnTo>
                <a:lnTo>
                  <a:pt x="1856232" y="226441"/>
                </a:lnTo>
                <a:lnTo>
                  <a:pt x="1823847" y="189738"/>
                </a:lnTo>
                <a:lnTo>
                  <a:pt x="1797558" y="147447"/>
                </a:lnTo>
                <a:lnTo>
                  <a:pt x="1778635" y="101219"/>
                </a:lnTo>
                <a:lnTo>
                  <a:pt x="1769541" y="57150"/>
                </a:lnTo>
                <a:lnTo>
                  <a:pt x="1769110" y="51574"/>
                </a:lnTo>
                <a:lnTo>
                  <a:pt x="1774393" y="47498"/>
                </a:lnTo>
                <a:lnTo>
                  <a:pt x="1779955" y="38049"/>
                </a:lnTo>
                <a:lnTo>
                  <a:pt x="1781454" y="27432"/>
                </a:lnTo>
                <a:lnTo>
                  <a:pt x="1781556" y="26797"/>
                </a:lnTo>
                <a:lnTo>
                  <a:pt x="1778596" y="15849"/>
                </a:lnTo>
                <a:lnTo>
                  <a:pt x="1771904" y="7162"/>
                </a:lnTo>
                <a:lnTo>
                  <a:pt x="1762442" y="1600"/>
                </a:lnTo>
                <a:lnTo>
                  <a:pt x="1751203" y="0"/>
                </a:lnTo>
                <a:lnTo>
                  <a:pt x="1740242" y="2959"/>
                </a:lnTo>
                <a:lnTo>
                  <a:pt x="1731556" y="9652"/>
                </a:lnTo>
                <a:lnTo>
                  <a:pt x="1725993" y="19113"/>
                </a:lnTo>
                <a:lnTo>
                  <a:pt x="1724406" y="30353"/>
                </a:lnTo>
                <a:lnTo>
                  <a:pt x="1727352" y="41313"/>
                </a:lnTo>
                <a:lnTo>
                  <a:pt x="1734058" y="49999"/>
                </a:lnTo>
                <a:lnTo>
                  <a:pt x="1740662" y="53886"/>
                </a:lnTo>
                <a:lnTo>
                  <a:pt x="1741805" y="68326"/>
                </a:lnTo>
                <a:lnTo>
                  <a:pt x="1751076" y="108966"/>
                </a:lnTo>
                <a:lnTo>
                  <a:pt x="1771650" y="159385"/>
                </a:lnTo>
                <a:lnTo>
                  <a:pt x="1800225" y="205740"/>
                </a:lnTo>
                <a:lnTo>
                  <a:pt x="1835531" y="246126"/>
                </a:lnTo>
                <a:lnTo>
                  <a:pt x="1876044" y="279273"/>
                </a:lnTo>
                <a:lnTo>
                  <a:pt x="1909572" y="298323"/>
                </a:lnTo>
                <a:lnTo>
                  <a:pt x="1956689" y="314198"/>
                </a:lnTo>
                <a:lnTo>
                  <a:pt x="2004441" y="318516"/>
                </a:lnTo>
                <a:lnTo>
                  <a:pt x="2014728" y="319659"/>
                </a:lnTo>
                <a:lnTo>
                  <a:pt x="2055495" y="330835"/>
                </a:lnTo>
                <a:lnTo>
                  <a:pt x="2095246" y="352044"/>
                </a:lnTo>
                <a:lnTo>
                  <a:pt x="2132076" y="382016"/>
                </a:lnTo>
                <a:lnTo>
                  <a:pt x="2164080" y="418846"/>
                </a:lnTo>
                <a:lnTo>
                  <a:pt x="2190242" y="461264"/>
                </a:lnTo>
                <a:lnTo>
                  <a:pt x="2205139" y="497052"/>
                </a:lnTo>
                <a:lnTo>
                  <a:pt x="2215324" y="495300"/>
                </a:lnTo>
                <a:lnTo>
                  <a:pt x="2227910" y="493141"/>
                </a:lnTo>
                <a:lnTo>
                  <a:pt x="2233307" y="492226"/>
                </a:lnTo>
                <a:close/>
              </a:path>
              <a:path w="3187065" h="579119">
                <a:moveTo>
                  <a:pt x="2261997" y="487299"/>
                </a:moveTo>
                <a:lnTo>
                  <a:pt x="2233307" y="492226"/>
                </a:lnTo>
                <a:lnTo>
                  <a:pt x="2205139" y="497052"/>
                </a:lnTo>
                <a:lnTo>
                  <a:pt x="2177542" y="501777"/>
                </a:lnTo>
                <a:lnTo>
                  <a:pt x="2234311" y="578993"/>
                </a:lnTo>
                <a:lnTo>
                  <a:pt x="2254669" y="511556"/>
                </a:lnTo>
                <a:lnTo>
                  <a:pt x="2261997" y="487299"/>
                </a:lnTo>
                <a:close/>
              </a:path>
              <a:path w="3187065" h="579119">
                <a:moveTo>
                  <a:pt x="2500122" y="492264"/>
                </a:moveTo>
                <a:lnTo>
                  <a:pt x="2498725" y="486664"/>
                </a:lnTo>
                <a:lnTo>
                  <a:pt x="2498598" y="485902"/>
                </a:lnTo>
                <a:lnTo>
                  <a:pt x="2498217" y="485140"/>
                </a:lnTo>
                <a:lnTo>
                  <a:pt x="2478786" y="446405"/>
                </a:lnTo>
                <a:lnTo>
                  <a:pt x="2445258" y="400177"/>
                </a:lnTo>
                <a:lnTo>
                  <a:pt x="2404237" y="359918"/>
                </a:lnTo>
                <a:lnTo>
                  <a:pt x="2357374" y="327406"/>
                </a:lnTo>
                <a:lnTo>
                  <a:pt x="2318893" y="308737"/>
                </a:lnTo>
                <a:lnTo>
                  <a:pt x="2278634" y="296037"/>
                </a:lnTo>
                <a:lnTo>
                  <a:pt x="2237105" y="289941"/>
                </a:lnTo>
                <a:lnTo>
                  <a:pt x="2211705" y="289306"/>
                </a:lnTo>
                <a:lnTo>
                  <a:pt x="2199386" y="288036"/>
                </a:lnTo>
                <a:lnTo>
                  <a:pt x="2150618" y="276860"/>
                </a:lnTo>
                <a:lnTo>
                  <a:pt x="2115312" y="261620"/>
                </a:lnTo>
                <a:lnTo>
                  <a:pt x="2082038" y="241681"/>
                </a:lnTo>
                <a:lnTo>
                  <a:pt x="2041398" y="208026"/>
                </a:lnTo>
                <a:lnTo>
                  <a:pt x="2007108" y="168275"/>
                </a:lnTo>
                <a:lnTo>
                  <a:pt x="1986407" y="135255"/>
                </a:lnTo>
                <a:lnTo>
                  <a:pt x="1966976" y="88900"/>
                </a:lnTo>
                <a:lnTo>
                  <a:pt x="1960549" y="57023"/>
                </a:lnTo>
                <a:lnTo>
                  <a:pt x="1959991" y="51269"/>
                </a:lnTo>
                <a:lnTo>
                  <a:pt x="1965045" y="47320"/>
                </a:lnTo>
                <a:lnTo>
                  <a:pt x="1970493" y="37807"/>
                </a:lnTo>
                <a:lnTo>
                  <a:pt x="1971840" y="27178"/>
                </a:lnTo>
                <a:lnTo>
                  <a:pt x="1971929" y="26543"/>
                </a:lnTo>
                <a:lnTo>
                  <a:pt x="1968944" y="15621"/>
                </a:lnTo>
                <a:lnTo>
                  <a:pt x="1962213" y="7010"/>
                </a:lnTo>
                <a:lnTo>
                  <a:pt x="1952701" y="1562"/>
                </a:lnTo>
                <a:lnTo>
                  <a:pt x="1941449" y="127"/>
                </a:lnTo>
                <a:lnTo>
                  <a:pt x="1930514" y="3111"/>
                </a:lnTo>
                <a:lnTo>
                  <a:pt x="1921903" y="9842"/>
                </a:lnTo>
                <a:lnTo>
                  <a:pt x="1916455" y="19354"/>
                </a:lnTo>
                <a:lnTo>
                  <a:pt x="1915033" y="30607"/>
                </a:lnTo>
                <a:lnTo>
                  <a:pt x="1918004" y="41541"/>
                </a:lnTo>
                <a:lnTo>
                  <a:pt x="1924748" y="50152"/>
                </a:lnTo>
                <a:lnTo>
                  <a:pt x="1931466" y="54013"/>
                </a:lnTo>
                <a:lnTo>
                  <a:pt x="1932813" y="68453"/>
                </a:lnTo>
                <a:lnTo>
                  <a:pt x="1943735" y="109474"/>
                </a:lnTo>
                <a:lnTo>
                  <a:pt x="1960753" y="148082"/>
                </a:lnTo>
                <a:lnTo>
                  <a:pt x="1983232" y="184023"/>
                </a:lnTo>
                <a:lnTo>
                  <a:pt x="2020570" y="227584"/>
                </a:lnTo>
                <a:lnTo>
                  <a:pt x="2064766" y="264414"/>
                </a:lnTo>
                <a:lnTo>
                  <a:pt x="2101596" y="286766"/>
                </a:lnTo>
                <a:lnTo>
                  <a:pt x="2140712" y="303657"/>
                </a:lnTo>
                <a:lnTo>
                  <a:pt x="2181352" y="314325"/>
                </a:lnTo>
                <a:lnTo>
                  <a:pt x="2236216" y="318516"/>
                </a:lnTo>
                <a:lnTo>
                  <a:pt x="2248408" y="319659"/>
                </a:lnTo>
                <a:lnTo>
                  <a:pt x="2296922" y="331089"/>
                </a:lnTo>
                <a:lnTo>
                  <a:pt x="2332228" y="346329"/>
                </a:lnTo>
                <a:lnTo>
                  <a:pt x="2366010" y="366649"/>
                </a:lnTo>
                <a:lnTo>
                  <a:pt x="2406396" y="400431"/>
                </a:lnTo>
                <a:lnTo>
                  <a:pt x="2440559" y="440309"/>
                </a:lnTo>
                <a:lnTo>
                  <a:pt x="2461006" y="473075"/>
                </a:lnTo>
                <a:lnTo>
                  <a:pt x="2472080" y="497852"/>
                </a:lnTo>
                <a:lnTo>
                  <a:pt x="2481681" y="495935"/>
                </a:lnTo>
                <a:lnTo>
                  <a:pt x="2493149" y="493649"/>
                </a:lnTo>
                <a:lnTo>
                  <a:pt x="2500122" y="492264"/>
                </a:lnTo>
                <a:close/>
              </a:path>
              <a:path w="3187065" h="579119">
                <a:moveTo>
                  <a:pt x="2528824" y="486537"/>
                </a:moveTo>
                <a:lnTo>
                  <a:pt x="2500122" y="492264"/>
                </a:lnTo>
                <a:lnTo>
                  <a:pt x="2472080" y="497852"/>
                </a:lnTo>
                <a:lnTo>
                  <a:pt x="2444750" y="503301"/>
                </a:lnTo>
                <a:lnTo>
                  <a:pt x="2503551" y="578993"/>
                </a:lnTo>
                <a:lnTo>
                  <a:pt x="2521737" y="512445"/>
                </a:lnTo>
                <a:lnTo>
                  <a:pt x="2528824" y="486537"/>
                </a:lnTo>
                <a:close/>
              </a:path>
              <a:path w="3187065" h="579119">
                <a:moveTo>
                  <a:pt x="3186557" y="483997"/>
                </a:moveTo>
                <a:lnTo>
                  <a:pt x="3158134" y="493801"/>
                </a:lnTo>
                <a:lnTo>
                  <a:pt x="3142729" y="499110"/>
                </a:lnTo>
                <a:lnTo>
                  <a:pt x="3150819" y="496316"/>
                </a:lnTo>
                <a:lnTo>
                  <a:pt x="3158134" y="493801"/>
                </a:lnTo>
                <a:lnTo>
                  <a:pt x="3153537" y="483997"/>
                </a:lnTo>
                <a:lnTo>
                  <a:pt x="3117723" y="443611"/>
                </a:lnTo>
                <a:lnTo>
                  <a:pt x="3074797" y="408686"/>
                </a:lnTo>
                <a:lnTo>
                  <a:pt x="3041777" y="387223"/>
                </a:lnTo>
                <a:lnTo>
                  <a:pt x="3005709" y="367538"/>
                </a:lnTo>
                <a:lnTo>
                  <a:pt x="2966847" y="349504"/>
                </a:lnTo>
                <a:lnTo>
                  <a:pt x="2904363" y="326263"/>
                </a:lnTo>
                <a:lnTo>
                  <a:pt x="2860294" y="313563"/>
                </a:lnTo>
                <a:lnTo>
                  <a:pt x="2814828" y="303403"/>
                </a:lnTo>
                <a:lnTo>
                  <a:pt x="2768092" y="295783"/>
                </a:lnTo>
                <a:lnTo>
                  <a:pt x="2720594" y="291211"/>
                </a:lnTo>
                <a:lnTo>
                  <a:pt x="2650236" y="289179"/>
                </a:lnTo>
                <a:lnTo>
                  <a:pt x="2627249" y="288036"/>
                </a:lnTo>
                <a:lnTo>
                  <a:pt x="2581656" y="283464"/>
                </a:lnTo>
                <a:lnTo>
                  <a:pt x="2536698" y="276225"/>
                </a:lnTo>
                <a:lnTo>
                  <a:pt x="2492883" y="266446"/>
                </a:lnTo>
                <a:lnTo>
                  <a:pt x="2450592" y="254254"/>
                </a:lnTo>
                <a:lnTo>
                  <a:pt x="2409952" y="239903"/>
                </a:lnTo>
                <a:lnTo>
                  <a:pt x="2371471" y="223520"/>
                </a:lnTo>
                <a:lnTo>
                  <a:pt x="2335784" y="205486"/>
                </a:lnTo>
                <a:lnTo>
                  <a:pt x="2303018" y="185928"/>
                </a:lnTo>
                <a:lnTo>
                  <a:pt x="2260092" y="154178"/>
                </a:lnTo>
                <a:lnTo>
                  <a:pt x="2226310" y="120777"/>
                </a:lnTo>
                <a:lnTo>
                  <a:pt x="2202307" y="86360"/>
                </a:lnTo>
                <a:lnTo>
                  <a:pt x="2192794" y="64770"/>
                </a:lnTo>
                <a:lnTo>
                  <a:pt x="2192312" y="63538"/>
                </a:lnTo>
                <a:lnTo>
                  <a:pt x="2192083" y="62103"/>
                </a:lnTo>
                <a:lnTo>
                  <a:pt x="2191220" y="56896"/>
                </a:lnTo>
                <a:lnTo>
                  <a:pt x="2190089" y="50063"/>
                </a:lnTo>
                <a:lnTo>
                  <a:pt x="2194636" y="46113"/>
                </a:lnTo>
                <a:lnTo>
                  <a:pt x="2199576" y="36322"/>
                </a:lnTo>
                <a:lnTo>
                  <a:pt x="2200300" y="26289"/>
                </a:lnTo>
                <a:lnTo>
                  <a:pt x="2200402" y="25019"/>
                </a:lnTo>
                <a:lnTo>
                  <a:pt x="2196808" y="14274"/>
                </a:lnTo>
                <a:lnTo>
                  <a:pt x="2189607" y="6019"/>
                </a:lnTo>
                <a:lnTo>
                  <a:pt x="2179828" y="1079"/>
                </a:lnTo>
                <a:lnTo>
                  <a:pt x="2168525" y="254"/>
                </a:lnTo>
                <a:lnTo>
                  <a:pt x="2157768" y="3848"/>
                </a:lnTo>
                <a:lnTo>
                  <a:pt x="2149513" y="11049"/>
                </a:lnTo>
                <a:lnTo>
                  <a:pt x="2144572" y="20828"/>
                </a:lnTo>
                <a:lnTo>
                  <a:pt x="2143760" y="32131"/>
                </a:lnTo>
                <a:lnTo>
                  <a:pt x="2147341" y="42887"/>
                </a:lnTo>
                <a:lnTo>
                  <a:pt x="2154555" y="51142"/>
                </a:lnTo>
                <a:lnTo>
                  <a:pt x="2161921" y="54876"/>
                </a:lnTo>
                <a:lnTo>
                  <a:pt x="2164334" y="69469"/>
                </a:lnTo>
                <a:lnTo>
                  <a:pt x="2164461" y="70485"/>
                </a:lnTo>
                <a:lnTo>
                  <a:pt x="2164715" y="71374"/>
                </a:lnTo>
                <a:lnTo>
                  <a:pt x="2165096" y="72263"/>
                </a:lnTo>
                <a:lnTo>
                  <a:pt x="2169922" y="84963"/>
                </a:lnTo>
                <a:lnTo>
                  <a:pt x="2193671" y="125603"/>
                </a:lnTo>
                <a:lnTo>
                  <a:pt x="2227707" y="163576"/>
                </a:lnTo>
                <a:lnTo>
                  <a:pt x="2270760" y="198501"/>
                </a:lnTo>
                <a:lnTo>
                  <a:pt x="2303907" y="220091"/>
                </a:lnTo>
                <a:lnTo>
                  <a:pt x="2339975" y="239903"/>
                </a:lnTo>
                <a:lnTo>
                  <a:pt x="2378837" y="257937"/>
                </a:lnTo>
                <a:lnTo>
                  <a:pt x="2441067" y="281178"/>
                </a:lnTo>
                <a:lnTo>
                  <a:pt x="2471699" y="290271"/>
                </a:lnTo>
                <a:lnTo>
                  <a:pt x="2466848" y="289941"/>
                </a:lnTo>
                <a:lnTo>
                  <a:pt x="2413254" y="288036"/>
                </a:lnTo>
                <a:lnTo>
                  <a:pt x="2360676" y="280289"/>
                </a:lnTo>
                <a:lnTo>
                  <a:pt x="2309749" y="266700"/>
                </a:lnTo>
                <a:lnTo>
                  <a:pt x="2245868" y="240538"/>
                </a:lnTo>
                <a:lnTo>
                  <a:pt x="2201799" y="215392"/>
                </a:lnTo>
                <a:lnTo>
                  <a:pt x="2162937" y="187071"/>
                </a:lnTo>
                <a:lnTo>
                  <a:pt x="2129790" y="155448"/>
                </a:lnTo>
                <a:lnTo>
                  <a:pt x="2103501" y="122174"/>
                </a:lnTo>
                <a:lnTo>
                  <a:pt x="2084705" y="87503"/>
                </a:lnTo>
                <a:lnTo>
                  <a:pt x="2077097" y="65278"/>
                </a:lnTo>
                <a:lnTo>
                  <a:pt x="2076843" y="64465"/>
                </a:lnTo>
                <a:lnTo>
                  <a:pt x="2076678" y="63119"/>
                </a:lnTo>
                <a:lnTo>
                  <a:pt x="2075891" y="57023"/>
                </a:lnTo>
                <a:lnTo>
                  <a:pt x="2075065" y="50685"/>
                </a:lnTo>
                <a:lnTo>
                  <a:pt x="2071433" y="53695"/>
                </a:lnTo>
                <a:lnTo>
                  <a:pt x="2075053" y="50685"/>
                </a:lnTo>
                <a:lnTo>
                  <a:pt x="2079879" y="46697"/>
                </a:lnTo>
                <a:lnTo>
                  <a:pt x="2085073" y="37045"/>
                </a:lnTo>
                <a:lnTo>
                  <a:pt x="2086114" y="26797"/>
                </a:lnTo>
                <a:lnTo>
                  <a:pt x="2086229" y="25781"/>
                </a:lnTo>
                <a:lnTo>
                  <a:pt x="2082888" y="14922"/>
                </a:lnTo>
                <a:lnTo>
                  <a:pt x="2075891" y="6477"/>
                </a:lnTo>
                <a:lnTo>
                  <a:pt x="2066239" y="1282"/>
                </a:lnTo>
                <a:lnTo>
                  <a:pt x="2054987" y="127"/>
                </a:lnTo>
                <a:lnTo>
                  <a:pt x="2044115" y="3467"/>
                </a:lnTo>
                <a:lnTo>
                  <a:pt x="2035683" y="10464"/>
                </a:lnTo>
                <a:lnTo>
                  <a:pt x="2030476" y="20116"/>
                </a:lnTo>
                <a:lnTo>
                  <a:pt x="2029333" y="31369"/>
                </a:lnTo>
                <a:lnTo>
                  <a:pt x="2032660" y="42240"/>
                </a:lnTo>
                <a:lnTo>
                  <a:pt x="2039670" y="50685"/>
                </a:lnTo>
                <a:lnTo>
                  <a:pt x="2046643" y="54444"/>
                </a:lnTo>
                <a:lnTo>
                  <a:pt x="2048510" y="68961"/>
                </a:lnTo>
                <a:lnTo>
                  <a:pt x="2048764" y="70485"/>
                </a:lnTo>
                <a:lnTo>
                  <a:pt x="2049018" y="71247"/>
                </a:lnTo>
                <a:lnTo>
                  <a:pt x="2052828" y="83947"/>
                </a:lnTo>
                <a:lnTo>
                  <a:pt x="2071243" y="124206"/>
                </a:lnTo>
                <a:lnTo>
                  <a:pt x="2097786" y="162306"/>
                </a:lnTo>
                <a:lnTo>
                  <a:pt x="2131568" y="197485"/>
                </a:lnTo>
                <a:lnTo>
                  <a:pt x="2171319" y="229362"/>
                </a:lnTo>
                <a:lnTo>
                  <a:pt x="2232025" y="265557"/>
                </a:lnTo>
                <a:lnTo>
                  <a:pt x="2282698" y="287528"/>
                </a:lnTo>
                <a:lnTo>
                  <a:pt x="2336038" y="304038"/>
                </a:lnTo>
                <a:lnTo>
                  <a:pt x="2391410" y="314452"/>
                </a:lnTo>
                <a:lnTo>
                  <a:pt x="2466340" y="318516"/>
                </a:lnTo>
                <a:lnTo>
                  <a:pt x="2483866" y="319659"/>
                </a:lnTo>
                <a:lnTo>
                  <a:pt x="2536444" y="327406"/>
                </a:lnTo>
                <a:lnTo>
                  <a:pt x="2587498" y="341122"/>
                </a:lnTo>
                <a:lnTo>
                  <a:pt x="2651633" y="367665"/>
                </a:lnTo>
                <a:lnTo>
                  <a:pt x="2695194" y="392430"/>
                </a:lnTo>
                <a:lnTo>
                  <a:pt x="2734056" y="421132"/>
                </a:lnTo>
                <a:lnTo>
                  <a:pt x="2767203" y="452628"/>
                </a:lnTo>
                <a:lnTo>
                  <a:pt x="2793492" y="486156"/>
                </a:lnTo>
                <a:lnTo>
                  <a:pt x="2801277" y="500443"/>
                </a:lnTo>
                <a:lnTo>
                  <a:pt x="2774696" y="507746"/>
                </a:lnTo>
                <a:lnTo>
                  <a:pt x="2838704" y="578993"/>
                </a:lnTo>
                <a:lnTo>
                  <a:pt x="2851416" y="514985"/>
                </a:lnTo>
                <a:lnTo>
                  <a:pt x="2857373" y="485013"/>
                </a:lnTo>
                <a:lnTo>
                  <a:pt x="2828785" y="492874"/>
                </a:lnTo>
                <a:lnTo>
                  <a:pt x="2826131" y="485394"/>
                </a:lnTo>
                <a:lnTo>
                  <a:pt x="2825877" y="484378"/>
                </a:lnTo>
                <a:lnTo>
                  <a:pt x="2824861" y="482600"/>
                </a:lnTo>
                <a:lnTo>
                  <a:pt x="2798318" y="444881"/>
                </a:lnTo>
                <a:lnTo>
                  <a:pt x="2764536" y="409829"/>
                </a:lnTo>
                <a:lnTo>
                  <a:pt x="2724785" y="378079"/>
                </a:lnTo>
                <a:lnTo>
                  <a:pt x="2663444" y="341630"/>
                </a:lnTo>
                <a:lnTo>
                  <a:pt x="2613406" y="320040"/>
                </a:lnTo>
                <a:lnTo>
                  <a:pt x="2596489" y="314045"/>
                </a:lnTo>
                <a:lnTo>
                  <a:pt x="2601087" y="314579"/>
                </a:lnTo>
                <a:lnTo>
                  <a:pt x="2624836" y="316484"/>
                </a:lnTo>
                <a:lnTo>
                  <a:pt x="2648712" y="317754"/>
                </a:lnTo>
                <a:lnTo>
                  <a:pt x="2696210" y="318516"/>
                </a:lnTo>
                <a:lnTo>
                  <a:pt x="2719070" y="319786"/>
                </a:lnTo>
                <a:lnTo>
                  <a:pt x="2764790" y="324231"/>
                </a:lnTo>
                <a:lnTo>
                  <a:pt x="2809748" y="331470"/>
                </a:lnTo>
                <a:lnTo>
                  <a:pt x="2853563" y="341376"/>
                </a:lnTo>
                <a:lnTo>
                  <a:pt x="2895981" y="353568"/>
                </a:lnTo>
                <a:lnTo>
                  <a:pt x="2936875" y="368046"/>
                </a:lnTo>
                <a:lnTo>
                  <a:pt x="2974975" y="384302"/>
                </a:lnTo>
                <a:lnTo>
                  <a:pt x="3010789" y="402463"/>
                </a:lnTo>
                <a:lnTo>
                  <a:pt x="3058795" y="432435"/>
                </a:lnTo>
                <a:lnTo>
                  <a:pt x="3098673" y="464947"/>
                </a:lnTo>
                <a:lnTo>
                  <a:pt x="3128289" y="497713"/>
                </a:lnTo>
                <a:lnTo>
                  <a:pt x="3130918" y="503186"/>
                </a:lnTo>
                <a:lnTo>
                  <a:pt x="3105531" y="511937"/>
                </a:lnTo>
                <a:lnTo>
                  <a:pt x="3173857" y="578993"/>
                </a:lnTo>
                <a:lnTo>
                  <a:pt x="3182074" y="517525"/>
                </a:lnTo>
                <a:lnTo>
                  <a:pt x="3186557" y="483997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矩形 21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9738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堆聚簇（</a:t>
            </a:r>
            <a:r>
              <a:rPr lang="en-US" altLang="zh-CN" dirty="0"/>
              <a:t>Heap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51373"/>
            <a:ext cx="4548885" cy="329207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32"/>
              </a:spcBef>
              <a:buNone/>
            </a:pPr>
            <a:r>
              <a:rPr kumimoji="1" lang="zh-CN" altLang="en-US" sz="2400" dirty="0">
                <a:latin typeface="+mn-ea"/>
              </a:rPr>
              <a:t>元组在</a:t>
            </a:r>
            <a:r>
              <a:rPr kumimoji="1" lang="en-US" altLang="zh-CN" sz="2400" dirty="0">
                <a:solidFill>
                  <a:srgbClr val="FF0000"/>
                </a:solidFill>
                <a:latin typeface="+mn-ea"/>
              </a:rPr>
              <a:t>heap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页面集合</a:t>
            </a:r>
            <a:r>
              <a:rPr kumimoji="1" lang="zh-CN" altLang="en-US" sz="2400" dirty="0">
                <a:latin typeface="+mn-ea"/>
              </a:rPr>
              <a:t>中按照聚簇索引指定的顺序排序。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1032"/>
              </a:spcBef>
              <a:buNone/>
            </a:pPr>
            <a:r>
              <a:rPr lang="zh-CN" altLang="en-US" sz="2400" dirty="0">
                <a:latin typeface="+mn-ea"/>
              </a:rPr>
              <a:t>如果使用聚集索引的属性来访问元组，那么</a:t>
            </a:r>
            <a:r>
              <a:rPr lang="en-US" altLang="zh-CN" sz="2400" dirty="0">
                <a:latin typeface="+mn-ea"/>
              </a:rPr>
              <a:t>DBMS</a:t>
            </a:r>
            <a:r>
              <a:rPr lang="zh-CN" altLang="en-US" sz="2400" dirty="0">
                <a:latin typeface="+mn-ea"/>
              </a:rPr>
              <a:t>可以直接跳转至目标页。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6" name="object 4"/>
          <p:cNvGrpSpPr/>
          <p:nvPr/>
        </p:nvGrpSpPr>
        <p:grpSpPr>
          <a:xfrm>
            <a:off x="6272974" y="1327594"/>
            <a:ext cx="1628775" cy="775335"/>
            <a:chOff x="6272974" y="1327594"/>
            <a:chExt cx="1628775" cy="775335"/>
          </a:xfrm>
        </p:grpSpPr>
        <p:sp>
          <p:nvSpPr>
            <p:cNvPr id="7" name="object 5"/>
            <p:cNvSpPr/>
            <p:nvPr/>
          </p:nvSpPr>
          <p:spPr>
            <a:xfrm>
              <a:off x="6287261" y="1341882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800099" y="0"/>
                  </a:moveTo>
                  <a:lnTo>
                    <a:pt x="0" y="627887"/>
                  </a:lnTo>
                  <a:lnTo>
                    <a:pt x="1600199" y="627887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6287261" y="1341882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0" y="627887"/>
                  </a:moveTo>
                  <a:lnTo>
                    <a:pt x="800099" y="0"/>
                  </a:lnTo>
                  <a:lnTo>
                    <a:pt x="1600199" y="627887"/>
                  </a:lnTo>
                  <a:lnTo>
                    <a:pt x="0" y="627887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736" y="1969389"/>
              <a:ext cx="361949" cy="133350"/>
            </a:xfrm>
            <a:prstGeom prst="rect">
              <a:avLst/>
            </a:prstGeom>
          </p:spPr>
        </p:pic>
        <p:pic>
          <p:nvPicPr>
            <p:cNvPr id="10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6836" y="1969389"/>
              <a:ext cx="361950" cy="133350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936" y="1969389"/>
              <a:ext cx="361950" cy="133350"/>
            </a:xfrm>
            <a:prstGeom prst="rect">
              <a:avLst/>
            </a:prstGeom>
          </p:spPr>
        </p:pic>
        <p:pic>
          <p:nvPicPr>
            <p:cNvPr id="12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5036" y="1969389"/>
              <a:ext cx="361950" cy="133350"/>
            </a:xfrm>
            <a:prstGeom prst="rect">
              <a:avLst/>
            </a:prstGeom>
          </p:spPr>
        </p:pic>
      </p:grpSp>
      <p:sp>
        <p:nvSpPr>
          <p:cNvPr id="13" name="object 12"/>
          <p:cNvSpPr/>
          <p:nvPr/>
        </p:nvSpPr>
        <p:spPr>
          <a:xfrm>
            <a:off x="5258561" y="2369057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599" y="0"/>
                </a:lnTo>
              </a:path>
            </a:pathLst>
          </a:custGeom>
          <a:ln w="34925">
            <a:solidFill>
              <a:srgbClr val="4647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5258561" y="2644901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6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6198870" y="2644901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6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7137654" y="2644901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6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8077961" y="2644901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56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104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5329808" y="1284731"/>
            <a:ext cx="3516250" cy="1359282"/>
            <a:chOff x="5329808" y="1284731"/>
            <a:chExt cx="3516250" cy="1359282"/>
          </a:xfrm>
        </p:grpSpPr>
        <p:sp>
          <p:nvSpPr>
            <p:cNvPr id="30" name="object 12"/>
            <p:cNvSpPr/>
            <p:nvPr/>
          </p:nvSpPr>
          <p:spPr>
            <a:xfrm>
              <a:off x="5329808" y="2064893"/>
              <a:ext cx="1043305" cy="579120"/>
            </a:xfrm>
            <a:custGeom>
              <a:avLst/>
              <a:gdLst/>
              <a:ahLst/>
              <a:cxnLst/>
              <a:rect l="l" t="t" r="r" b="b"/>
              <a:pathLst>
                <a:path w="1043304" h="579119">
                  <a:moveTo>
                    <a:pt x="0" y="483743"/>
                  </a:moveTo>
                  <a:lnTo>
                    <a:pt x="12573" y="578738"/>
                  </a:lnTo>
                  <a:lnTo>
                    <a:pt x="75321" y="517270"/>
                  </a:lnTo>
                  <a:lnTo>
                    <a:pt x="48767" y="517270"/>
                  </a:lnTo>
                  <a:lnTo>
                    <a:pt x="22987" y="505079"/>
                  </a:lnTo>
                  <a:lnTo>
                    <a:pt x="28412" y="493540"/>
                  </a:lnTo>
                  <a:lnTo>
                    <a:pt x="0" y="483743"/>
                  </a:lnTo>
                  <a:close/>
                </a:path>
                <a:path w="1043304" h="579119">
                  <a:moveTo>
                    <a:pt x="28412" y="493540"/>
                  </a:moveTo>
                  <a:lnTo>
                    <a:pt x="22987" y="505079"/>
                  </a:lnTo>
                  <a:lnTo>
                    <a:pt x="48767" y="517270"/>
                  </a:lnTo>
                  <a:lnTo>
                    <a:pt x="55564" y="502903"/>
                  </a:lnTo>
                  <a:lnTo>
                    <a:pt x="28412" y="493540"/>
                  </a:lnTo>
                  <a:close/>
                </a:path>
                <a:path w="1043304" h="579119">
                  <a:moveTo>
                    <a:pt x="55564" y="502903"/>
                  </a:moveTo>
                  <a:lnTo>
                    <a:pt x="48767" y="517270"/>
                  </a:lnTo>
                  <a:lnTo>
                    <a:pt x="75321" y="517270"/>
                  </a:lnTo>
                  <a:lnTo>
                    <a:pt x="81025" y="511682"/>
                  </a:lnTo>
                  <a:lnTo>
                    <a:pt x="55564" y="502903"/>
                  </a:lnTo>
                  <a:close/>
                </a:path>
                <a:path w="1043304" h="579119">
                  <a:moveTo>
                    <a:pt x="994101" y="63328"/>
                  </a:moveTo>
                  <a:lnTo>
                    <a:pt x="969390" y="109093"/>
                  </a:lnTo>
                  <a:lnTo>
                    <a:pt x="938656" y="143001"/>
                  </a:lnTo>
                  <a:lnTo>
                    <a:pt x="898651" y="175387"/>
                  </a:lnTo>
                  <a:lnTo>
                    <a:pt x="850773" y="205231"/>
                  </a:lnTo>
                  <a:lnTo>
                    <a:pt x="814958" y="223265"/>
                  </a:lnTo>
                  <a:lnTo>
                    <a:pt x="776604" y="239649"/>
                  </a:lnTo>
                  <a:lnTo>
                    <a:pt x="735838" y="254000"/>
                  </a:lnTo>
                  <a:lnTo>
                    <a:pt x="693674" y="266192"/>
                  </a:lnTo>
                  <a:lnTo>
                    <a:pt x="649858" y="275970"/>
                  </a:lnTo>
                  <a:lnTo>
                    <a:pt x="604774" y="283209"/>
                  </a:lnTo>
                  <a:lnTo>
                    <a:pt x="559180" y="287781"/>
                  </a:lnTo>
                  <a:lnTo>
                    <a:pt x="489838" y="289687"/>
                  </a:lnTo>
                  <a:lnTo>
                    <a:pt x="465836" y="290956"/>
                  </a:lnTo>
                  <a:lnTo>
                    <a:pt x="418464" y="295529"/>
                  </a:lnTo>
                  <a:lnTo>
                    <a:pt x="371728" y="303149"/>
                  </a:lnTo>
                  <a:lnTo>
                    <a:pt x="326263" y="313308"/>
                  </a:lnTo>
                  <a:lnTo>
                    <a:pt x="282193" y="326008"/>
                  </a:lnTo>
                  <a:lnTo>
                    <a:pt x="240156" y="340868"/>
                  </a:lnTo>
                  <a:lnTo>
                    <a:pt x="199898" y="358013"/>
                  </a:lnTo>
                  <a:lnTo>
                    <a:pt x="162432" y="376936"/>
                  </a:lnTo>
                  <a:lnTo>
                    <a:pt x="127888" y="397637"/>
                  </a:lnTo>
                  <a:lnTo>
                    <a:pt x="96519" y="419734"/>
                  </a:lnTo>
                  <a:lnTo>
                    <a:pt x="56387" y="455549"/>
                  </a:lnTo>
                  <a:lnTo>
                    <a:pt x="34798" y="480949"/>
                  </a:lnTo>
                  <a:lnTo>
                    <a:pt x="34036" y="481838"/>
                  </a:lnTo>
                  <a:lnTo>
                    <a:pt x="33400" y="482854"/>
                  </a:lnTo>
                  <a:lnTo>
                    <a:pt x="33019" y="483743"/>
                  </a:lnTo>
                  <a:lnTo>
                    <a:pt x="28412" y="493540"/>
                  </a:lnTo>
                  <a:lnTo>
                    <a:pt x="55564" y="502903"/>
                  </a:lnTo>
                  <a:lnTo>
                    <a:pt x="57479" y="498856"/>
                  </a:lnTo>
                  <a:lnTo>
                    <a:pt x="57023" y="498856"/>
                  </a:lnTo>
                  <a:lnTo>
                    <a:pt x="58800" y="496062"/>
                  </a:lnTo>
                  <a:lnTo>
                    <a:pt x="59264" y="496062"/>
                  </a:lnTo>
                  <a:lnTo>
                    <a:pt x="66293" y="487299"/>
                  </a:lnTo>
                  <a:lnTo>
                    <a:pt x="76453" y="475869"/>
                  </a:lnTo>
                  <a:lnTo>
                    <a:pt x="113537" y="442721"/>
                  </a:lnTo>
                  <a:lnTo>
                    <a:pt x="159003" y="411861"/>
                  </a:lnTo>
                  <a:lnTo>
                    <a:pt x="193293" y="392938"/>
                  </a:lnTo>
                  <a:lnTo>
                    <a:pt x="230504" y="375665"/>
                  </a:lnTo>
                  <a:lnTo>
                    <a:pt x="290449" y="353313"/>
                  </a:lnTo>
                  <a:lnTo>
                    <a:pt x="332866" y="341121"/>
                  </a:lnTo>
                  <a:lnTo>
                    <a:pt x="376808" y="331215"/>
                  </a:lnTo>
                  <a:lnTo>
                    <a:pt x="421639" y="323976"/>
                  </a:lnTo>
                  <a:lnTo>
                    <a:pt x="467360" y="319531"/>
                  </a:lnTo>
                  <a:lnTo>
                    <a:pt x="537717" y="317500"/>
                  </a:lnTo>
                  <a:lnTo>
                    <a:pt x="561466" y="316230"/>
                  </a:lnTo>
                  <a:lnTo>
                    <a:pt x="609091" y="311531"/>
                  </a:lnTo>
                  <a:lnTo>
                    <a:pt x="655701" y="303911"/>
                  </a:lnTo>
                  <a:lnTo>
                    <a:pt x="701166" y="293750"/>
                  </a:lnTo>
                  <a:lnTo>
                    <a:pt x="745489" y="280924"/>
                  </a:lnTo>
                  <a:lnTo>
                    <a:pt x="787526" y="266064"/>
                  </a:lnTo>
                  <a:lnTo>
                    <a:pt x="827531" y="248919"/>
                  </a:lnTo>
                  <a:lnTo>
                    <a:pt x="864996" y="229996"/>
                  </a:lnTo>
                  <a:lnTo>
                    <a:pt x="899540" y="209295"/>
                  </a:lnTo>
                  <a:lnTo>
                    <a:pt x="930910" y="186944"/>
                  </a:lnTo>
                  <a:lnTo>
                    <a:pt x="971295" y="150875"/>
                  </a:lnTo>
                  <a:lnTo>
                    <a:pt x="1001902" y="112013"/>
                  </a:lnTo>
                  <a:lnTo>
                    <a:pt x="1021333" y="72008"/>
                  </a:lnTo>
                  <a:lnTo>
                    <a:pt x="1021714" y="71119"/>
                  </a:lnTo>
                  <a:lnTo>
                    <a:pt x="1021968" y="70231"/>
                  </a:lnTo>
                  <a:lnTo>
                    <a:pt x="1022095" y="69214"/>
                  </a:lnTo>
                  <a:lnTo>
                    <a:pt x="1022868" y="64515"/>
                  </a:lnTo>
                  <a:lnTo>
                    <a:pt x="993901" y="64515"/>
                  </a:lnTo>
                  <a:lnTo>
                    <a:pt x="994101" y="63328"/>
                  </a:lnTo>
                  <a:close/>
                </a:path>
                <a:path w="1043304" h="579119">
                  <a:moveTo>
                    <a:pt x="58800" y="496062"/>
                  </a:moveTo>
                  <a:lnTo>
                    <a:pt x="57023" y="498856"/>
                  </a:lnTo>
                  <a:lnTo>
                    <a:pt x="58135" y="497469"/>
                  </a:lnTo>
                  <a:lnTo>
                    <a:pt x="58800" y="496062"/>
                  </a:lnTo>
                  <a:close/>
                </a:path>
                <a:path w="1043304" h="579119">
                  <a:moveTo>
                    <a:pt x="58135" y="497469"/>
                  </a:moveTo>
                  <a:lnTo>
                    <a:pt x="57023" y="498856"/>
                  </a:lnTo>
                  <a:lnTo>
                    <a:pt x="57479" y="498856"/>
                  </a:lnTo>
                  <a:lnTo>
                    <a:pt x="58135" y="497469"/>
                  </a:lnTo>
                  <a:close/>
                </a:path>
                <a:path w="1043304" h="579119">
                  <a:moveTo>
                    <a:pt x="59264" y="496062"/>
                  </a:moveTo>
                  <a:lnTo>
                    <a:pt x="58800" y="496062"/>
                  </a:lnTo>
                  <a:lnTo>
                    <a:pt x="58135" y="497469"/>
                  </a:lnTo>
                  <a:lnTo>
                    <a:pt x="59264" y="496062"/>
                  </a:lnTo>
                  <a:close/>
                </a:path>
                <a:path w="1043304" h="579119">
                  <a:moveTo>
                    <a:pt x="994663" y="61849"/>
                  </a:moveTo>
                  <a:lnTo>
                    <a:pt x="994101" y="63328"/>
                  </a:lnTo>
                  <a:lnTo>
                    <a:pt x="993901" y="64515"/>
                  </a:lnTo>
                  <a:lnTo>
                    <a:pt x="994663" y="61849"/>
                  </a:lnTo>
                  <a:close/>
                </a:path>
                <a:path w="1043304" h="579119">
                  <a:moveTo>
                    <a:pt x="1023307" y="61849"/>
                  </a:moveTo>
                  <a:lnTo>
                    <a:pt x="994663" y="61849"/>
                  </a:lnTo>
                  <a:lnTo>
                    <a:pt x="993901" y="64515"/>
                  </a:lnTo>
                  <a:lnTo>
                    <a:pt x="1022868" y="64515"/>
                  </a:lnTo>
                  <a:lnTo>
                    <a:pt x="1023307" y="61849"/>
                  </a:lnTo>
                  <a:close/>
                </a:path>
                <a:path w="1043304" h="579119">
                  <a:moveTo>
                    <a:pt x="996375" y="49821"/>
                  </a:moveTo>
                  <a:lnTo>
                    <a:pt x="994101" y="63328"/>
                  </a:lnTo>
                  <a:lnTo>
                    <a:pt x="994663" y="61849"/>
                  </a:lnTo>
                  <a:lnTo>
                    <a:pt x="1023307" y="61849"/>
                  </a:lnTo>
                  <a:lnTo>
                    <a:pt x="1024163" y="56642"/>
                  </a:lnTo>
                  <a:lnTo>
                    <a:pt x="1010792" y="56642"/>
                  </a:lnTo>
                  <a:lnTo>
                    <a:pt x="1000065" y="53054"/>
                  </a:lnTo>
                  <a:lnTo>
                    <a:pt x="996375" y="49821"/>
                  </a:lnTo>
                  <a:close/>
                </a:path>
                <a:path w="1043304" h="579119">
                  <a:moveTo>
                    <a:pt x="1000378" y="26034"/>
                  </a:moveTo>
                  <a:lnTo>
                    <a:pt x="996375" y="49821"/>
                  </a:lnTo>
                  <a:lnTo>
                    <a:pt x="1000065" y="53054"/>
                  </a:lnTo>
                  <a:lnTo>
                    <a:pt x="1010792" y="56642"/>
                  </a:lnTo>
                  <a:lnTo>
                    <a:pt x="1022151" y="55826"/>
                  </a:lnTo>
                  <a:lnTo>
                    <a:pt x="1024492" y="54643"/>
                  </a:lnTo>
                  <a:lnTo>
                    <a:pt x="1028445" y="30606"/>
                  </a:lnTo>
                  <a:lnTo>
                    <a:pt x="1000378" y="26034"/>
                  </a:lnTo>
                  <a:close/>
                </a:path>
                <a:path w="1043304" h="579119">
                  <a:moveTo>
                    <a:pt x="1024492" y="54643"/>
                  </a:moveTo>
                  <a:lnTo>
                    <a:pt x="1022151" y="55826"/>
                  </a:lnTo>
                  <a:lnTo>
                    <a:pt x="1010792" y="56642"/>
                  </a:lnTo>
                  <a:lnTo>
                    <a:pt x="1024163" y="56642"/>
                  </a:lnTo>
                  <a:lnTo>
                    <a:pt x="1024492" y="54643"/>
                  </a:lnTo>
                  <a:close/>
                </a:path>
                <a:path w="1043304" h="579119">
                  <a:moveTo>
                    <a:pt x="1042347" y="26034"/>
                  </a:moveTo>
                  <a:lnTo>
                    <a:pt x="1000378" y="26034"/>
                  </a:lnTo>
                  <a:lnTo>
                    <a:pt x="1028445" y="30606"/>
                  </a:lnTo>
                  <a:lnTo>
                    <a:pt x="1024492" y="54643"/>
                  </a:lnTo>
                  <a:lnTo>
                    <a:pt x="1031938" y="50879"/>
                  </a:lnTo>
                  <a:lnTo>
                    <a:pt x="1039153" y="42622"/>
                  </a:lnTo>
                  <a:lnTo>
                    <a:pt x="1042796" y="31876"/>
                  </a:lnTo>
                  <a:lnTo>
                    <a:pt x="1042347" y="26034"/>
                  </a:lnTo>
                  <a:close/>
                </a:path>
                <a:path w="1043304" h="579119">
                  <a:moveTo>
                    <a:pt x="1018031" y="0"/>
                  </a:moveTo>
                  <a:lnTo>
                    <a:pt x="1006673" y="815"/>
                  </a:lnTo>
                  <a:lnTo>
                    <a:pt x="996886" y="5762"/>
                  </a:lnTo>
                  <a:lnTo>
                    <a:pt x="989671" y="14019"/>
                  </a:lnTo>
                  <a:lnTo>
                    <a:pt x="986027" y="24764"/>
                  </a:lnTo>
                  <a:lnTo>
                    <a:pt x="986897" y="36068"/>
                  </a:lnTo>
                  <a:lnTo>
                    <a:pt x="991838" y="45847"/>
                  </a:lnTo>
                  <a:lnTo>
                    <a:pt x="996375" y="49821"/>
                  </a:lnTo>
                  <a:lnTo>
                    <a:pt x="1000378" y="26034"/>
                  </a:lnTo>
                  <a:lnTo>
                    <a:pt x="1042347" y="26034"/>
                  </a:lnTo>
                  <a:lnTo>
                    <a:pt x="1041927" y="20573"/>
                  </a:lnTo>
                  <a:lnTo>
                    <a:pt x="1036986" y="10794"/>
                  </a:lnTo>
                  <a:lnTo>
                    <a:pt x="1028759" y="3587"/>
                  </a:lnTo>
                  <a:lnTo>
                    <a:pt x="1018031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/>
            <p:cNvSpPr/>
            <p:nvPr/>
          </p:nvSpPr>
          <p:spPr>
            <a:xfrm>
              <a:off x="5603748" y="1284731"/>
              <a:ext cx="3242310" cy="1358900"/>
            </a:xfrm>
            <a:custGeom>
              <a:avLst/>
              <a:gdLst/>
              <a:ahLst/>
              <a:cxnLst/>
              <a:rect l="l" t="t" r="r" b="b"/>
              <a:pathLst>
                <a:path w="3242309" h="1358900">
                  <a:moveTo>
                    <a:pt x="883285" y="811276"/>
                  </a:moveTo>
                  <a:lnTo>
                    <a:pt x="882815" y="806704"/>
                  </a:lnTo>
                  <a:lnTo>
                    <a:pt x="882129" y="800023"/>
                  </a:lnTo>
                  <a:lnTo>
                    <a:pt x="876947" y="790371"/>
                  </a:lnTo>
                  <a:lnTo>
                    <a:pt x="868540" y="783374"/>
                  </a:lnTo>
                  <a:lnTo>
                    <a:pt x="857758" y="780034"/>
                  </a:lnTo>
                  <a:lnTo>
                    <a:pt x="846442" y="781189"/>
                  </a:lnTo>
                  <a:lnTo>
                    <a:pt x="836777" y="786384"/>
                  </a:lnTo>
                  <a:lnTo>
                    <a:pt x="829767" y="794829"/>
                  </a:lnTo>
                  <a:lnTo>
                    <a:pt x="826389" y="805688"/>
                  </a:lnTo>
                  <a:lnTo>
                    <a:pt x="827532" y="816952"/>
                  </a:lnTo>
                  <a:lnTo>
                    <a:pt x="832739" y="826604"/>
                  </a:lnTo>
                  <a:lnTo>
                    <a:pt x="837653" y="830681"/>
                  </a:lnTo>
                  <a:lnTo>
                    <a:pt x="835977" y="843635"/>
                  </a:lnTo>
                  <a:lnTo>
                    <a:pt x="816229" y="890524"/>
                  </a:lnTo>
                  <a:lnTo>
                    <a:pt x="792353" y="924560"/>
                  </a:lnTo>
                  <a:lnTo>
                    <a:pt x="761492" y="956691"/>
                  </a:lnTo>
                  <a:lnTo>
                    <a:pt x="724408" y="986282"/>
                  </a:lnTo>
                  <a:lnTo>
                    <a:pt x="666877" y="1020445"/>
                  </a:lnTo>
                  <a:lnTo>
                    <a:pt x="619633" y="1040765"/>
                  </a:lnTo>
                  <a:lnTo>
                    <a:pt x="569214" y="1056386"/>
                  </a:lnTo>
                  <a:lnTo>
                    <a:pt x="517017" y="1066038"/>
                  </a:lnTo>
                  <a:lnTo>
                    <a:pt x="445897" y="1069848"/>
                  </a:lnTo>
                  <a:lnTo>
                    <a:pt x="426847" y="1071118"/>
                  </a:lnTo>
                  <a:lnTo>
                    <a:pt x="371094" y="1079246"/>
                  </a:lnTo>
                  <a:lnTo>
                    <a:pt x="316865" y="1093724"/>
                  </a:lnTo>
                  <a:lnTo>
                    <a:pt x="249174" y="1121537"/>
                  </a:lnTo>
                  <a:lnTo>
                    <a:pt x="202438" y="1148080"/>
                  </a:lnTo>
                  <a:lnTo>
                    <a:pt x="160655" y="1178687"/>
                  </a:lnTo>
                  <a:lnTo>
                    <a:pt x="124841" y="1212723"/>
                  </a:lnTo>
                  <a:lnTo>
                    <a:pt x="95758" y="1249680"/>
                  </a:lnTo>
                  <a:lnTo>
                    <a:pt x="86487" y="1265301"/>
                  </a:lnTo>
                  <a:lnTo>
                    <a:pt x="83820" y="1272781"/>
                  </a:lnTo>
                  <a:lnTo>
                    <a:pt x="55245" y="1264920"/>
                  </a:lnTo>
                  <a:lnTo>
                    <a:pt x="73914" y="1358900"/>
                  </a:lnTo>
                  <a:lnTo>
                    <a:pt x="131406" y="1294892"/>
                  </a:lnTo>
                  <a:lnTo>
                    <a:pt x="137922" y="1287653"/>
                  </a:lnTo>
                  <a:lnTo>
                    <a:pt x="111442" y="1280375"/>
                  </a:lnTo>
                  <a:lnTo>
                    <a:pt x="112420" y="1277620"/>
                  </a:lnTo>
                  <a:lnTo>
                    <a:pt x="112966" y="1276070"/>
                  </a:lnTo>
                  <a:lnTo>
                    <a:pt x="135890" y="1243457"/>
                  </a:lnTo>
                  <a:lnTo>
                    <a:pt x="167005" y="1211199"/>
                  </a:lnTo>
                  <a:lnTo>
                    <a:pt x="203962" y="1181608"/>
                  </a:lnTo>
                  <a:lnTo>
                    <a:pt x="260985" y="1147572"/>
                  </a:lnTo>
                  <a:lnTo>
                    <a:pt x="308737" y="1126871"/>
                  </a:lnTo>
                  <a:lnTo>
                    <a:pt x="359029" y="1111250"/>
                  </a:lnTo>
                  <a:lnTo>
                    <a:pt x="411099" y="1101471"/>
                  </a:lnTo>
                  <a:lnTo>
                    <a:pt x="483743" y="1097661"/>
                  </a:lnTo>
                  <a:lnTo>
                    <a:pt x="502412" y="1096391"/>
                  </a:lnTo>
                  <a:lnTo>
                    <a:pt x="558419" y="1088009"/>
                  </a:lnTo>
                  <a:lnTo>
                    <a:pt x="612521" y="1073658"/>
                  </a:lnTo>
                  <a:lnTo>
                    <a:pt x="680593" y="1045464"/>
                  </a:lnTo>
                  <a:lnTo>
                    <a:pt x="726821" y="1019048"/>
                  </a:lnTo>
                  <a:lnTo>
                    <a:pt x="768604" y="988441"/>
                  </a:lnTo>
                  <a:lnTo>
                    <a:pt x="804418" y="954151"/>
                  </a:lnTo>
                  <a:lnTo>
                    <a:pt x="833501" y="917067"/>
                  </a:lnTo>
                  <a:lnTo>
                    <a:pt x="854710" y="877570"/>
                  </a:lnTo>
                  <a:lnTo>
                    <a:pt x="863600" y="851154"/>
                  </a:lnTo>
                  <a:lnTo>
                    <a:pt x="863854" y="850392"/>
                  </a:lnTo>
                  <a:lnTo>
                    <a:pt x="864108" y="848868"/>
                  </a:lnTo>
                  <a:lnTo>
                    <a:pt x="864577" y="845185"/>
                  </a:lnTo>
                  <a:lnTo>
                    <a:pt x="864857" y="843026"/>
                  </a:lnTo>
                  <a:lnTo>
                    <a:pt x="865632" y="836930"/>
                  </a:lnTo>
                  <a:lnTo>
                    <a:pt x="865962" y="834377"/>
                  </a:lnTo>
                  <a:lnTo>
                    <a:pt x="872998" y="830580"/>
                  </a:lnTo>
                  <a:lnTo>
                    <a:pt x="879970" y="822147"/>
                  </a:lnTo>
                  <a:lnTo>
                    <a:pt x="883285" y="811276"/>
                  </a:lnTo>
                  <a:close/>
                </a:path>
                <a:path w="3242309" h="1358900">
                  <a:moveTo>
                    <a:pt x="997699" y="810514"/>
                  </a:moveTo>
                  <a:lnTo>
                    <a:pt x="971296" y="780034"/>
                  </a:lnTo>
                  <a:lnTo>
                    <a:pt x="960031" y="781469"/>
                  </a:lnTo>
                  <a:lnTo>
                    <a:pt x="950531" y="786917"/>
                  </a:lnTo>
                  <a:lnTo>
                    <a:pt x="943787" y="795528"/>
                  </a:lnTo>
                  <a:lnTo>
                    <a:pt x="940816" y="806450"/>
                  </a:lnTo>
                  <a:lnTo>
                    <a:pt x="942238" y="817714"/>
                  </a:lnTo>
                  <a:lnTo>
                    <a:pt x="947686" y="827227"/>
                  </a:lnTo>
                  <a:lnTo>
                    <a:pt x="952804" y="831227"/>
                  </a:lnTo>
                  <a:lnTo>
                    <a:pt x="951471" y="845693"/>
                  </a:lnTo>
                  <a:lnTo>
                    <a:pt x="937247" y="892175"/>
                  </a:lnTo>
                  <a:lnTo>
                    <a:pt x="920115" y="926338"/>
                  </a:lnTo>
                  <a:lnTo>
                    <a:pt x="889381" y="968883"/>
                  </a:lnTo>
                  <a:lnTo>
                    <a:pt x="851662" y="1005586"/>
                  </a:lnTo>
                  <a:lnTo>
                    <a:pt x="808609" y="1035558"/>
                  </a:lnTo>
                  <a:lnTo>
                    <a:pt x="774065" y="1052322"/>
                  </a:lnTo>
                  <a:lnTo>
                    <a:pt x="725551" y="1066292"/>
                  </a:lnTo>
                  <a:lnTo>
                    <a:pt x="675640" y="1069848"/>
                  </a:lnTo>
                  <a:lnTo>
                    <a:pt x="661670" y="1071118"/>
                  </a:lnTo>
                  <a:lnTo>
                    <a:pt x="620649" y="1079500"/>
                  </a:lnTo>
                  <a:lnTo>
                    <a:pt x="580771" y="1094232"/>
                  </a:lnTo>
                  <a:lnTo>
                    <a:pt x="531495" y="1122426"/>
                  </a:lnTo>
                  <a:lnTo>
                    <a:pt x="487172" y="1159129"/>
                  </a:lnTo>
                  <a:lnTo>
                    <a:pt x="449707" y="1202563"/>
                  </a:lnTo>
                  <a:lnTo>
                    <a:pt x="426847" y="1238758"/>
                  </a:lnTo>
                  <a:lnTo>
                    <a:pt x="414528" y="1265047"/>
                  </a:lnTo>
                  <a:lnTo>
                    <a:pt x="414147" y="1265809"/>
                  </a:lnTo>
                  <a:lnTo>
                    <a:pt x="414020" y="1266571"/>
                  </a:lnTo>
                  <a:lnTo>
                    <a:pt x="412610" y="1272171"/>
                  </a:lnTo>
                  <a:lnTo>
                    <a:pt x="383921" y="1266444"/>
                  </a:lnTo>
                  <a:lnTo>
                    <a:pt x="409194" y="1358900"/>
                  </a:lnTo>
                  <a:lnTo>
                    <a:pt x="460883" y="1292352"/>
                  </a:lnTo>
                  <a:lnTo>
                    <a:pt x="467995" y="1283208"/>
                  </a:lnTo>
                  <a:lnTo>
                    <a:pt x="440651" y="1277759"/>
                  </a:lnTo>
                  <a:lnTo>
                    <a:pt x="441121" y="1275842"/>
                  </a:lnTo>
                  <a:lnTo>
                    <a:pt x="441375" y="1274838"/>
                  </a:lnTo>
                  <a:lnTo>
                    <a:pt x="441947" y="1273556"/>
                  </a:lnTo>
                  <a:lnTo>
                    <a:pt x="446024" y="1264285"/>
                  </a:lnTo>
                  <a:lnTo>
                    <a:pt x="472186" y="1220216"/>
                  </a:lnTo>
                  <a:lnTo>
                    <a:pt x="506349" y="1180338"/>
                  </a:lnTo>
                  <a:lnTo>
                    <a:pt x="546735" y="1146556"/>
                  </a:lnTo>
                  <a:lnTo>
                    <a:pt x="580517" y="1126236"/>
                  </a:lnTo>
                  <a:lnTo>
                    <a:pt x="615823" y="1110996"/>
                  </a:lnTo>
                  <a:lnTo>
                    <a:pt x="664337" y="1099566"/>
                  </a:lnTo>
                  <a:lnTo>
                    <a:pt x="703707" y="1097534"/>
                  </a:lnTo>
                  <a:lnTo>
                    <a:pt x="717550" y="1096264"/>
                  </a:lnTo>
                  <a:lnTo>
                    <a:pt x="758571" y="1087755"/>
                  </a:lnTo>
                  <a:lnTo>
                    <a:pt x="798449" y="1072896"/>
                  </a:lnTo>
                  <a:lnTo>
                    <a:pt x="847979" y="1044321"/>
                  </a:lnTo>
                  <a:lnTo>
                    <a:pt x="892175" y="1007491"/>
                  </a:lnTo>
                  <a:lnTo>
                    <a:pt x="929500" y="963930"/>
                  </a:lnTo>
                  <a:lnTo>
                    <a:pt x="951992" y="927989"/>
                  </a:lnTo>
                  <a:lnTo>
                    <a:pt x="968997" y="889381"/>
                  </a:lnTo>
                  <a:lnTo>
                    <a:pt x="979932" y="848360"/>
                  </a:lnTo>
                  <a:lnTo>
                    <a:pt x="980986" y="836930"/>
                  </a:lnTo>
                  <a:lnTo>
                    <a:pt x="981265" y="833920"/>
                  </a:lnTo>
                  <a:lnTo>
                    <a:pt x="987983" y="830059"/>
                  </a:lnTo>
                  <a:lnTo>
                    <a:pt x="994727" y="821448"/>
                  </a:lnTo>
                  <a:lnTo>
                    <a:pt x="997699" y="810514"/>
                  </a:lnTo>
                  <a:close/>
                </a:path>
                <a:path w="3242309" h="1358900">
                  <a:moveTo>
                    <a:pt x="1188720" y="810133"/>
                  </a:moveTo>
                  <a:lnTo>
                    <a:pt x="1188326" y="807339"/>
                  </a:lnTo>
                  <a:lnTo>
                    <a:pt x="1187170" y="798918"/>
                  </a:lnTo>
                  <a:lnTo>
                    <a:pt x="1181608" y="789508"/>
                  </a:lnTo>
                  <a:lnTo>
                    <a:pt x="1172895" y="782853"/>
                  </a:lnTo>
                  <a:lnTo>
                    <a:pt x="1161923" y="779907"/>
                  </a:lnTo>
                  <a:lnTo>
                    <a:pt x="1150696" y="781532"/>
                  </a:lnTo>
                  <a:lnTo>
                    <a:pt x="1141272" y="787133"/>
                  </a:lnTo>
                  <a:lnTo>
                    <a:pt x="1134630" y="795858"/>
                  </a:lnTo>
                  <a:lnTo>
                    <a:pt x="1131697" y="806831"/>
                  </a:lnTo>
                  <a:lnTo>
                    <a:pt x="1133284" y="818057"/>
                  </a:lnTo>
                  <a:lnTo>
                    <a:pt x="1138847" y="827468"/>
                  </a:lnTo>
                  <a:lnTo>
                    <a:pt x="1144130" y="831519"/>
                  </a:lnTo>
                  <a:lnTo>
                    <a:pt x="1143000" y="845947"/>
                  </a:lnTo>
                  <a:lnTo>
                    <a:pt x="1130681" y="892810"/>
                  </a:lnTo>
                  <a:lnTo>
                    <a:pt x="1103376" y="948944"/>
                  </a:lnTo>
                  <a:lnTo>
                    <a:pt x="1073912" y="988822"/>
                  </a:lnTo>
                  <a:lnTo>
                    <a:pt x="1039101" y="1022350"/>
                  </a:lnTo>
                  <a:lnTo>
                    <a:pt x="1000874" y="1047750"/>
                  </a:lnTo>
                  <a:lnTo>
                    <a:pt x="960247" y="1063879"/>
                  </a:lnTo>
                  <a:lnTo>
                    <a:pt x="907923" y="1069848"/>
                  </a:lnTo>
                  <a:lnTo>
                    <a:pt x="895477" y="1071118"/>
                  </a:lnTo>
                  <a:lnTo>
                    <a:pt x="847725" y="1083945"/>
                  </a:lnTo>
                  <a:lnTo>
                    <a:pt x="802894" y="1107821"/>
                  </a:lnTo>
                  <a:lnTo>
                    <a:pt x="762254" y="1140460"/>
                  </a:lnTo>
                  <a:lnTo>
                    <a:pt x="726821" y="1180973"/>
                  </a:lnTo>
                  <a:lnTo>
                    <a:pt x="697992" y="1227074"/>
                  </a:lnTo>
                  <a:lnTo>
                    <a:pt x="681609" y="1264920"/>
                  </a:lnTo>
                  <a:lnTo>
                    <a:pt x="679894" y="1272120"/>
                  </a:lnTo>
                  <a:lnTo>
                    <a:pt x="651256" y="1267206"/>
                  </a:lnTo>
                  <a:lnTo>
                    <a:pt x="678942" y="1358900"/>
                  </a:lnTo>
                  <a:lnTo>
                    <a:pt x="728510" y="1291463"/>
                  </a:lnTo>
                  <a:lnTo>
                    <a:pt x="735711" y="1281684"/>
                  </a:lnTo>
                  <a:lnTo>
                    <a:pt x="708101" y="1276959"/>
                  </a:lnTo>
                  <a:lnTo>
                    <a:pt x="708456" y="1275207"/>
                  </a:lnTo>
                  <a:lnTo>
                    <a:pt x="708685" y="1274114"/>
                  </a:lnTo>
                  <a:lnTo>
                    <a:pt x="709091" y="1273048"/>
                  </a:lnTo>
                  <a:lnTo>
                    <a:pt x="712597" y="1263777"/>
                  </a:lnTo>
                  <a:lnTo>
                    <a:pt x="735076" y="1219454"/>
                  </a:lnTo>
                  <a:lnTo>
                    <a:pt x="764413" y="1179576"/>
                  </a:lnTo>
                  <a:lnTo>
                    <a:pt x="799084" y="1146048"/>
                  </a:lnTo>
                  <a:lnTo>
                    <a:pt x="837692" y="1120140"/>
                  </a:lnTo>
                  <a:lnTo>
                    <a:pt x="878078" y="1103884"/>
                  </a:lnTo>
                  <a:lnTo>
                    <a:pt x="932421" y="1097534"/>
                  </a:lnTo>
                  <a:lnTo>
                    <a:pt x="944499" y="1096264"/>
                  </a:lnTo>
                  <a:lnTo>
                    <a:pt x="992251" y="1083183"/>
                  </a:lnTo>
                  <a:lnTo>
                    <a:pt x="1037196" y="1059180"/>
                  </a:lnTo>
                  <a:lnTo>
                    <a:pt x="1077849" y="1026033"/>
                  </a:lnTo>
                  <a:lnTo>
                    <a:pt x="1113155" y="985647"/>
                  </a:lnTo>
                  <a:lnTo>
                    <a:pt x="1141730" y="939292"/>
                  </a:lnTo>
                  <a:lnTo>
                    <a:pt x="1157859" y="901827"/>
                  </a:lnTo>
                  <a:lnTo>
                    <a:pt x="1168908" y="862457"/>
                  </a:lnTo>
                  <a:lnTo>
                    <a:pt x="1172324" y="837057"/>
                  </a:lnTo>
                  <a:lnTo>
                    <a:pt x="1172591" y="833755"/>
                  </a:lnTo>
                  <a:lnTo>
                    <a:pt x="1179169" y="829843"/>
                  </a:lnTo>
                  <a:lnTo>
                    <a:pt x="1185824" y="821118"/>
                  </a:lnTo>
                  <a:lnTo>
                    <a:pt x="1188720" y="810133"/>
                  </a:lnTo>
                  <a:close/>
                </a:path>
                <a:path w="3242309" h="1358900">
                  <a:moveTo>
                    <a:pt x="1303147" y="809498"/>
                  </a:moveTo>
                  <a:lnTo>
                    <a:pt x="1302842" y="807720"/>
                  </a:lnTo>
                  <a:lnTo>
                    <a:pt x="1301267" y="798309"/>
                  </a:lnTo>
                  <a:lnTo>
                    <a:pt x="1295463" y="789000"/>
                  </a:lnTo>
                  <a:lnTo>
                    <a:pt x="1286598" y="782535"/>
                  </a:lnTo>
                  <a:lnTo>
                    <a:pt x="1275588" y="779907"/>
                  </a:lnTo>
                  <a:lnTo>
                    <a:pt x="1264335" y="781786"/>
                  </a:lnTo>
                  <a:lnTo>
                    <a:pt x="1255026" y="787590"/>
                  </a:lnTo>
                  <a:lnTo>
                    <a:pt x="1248600" y="796455"/>
                  </a:lnTo>
                  <a:lnTo>
                    <a:pt x="1245997" y="807466"/>
                  </a:lnTo>
                  <a:lnTo>
                    <a:pt x="1247863" y="818667"/>
                  </a:lnTo>
                  <a:lnTo>
                    <a:pt x="1253667" y="827989"/>
                  </a:lnTo>
                  <a:lnTo>
                    <a:pt x="1258849" y="831761"/>
                  </a:lnTo>
                  <a:lnTo>
                    <a:pt x="1257300" y="859028"/>
                  </a:lnTo>
                  <a:lnTo>
                    <a:pt x="1249299" y="906907"/>
                  </a:lnTo>
                  <a:lnTo>
                    <a:pt x="1236853" y="951865"/>
                  </a:lnTo>
                  <a:lnTo>
                    <a:pt x="1220724" y="991997"/>
                  </a:lnTo>
                  <a:lnTo>
                    <a:pt x="1201928" y="1025525"/>
                  </a:lnTo>
                  <a:lnTo>
                    <a:pt x="1176782" y="1054989"/>
                  </a:lnTo>
                  <a:lnTo>
                    <a:pt x="1143508" y="1069467"/>
                  </a:lnTo>
                  <a:lnTo>
                    <a:pt x="1137412" y="1069848"/>
                  </a:lnTo>
                  <a:lnTo>
                    <a:pt x="1100074" y="1085596"/>
                  </a:lnTo>
                  <a:lnTo>
                    <a:pt x="1063117" y="1126109"/>
                  </a:lnTo>
                  <a:lnTo>
                    <a:pt x="1042149" y="1163193"/>
                  </a:lnTo>
                  <a:lnTo>
                    <a:pt x="1024750" y="1206500"/>
                  </a:lnTo>
                  <a:lnTo>
                    <a:pt x="1011555" y="1254379"/>
                  </a:lnTo>
                  <a:lnTo>
                    <a:pt x="1008862" y="1272273"/>
                  </a:lnTo>
                  <a:lnTo>
                    <a:pt x="979678" y="1269492"/>
                  </a:lnTo>
                  <a:lnTo>
                    <a:pt x="1014222" y="1358900"/>
                  </a:lnTo>
                  <a:lnTo>
                    <a:pt x="1057313" y="1289939"/>
                  </a:lnTo>
                  <a:lnTo>
                    <a:pt x="1065022" y="1277620"/>
                  </a:lnTo>
                  <a:lnTo>
                    <a:pt x="1037234" y="1274978"/>
                  </a:lnTo>
                  <a:lnTo>
                    <a:pt x="1039241" y="1261364"/>
                  </a:lnTo>
                  <a:lnTo>
                    <a:pt x="1044956" y="1238377"/>
                  </a:lnTo>
                  <a:lnTo>
                    <a:pt x="1059180" y="1195578"/>
                  </a:lnTo>
                  <a:lnTo>
                    <a:pt x="1076579" y="1158621"/>
                  </a:lnTo>
                  <a:lnTo>
                    <a:pt x="1101471" y="1123188"/>
                  </a:lnTo>
                  <a:lnTo>
                    <a:pt x="1135126" y="1099312"/>
                  </a:lnTo>
                  <a:lnTo>
                    <a:pt x="1145286" y="1098042"/>
                  </a:lnTo>
                  <a:lnTo>
                    <a:pt x="1153414" y="1097407"/>
                  </a:lnTo>
                  <a:lnTo>
                    <a:pt x="1189609" y="1081278"/>
                  </a:lnTo>
                  <a:lnTo>
                    <a:pt x="1226312" y="1040384"/>
                  </a:lnTo>
                  <a:lnTo>
                    <a:pt x="1247013" y="1003427"/>
                  </a:lnTo>
                  <a:lnTo>
                    <a:pt x="1264158" y="960247"/>
                  </a:lnTo>
                  <a:lnTo>
                    <a:pt x="1277493" y="912241"/>
                  </a:lnTo>
                  <a:lnTo>
                    <a:pt x="1285875" y="860679"/>
                  </a:lnTo>
                  <a:lnTo>
                    <a:pt x="1287208" y="837057"/>
                  </a:lnTo>
                  <a:lnTo>
                    <a:pt x="1287411" y="833513"/>
                  </a:lnTo>
                  <a:lnTo>
                    <a:pt x="1294015" y="829373"/>
                  </a:lnTo>
                  <a:lnTo>
                    <a:pt x="1300467" y="820521"/>
                  </a:lnTo>
                  <a:lnTo>
                    <a:pt x="1303147" y="809498"/>
                  </a:lnTo>
                  <a:close/>
                </a:path>
                <a:path w="3242309" h="1358900">
                  <a:moveTo>
                    <a:pt x="1379943" y="1092352"/>
                  </a:moveTo>
                  <a:lnTo>
                    <a:pt x="1379804" y="1092581"/>
                  </a:lnTo>
                  <a:lnTo>
                    <a:pt x="1379943" y="1092352"/>
                  </a:lnTo>
                  <a:close/>
                </a:path>
                <a:path w="3242309" h="1358900">
                  <a:moveTo>
                    <a:pt x="1417447" y="808736"/>
                  </a:moveTo>
                  <a:lnTo>
                    <a:pt x="1417370" y="808355"/>
                  </a:lnTo>
                  <a:lnTo>
                    <a:pt x="1415351" y="797610"/>
                  </a:lnTo>
                  <a:lnTo>
                    <a:pt x="1409344" y="788466"/>
                  </a:lnTo>
                  <a:lnTo>
                    <a:pt x="1400327" y="782256"/>
                  </a:lnTo>
                  <a:lnTo>
                    <a:pt x="1389253" y="779907"/>
                  </a:lnTo>
                  <a:lnTo>
                    <a:pt x="1379982" y="781697"/>
                  </a:lnTo>
                  <a:lnTo>
                    <a:pt x="1379982" y="1092327"/>
                  </a:lnTo>
                  <a:lnTo>
                    <a:pt x="1379778" y="1092669"/>
                  </a:lnTo>
                  <a:lnTo>
                    <a:pt x="1379220" y="1093724"/>
                  </a:lnTo>
                  <a:lnTo>
                    <a:pt x="1379220" y="1093470"/>
                  </a:lnTo>
                  <a:lnTo>
                    <a:pt x="1379220" y="1093724"/>
                  </a:lnTo>
                  <a:lnTo>
                    <a:pt x="1379753" y="1092669"/>
                  </a:lnTo>
                  <a:lnTo>
                    <a:pt x="1379855" y="1092428"/>
                  </a:lnTo>
                  <a:lnTo>
                    <a:pt x="1379715" y="1092581"/>
                  </a:lnTo>
                  <a:lnTo>
                    <a:pt x="1379778" y="1092428"/>
                  </a:lnTo>
                  <a:lnTo>
                    <a:pt x="1379956" y="1092327"/>
                  </a:lnTo>
                  <a:lnTo>
                    <a:pt x="1379982" y="781697"/>
                  </a:lnTo>
                  <a:lnTo>
                    <a:pt x="1378064" y="782066"/>
                  </a:lnTo>
                  <a:lnTo>
                    <a:pt x="1368933" y="788123"/>
                  </a:lnTo>
                  <a:lnTo>
                    <a:pt x="1362748" y="797153"/>
                  </a:lnTo>
                  <a:lnTo>
                    <a:pt x="1360424" y="808228"/>
                  </a:lnTo>
                  <a:lnTo>
                    <a:pt x="1362506" y="819365"/>
                  </a:lnTo>
                  <a:lnTo>
                    <a:pt x="1368513" y="828509"/>
                  </a:lnTo>
                  <a:lnTo>
                    <a:pt x="1374406" y="832561"/>
                  </a:lnTo>
                  <a:lnTo>
                    <a:pt x="1374127" y="859917"/>
                  </a:lnTo>
                  <a:lnTo>
                    <a:pt x="1372958" y="909955"/>
                  </a:lnTo>
                  <a:lnTo>
                    <a:pt x="1371092" y="955421"/>
                  </a:lnTo>
                  <a:lnTo>
                    <a:pt x="1368552" y="996823"/>
                  </a:lnTo>
                  <a:lnTo>
                    <a:pt x="1364869" y="1037729"/>
                  </a:lnTo>
                  <a:lnTo>
                    <a:pt x="1364869" y="1070102"/>
                  </a:lnTo>
                  <a:lnTo>
                    <a:pt x="1358760" y="1074902"/>
                  </a:lnTo>
                  <a:lnTo>
                    <a:pt x="1358519" y="1075436"/>
                  </a:lnTo>
                  <a:lnTo>
                    <a:pt x="1358265" y="1075690"/>
                  </a:lnTo>
                  <a:lnTo>
                    <a:pt x="1358569" y="1075182"/>
                  </a:lnTo>
                  <a:lnTo>
                    <a:pt x="1358747" y="1074902"/>
                  </a:lnTo>
                  <a:lnTo>
                    <a:pt x="1358963" y="1074432"/>
                  </a:lnTo>
                  <a:lnTo>
                    <a:pt x="1358785" y="1074839"/>
                  </a:lnTo>
                  <a:lnTo>
                    <a:pt x="1359839" y="1074039"/>
                  </a:lnTo>
                  <a:lnTo>
                    <a:pt x="1364869" y="1070102"/>
                  </a:lnTo>
                  <a:lnTo>
                    <a:pt x="1364869" y="1037729"/>
                  </a:lnTo>
                  <a:lnTo>
                    <a:pt x="1363980" y="1046099"/>
                  </a:lnTo>
                  <a:lnTo>
                    <a:pt x="1363091" y="1052195"/>
                  </a:lnTo>
                  <a:lnTo>
                    <a:pt x="1358138" y="1073658"/>
                  </a:lnTo>
                  <a:lnTo>
                    <a:pt x="1356487" y="1075944"/>
                  </a:lnTo>
                  <a:lnTo>
                    <a:pt x="1355725" y="1077214"/>
                  </a:lnTo>
                  <a:lnTo>
                    <a:pt x="1355217" y="1077849"/>
                  </a:lnTo>
                  <a:lnTo>
                    <a:pt x="1354963" y="1078357"/>
                  </a:lnTo>
                  <a:lnTo>
                    <a:pt x="1354582" y="1078992"/>
                  </a:lnTo>
                  <a:lnTo>
                    <a:pt x="1353693" y="1080897"/>
                  </a:lnTo>
                  <a:lnTo>
                    <a:pt x="1353312" y="1081532"/>
                  </a:lnTo>
                  <a:lnTo>
                    <a:pt x="1353058" y="1082167"/>
                  </a:lnTo>
                  <a:lnTo>
                    <a:pt x="1352804" y="1082929"/>
                  </a:lnTo>
                  <a:lnTo>
                    <a:pt x="1352042" y="1085596"/>
                  </a:lnTo>
                  <a:lnTo>
                    <a:pt x="1350899" y="1089406"/>
                  </a:lnTo>
                  <a:lnTo>
                    <a:pt x="1344422" y="1132967"/>
                  </a:lnTo>
                  <a:lnTo>
                    <a:pt x="1340104" y="1188974"/>
                  </a:lnTo>
                  <a:lnTo>
                    <a:pt x="1337767" y="1234821"/>
                  </a:lnTo>
                  <a:lnTo>
                    <a:pt x="1336586" y="1272971"/>
                  </a:lnTo>
                  <a:lnTo>
                    <a:pt x="1307846" y="1272540"/>
                  </a:lnTo>
                  <a:lnTo>
                    <a:pt x="1349502" y="1358900"/>
                  </a:lnTo>
                  <a:lnTo>
                    <a:pt x="1386332" y="1287780"/>
                  </a:lnTo>
                  <a:lnTo>
                    <a:pt x="1393571" y="1273810"/>
                  </a:lnTo>
                  <a:lnTo>
                    <a:pt x="1365173" y="1273390"/>
                  </a:lnTo>
                  <a:lnTo>
                    <a:pt x="1365504" y="1258443"/>
                  </a:lnTo>
                  <a:lnTo>
                    <a:pt x="1366443" y="1233551"/>
                  </a:lnTo>
                  <a:lnTo>
                    <a:pt x="1368780" y="1188974"/>
                  </a:lnTo>
                  <a:lnTo>
                    <a:pt x="1372870" y="1136142"/>
                  </a:lnTo>
                  <a:lnTo>
                    <a:pt x="1375283" y="1115441"/>
                  </a:lnTo>
                  <a:lnTo>
                    <a:pt x="1376045" y="1109599"/>
                  </a:lnTo>
                  <a:lnTo>
                    <a:pt x="1376807" y="1104900"/>
                  </a:lnTo>
                  <a:lnTo>
                    <a:pt x="1377823" y="1100328"/>
                  </a:lnTo>
                  <a:lnTo>
                    <a:pt x="1378280" y="1097407"/>
                  </a:lnTo>
                  <a:lnTo>
                    <a:pt x="1378369" y="1097026"/>
                  </a:lnTo>
                  <a:lnTo>
                    <a:pt x="1379054" y="1094867"/>
                  </a:lnTo>
                  <a:lnTo>
                    <a:pt x="1380363" y="1093851"/>
                  </a:lnTo>
                  <a:lnTo>
                    <a:pt x="1381379" y="1092327"/>
                  </a:lnTo>
                  <a:lnTo>
                    <a:pt x="1381709" y="1091819"/>
                  </a:lnTo>
                  <a:lnTo>
                    <a:pt x="1381798" y="1091692"/>
                  </a:lnTo>
                  <a:lnTo>
                    <a:pt x="1382776" y="1090295"/>
                  </a:lnTo>
                  <a:lnTo>
                    <a:pt x="1383157" y="1089660"/>
                  </a:lnTo>
                  <a:lnTo>
                    <a:pt x="1383538" y="1089152"/>
                  </a:lnTo>
                  <a:lnTo>
                    <a:pt x="1383792" y="1088517"/>
                  </a:lnTo>
                  <a:lnTo>
                    <a:pt x="1392428" y="1049274"/>
                  </a:lnTo>
                  <a:lnTo>
                    <a:pt x="1397127" y="998601"/>
                  </a:lnTo>
                  <a:lnTo>
                    <a:pt x="1399603" y="955421"/>
                  </a:lnTo>
                  <a:lnTo>
                    <a:pt x="1401470" y="909066"/>
                  </a:lnTo>
                  <a:lnTo>
                    <a:pt x="1402715" y="859663"/>
                  </a:lnTo>
                  <a:lnTo>
                    <a:pt x="1402930" y="837057"/>
                  </a:lnTo>
                  <a:lnTo>
                    <a:pt x="1402981" y="832802"/>
                  </a:lnTo>
                  <a:lnTo>
                    <a:pt x="1408938" y="828852"/>
                  </a:lnTo>
                  <a:lnTo>
                    <a:pt x="1415110" y="819823"/>
                  </a:lnTo>
                  <a:lnTo>
                    <a:pt x="1417447" y="808736"/>
                  </a:lnTo>
                  <a:close/>
                </a:path>
                <a:path w="3242309" h="1358900">
                  <a:moveTo>
                    <a:pt x="1610080" y="1075194"/>
                  </a:moveTo>
                  <a:close/>
                </a:path>
                <a:path w="3242309" h="1358900">
                  <a:moveTo>
                    <a:pt x="1610233" y="1075817"/>
                  </a:moveTo>
                  <a:lnTo>
                    <a:pt x="1610004" y="1075194"/>
                  </a:lnTo>
                  <a:lnTo>
                    <a:pt x="1609864" y="1075004"/>
                  </a:lnTo>
                  <a:lnTo>
                    <a:pt x="1610233" y="1075817"/>
                  </a:lnTo>
                  <a:close/>
                </a:path>
                <a:path w="3242309" h="1358900">
                  <a:moveTo>
                    <a:pt x="1660652" y="1272540"/>
                  </a:moveTo>
                  <a:lnTo>
                    <a:pt x="1631962" y="1272971"/>
                  </a:lnTo>
                  <a:lnTo>
                    <a:pt x="1631569" y="1257300"/>
                  </a:lnTo>
                  <a:lnTo>
                    <a:pt x="1630807" y="1233551"/>
                  </a:lnTo>
                  <a:lnTo>
                    <a:pt x="1628521" y="1188974"/>
                  </a:lnTo>
                  <a:lnTo>
                    <a:pt x="1625727" y="1149858"/>
                  </a:lnTo>
                  <a:lnTo>
                    <a:pt x="1621536" y="1111377"/>
                  </a:lnTo>
                  <a:lnTo>
                    <a:pt x="1619364" y="1097407"/>
                  </a:lnTo>
                  <a:lnTo>
                    <a:pt x="1618742" y="1094105"/>
                  </a:lnTo>
                  <a:lnTo>
                    <a:pt x="1618208" y="1091819"/>
                  </a:lnTo>
                  <a:lnTo>
                    <a:pt x="1617726" y="1089660"/>
                  </a:lnTo>
                  <a:lnTo>
                    <a:pt x="1616456" y="1085088"/>
                  </a:lnTo>
                  <a:lnTo>
                    <a:pt x="1614932" y="1080897"/>
                  </a:lnTo>
                  <a:lnTo>
                    <a:pt x="1613916" y="1078992"/>
                  </a:lnTo>
                  <a:lnTo>
                    <a:pt x="1613662" y="1078357"/>
                  </a:lnTo>
                  <a:lnTo>
                    <a:pt x="1613281" y="1077849"/>
                  </a:lnTo>
                  <a:lnTo>
                    <a:pt x="1612900" y="1077214"/>
                  </a:lnTo>
                  <a:lnTo>
                    <a:pt x="1611922" y="1075817"/>
                  </a:lnTo>
                  <a:lnTo>
                    <a:pt x="1611833" y="1075690"/>
                  </a:lnTo>
                  <a:lnTo>
                    <a:pt x="1610360" y="1075690"/>
                  </a:lnTo>
                  <a:lnTo>
                    <a:pt x="1610233" y="1075817"/>
                  </a:lnTo>
                  <a:lnTo>
                    <a:pt x="1609839" y="1074991"/>
                  </a:lnTo>
                  <a:lnTo>
                    <a:pt x="1609750" y="1074750"/>
                  </a:lnTo>
                  <a:lnTo>
                    <a:pt x="1609852" y="1074953"/>
                  </a:lnTo>
                  <a:lnTo>
                    <a:pt x="1609966" y="1075080"/>
                  </a:lnTo>
                  <a:lnTo>
                    <a:pt x="1609928" y="1074953"/>
                  </a:lnTo>
                  <a:lnTo>
                    <a:pt x="1610042" y="1075118"/>
                  </a:lnTo>
                  <a:lnTo>
                    <a:pt x="1609852" y="1074750"/>
                  </a:lnTo>
                  <a:lnTo>
                    <a:pt x="1610106" y="1075182"/>
                  </a:lnTo>
                  <a:lnTo>
                    <a:pt x="1611503" y="1075194"/>
                  </a:lnTo>
                  <a:lnTo>
                    <a:pt x="1610487" y="1073658"/>
                  </a:lnTo>
                  <a:lnTo>
                    <a:pt x="1609128" y="1072616"/>
                  </a:lnTo>
                  <a:lnTo>
                    <a:pt x="1608709" y="1071245"/>
                  </a:lnTo>
                  <a:lnTo>
                    <a:pt x="1608480" y="1070102"/>
                  </a:lnTo>
                  <a:lnTo>
                    <a:pt x="1607947" y="1067308"/>
                  </a:lnTo>
                  <a:lnTo>
                    <a:pt x="1607058" y="1063244"/>
                  </a:lnTo>
                  <a:lnTo>
                    <a:pt x="1601470" y="1015111"/>
                  </a:lnTo>
                  <a:lnTo>
                    <a:pt x="1598803" y="976884"/>
                  </a:lnTo>
                  <a:lnTo>
                    <a:pt x="1596517" y="932815"/>
                  </a:lnTo>
                  <a:lnTo>
                    <a:pt x="1594866" y="884682"/>
                  </a:lnTo>
                  <a:lnTo>
                    <a:pt x="1594129" y="837057"/>
                  </a:lnTo>
                  <a:lnTo>
                    <a:pt x="1594078" y="832573"/>
                  </a:lnTo>
                  <a:lnTo>
                    <a:pt x="1599984" y="828509"/>
                  </a:lnTo>
                  <a:lnTo>
                    <a:pt x="1606042" y="819365"/>
                  </a:lnTo>
                  <a:lnTo>
                    <a:pt x="1608175" y="808355"/>
                  </a:lnTo>
                  <a:lnTo>
                    <a:pt x="1608201" y="808228"/>
                  </a:lnTo>
                  <a:lnTo>
                    <a:pt x="1605851" y="797153"/>
                  </a:lnTo>
                  <a:lnTo>
                    <a:pt x="1599641" y="788123"/>
                  </a:lnTo>
                  <a:lnTo>
                    <a:pt x="1590497" y="782066"/>
                  </a:lnTo>
                  <a:lnTo>
                    <a:pt x="1589951" y="781964"/>
                  </a:lnTo>
                  <a:lnTo>
                    <a:pt x="1589951" y="1093470"/>
                  </a:lnTo>
                  <a:lnTo>
                    <a:pt x="1589405" y="1093470"/>
                  </a:lnTo>
                  <a:lnTo>
                    <a:pt x="1589278" y="1093724"/>
                  </a:lnTo>
                  <a:lnTo>
                    <a:pt x="1588782" y="1092682"/>
                  </a:lnTo>
                  <a:lnTo>
                    <a:pt x="1589951" y="1093470"/>
                  </a:lnTo>
                  <a:lnTo>
                    <a:pt x="1589951" y="781964"/>
                  </a:lnTo>
                  <a:lnTo>
                    <a:pt x="1553197" y="797610"/>
                  </a:lnTo>
                  <a:lnTo>
                    <a:pt x="1551051" y="808736"/>
                  </a:lnTo>
                  <a:lnTo>
                    <a:pt x="1553387" y="819823"/>
                  </a:lnTo>
                  <a:lnTo>
                    <a:pt x="1559598" y="828852"/>
                  </a:lnTo>
                  <a:lnTo>
                    <a:pt x="1565579" y="832815"/>
                  </a:lnTo>
                  <a:lnTo>
                    <a:pt x="1565783" y="859917"/>
                  </a:lnTo>
                  <a:lnTo>
                    <a:pt x="1567053" y="909955"/>
                  </a:lnTo>
                  <a:lnTo>
                    <a:pt x="1568958" y="956691"/>
                  </a:lnTo>
                  <a:lnTo>
                    <a:pt x="1571498" y="998728"/>
                  </a:lnTo>
                  <a:lnTo>
                    <a:pt x="1576197" y="1049274"/>
                  </a:lnTo>
                  <a:lnTo>
                    <a:pt x="1583817" y="1086612"/>
                  </a:lnTo>
                  <a:lnTo>
                    <a:pt x="1584706" y="1088517"/>
                  </a:lnTo>
                  <a:lnTo>
                    <a:pt x="1585087" y="1089152"/>
                  </a:lnTo>
                  <a:lnTo>
                    <a:pt x="1585341" y="1089660"/>
                  </a:lnTo>
                  <a:lnTo>
                    <a:pt x="1585722" y="1090295"/>
                  </a:lnTo>
                  <a:lnTo>
                    <a:pt x="1588262" y="1093851"/>
                  </a:lnTo>
                  <a:lnTo>
                    <a:pt x="1589709" y="1095057"/>
                  </a:lnTo>
                  <a:lnTo>
                    <a:pt x="1590040" y="1096899"/>
                  </a:lnTo>
                  <a:lnTo>
                    <a:pt x="1595755" y="1136142"/>
                  </a:lnTo>
                  <a:lnTo>
                    <a:pt x="1599946" y="1190752"/>
                  </a:lnTo>
                  <a:lnTo>
                    <a:pt x="1602232" y="1234821"/>
                  </a:lnTo>
                  <a:lnTo>
                    <a:pt x="1603438" y="1273390"/>
                  </a:lnTo>
                  <a:lnTo>
                    <a:pt x="1574927" y="1273810"/>
                  </a:lnTo>
                  <a:lnTo>
                    <a:pt x="1618996" y="1358900"/>
                  </a:lnTo>
                  <a:lnTo>
                    <a:pt x="1653298" y="1287780"/>
                  </a:lnTo>
                  <a:lnTo>
                    <a:pt x="1660652" y="1272540"/>
                  </a:lnTo>
                  <a:close/>
                </a:path>
                <a:path w="3242309" h="1358900">
                  <a:moveTo>
                    <a:pt x="1988693" y="1269492"/>
                  </a:moveTo>
                  <a:lnTo>
                    <a:pt x="1959546" y="1272311"/>
                  </a:lnTo>
                  <a:lnTo>
                    <a:pt x="1956943" y="1254506"/>
                  </a:lnTo>
                  <a:lnTo>
                    <a:pt x="1950847" y="1229995"/>
                  </a:lnTo>
                  <a:lnTo>
                    <a:pt x="1935480" y="1184148"/>
                  </a:lnTo>
                  <a:lnTo>
                    <a:pt x="1916176" y="1143762"/>
                  </a:lnTo>
                  <a:lnTo>
                    <a:pt x="1893951" y="1110615"/>
                  </a:lnTo>
                  <a:lnTo>
                    <a:pt x="1861312" y="1080770"/>
                  </a:lnTo>
                  <a:lnTo>
                    <a:pt x="1820926" y="1069340"/>
                  </a:lnTo>
                  <a:lnTo>
                    <a:pt x="1816227" y="1068451"/>
                  </a:lnTo>
                  <a:lnTo>
                    <a:pt x="1781429" y="1044829"/>
                  </a:lnTo>
                  <a:lnTo>
                    <a:pt x="1756791" y="1009650"/>
                  </a:lnTo>
                  <a:lnTo>
                    <a:pt x="1739265" y="972693"/>
                  </a:lnTo>
                  <a:lnTo>
                    <a:pt x="1724914" y="930021"/>
                  </a:lnTo>
                  <a:lnTo>
                    <a:pt x="1714500" y="883031"/>
                  </a:lnTo>
                  <a:lnTo>
                    <a:pt x="1709889" y="837057"/>
                  </a:lnTo>
                  <a:lnTo>
                    <a:pt x="1709572" y="831799"/>
                  </a:lnTo>
                  <a:lnTo>
                    <a:pt x="1714817" y="827989"/>
                  </a:lnTo>
                  <a:lnTo>
                    <a:pt x="1720621" y="818667"/>
                  </a:lnTo>
                  <a:lnTo>
                    <a:pt x="1722450" y="807720"/>
                  </a:lnTo>
                  <a:lnTo>
                    <a:pt x="1722501" y="807466"/>
                  </a:lnTo>
                  <a:lnTo>
                    <a:pt x="1719872" y="796455"/>
                  </a:lnTo>
                  <a:lnTo>
                    <a:pt x="1713420" y="787590"/>
                  </a:lnTo>
                  <a:lnTo>
                    <a:pt x="1704098" y="781786"/>
                  </a:lnTo>
                  <a:lnTo>
                    <a:pt x="1692910" y="779907"/>
                  </a:lnTo>
                  <a:lnTo>
                    <a:pt x="1681886" y="782535"/>
                  </a:lnTo>
                  <a:lnTo>
                    <a:pt x="1673034" y="789000"/>
                  </a:lnTo>
                  <a:lnTo>
                    <a:pt x="1667217" y="798309"/>
                  </a:lnTo>
                  <a:lnTo>
                    <a:pt x="1665351" y="809498"/>
                  </a:lnTo>
                  <a:lnTo>
                    <a:pt x="1667967" y="820521"/>
                  </a:lnTo>
                  <a:lnTo>
                    <a:pt x="1674431" y="829373"/>
                  </a:lnTo>
                  <a:lnTo>
                    <a:pt x="1681073" y="833526"/>
                  </a:lnTo>
                  <a:lnTo>
                    <a:pt x="1682623" y="860679"/>
                  </a:lnTo>
                  <a:lnTo>
                    <a:pt x="1691132" y="912241"/>
                  </a:lnTo>
                  <a:lnTo>
                    <a:pt x="1704213" y="960247"/>
                  </a:lnTo>
                  <a:lnTo>
                    <a:pt x="1721485" y="1003427"/>
                  </a:lnTo>
                  <a:lnTo>
                    <a:pt x="1742059" y="1040384"/>
                  </a:lnTo>
                  <a:lnTo>
                    <a:pt x="1772412" y="1075944"/>
                  </a:lnTo>
                  <a:lnTo>
                    <a:pt x="1807718" y="1095756"/>
                  </a:lnTo>
                  <a:lnTo>
                    <a:pt x="1829308" y="1098423"/>
                  </a:lnTo>
                  <a:lnTo>
                    <a:pt x="1833499" y="1099312"/>
                  </a:lnTo>
                  <a:lnTo>
                    <a:pt x="1867154" y="1123188"/>
                  </a:lnTo>
                  <a:lnTo>
                    <a:pt x="1891919" y="1158621"/>
                  </a:lnTo>
                  <a:lnTo>
                    <a:pt x="1909191" y="1195578"/>
                  </a:lnTo>
                  <a:lnTo>
                    <a:pt x="1923542" y="1238377"/>
                  </a:lnTo>
                  <a:lnTo>
                    <a:pt x="1931136" y="1275067"/>
                  </a:lnTo>
                  <a:lnTo>
                    <a:pt x="1903349" y="1277747"/>
                  </a:lnTo>
                  <a:lnTo>
                    <a:pt x="1954276" y="1358900"/>
                  </a:lnTo>
                  <a:lnTo>
                    <a:pt x="1980819" y="1289939"/>
                  </a:lnTo>
                  <a:lnTo>
                    <a:pt x="1988693" y="1269492"/>
                  </a:lnTo>
                  <a:close/>
                </a:path>
                <a:path w="3242309" h="1358900">
                  <a:moveTo>
                    <a:pt x="2288552" y="1272133"/>
                  </a:moveTo>
                  <a:lnTo>
                    <a:pt x="2270379" y="1227201"/>
                  </a:lnTo>
                  <a:lnTo>
                    <a:pt x="2241677" y="1180973"/>
                  </a:lnTo>
                  <a:lnTo>
                    <a:pt x="2206244" y="1140460"/>
                  </a:lnTo>
                  <a:lnTo>
                    <a:pt x="2165731" y="1107821"/>
                  </a:lnTo>
                  <a:lnTo>
                    <a:pt x="2132330" y="1088898"/>
                  </a:lnTo>
                  <a:lnTo>
                    <a:pt x="2085086" y="1073150"/>
                  </a:lnTo>
                  <a:lnTo>
                    <a:pt x="2039112" y="1069213"/>
                  </a:lnTo>
                  <a:lnTo>
                    <a:pt x="2028698" y="1068070"/>
                  </a:lnTo>
                  <a:lnTo>
                    <a:pt x="1987677" y="1057021"/>
                  </a:lnTo>
                  <a:lnTo>
                    <a:pt x="1948180" y="1036193"/>
                  </a:lnTo>
                  <a:lnTo>
                    <a:pt x="1911477" y="1006348"/>
                  </a:lnTo>
                  <a:lnTo>
                    <a:pt x="1879092" y="969645"/>
                  </a:lnTo>
                  <a:lnTo>
                    <a:pt x="1852803" y="927354"/>
                  </a:lnTo>
                  <a:lnTo>
                    <a:pt x="1833880" y="881126"/>
                  </a:lnTo>
                  <a:lnTo>
                    <a:pt x="1824786" y="837057"/>
                  </a:lnTo>
                  <a:lnTo>
                    <a:pt x="1824355" y="831481"/>
                  </a:lnTo>
                  <a:lnTo>
                    <a:pt x="1829638" y="827405"/>
                  </a:lnTo>
                  <a:lnTo>
                    <a:pt x="1835200" y="817956"/>
                  </a:lnTo>
                  <a:lnTo>
                    <a:pt x="1836699" y="807339"/>
                  </a:lnTo>
                  <a:lnTo>
                    <a:pt x="1836801" y="806704"/>
                  </a:lnTo>
                  <a:lnTo>
                    <a:pt x="1833841" y="795756"/>
                  </a:lnTo>
                  <a:lnTo>
                    <a:pt x="1827149" y="787069"/>
                  </a:lnTo>
                  <a:lnTo>
                    <a:pt x="1817687" y="781507"/>
                  </a:lnTo>
                  <a:lnTo>
                    <a:pt x="1806448" y="779907"/>
                  </a:lnTo>
                  <a:lnTo>
                    <a:pt x="1795487" y="782866"/>
                  </a:lnTo>
                  <a:lnTo>
                    <a:pt x="1786801" y="789559"/>
                  </a:lnTo>
                  <a:lnTo>
                    <a:pt x="1781238" y="799020"/>
                  </a:lnTo>
                  <a:lnTo>
                    <a:pt x="1779651" y="810260"/>
                  </a:lnTo>
                  <a:lnTo>
                    <a:pt x="1782597" y="821220"/>
                  </a:lnTo>
                  <a:lnTo>
                    <a:pt x="1789303" y="829906"/>
                  </a:lnTo>
                  <a:lnTo>
                    <a:pt x="1795907" y="833793"/>
                  </a:lnTo>
                  <a:lnTo>
                    <a:pt x="1797050" y="848233"/>
                  </a:lnTo>
                  <a:lnTo>
                    <a:pt x="1806321" y="888873"/>
                  </a:lnTo>
                  <a:lnTo>
                    <a:pt x="1826895" y="939292"/>
                  </a:lnTo>
                  <a:lnTo>
                    <a:pt x="1855470" y="985647"/>
                  </a:lnTo>
                  <a:lnTo>
                    <a:pt x="1890776" y="1026033"/>
                  </a:lnTo>
                  <a:lnTo>
                    <a:pt x="1931289" y="1059180"/>
                  </a:lnTo>
                  <a:lnTo>
                    <a:pt x="1964817" y="1078230"/>
                  </a:lnTo>
                  <a:lnTo>
                    <a:pt x="2011934" y="1094105"/>
                  </a:lnTo>
                  <a:lnTo>
                    <a:pt x="2059686" y="1098423"/>
                  </a:lnTo>
                  <a:lnTo>
                    <a:pt x="2069973" y="1099566"/>
                  </a:lnTo>
                  <a:lnTo>
                    <a:pt x="2110740" y="1110742"/>
                  </a:lnTo>
                  <a:lnTo>
                    <a:pt x="2150491" y="1131951"/>
                  </a:lnTo>
                  <a:lnTo>
                    <a:pt x="2187321" y="1161923"/>
                  </a:lnTo>
                  <a:lnTo>
                    <a:pt x="2219325" y="1198753"/>
                  </a:lnTo>
                  <a:lnTo>
                    <a:pt x="2245487" y="1241171"/>
                  </a:lnTo>
                  <a:lnTo>
                    <a:pt x="2260384" y="1276959"/>
                  </a:lnTo>
                  <a:lnTo>
                    <a:pt x="2270569" y="1275207"/>
                  </a:lnTo>
                  <a:lnTo>
                    <a:pt x="2283155" y="1273048"/>
                  </a:lnTo>
                  <a:lnTo>
                    <a:pt x="2288552" y="1272133"/>
                  </a:lnTo>
                  <a:close/>
                </a:path>
                <a:path w="3242309" h="1358900">
                  <a:moveTo>
                    <a:pt x="2317242" y="1267206"/>
                  </a:moveTo>
                  <a:lnTo>
                    <a:pt x="2288552" y="1272133"/>
                  </a:lnTo>
                  <a:lnTo>
                    <a:pt x="2260384" y="1276959"/>
                  </a:lnTo>
                  <a:lnTo>
                    <a:pt x="2232787" y="1281684"/>
                  </a:lnTo>
                  <a:lnTo>
                    <a:pt x="2289556" y="1358900"/>
                  </a:lnTo>
                  <a:lnTo>
                    <a:pt x="2309914" y="1291463"/>
                  </a:lnTo>
                  <a:lnTo>
                    <a:pt x="2317242" y="1267206"/>
                  </a:lnTo>
                  <a:close/>
                </a:path>
                <a:path w="3242309" h="1358900">
                  <a:moveTo>
                    <a:pt x="2555367" y="1272171"/>
                  </a:moveTo>
                  <a:lnTo>
                    <a:pt x="2553970" y="1266571"/>
                  </a:lnTo>
                  <a:lnTo>
                    <a:pt x="2553843" y="1265809"/>
                  </a:lnTo>
                  <a:lnTo>
                    <a:pt x="2553462" y="1265047"/>
                  </a:lnTo>
                  <a:lnTo>
                    <a:pt x="2534031" y="1226312"/>
                  </a:lnTo>
                  <a:lnTo>
                    <a:pt x="2500503" y="1180084"/>
                  </a:lnTo>
                  <a:lnTo>
                    <a:pt x="2459482" y="1139825"/>
                  </a:lnTo>
                  <a:lnTo>
                    <a:pt x="2412619" y="1107313"/>
                  </a:lnTo>
                  <a:lnTo>
                    <a:pt x="2374138" y="1088644"/>
                  </a:lnTo>
                  <a:lnTo>
                    <a:pt x="2333879" y="1075944"/>
                  </a:lnTo>
                  <a:lnTo>
                    <a:pt x="2292350" y="1069848"/>
                  </a:lnTo>
                  <a:lnTo>
                    <a:pt x="2266950" y="1069213"/>
                  </a:lnTo>
                  <a:lnTo>
                    <a:pt x="2254631" y="1067943"/>
                  </a:lnTo>
                  <a:lnTo>
                    <a:pt x="2205863" y="1056767"/>
                  </a:lnTo>
                  <a:lnTo>
                    <a:pt x="2170557" y="1041527"/>
                  </a:lnTo>
                  <a:lnTo>
                    <a:pt x="2137283" y="1021588"/>
                  </a:lnTo>
                  <a:lnTo>
                    <a:pt x="2096643" y="987933"/>
                  </a:lnTo>
                  <a:lnTo>
                    <a:pt x="2062353" y="948182"/>
                  </a:lnTo>
                  <a:lnTo>
                    <a:pt x="2041652" y="915162"/>
                  </a:lnTo>
                  <a:lnTo>
                    <a:pt x="2022221" y="868807"/>
                  </a:lnTo>
                  <a:lnTo>
                    <a:pt x="2015794" y="836930"/>
                  </a:lnTo>
                  <a:lnTo>
                    <a:pt x="2015236" y="831176"/>
                  </a:lnTo>
                  <a:lnTo>
                    <a:pt x="2020290" y="827227"/>
                  </a:lnTo>
                  <a:lnTo>
                    <a:pt x="2025738" y="817714"/>
                  </a:lnTo>
                  <a:lnTo>
                    <a:pt x="2027085" y="807085"/>
                  </a:lnTo>
                  <a:lnTo>
                    <a:pt x="2027174" y="806450"/>
                  </a:lnTo>
                  <a:lnTo>
                    <a:pt x="2024189" y="795528"/>
                  </a:lnTo>
                  <a:lnTo>
                    <a:pt x="2017458" y="786917"/>
                  </a:lnTo>
                  <a:lnTo>
                    <a:pt x="2007946" y="781469"/>
                  </a:lnTo>
                  <a:lnTo>
                    <a:pt x="1996694" y="780034"/>
                  </a:lnTo>
                  <a:lnTo>
                    <a:pt x="1985759" y="783018"/>
                  </a:lnTo>
                  <a:lnTo>
                    <a:pt x="1977148" y="789749"/>
                  </a:lnTo>
                  <a:lnTo>
                    <a:pt x="1971700" y="799261"/>
                  </a:lnTo>
                  <a:lnTo>
                    <a:pt x="1970278" y="810514"/>
                  </a:lnTo>
                  <a:lnTo>
                    <a:pt x="1973249" y="821448"/>
                  </a:lnTo>
                  <a:lnTo>
                    <a:pt x="1979993" y="830059"/>
                  </a:lnTo>
                  <a:lnTo>
                    <a:pt x="1986711" y="833920"/>
                  </a:lnTo>
                  <a:lnTo>
                    <a:pt x="1988058" y="848360"/>
                  </a:lnTo>
                  <a:lnTo>
                    <a:pt x="1998980" y="889381"/>
                  </a:lnTo>
                  <a:lnTo>
                    <a:pt x="2015998" y="927989"/>
                  </a:lnTo>
                  <a:lnTo>
                    <a:pt x="2038477" y="963930"/>
                  </a:lnTo>
                  <a:lnTo>
                    <a:pt x="2075815" y="1007491"/>
                  </a:lnTo>
                  <a:lnTo>
                    <a:pt x="2120011" y="1044321"/>
                  </a:lnTo>
                  <a:lnTo>
                    <a:pt x="2156841" y="1066673"/>
                  </a:lnTo>
                  <a:lnTo>
                    <a:pt x="2195957" y="1083564"/>
                  </a:lnTo>
                  <a:lnTo>
                    <a:pt x="2236597" y="1094232"/>
                  </a:lnTo>
                  <a:lnTo>
                    <a:pt x="2291461" y="1098423"/>
                  </a:lnTo>
                  <a:lnTo>
                    <a:pt x="2303653" y="1099566"/>
                  </a:lnTo>
                  <a:lnTo>
                    <a:pt x="2352167" y="1110996"/>
                  </a:lnTo>
                  <a:lnTo>
                    <a:pt x="2387473" y="1126236"/>
                  </a:lnTo>
                  <a:lnTo>
                    <a:pt x="2421255" y="1146556"/>
                  </a:lnTo>
                  <a:lnTo>
                    <a:pt x="2461641" y="1180338"/>
                  </a:lnTo>
                  <a:lnTo>
                    <a:pt x="2495804" y="1220216"/>
                  </a:lnTo>
                  <a:lnTo>
                    <a:pt x="2516251" y="1252982"/>
                  </a:lnTo>
                  <a:lnTo>
                    <a:pt x="2527325" y="1277759"/>
                  </a:lnTo>
                  <a:lnTo>
                    <a:pt x="2536926" y="1275842"/>
                  </a:lnTo>
                  <a:lnTo>
                    <a:pt x="2548394" y="1273556"/>
                  </a:lnTo>
                  <a:lnTo>
                    <a:pt x="2555367" y="1272171"/>
                  </a:lnTo>
                  <a:close/>
                </a:path>
                <a:path w="3242309" h="1358900">
                  <a:moveTo>
                    <a:pt x="2584069" y="1266444"/>
                  </a:moveTo>
                  <a:lnTo>
                    <a:pt x="2555367" y="1272171"/>
                  </a:lnTo>
                  <a:lnTo>
                    <a:pt x="2527325" y="1277759"/>
                  </a:lnTo>
                  <a:lnTo>
                    <a:pt x="2499995" y="1283208"/>
                  </a:lnTo>
                  <a:lnTo>
                    <a:pt x="2558796" y="1358900"/>
                  </a:lnTo>
                  <a:lnTo>
                    <a:pt x="2576982" y="1292352"/>
                  </a:lnTo>
                  <a:lnTo>
                    <a:pt x="2584069" y="1266444"/>
                  </a:lnTo>
                  <a:close/>
                </a:path>
                <a:path w="3242309" h="1358900">
                  <a:moveTo>
                    <a:pt x="2965704" y="386334"/>
                  </a:moveTo>
                  <a:lnTo>
                    <a:pt x="2579370" y="0"/>
                  </a:lnTo>
                  <a:lnTo>
                    <a:pt x="2579370" y="193167"/>
                  </a:lnTo>
                  <a:lnTo>
                    <a:pt x="0" y="193167"/>
                  </a:lnTo>
                  <a:lnTo>
                    <a:pt x="0" y="579513"/>
                  </a:lnTo>
                  <a:lnTo>
                    <a:pt x="2579370" y="579513"/>
                  </a:lnTo>
                  <a:lnTo>
                    <a:pt x="2579370" y="772668"/>
                  </a:lnTo>
                  <a:lnTo>
                    <a:pt x="2965704" y="386334"/>
                  </a:lnTo>
                  <a:close/>
                </a:path>
                <a:path w="3242309" h="1358900">
                  <a:moveTo>
                    <a:pt x="3241802" y="1263904"/>
                  </a:moveTo>
                  <a:lnTo>
                    <a:pt x="3213379" y="1273708"/>
                  </a:lnTo>
                  <a:lnTo>
                    <a:pt x="3197974" y="1279017"/>
                  </a:lnTo>
                  <a:lnTo>
                    <a:pt x="3206064" y="1276223"/>
                  </a:lnTo>
                  <a:lnTo>
                    <a:pt x="3213379" y="1273708"/>
                  </a:lnTo>
                  <a:lnTo>
                    <a:pt x="3208782" y="1263904"/>
                  </a:lnTo>
                  <a:lnTo>
                    <a:pt x="3172968" y="1223518"/>
                  </a:lnTo>
                  <a:lnTo>
                    <a:pt x="3130042" y="1188593"/>
                  </a:lnTo>
                  <a:lnTo>
                    <a:pt x="3097022" y="1167130"/>
                  </a:lnTo>
                  <a:lnTo>
                    <a:pt x="3060954" y="1147445"/>
                  </a:lnTo>
                  <a:lnTo>
                    <a:pt x="3022092" y="1129411"/>
                  </a:lnTo>
                  <a:lnTo>
                    <a:pt x="2959608" y="1106170"/>
                  </a:lnTo>
                  <a:lnTo>
                    <a:pt x="2915539" y="1093470"/>
                  </a:lnTo>
                  <a:lnTo>
                    <a:pt x="2870073" y="1083310"/>
                  </a:lnTo>
                  <a:lnTo>
                    <a:pt x="2823337" y="1075690"/>
                  </a:lnTo>
                  <a:lnTo>
                    <a:pt x="2775839" y="1071118"/>
                  </a:lnTo>
                  <a:lnTo>
                    <a:pt x="2705481" y="1069086"/>
                  </a:lnTo>
                  <a:lnTo>
                    <a:pt x="2682494" y="1067943"/>
                  </a:lnTo>
                  <a:lnTo>
                    <a:pt x="2636901" y="1063371"/>
                  </a:lnTo>
                  <a:lnTo>
                    <a:pt x="2591943" y="1056132"/>
                  </a:lnTo>
                  <a:lnTo>
                    <a:pt x="2548128" y="1046353"/>
                  </a:lnTo>
                  <a:lnTo>
                    <a:pt x="2505837" y="1034161"/>
                  </a:lnTo>
                  <a:lnTo>
                    <a:pt x="2465197" y="1019810"/>
                  </a:lnTo>
                  <a:lnTo>
                    <a:pt x="2426716" y="1003427"/>
                  </a:lnTo>
                  <a:lnTo>
                    <a:pt x="2391029" y="985393"/>
                  </a:lnTo>
                  <a:lnTo>
                    <a:pt x="2358263" y="965835"/>
                  </a:lnTo>
                  <a:lnTo>
                    <a:pt x="2315337" y="934085"/>
                  </a:lnTo>
                  <a:lnTo>
                    <a:pt x="2281555" y="900684"/>
                  </a:lnTo>
                  <a:lnTo>
                    <a:pt x="2257552" y="866267"/>
                  </a:lnTo>
                  <a:lnTo>
                    <a:pt x="2248039" y="844677"/>
                  </a:lnTo>
                  <a:lnTo>
                    <a:pt x="2247557" y="843445"/>
                  </a:lnTo>
                  <a:lnTo>
                    <a:pt x="2247328" y="842010"/>
                  </a:lnTo>
                  <a:lnTo>
                    <a:pt x="2246465" y="836803"/>
                  </a:lnTo>
                  <a:lnTo>
                    <a:pt x="2245334" y="829970"/>
                  </a:lnTo>
                  <a:lnTo>
                    <a:pt x="2249881" y="826020"/>
                  </a:lnTo>
                  <a:lnTo>
                    <a:pt x="2254821" y="816229"/>
                  </a:lnTo>
                  <a:lnTo>
                    <a:pt x="2255545" y="806196"/>
                  </a:lnTo>
                  <a:lnTo>
                    <a:pt x="2255647" y="804926"/>
                  </a:lnTo>
                  <a:lnTo>
                    <a:pt x="2252053" y="794181"/>
                  </a:lnTo>
                  <a:lnTo>
                    <a:pt x="2244852" y="785926"/>
                  </a:lnTo>
                  <a:lnTo>
                    <a:pt x="2235073" y="780986"/>
                  </a:lnTo>
                  <a:lnTo>
                    <a:pt x="2223770" y="780161"/>
                  </a:lnTo>
                  <a:lnTo>
                    <a:pt x="2213013" y="783755"/>
                  </a:lnTo>
                  <a:lnTo>
                    <a:pt x="2204758" y="790956"/>
                  </a:lnTo>
                  <a:lnTo>
                    <a:pt x="2199817" y="800735"/>
                  </a:lnTo>
                  <a:lnTo>
                    <a:pt x="2199005" y="812038"/>
                  </a:lnTo>
                  <a:lnTo>
                    <a:pt x="2202586" y="822794"/>
                  </a:lnTo>
                  <a:lnTo>
                    <a:pt x="2209800" y="831049"/>
                  </a:lnTo>
                  <a:lnTo>
                    <a:pt x="2217166" y="834783"/>
                  </a:lnTo>
                  <a:lnTo>
                    <a:pt x="2219579" y="849376"/>
                  </a:lnTo>
                  <a:lnTo>
                    <a:pt x="2219706" y="850392"/>
                  </a:lnTo>
                  <a:lnTo>
                    <a:pt x="2219960" y="851281"/>
                  </a:lnTo>
                  <a:lnTo>
                    <a:pt x="2220341" y="852170"/>
                  </a:lnTo>
                  <a:lnTo>
                    <a:pt x="2225167" y="864870"/>
                  </a:lnTo>
                  <a:lnTo>
                    <a:pt x="2248916" y="905510"/>
                  </a:lnTo>
                  <a:lnTo>
                    <a:pt x="2282952" y="943483"/>
                  </a:lnTo>
                  <a:lnTo>
                    <a:pt x="2326005" y="978408"/>
                  </a:lnTo>
                  <a:lnTo>
                    <a:pt x="2359152" y="999998"/>
                  </a:lnTo>
                  <a:lnTo>
                    <a:pt x="2395220" y="1019810"/>
                  </a:lnTo>
                  <a:lnTo>
                    <a:pt x="2434082" y="1037844"/>
                  </a:lnTo>
                  <a:lnTo>
                    <a:pt x="2496312" y="1061085"/>
                  </a:lnTo>
                  <a:lnTo>
                    <a:pt x="2526944" y="1070178"/>
                  </a:lnTo>
                  <a:lnTo>
                    <a:pt x="2522093" y="1069848"/>
                  </a:lnTo>
                  <a:lnTo>
                    <a:pt x="2468499" y="1067943"/>
                  </a:lnTo>
                  <a:lnTo>
                    <a:pt x="2415921" y="1060196"/>
                  </a:lnTo>
                  <a:lnTo>
                    <a:pt x="2364994" y="1046607"/>
                  </a:lnTo>
                  <a:lnTo>
                    <a:pt x="2301113" y="1020445"/>
                  </a:lnTo>
                  <a:lnTo>
                    <a:pt x="2257044" y="995299"/>
                  </a:lnTo>
                  <a:lnTo>
                    <a:pt x="2218182" y="966978"/>
                  </a:lnTo>
                  <a:lnTo>
                    <a:pt x="2185035" y="935355"/>
                  </a:lnTo>
                  <a:lnTo>
                    <a:pt x="2158746" y="902081"/>
                  </a:lnTo>
                  <a:lnTo>
                    <a:pt x="2139950" y="867410"/>
                  </a:lnTo>
                  <a:lnTo>
                    <a:pt x="2132342" y="845185"/>
                  </a:lnTo>
                  <a:lnTo>
                    <a:pt x="2132088" y="844372"/>
                  </a:lnTo>
                  <a:lnTo>
                    <a:pt x="2131923" y="843026"/>
                  </a:lnTo>
                  <a:lnTo>
                    <a:pt x="2131136" y="836930"/>
                  </a:lnTo>
                  <a:lnTo>
                    <a:pt x="2130310" y="830592"/>
                  </a:lnTo>
                  <a:lnTo>
                    <a:pt x="2126678" y="833602"/>
                  </a:lnTo>
                  <a:lnTo>
                    <a:pt x="2130298" y="830592"/>
                  </a:lnTo>
                  <a:lnTo>
                    <a:pt x="2135124" y="826604"/>
                  </a:lnTo>
                  <a:lnTo>
                    <a:pt x="2140318" y="816952"/>
                  </a:lnTo>
                  <a:lnTo>
                    <a:pt x="2141359" y="806704"/>
                  </a:lnTo>
                  <a:lnTo>
                    <a:pt x="2141474" y="805688"/>
                  </a:lnTo>
                  <a:lnTo>
                    <a:pt x="2138134" y="794829"/>
                  </a:lnTo>
                  <a:lnTo>
                    <a:pt x="2131136" y="786384"/>
                  </a:lnTo>
                  <a:lnTo>
                    <a:pt x="2121484" y="781189"/>
                  </a:lnTo>
                  <a:lnTo>
                    <a:pt x="2110232" y="780034"/>
                  </a:lnTo>
                  <a:lnTo>
                    <a:pt x="2099360" y="783374"/>
                  </a:lnTo>
                  <a:lnTo>
                    <a:pt x="2090928" y="790371"/>
                  </a:lnTo>
                  <a:lnTo>
                    <a:pt x="2085721" y="800023"/>
                  </a:lnTo>
                  <a:lnTo>
                    <a:pt x="2084578" y="811276"/>
                  </a:lnTo>
                  <a:lnTo>
                    <a:pt x="2087905" y="822147"/>
                  </a:lnTo>
                  <a:lnTo>
                    <a:pt x="2094915" y="830592"/>
                  </a:lnTo>
                  <a:lnTo>
                    <a:pt x="2101888" y="834351"/>
                  </a:lnTo>
                  <a:lnTo>
                    <a:pt x="2103755" y="848868"/>
                  </a:lnTo>
                  <a:lnTo>
                    <a:pt x="2104009" y="850392"/>
                  </a:lnTo>
                  <a:lnTo>
                    <a:pt x="2104263" y="851154"/>
                  </a:lnTo>
                  <a:lnTo>
                    <a:pt x="2108073" y="863854"/>
                  </a:lnTo>
                  <a:lnTo>
                    <a:pt x="2126488" y="904113"/>
                  </a:lnTo>
                  <a:lnTo>
                    <a:pt x="2153031" y="942213"/>
                  </a:lnTo>
                  <a:lnTo>
                    <a:pt x="2186813" y="977392"/>
                  </a:lnTo>
                  <a:lnTo>
                    <a:pt x="2226564" y="1009269"/>
                  </a:lnTo>
                  <a:lnTo>
                    <a:pt x="2287270" y="1045464"/>
                  </a:lnTo>
                  <a:lnTo>
                    <a:pt x="2337943" y="1067435"/>
                  </a:lnTo>
                  <a:lnTo>
                    <a:pt x="2391283" y="1083945"/>
                  </a:lnTo>
                  <a:lnTo>
                    <a:pt x="2446655" y="1094359"/>
                  </a:lnTo>
                  <a:lnTo>
                    <a:pt x="2521585" y="1098423"/>
                  </a:lnTo>
                  <a:lnTo>
                    <a:pt x="2539111" y="1099566"/>
                  </a:lnTo>
                  <a:lnTo>
                    <a:pt x="2591689" y="1107313"/>
                  </a:lnTo>
                  <a:lnTo>
                    <a:pt x="2642743" y="1121029"/>
                  </a:lnTo>
                  <a:lnTo>
                    <a:pt x="2706878" y="1147572"/>
                  </a:lnTo>
                  <a:lnTo>
                    <a:pt x="2750439" y="1172337"/>
                  </a:lnTo>
                  <a:lnTo>
                    <a:pt x="2789301" y="1201039"/>
                  </a:lnTo>
                  <a:lnTo>
                    <a:pt x="2822448" y="1232535"/>
                  </a:lnTo>
                  <a:lnTo>
                    <a:pt x="2848737" y="1266063"/>
                  </a:lnTo>
                  <a:lnTo>
                    <a:pt x="2856522" y="1280350"/>
                  </a:lnTo>
                  <a:lnTo>
                    <a:pt x="2829941" y="1287653"/>
                  </a:lnTo>
                  <a:lnTo>
                    <a:pt x="2893949" y="1358900"/>
                  </a:lnTo>
                  <a:lnTo>
                    <a:pt x="2906661" y="1294892"/>
                  </a:lnTo>
                  <a:lnTo>
                    <a:pt x="2912618" y="1264920"/>
                  </a:lnTo>
                  <a:lnTo>
                    <a:pt x="2884030" y="1272781"/>
                  </a:lnTo>
                  <a:lnTo>
                    <a:pt x="2881376" y="1265301"/>
                  </a:lnTo>
                  <a:lnTo>
                    <a:pt x="2881122" y="1264285"/>
                  </a:lnTo>
                  <a:lnTo>
                    <a:pt x="2880106" y="1262507"/>
                  </a:lnTo>
                  <a:lnTo>
                    <a:pt x="2853563" y="1224788"/>
                  </a:lnTo>
                  <a:lnTo>
                    <a:pt x="2819781" y="1189736"/>
                  </a:lnTo>
                  <a:lnTo>
                    <a:pt x="2780030" y="1157986"/>
                  </a:lnTo>
                  <a:lnTo>
                    <a:pt x="2718689" y="1121537"/>
                  </a:lnTo>
                  <a:lnTo>
                    <a:pt x="2668651" y="1099947"/>
                  </a:lnTo>
                  <a:lnTo>
                    <a:pt x="2651734" y="1093952"/>
                  </a:lnTo>
                  <a:lnTo>
                    <a:pt x="2656332" y="1094486"/>
                  </a:lnTo>
                  <a:lnTo>
                    <a:pt x="2680081" y="1096391"/>
                  </a:lnTo>
                  <a:lnTo>
                    <a:pt x="2703957" y="1097661"/>
                  </a:lnTo>
                  <a:lnTo>
                    <a:pt x="2751455" y="1098423"/>
                  </a:lnTo>
                  <a:lnTo>
                    <a:pt x="2774315" y="1099693"/>
                  </a:lnTo>
                  <a:lnTo>
                    <a:pt x="2820035" y="1104138"/>
                  </a:lnTo>
                  <a:lnTo>
                    <a:pt x="2864993" y="1111377"/>
                  </a:lnTo>
                  <a:lnTo>
                    <a:pt x="2908808" y="1121283"/>
                  </a:lnTo>
                  <a:lnTo>
                    <a:pt x="2951226" y="1133475"/>
                  </a:lnTo>
                  <a:lnTo>
                    <a:pt x="2992120" y="1147953"/>
                  </a:lnTo>
                  <a:lnTo>
                    <a:pt x="3030220" y="1164209"/>
                  </a:lnTo>
                  <a:lnTo>
                    <a:pt x="3066034" y="1182370"/>
                  </a:lnTo>
                  <a:lnTo>
                    <a:pt x="3114040" y="1212342"/>
                  </a:lnTo>
                  <a:lnTo>
                    <a:pt x="3153918" y="1244854"/>
                  </a:lnTo>
                  <a:lnTo>
                    <a:pt x="3183534" y="1277620"/>
                  </a:lnTo>
                  <a:lnTo>
                    <a:pt x="3186163" y="1283093"/>
                  </a:lnTo>
                  <a:lnTo>
                    <a:pt x="3160776" y="1291844"/>
                  </a:lnTo>
                  <a:lnTo>
                    <a:pt x="3229102" y="1358900"/>
                  </a:lnTo>
                  <a:lnTo>
                    <a:pt x="3237319" y="1297432"/>
                  </a:lnTo>
                  <a:lnTo>
                    <a:pt x="3241802" y="1263904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/>
            <p:cNvSpPr txBox="1"/>
            <p:nvPr/>
          </p:nvSpPr>
          <p:spPr>
            <a:xfrm>
              <a:off x="6138417" y="1436370"/>
              <a:ext cx="1704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i="1" spc="-220" dirty="0">
                  <a:solidFill>
                    <a:srgbClr val="FFFFFF"/>
                  </a:solidFill>
                  <a:latin typeface="Book Antiqua"/>
                  <a:cs typeface="Book Antiqua"/>
                </a:rPr>
                <a:t>Scan</a:t>
              </a:r>
              <a:r>
                <a:rPr sz="2400" b="1" i="1" spc="-204" dirty="0">
                  <a:solidFill>
                    <a:srgbClr val="FFFFFF"/>
                  </a:solidFill>
                  <a:latin typeface="Book Antiqua"/>
                  <a:cs typeface="Book Antiqua"/>
                </a:rPr>
                <a:t> </a:t>
              </a:r>
              <a:r>
                <a:rPr sz="2400" b="1" i="1" spc="-180" dirty="0">
                  <a:solidFill>
                    <a:srgbClr val="FFFFFF"/>
                  </a:solidFill>
                  <a:latin typeface="Book Antiqua"/>
                  <a:cs typeface="Book Antiqua"/>
                </a:rPr>
                <a:t>Direction</a:t>
              </a:r>
              <a:endParaRPr sz="2400">
                <a:latin typeface="Book Antiqua"/>
                <a:cs typeface="Book Antiqu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1199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1309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索引扫描页面排序（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Sorting</a:t>
            </a:r>
            <a:r>
              <a:rPr kumimoji="1" lang="zh-CN" altLang="en-US" dirty="0"/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51373"/>
            <a:ext cx="4571238" cy="329207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32"/>
              </a:spcBef>
              <a:buNone/>
            </a:pPr>
            <a:r>
              <a:rPr kumimoji="1" lang="zh-CN" altLang="en-US" sz="2400" dirty="0"/>
              <a:t>       在非聚集索引中按照元组出现的顺序</a:t>
            </a:r>
            <a:r>
              <a:rPr lang="zh-CN" altLang="en-US" sz="2400" dirty="0"/>
              <a:t>检索元组</a:t>
            </a:r>
            <a:r>
              <a:rPr kumimoji="1" lang="zh-CN" altLang="en-US" sz="2400" dirty="0"/>
              <a:t>是十分低效的。</a:t>
            </a:r>
            <a:endParaRPr kumimoji="1" lang="en-US" altLang="zh-CN" sz="2400" dirty="0"/>
          </a:p>
          <a:p>
            <a:pPr marL="0" indent="0">
              <a:lnSpc>
                <a:spcPct val="150000"/>
              </a:lnSpc>
              <a:spcBef>
                <a:spcPts val="1032"/>
              </a:spcBef>
              <a:buNone/>
            </a:pPr>
            <a:r>
              <a:rPr lang="en-US" altLang="zh-CN" sz="2400" dirty="0"/>
              <a:t>       DBMS</a:t>
            </a:r>
            <a:r>
              <a:rPr lang="zh-CN" altLang="en-US" sz="2400" dirty="0"/>
              <a:t>可以先找出所需要的所有元组，然后根据其页</a:t>
            </a:r>
            <a:r>
              <a:rPr lang="en-US" altLang="zh-CN" sz="2400" dirty="0"/>
              <a:t>ID</a:t>
            </a:r>
            <a:r>
              <a:rPr lang="zh-CN" altLang="en-US" sz="2400" dirty="0"/>
              <a:t>对元组进行排序。</a:t>
            </a:r>
            <a:endParaRPr kumimoji="1" lang="zh-CN" altLang="en-US" sz="24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6" name="object 2"/>
          <p:cNvGrpSpPr/>
          <p:nvPr/>
        </p:nvGrpSpPr>
        <p:grpSpPr>
          <a:xfrm>
            <a:off x="1828800" y="972311"/>
            <a:ext cx="6741159" cy="838200"/>
            <a:chOff x="1828800" y="972311"/>
            <a:chExt cx="6741159" cy="838200"/>
          </a:xfrm>
        </p:grpSpPr>
        <p:sp>
          <p:nvSpPr>
            <p:cNvPr id="7" name="object 3"/>
            <p:cNvSpPr/>
            <p:nvPr/>
          </p:nvSpPr>
          <p:spPr>
            <a:xfrm>
              <a:off x="6287261" y="1049273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800099" y="0"/>
                  </a:moveTo>
                  <a:lnTo>
                    <a:pt x="0" y="627888"/>
                  </a:lnTo>
                  <a:lnTo>
                    <a:pt x="1600199" y="627888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6287261" y="1049273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0" y="627888"/>
                  </a:moveTo>
                  <a:lnTo>
                    <a:pt x="800099" y="0"/>
                  </a:lnTo>
                  <a:lnTo>
                    <a:pt x="1600199" y="627888"/>
                  </a:lnTo>
                  <a:lnTo>
                    <a:pt x="0" y="627888"/>
                  </a:lnTo>
                  <a:close/>
                </a:path>
              </a:pathLst>
            </a:custGeom>
            <a:ln w="28574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736" y="1676780"/>
              <a:ext cx="361949" cy="133350"/>
            </a:xfrm>
            <a:prstGeom prst="rect">
              <a:avLst/>
            </a:prstGeom>
          </p:spPr>
        </p:pic>
        <p:pic>
          <p:nvPicPr>
            <p:cNvPr id="10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6836" y="1676780"/>
              <a:ext cx="361950" cy="133350"/>
            </a:xfrm>
            <a:prstGeom prst="rect">
              <a:avLst/>
            </a:prstGeom>
          </p:spPr>
        </p:pic>
        <p:pic>
          <p:nvPicPr>
            <p:cNvPr id="11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936" y="1676780"/>
              <a:ext cx="361950" cy="133350"/>
            </a:xfrm>
            <a:prstGeom prst="rect">
              <a:avLst/>
            </a:prstGeom>
          </p:spPr>
        </p:pic>
        <p:pic>
          <p:nvPicPr>
            <p:cNvPr id="12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5036" y="1676780"/>
              <a:ext cx="361950" cy="133350"/>
            </a:xfrm>
            <a:prstGeom prst="rect">
              <a:avLst/>
            </a:prstGeom>
          </p:spPr>
        </p:pic>
        <p:sp>
          <p:nvSpPr>
            <p:cNvPr id="13" name="object 9"/>
            <p:cNvSpPr/>
            <p:nvPr/>
          </p:nvSpPr>
          <p:spPr>
            <a:xfrm>
              <a:off x="5603747" y="972311"/>
              <a:ext cx="2966085" cy="772795"/>
            </a:xfrm>
            <a:custGeom>
              <a:avLst/>
              <a:gdLst/>
              <a:ahLst/>
              <a:cxnLst/>
              <a:rect l="l" t="t" r="r" b="b"/>
              <a:pathLst>
                <a:path w="2966084" h="772794">
                  <a:moveTo>
                    <a:pt x="2579370" y="0"/>
                  </a:moveTo>
                  <a:lnTo>
                    <a:pt x="2579370" y="193166"/>
                  </a:lnTo>
                  <a:lnTo>
                    <a:pt x="0" y="193166"/>
                  </a:lnTo>
                  <a:lnTo>
                    <a:pt x="0" y="579501"/>
                  </a:lnTo>
                  <a:lnTo>
                    <a:pt x="2579370" y="579501"/>
                  </a:lnTo>
                  <a:lnTo>
                    <a:pt x="2579370" y="772667"/>
                  </a:lnTo>
                  <a:lnTo>
                    <a:pt x="2965704" y="386334"/>
                  </a:lnTo>
                  <a:lnTo>
                    <a:pt x="257937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3"/>
          <p:cNvSpPr/>
          <p:nvPr/>
        </p:nvSpPr>
        <p:spPr>
          <a:xfrm>
            <a:off x="5258561" y="207645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599" y="0"/>
                </a:lnTo>
              </a:path>
            </a:pathLst>
          </a:custGeom>
          <a:ln w="34925">
            <a:solidFill>
              <a:srgbClr val="4647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 txBox="1"/>
          <p:nvPr/>
        </p:nvSpPr>
        <p:spPr>
          <a:xfrm>
            <a:off x="5258561" y="2350770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7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6198870" y="2350770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7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7137654" y="2350770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7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103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8077961" y="2350770"/>
            <a:ext cx="838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570"/>
              </a:spcBef>
            </a:pP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104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6138417" y="1123264"/>
            <a:ext cx="1705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20" dirty="0">
                <a:solidFill>
                  <a:srgbClr val="FFFFFF"/>
                </a:solidFill>
                <a:latin typeface="Book Antiqua"/>
                <a:cs typeface="Book Antiqua"/>
              </a:rPr>
              <a:t>Scan</a:t>
            </a:r>
            <a:r>
              <a:rPr sz="2400" b="1" i="1" spc="-19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b="1" i="1" spc="-180" dirty="0">
                <a:solidFill>
                  <a:srgbClr val="FFFFFF"/>
                </a:solidFill>
                <a:latin typeface="Book Antiqua"/>
                <a:cs typeface="Book Antiqua"/>
              </a:rPr>
              <a:t>Direction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5342255" y="1772030"/>
            <a:ext cx="3489325" cy="579120"/>
          </a:xfrm>
          <a:custGeom>
            <a:avLst/>
            <a:gdLst/>
            <a:ahLst/>
            <a:cxnLst/>
            <a:rect l="l" t="t" r="r" b="b"/>
            <a:pathLst>
              <a:path w="3489325" h="579119">
                <a:moveTo>
                  <a:pt x="2061210" y="484251"/>
                </a:moveTo>
                <a:lnTo>
                  <a:pt x="2032800" y="493420"/>
                </a:lnTo>
                <a:lnTo>
                  <a:pt x="2005418" y="502246"/>
                </a:lnTo>
                <a:lnTo>
                  <a:pt x="1979676" y="510540"/>
                </a:lnTo>
                <a:lnTo>
                  <a:pt x="2046732" y="578993"/>
                </a:lnTo>
                <a:lnTo>
                  <a:pt x="2056231" y="516763"/>
                </a:lnTo>
                <a:lnTo>
                  <a:pt x="2061210" y="484251"/>
                </a:lnTo>
                <a:close/>
              </a:path>
              <a:path w="3489325" h="579119">
                <a:moveTo>
                  <a:pt x="2839847" y="485140"/>
                </a:moveTo>
                <a:lnTo>
                  <a:pt x="2811297" y="492709"/>
                </a:lnTo>
                <a:lnTo>
                  <a:pt x="2783586" y="500049"/>
                </a:lnTo>
                <a:lnTo>
                  <a:pt x="2756916" y="507111"/>
                </a:lnTo>
                <a:lnTo>
                  <a:pt x="2820289" y="578993"/>
                </a:lnTo>
                <a:lnTo>
                  <a:pt x="2833700" y="514604"/>
                </a:lnTo>
                <a:lnTo>
                  <a:pt x="2839847" y="485140"/>
                </a:lnTo>
                <a:close/>
              </a:path>
              <a:path w="3489325" h="579119">
                <a:moveTo>
                  <a:pt x="3489325" y="578993"/>
                </a:moveTo>
                <a:lnTo>
                  <a:pt x="3482759" y="529463"/>
                </a:lnTo>
                <a:lnTo>
                  <a:pt x="3476752" y="483997"/>
                </a:lnTo>
                <a:lnTo>
                  <a:pt x="3451529" y="501103"/>
                </a:lnTo>
                <a:lnTo>
                  <a:pt x="3444113" y="492887"/>
                </a:lnTo>
                <a:lnTo>
                  <a:pt x="3443351" y="491998"/>
                </a:lnTo>
                <a:lnTo>
                  <a:pt x="3442335" y="491236"/>
                </a:lnTo>
                <a:lnTo>
                  <a:pt x="3398647" y="465201"/>
                </a:lnTo>
                <a:lnTo>
                  <a:pt x="3360293" y="446913"/>
                </a:lnTo>
                <a:lnTo>
                  <a:pt x="3316859" y="429260"/>
                </a:lnTo>
                <a:lnTo>
                  <a:pt x="3251708" y="406781"/>
                </a:lnTo>
                <a:lnTo>
                  <a:pt x="3178683" y="385826"/>
                </a:lnTo>
                <a:lnTo>
                  <a:pt x="3139567" y="375920"/>
                </a:lnTo>
                <a:lnTo>
                  <a:pt x="3098800" y="366395"/>
                </a:lnTo>
                <a:lnTo>
                  <a:pt x="3056509" y="357251"/>
                </a:lnTo>
                <a:lnTo>
                  <a:pt x="3012694" y="348615"/>
                </a:lnTo>
                <a:lnTo>
                  <a:pt x="2967736" y="340487"/>
                </a:lnTo>
                <a:lnTo>
                  <a:pt x="2921254" y="332867"/>
                </a:lnTo>
                <a:lnTo>
                  <a:pt x="2873756" y="325755"/>
                </a:lnTo>
                <a:lnTo>
                  <a:pt x="2825496" y="319278"/>
                </a:lnTo>
                <a:lnTo>
                  <a:pt x="2775966" y="313309"/>
                </a:lnTo>
                <a:lnTo>
                  <a:pt x="2725674" y="307848"/>
                </a:lnTo>
                <a:lnTo>
                  <a:pt x="2623185" y="299085"/>
                </a:lnTo>
                <a:lnTo>
                  <a:pt x="2571115" y="295783"/>
                </a:lnTo>
                <a:lnTo>
                  <a:pt x="2518537" y="293116"/>
                </a:lnTo>
                <a:lnTo>
                  <a:pt x="2489136" y="292061"/>
                </a:lnTo>
                <a:lnTo>
                  <a:pt x="2481199" y="291211"/>
                </a:lnTo>
                <a:lnTo>
                  <a:pt x="2462911" y="289941"/>
                </a:lnTo>
                <a:lnTo>
                  <a:pt x="2428367" y="289179"/>
                </a:lnTo>
                <a:lnTo>
                  <a:pt x="2411349" y="288036"/>
                </a:lnTo>
                <a:lnTo>
                  <a:pt x="2361057" y="280289"/>
                </a:lnTo>
                <a:lnTo>
                  <a:pt x="2337854" y="274612"/>
                </a:lnTo>
                <a:lnTo>
                  <a:pt x="2354707" y="264795"/>
                </a:lnTo>
                <a:lnTo>
                  <a:pt x="2379472" y="247269"/>
                </a:lnTo>
                <a:lnTo>
                  <a:pt x="2423922" y="207010"/>
                </a:lnTo>
                <a:lnTo>
                  <a:pt x="2451735" y="172974"/>
                </a:lnTo>
                <a:lnTo>
                  <a:pt x="2474468" y="135763"/>
                </a:lnTo>
                <a:lnTo>
                  <a:pt x="2490851" y="96647"/>
                </a:lnTo>
                <a:lnTo>
                  <a:pt x="2499131" y="57023"/>
                </a:lnTo>
                <a:lnTo>
                  <a:pt x="2499423" y="54165"/>
                </a:lnTo>
                <a:lnTo>
                  <a:pt x="2506294" y="50266"/>
                </a:lnTo>
                <a:lnTo>
                  <a:pt x="2513063" y="41668"/>
                </a:lnTo>
                <a:lnTo>
                  <a:pt x="2516124" y="30734"/>
                </a:lnTo>
                <a:lnTo>
                  <a:pt x="2515692" y="27178"/>
                </a:lnTo>
                <a:lnTo>
                  <a:pt x="2514765" y="19469"/>
                </a:lnTo>
                <a:lnTo>
                  <a:pt x="2509355" y="9956"/>
                </a:lnTo>
                <a:lnTo>
                  <a:pt x="2500757" y="3187"/>
                </a:lnTo>
                <a:lnTo>
                  <a:pt x="2489835" y="127"/>
                </a:lnTo>
                <a:lnTo>
                  <a:pt x="2478557" y="1485"/>
                </a:lnTo>
                <a:lnTo>
                  <a:pt x="2469045" y="6896"/>
                </a:lnTo>
                <a:lnTo>
                  <a:pt x="2462276" y="15494"/>
                </a:lnTo>
                <a:lnTo>
                  <a:pt x="2459228" y="26416"/>
                </a:lnTo>
                <a:lnTo>
                  <a:pt x="2460574" y="37693"/>
                </a:lnTo>
                <a:lnTo>
                  <a:pt x="2465984" y="47205"/>
                </a:lnTo>
                <a:lnTo>
                  <a:pt x="2470988" y="51155"/>
                </a:lnTo>
                <a:lnTo>
                  <a:pt x="2469515" y="65659"/>
                </a:lnTo>
                <a:lnTo>
                  <a:pt x="2454275" y="111887"/>
                </a:lnTo>
                <a:lnTo>
                  <a:pt x="2435606" y="145923"/>
                </a:lnTo>
                <a:lnTo>
                  <a:pt x="2402205" y="188468"/>
                </a:lnTo>
                <a:lnTo>
                  <a:pt x="2361184" y="225298"/>
                </a:lnTo>
                <a:lnTo>
                  <a:pt x="2314194" y="255397"/>
                </a:lnTo>
                <a:lnTo>
                  <a:pt x="2300008" y="262394"/>
                </a:lnTo>
                <a:lnTo>
                  <a:pt x="2296160" y="260985"/>
                </a:lnTo>
                <a:lnTo>
                  <a:pt x="2280920" y="254889"/>
                </a:lnTo>
                <a:lnTo>
                  <a:pt x="2263762" y="246761"/>
                </a:lnTo>
                <a:lnTo>
                  <a:pt x="2264791" y="237617"/>
                </a:lnTo>
                <a:lnTo>
                  <a:pt x="2267000" y="210375"/>
                </a:lnTo>
                <a:lnTo>
                  <a:pt x="2297938" y="186817"/>
                </a:lnTo>
                <a:lnTo>
                  <a:pt x="2335276" y="150876"/>
                </a:lnTo>
                <a:lnTo>
                  <a:pt x="2363851" y="111887"/>
                </a:lnTo>
                <a:lnTo>
                  <a:pt x="2382012" y="72009"/>
                </a:lnTo>
                <a:lnTo>
                  <a:pt x="2383294" y="65024"/>
                </a:lnTo>
                <a:lnTo>
                  <a:pt x="2383701" y="62357"/>
                </a:lnTo>
                <a:lnTo>
                  <a:pt x="2384526" y="56896"/>
                </a:lnTo>
                <a:lnTo>
                  <a:pt x="2384856" y="54762"/>
                </a:lnTo>
                <a:lnTo>
                  <a:pt x="2392146" y="51015"/>
                </a:lnTo>
                <a:lnTo>
                  <a:pt x="2399284" y="42710"/>
                </a:lnTo>
                <a:lnTo>
                  <a:pt x="2402840" y="31877"/>
                </a:lnTo>
                <a:lnTo>
                  <a:pt x="2402370" y="26416"/>
                </a:lnTo>
                <a:lnTo>
                  <a:pt x="2401874" y="20599"/>
                </a:lnTo>
                <a:lnTo>
                  <a:pt x="2396833" y="10883"/>
                </a:lnTo>
                <a:lnTo>
                  <a:pt x="2388514" y="3759"/>
                </a:lnTo>
                <a:lnTo>
                  <a:pt x="2377694" y="254"/>
                </a:lnTo>
                <a:lnTo>
                  <a:pt x="2366403" y="1155"/>
                </a:lnTo>
                <a:lnTo>
                  <a:pt x="2356688" y="6146"/>
                </a:lnTo>
                <a:lnTo>
                  <a:pt x="2349563" y="14452"/>
                </a:lnTo>
                <a:lnTo>
                  <a:pt x="2346071" y="25273"/>
                </a:lnTo>
                <a:lnTo>
                  <a:pt x="2346972" y="36563"/>
                </a:lnTo>
                <a:lnTo>
                  <a:pt x="2352002" y="46278"/>
                </a:lnTo>
                <a:lnTo>
                  <a:pt x="2356675" y="50292"/>
                </a:lnTo>
                <a:lnTo>
                  <a:pt x="2354681" y="63474"/>
                </a:lnTo>
                <a:lnTo>
                  <a:pt x="2338832" y="98171"/>
                </a:lnTo>
                <a:lnTo>
                  <a:pt x="2313432" y="132461"/>
                </a:lnTo>
                <a:lnTo>
                  <a:pt x="2279142" y="165354"/>
                </a:lnTo>
                <a:lnTo>
                  <a:pt x="2269401" y="173126"/>
                </a:lnTo>
                <a:lnTo>
                  <a:pt x="2270429" y="152781"/>
                </a:lnTo>
                <a:lnTo>
                  <a:pt x="2271420" y="129159"/>
                </a:lnTo>
                <a:lnTo>
                  <a:pt x="2272919" y="79756"/>
                </a:lnTo>
                <a:lnTo>
                  <a:pt x="2273135" y="57150"/>
                </a:lnTo>
                <a:lnTo>
                  <a:pt x="2273185" y="52857"/>
                </a:lnTo>
                <a:lnTo>
                  <a:pt x="2279091" y="48945"/>
                </a:lnTo>
                <a:lnTo>
                  <a:pt x="2285301" y="39916"/>
                </a:lnTo>
                <a:lnTo>
                  <a:pt x="2287651" y="28829"/>
                </a:lnTo>
                <a:lnTo>
                  <a:pt x="2287574" y="28448"/>
                </a:lnTo>
                <a:lnTo>
                  <a:pt x="2285492" y="17703"/>
                </a:lnTo>
                <a:lnTo>
                  <a:pt x="2279434" y="8559"/>
                </a:lnTo>
                <a:lnTo>
                  <a:pt x="2270404" y="2349"/>
                </a:lnTo>
                <a:lnTo>
                  <a:pt x="2261527" y="469"/>
                </a:lnTo>
                <a:lnTo>
                  <a:pt x="2261527" y="277279"/>
                </a:lnTo>
                <a:lnTo>
                  <a:pt x="2259850" y="277761"/>
                </a:lnTo>
                <a:lnTo>
                  <a:pt x="2260054" y="276580"/>
                </a:lnTo>
                <a:lnTo>
                  <a:pt x="2261527" y="277279"/>
                </a:lnTo>
                <a:lnTo>
                  <a:pt x="2261527" y="469"/>
                </a:lnTo>
                <a:lnTo>
                  <a:pt x="2230501" y="28321"/>
                </a:lnTo>
                <a:lnTo>
                  <a:pt x="2232647" y="39458"/>
                </a:lnTo>
                <a:lnTo>
                  <a:pt x="2238705" y="48602"/>
                </a:lnTo>
                <a:lnTo>
                  <a:pt x="2244610" y="52666"/>
                </a:lnTo>
                <a:lnTo>
                  <a:pt x="2244331" y="80010"/>
                </a:lnTo>
                <a:lnTo>
                  <a:pt x="2242947" y="129159"/>
                </a:lnTo>
                <a:lnTo>
                  <a:pt x="2240572" y="176784"/>
                </a:lnTo>
                <a:lnTo>
                  <a:pt x="2236686" y="196278"/>
                </a:lnTo>
                <a:lnTo>
                  <a:pt x="2236686" y="229870"/>
                </a:lnTo>
                <a:lnTo>
                  <a:pt x="2236444" y="232422"/>
                </a:lnTo>
                <a:lnTo>
                  <a:pt x="2234323" y="231216"/>
                </a:lnTo>
                <a:lnTo>
                  <a:pt x="2236470" y="229997"/>
                </a:lnTo>
                <a:lnTo>
                  <a:pt x="2236686" y="229870"/>
                </a:lnTo>
                <a:lnTo>
                  <a:pt x="2236686" y="196278"/>
                </a:lnTo>
                <a:lnTo>
                  <a:pt x="2232964" y="198589"/>
                </a:lnTo>
                <a:lnTo>
                  <a:pt x="2232964" y="263410"/>
                </a:lnTo>
                <a:lnTo>
                  <a:pt x="2232660" y="265938"/>
                </a:lnTo>
                <a:lnTo>
                  <a:pt x="2220366" y="286677"/>
                </a:lnTo>
                <a:lnTo>
                  <a:pt x="2201926" y="286004"/>
                </a:lnTo>
                <a:lnTo>
                  <a:pt x="2149856" y="283337"/>
                </a:lnTo>
                <a:lnTo>
                  <a:pt x="2123287" y="281647"/>
                </a:lnTo>
                <a:lnTo>
                  <a:pt x="2125091" y="281051"/>
                </a:lnTo>
                <a:lnTo>
                  <a:pt x="2164334" y="266192"/>
                </a:lnTo>
                <a:lnTo>
                  <a:pt x="2183130" y="257810"/>
                </a:lnTo>
                <a:lnTo>
                  <a:pt x="2201545" y="248920"/>
                </a:lnTo>
                <a:lnTo>
                  <a:pt x="2204910" y="247180"/>
                </a:lnTo>
                <a:lnTo>
                  <a:pt x="2206371" y="248158"/>
                </a:lnTo>
                <a:lnTo>
                  <a:pt x="2232964" y="263410"/>
                </a:lnTo>
                <a:lnTo>
                  <a:pt x="2232964" y="198589"/>
                </a:lnTo>
                <a:lnTo>
                  <a:pt x="2221484" y="205740"/>
                </a:lnTo>
                <a:lnTo>
                  <a:pt x="2206739" y="213918"/>
                </a:lnTo>
                <a:lnTo>
                  <a:pt x="2171319" y="187198"/>
                </a:lnTo>
                <a:lnTo>
                  <a:pt x="2139569" y="155702"/>
                </a:lnTo>
                <a:lnTo>
                  <a:pt x="2114296" y="122301"/>
                </a:lnTo>
                <a:lnTo>
                  <a:pt x="2096135" y="87630"/>
                </a:lnTo>
                <a:lnTo>
                  <a:pt x="2088857" y="65405"/>
                </a:lnTo>
                <a:lnTo>
                  <a:pt x="2088464" y="64008"/>
                </a:lnTo>
                <a:lnTo>
                  <a:pt x="2088375" y="63246"/>
                </a:lnTo>
                <a:lnTo>
                  <a:pt x="2087613" y="57023"/>
                </a:lnTo>
                <a:lnTo>
                  <a:pt x="2086851" y="50774"/>
                </a:lnTo>
                <a:lnTo>
                  <a:pt x="2091753" y="46761"/>
                </a:lnTo>
                <a:lnTo>
                  <a:pt x="2096985" y="37147"/>
                </a:lnTo>
                <a:lnTo>
                  <a:pt x="2098065" y="26797"/>
                </a:lnTo>
                <a:lnTo>
                  <a:pt x="2098167" y="25908"/>
                </a:lnTo>
                <a:lnTo>
                  <a:pt x="2094852" y="15024"/>
                </a:lnTo>
                <a:lnTo>
                  <a:pt x="2087892" y="6540"/>
                </a:lnTo>
                <a:lnTo>
                  <a:pt x="2078278" y="1308"/>
                </a:lnTo>
                <a:lnTo>
                  <a:pt x="2067052" y="127"/>
                </a:lnTo>
                <a:lnTo>
                  <a:pt x="2056155" y="3441"/>
                </a:lnTo>
                <a:lnTo>
                  <a:pt x="2047684" y="10401"/>
                </a:lnTo>
                <a:lnTo>
                  <a:pt x="2042439" y="20015"/>
                </a:lnTo>
                <a:lnTo>
                  <a:pt x="2041271" y="31242"/>
                </a:lnTo>
                <a:lnTo>
                  <a:pt x="2044573" y="42138"/>
                </a:lnTo>
                <a:lnTo>
                  <a:pt x="2051532" y="50609"/>
                </a:lnTo>
                <a:lnTo>
                  <a:pt x="2058492" y="54419"/>
                </a:lnTo>
                <a:lnTo>
                  <a:pt x="2060321" y="68961"/>
                </a:lnTo>
                <a:lnTo>
                  <a:pt x="2075180" y="110871"/>
                </a:lnTo>
                <a:lnTo>
                  <a:pt x="2098294" y="149606"/>
                </a:lnTo>
                <a:lnTo>
                  <a:pt x="2128520" y="185801"/>
                </a:lnTo>
                <a:lnTo>
                  <a:pt x="2165096" y="218948"/>
                </a:lnTo>
                <a:lnTo>
                  <a:pt x="2177745" y="228688"/>
                </a:lnTo>
                <a:lnTo>
                  <a:pt x="2170811" y="232029"/>
                </a:lnTo>
                <a:lnTo>
                  <a:pt x="2114931" y="254381"/>
                </a:lnTo>
                <a:lnTo>
                  <a:pt x="2075815" y="266573"/>
                </a:lnTo>
                <a:lnTo>
                  <a:pt x="2060689" y="270484"/>
                </a:lnTo>
                <a:lnTo>
                  <a:pt x="2060689" y="316776"/>
                </a:lnTo>
                <a:lnTo>
                  <a:pt x="2013204" y="342265"/>
                </a:lnTo>
                <a:lnTo>
                  <a:pt x="1965071" y="378841"/>
                </a:lnTo>
                <a:lnTo>
                  <a:pt x="1943392" y="400189"/>
                </a:lnTo>
                <a:lnTo>
                  <a:pt x="1940560" y="398145"/>
                </a:lnTo>
                <a:lnTo>
                  <a:pt x="1908429" y="377444"/>
                </a:lnTo>
                <a:lnTo>
                  <a:pt x="1873377" y="358394"/>
                </a:lnTo>
                <a:lnTo>
                  <a:pt x="1835912" y="341249"/>
                </a:lnTo>
                <a:lnTo>
                  <a:pt x="1800834" y="327926"/>
                </a:lnTo>
                <a:lnTo>
                  <a:pt x="1802892" y="327533"/>
                </a:lnTo>
                <a:lnTo>
                  <a:pt x="1844929" y="321564"/>
                </a:lnTo>
                <a:lnTo>
                  <a:pt x="1887347" y="318516"/>
                </a:lnTo>
                <a:lnTo>
                  <a:pt x="1931543" y="317754"/>
                </a:lnTo>
                <a:lnTo>
                  <a:pt x="1953768" y="316484"/>
                </a:lnTo>
                <a:lnTo>
                  <a:pt x="1975993" y="314452"/>
                </a:lnTo>
                <a:lnTo>
                  <a:pt x="1997964" y="311785"/>
                </a:lnTo>
                <a:lnTo>
                  <a:pt x="2005584" y="310553"/>
                </a:lnTo>
                <a:lnTo>
                  <a:pt x="2012950" y="311785"/>
                </a:lnTo>
                <a:lnTo>
                  <a:pt x="2034413" y="314452"/>
                </a:lnTo>
                <a:lnTo>
                  <a:pt x="2055876" y="316484"/>
                </a:lnTo>
                <a:lnTo>
                  <a:pt x="2060689" y="316776"/>
                </a:lnTo>
                <a:lnTo>
                  <a:pt x="2060689" y="270484"/>
                </a:lnTo>
                <a:lnTo>
                  <a:pt x="2055622" y="271780"/>
                </a:lnTo>
                <a:lnTo>
                  <a:pt x="2040026" y="275170"/>
                </a:lnTo>
                <a:lnTo>
                  <a:pt x="2009140" y="271399"/>
                </a:lnTo>
                <a:lnTo>
                  <a:pt x="1971040" y="266065"/>
                </a:lnTo>
                <a:lnTo>
                  <a:pt x="1933448" y="260096"/>
                </a:lnTo>
                <a:lnTo>
                  <a:pt x="1904377" y="255054"/>
                </a:lnTo>
                <a:lnTo>
                  <a:pt x="1904377" y="289636"/>
                </a:lnTo>
                <a:lnTo>
                  <a:pt x="1864487" y="291211"/>
                </a:lnTo>
                <a:lnTo>
                  <a:pt x="1820291" y="295910"/>
                </a:lnTo>
                <a:lnTo>
                  <a:pt x="1776730" y="303403"/>
                </a:lnTo>
                <a:lnTo>
                  <a:pt x="1745107" y="310934"/>
                </a:lnTo>
                <a:lnTo>
                  <a:pt x="1734693" y="308229"/>
                </a:lnTo>
                <a:lnTo>
                  <a:pt x="1691640" y="299212"/>
                </a:lnTo>
                <a:lnTo>
                  <a:pt x="1647825" y="293116"/>
                </a:lnTo>
                <a:lnTo>
                  <a:pt x="1603375" y="289941"/>
                </a:lnTo>
                <a:lnTo>
                  <a:pt x="1574685" y="289445"/>
                </a:lnTo>
                <a:lnTo>
                  <a:pt x="1580134" y="287782"/>
                </a:lnTo>
                <a:lnTo>
                  <a:pt x="1600073" y="281051"/>
                </a:lnTo>
                <a:lnTo>
                  <a:pt x="1638046" y="266065"/>
                </a:lnTo>
                <a:lnTo>
                  <a:pt x="1656207" y="257683"/>
                </a:lnTo>
                <a:lnTo>
                  <a:pt x="1668754" y="251548"/>
                </a:lnTo>
                <a:lnTo>
                  <a:pt x="1706372" y="258953"/>
                </a:lnTo>
                <a:lnTo>
                  <a:pt x="1751457" y="267081"/>
                </a:lnTo>
                <a:lnTo>
                  <a:pt x="1797685" y="274701"/>
                </a:lnTo>
                <a:lnTo>
                  <a:pt x="1845183" y="281813"/>
                </a:lnTo>
                <a:lnTo>
                  <a:pt x="1893697" y="288417"/>
                </a:lnTo>
                <a:lnTo>
                  <a:pt x="1904377" y="289636"/>
                </a:lnTo>
                <a:lnTo>
                  <a:pt x="1904377" y="255054"/>
                </a:lnTo>
                <a:lnTo>
                  <a:pt x="1899780" y="254254"/>
                </a:lnTo>
                <a:lnTo>
                  <a:pt x="1863979" y="240030"/>
                </a:lnTo>
                <a:lnTo>
                  <a:pt x="1813179" y="214884"/>
                </a:lnTo>
                <a:lnTo>
                  <a:pt x="1788007" y="199694"/>
                </a:lnTo>
                <a:lnTo>
                  <a:pt x="1811655" y="188849"/>
                </a:lnTo>
                <a:lnTo>
                  <a:pt x="1834515" y="177419"/>
                </a:lnTo>
                <a:lnTo>
                  <a:pt x="1875663" y="153416"/>
                </a:lnTo>
                <a:lnTo>
                  <a:pt x="1910207" y="128143"/>
                </a:lnTo>
                <a:lnTo>
                  <a:pt x="1937766" y="101346"/>
                </a:lnTo>
                <a:lnTo>
                  <a:pt x="1956435" y="74549"/>
                </a:lnTo>
                <a:lnTo>
                  <a:pt x="1957197" y="73406"/>
                </a:lnTo>
                <a:lnTo>
                  <a:pt x="1957705" y="72136"/>
                </a:lnTo>
                <a:lnTo>
                  <a:pt x="1958086" y="70866"/>
                </a:lnTo>
                <a:lnTo>
                  <a:pt x="1960067" y="63500"/>
                </a:lnTo>
                <a:lnTo>
                  <a:pt x="1961095" y="59702"/>
                </a:lnTo>
                <a:lnTo>
                  <a:pt x="1961921" y="56642"/>
                </a:lnTo>
                <a:lnTo>
                  <a:pt x="1962124" y="55854"/>
                </a:lnTo>
                <a:lnTo>
                  <a:pt x="1970468" y="52362"/>
                </a:lnTo>
                <a:lnTo>
                  <a:pt x="1978279" y="44653"/>
                </a:lnTo>
                <a:lnTo>
                  <a:pt x="1982673" y="34290"/>
                </a:lnTo>
                <a:lnTo>
                  <a:pt x="1982685" y="24892"/>
                </a:lnTo>
                <a:lnTo>
                  <a:pt x="1982673" y="22872"/>
                </a:lnTo>
                <a:lnTo>
                  <a:pt x="1978444" y="12763"/>
                </a:lnTo>
                <a:lnTo>
                  <a:pt x="1970773" y="4953"/>
                </a:lnTo>
                <a:lnTo>
                  <a:pt x="1960372" y="508"/>
                </a:lnTo>
                <a:lnTo>
                  <a:pt x="1948992" y="558"/>
                </a:lnTo>
                <a:lnTo>
                  <a:pt x="1938858" y="4800"/>
                </a:lnTo>
                <a:lnTo>
                  <a:pt x="1931022" y="12509"/>
                </a:lnTo>
                <a:lnTo>
                  <a:pt x="1926628" y="22872"/>
                </a:lnTo>
                <a:lnTo>
                  <a:pt x="1926628" y="34290"/>
                </a:lnTo>
                <a:lnTo>
                  <a:pt x="1930869" y="44386"/>
                </a:lnTo>
                <a:lnTo>
                  <a:pt x="1934603" y="48183"/>
                </a:lnTo>
                <a:lnTo>
                  <a:pt x="1931136" y="61201"/>
                </a:lnTo>
                <a:lnTo>
                  <a:pt x="1904365" y="95250"/>
                </a:lnTo>
                <a:lnTo>
                  <a:pt x="1859534" y="129921"/>
                </a:lnTo>
                <a:lnTo>
                  <a:pt x="1820672" y="152400"/>
                </a:lnTo>
                <a:lnTo>
                  <a:pt x="1786128" y="169164"/>
                </a:lnTo>
                <a:lnTo>
                  <a:pt x="1792351" y="163068"/>
                </a:lnTo>
                <a:lnTo>
                  <a:pt x="1803527" y="150622"/>
                </a:lnTo>
                <a:lnTo>
                  <a:pt x="1831086" y="111760"/>
                </a:lnTo>
                <a:lnTo>
                  <a:pt x="1848866" y="70993"/>
                </a:lnTo>
                <a:lnTo>
                  <a:pt x="1850237" y="62484"/>
                </a:lnTo>
                <a:lnTo>
                  <a:pt x="1851050" y="57023"/>
                </a:lnTo>
                <a:lnTo>
                  <a:pt x="1851393" y="54737"/>
                </a:lnTo>
                <a:lnTo>
                  <a:pt x="1858606" y="50965"/>
                </a:lnTo>
                <a:lnTo>
                  <a:pt x="1865706" y="42595"/>
                </a:lnTo>
                <a:lnTo>
                  <a:pt x="1869186" y="31750"/>
                </a:lnTo>
                <a:lnTo>
                  <a:pt x="1868728" y="26543"/>
                </a:lnTo>
                <a:lnTo>
                  <a:pt x="1868195" y="20472"/>
                </a:lnTo>
                <a:lnTo>
                  <a:pt x="1863128" y="10756"/>
                </a:lnTo>
                <a:lnTo>
                  <a:pt x="1854796" y="3632"/>
                </a:lnTo>
                <a:lnTo>
                  <a:pt x="1844040" y="127"/>
                </a:lnTo>
                <a:lnTo>
                  <a:pt x="1832749" y="1117"/>
                </a:lnTo>
                <a:lnTo>
                  <a:pt x="1823034" y="6197"/>
                </a:lnTo>
                <a:lnTo>
                  <a:pt x="1815909" y="14566"/>
                </a:lnTo>
                <a:lnTo>
                  <a:pt x="1812417" y="25400"/>
                </a:lnTo>
                <a:lnTo>
                  <a:pt x="1813394" y="36690"/>
                </a:lnTo>
                <a:lnTo>
                  <a:pt x="1818462" y="46405"/>
                </a:lnTo>
                <a:lnTo>
                  <a:pt x="1823097" y="50380"/>
                </a:lnTo>
                <a:lnTo>
                  <a:pt x="1821091" y="63855"/>
                </a:lnTo>
                <a:lnTo>
                  <a:pt x="1798701" y="109982"/>
                </a:lnTo>
                <a:lnTo>
                  <a:pt x="1778711" y="135470"/>
                </a:lnTo>
                <a:lnTo>
                  <a:pt x="1778711" y="227711"/>
                </a:lnTo>
                <a:lnTo>
                  <a:pt x="1758442" y="222504"/>
                </a:lnTo>
                <a:lnTo>
                  <a:pt x="1742732" y="218135"/>
                </a:lnTo>
                <a:lnTo>
                  <a:pt x="1756435" y="212915"/>
                </a:lnTo>
                <a:lnTo>
                  <a:pt x="1766316" y="219710"/>
                </a:lnTo>
                <a:lnTo>
                  <a:pt x="1778711" y="227711"/>
                </a:lnTo>
                <a:lnTo>
                  <a:pt x="1778711" y="135470"/>
                </a:lnTo>
                <a:lnTo>
                  <a:pt x="1771142" y="143891"/>
                </a:lnTo>
                <a:lnTo>
                  <a:pt x="1760093" y="154686"/>
                </a:lnTo>
                <a:lnTo>
                  <a:pt x="1748155" y="165481"/>
                </a:lnTo>
                <a:lnTo>
                  <a:pt x="1744980" y="168097"/>
                </a:lnTo>
                <a:lnTo>
                  <a:pt x="1741805" y="165481"/>
                </a:lnTo>
                <a:lnTo>
                  <a:pt x="1708531" y="132588"/>
                </a:lnTo>
                <a:lnTo>
                  <a:pt x="1684020" y="98298"/>
                </a:lnTo>
                <a:lnTo>
                  <a:pt x="1669148" y="65024"/>
                </a:lnTo>
                <a:lnTo>
                  <a:pt x="1668716" y="63792"/>
                </a:lnTo>
                <a:lnTo>
                  <a:pt x="1668526" y="62484"/>
                </a:lnTo>
                <a:lnTo>
                  <a:pt x="1667713" y="57023"/>
                </a:lnTo>
                <a:lnTo>
                  <a:pt x="1666735" y="50444"/>
                </a:lnTo>
                <a:lnTo>
                  <a:pt x="1671472" y="46405"/>
                </a:lnTo>
                <a:lnTo>
                  <a:pt x="1676552" y="36690"/>
                </a:lnTo>
                <a:lnTo>
                  <a:pt x="1677441" y="26543"/>
                </a:lnTo>
                <a:lnTo>
                  <a:pt x="1677543" y="25400"/>
                </a:lnTo>
                <a:lnTo>
                  <a:pt x="1674037" y="14566"/>
                </a:lnTo>
                <a:lnTo>
                  <a:pt x="1666913" y="6197"/>
                </a:lnTo>
                <a:lnTo>
                  <a:pt x="1657197" y="1117"/>
                </a:lnTo>
                <a:lnTo>
                  <a:pt x="1645920" y="127"/>
                </a:lnTo>
                <a:lnTo>
                  <a:pt x="1635074" y="3632"/>
                </a:lnTo>
                <a:lnTo>
                  <a:pt x="1626704" y="10756"/>
                </a:lnTo>
                <a:lnTo>
                  <a:pt x="1621624" y="20472"/>
                </a:lnTo>
                <a:lnTo>
                  <a:pt x="1620647" y="31750"/>
                </a:lnTo>
                <a:lnTo>
                  <a:pt x="1624139" y="42595"/>
                </a:lnTo>
                <a:lnTo>
                  <a:pt x="1631264" y="50965"/>
                </a:lnTo>
                <a:lnTo>
                  <a:pt x="1638566" y="54775"/>
                </a:lnTo>
                <a:lnTo>
                  <a:pt x="1640967" y="70993"/>
                </a:lnTo>
                <a:lnTo>
                  <a:pt x="1641348" y="71755"/>
                </a:lnTo>
                <a:lnTo>
                  <a:pt x="1645666" y="84582"/>
                </a:lnTo>
                <a:lnTo>
                  <a:pt x="1651635" y="98298"/>
                </a:lnTo>
                <a:lnTo>
                  <a:pt x="1676146" y="137922"/>
                </a:lnTo>
                <a:lnTo>
                  <a:pt x="1709801" y="175006"/>
                </a:lnTo>
                <a:lnTo>
                  <a:pt x="1722069" y="186194"/>
                </a:lnTo>
                <a:lnTo>
                  <a:pt x="1721739" y="186436"/>
                </a:lnTo>
                <a:lnTo>
                  <a:pt x="1707515" y="196215"/>
                </a:lnTo>
                <a:lnTo>
                  <a:pt x="1695157" y="204000"/>
                </a:lnTo>
                <a:lnTo>
                  <a:pt x="1666240" y="194437"/>
                </a:lnTo>
                <a:lnTo>
                  <a:pt x="1645716" y="187071"/>
                </a:lnTo>
                <a:lnTo>
                  <a:pt x="1645716" y="217462"/>
                </a:lnTo>
                <a:lnTo>
                  <a:pt x="1626743" y="213360"/>
                </a:lnTo>
                <a:lnTo>
                  <a:pt x="1592935" y="205473"/>
                </a:lnTo>
                <a:lnTo>
                  <a:pt x="1592935" y="234784"/>
                </a:lnTo>
                <a:lnTo>
                  <a:pt x="1542669" y="246634"/>
                </a:lnTo>
                <a:lnTo>
                  <a:pt x="1474851" y="260223"/>
                </a:lnTo>
                <a:lnTo>
                  <a:pt x="1422463" y="268655"/>
                </a:lnTo>
                <a:lnTo>
                  <a:pt x="1414399" y="266573"/>
                </a:lnTo>
                <a:lnTo>
                  <a:pt x="1394460" y="260604"/>
                </a:lnTo>
                <a:lnTo>
                  <a:pt x="1375156" y="254381"/>
                </a:lnTo>
                <a:lnTo>
                  <a:pt x="1355509" y="246913"/>
                </a:lnTo>
                <a:lnTo>
                  <a:pt x="1355509" y="277456"/>
                </a:lnTo>
                <a:lnTo>
                  <a:pt x="1294384" y="283464"/>
                </a:lnTo>
                <a:lnTo>
                  <a:pt x="1219708" y="287909"/>
                </a:lnTo>
                <a:lnTo>
                  <a:pt x="1106932" y="289941"/>
                </a:lnTo>
                <a:lnTo>
                  <a:pt x="1069530" y="291185"/>
                </a:lnTo>
                <a:lnTo>
                  <a:pt x="1118997" y="281686"/>
                </a:lnTo>
                <a:lnTo>
                  <a:pt x="1182992" y="266827"/>
                </a:lnTo>
                <a:lnTo>
                  <a:pt x="1243711" y="249936"/>
                </a:lnTo>
                <a:lnTo>
                  <a:pt x="1272667" y="240792"/>
                </a:lnTo>
                <a:lnTo>
                  <a:pt x="1272908" y="240715"/>
                </a:lnTo>
                <a:lnTo>
                  <a:pt x="1288669" y="248920"/>
                </a:lnTo>
                <a:lnTo>
                  <a:pt x="1306944" y="257810"/>
                </a:lnTo>
                <a:lnTo>
                  <a:pt x="1325880" y="266192"/>
                </a:lnTo>
                <a:lnTo>
                  <a:pt x="1355509" y="277456"/>
                </a:lnTo>
                <a:lnTo>
                  <a:pt x="1355509" y="246913"/>
                </a:lnTo>
                <a:lnTo>
                  <a:pt x="1337437" y="240030"/>
                </a:lnTo>
                <a:lnTo>
                  <a:pt x="1319276" y="232029"/>
                </a:lnTo>
                <a:lnTo>
                  <a:pt x="1310170" y="227660"/>
                </a:lnTo>
                <a:lnTo>
                  <a:pt x="1327404" y="221234"/>
                </a:lnTo>
                <a:lnTo>
                  <a:pt x="1352931" y="210820"/>
                </a:lnTo>
                <a:lnTo>
                  <a:pt x="1377442" y="199898"/>
                </a:lnTo>
                <a:lnTo>
                  <a:pt x="1400429" y="188722"/>
                </a:lnTo>
                <a:lnTo>
                  <a:pt x="1412963" y="182130"/>
                </a:lnTo>
                <a:lnTo>
                  <a:pt x="1433703" y="189611"/>
                </a:lnTo>
                <a:lnTo>
                  <a:pt x="1502791" y="211455"/>
                </a:lnTo>
                <a:lnTo>
                  <a:pt x="1540383" y="221742"/>
                </a:lnTo>
                <a:lnTo>
                  <a:pt x="1579499" y="231648"/>
                </a:lnTo>
                <a:lnTo>
                  <a:pt x="1592935" y="234784"/>
                </a:lnTo>
                <a:lnTo>
                  <a:pt x="1592935" y="205473"/>
                </a:lnTo>
                <a:lnTo>
                  <a:pt x="1586484" y="203962"/>
                </a:lnTo>
                <a:lnTo>
                  <a:pt x="1547876" y="194183"/>
                </a:lnTo>
                <a:lnTo>
                  <a:pt x="1511173" y="184023"/>
                </a:lnTo>
                <a:lnTo>
                  <a:pt x="1476248" y="173482"/>
                </a:lnTo>
                <a:lnTo>
                  <a:pt x="1445602" y="163436"/>
                </a:lnTo>
                <a:lnTo>
                  <a:pt x="1461262" y="153162"/>
                </a:lnTo>
                <a:lnTo>
                  <a:pt x="1478534" y="140716"/>
                </a:lnTo>
                <a:lnTo>
                  <a:pt x="1481975" y="137896"/>
                </a:lnTo>
                <a:lnTo>
                  <a:pt x="1486535" y="141224"/>
                </a:lnTo>
                <a:lnTo>
                  <a:pt x="1505966" y="153670"/>
                </a:lnTo>
                <a:lnTo>
                  <a:pt x="1550035" y="177546"/>
                </a:lnTo>
                <a:lnTo>
                  <a:pt x="1600327" y="200152"/>
                </a:lnTo>
                <a:lnTo>
                  <a:pt x="1645716" y="217462"/>
                </a:lnTo>
                <a:lnTo>
                  <a:pt x="1645716" y="187071"/>
                </a:lnTo>
                <a:lnTo>
                  <a:pt x="1638300" y="184404"/>
                </a:lnTo>
                <a:lnTo>
                  <a:pt x="1611630" y="173990"/>
                </a:lnTo>
                <a:lnTo>
                  <a:pt x="1562989" y="152146"/>
                </a:lnTo>
                <a:lnTo>
                  <a:pt x="1521333" y="129667"/>
                </a:lnTo>
                <a:lnTo>
                  <a:pt x="1504061" y="118529"/>
                </a:lnTo>
                <a:lnTo>
                  <a:pt x="1508125" y="114681"/>
                </a:lnTo>
                <a:lnTo>
                  <a:pt x="1520190" y="101092"/>
                </a:lnTo>
                <a:lnTo>
                  <a:pt x="1541259" y="63639"/>
                </a:lnTo>
                <a:lnTo>
                  <a:pt x="1542199" y="59944"/>
                </a:lnTo>
                <a:lnTo>
                  <a:pt x="1543037" y="56642"/>
                </a:lnTo>
                <a:lnTo>
                  <a:pt x="1543278" y="55714"/>
                </a:lnTo>
                <a:lnTo>
                  <a:pt x="1551508" y="52184"/>
                </a:lnTo>
                <a:lnTo>
                  <a:pt x="1559217" y="44411"/>
                </a:lnTo>
                <a:lnTo>
                  <a:pt x="1563497" y="33909"/>
                </a:lnTo>
                <a:lnTo>
                  <a:pt x="1563420" y="25019"/>
                </a:lnTo>
                <a:lnTo>
                  <a:pt x="1563408" y="22567"/>
                </a:lnTo>
                <a:lnTo>
                  <a:pt x="1559077" y="12496"/>
                </a:lnTo>
                <a:lnTo>
                  <a:pt x="1551279" y="4787"/>
                </a:lnTo>
                <a:lnTo>
                  <a:pt x="1540764" y="508"/>
                </a:lnTo>
                <a:lnTo>
                  <a:pt x="1529410" y="660"/>
                </a:lnTo>
                <a:lnTo>
                  <a:pt x="1519339" y="4978"/>
                </a:lnTo>
                <a:lnTo>
                  <a:pt x="1511630" y="12750"/>
                </a:lnTo>
                <a:lnTo>
                  <a:pt x="1507363" y="23241"/>
                </a:lnTo>
                <a:lnTo>
                  <a:pt x="1507502" y="34594"/>
                </a:lnTo>
                <a:lnTo>
                  <a:pt x="1511820" y="44665"/>
                </a:lnTo>
                <a:lnTo>
                  <a:pt x="1515643" y="48463"/>
                </a:lnTo>
                <a:lnTo>
                  <a:pt x="1512277" y="61734"/>
                </a:lnTo>
                <a:lnTo>
                  <a:pt x="1505839" y="72771"/>
                </a:lnTo>
                <a:lnTo>
                  <a:pt x="1497330" y="84074"/>
                </a:lnTo>
                <a:lnTo>
                  <a:pt x="1486916" y="95504"/>
                </a:lnTo>
                <a:lnTo>
                  <a:pt x="1480934" y="101117"/>
                </a:lnTo>
                <a:lnTo>
                  <a:pt x="1473327" y="94869"/>
                </a:lnTo>
                <a:lnTo>
                  <a:pt x="1447673" y="66052"/>
                </a:lnTo>
                <a:lnTo>
                  <a:pt x="1441284" y="54114"/>
                </a:lnTo>
                <a:lnTo>
                  <a:pt x="1439989" y="48768"/>
                </a:lnTo>
                <a:lnTo>
                  <a:pt x="1444434" y="44196"/>
                </a:lnTo>
                <a:lnTo>
                  <a:pt x="1448549" y="34048"/>
                </a:lnTo>
                <a:lnTo>
                  <a:pt x="1448460" y="25273"/>
                </a:lnTo>
                <a:lnTo>
                  <a:pt x="1448435" y="22733"/>
                </a:lnTo>
                <a:lnTo>
                  <a:pt x="1443977" y="12280"/>
                </a:lnTo>
                <a:lnTo>
                  <a:pt x="1436116" y="4635"/>
                </a:lnTo>
                <a:lnTo>
                  <a:pt x="1425956" y="520"/>
                </a:lnTo>
                <a:lnTo>
                  <a:pt x="1414653" y="635"/>
                </a:lnTo>
                <a:lnTo>
                  <a:pt x="1404188" y="5092"/>
                </a:lnTo>
                <a:lnTo>
                  <a:pt x="1396555" y="12954"/>
                </a:lnTo>
                <a:lnTo>
                  <a:pt x="1392580" y="22733"/>
                </a:lnTo>
                <a:lnTo>
                  <a:pt x="1392555" y="34417"/>
                </a:lnTo>
                <a:lnTo>
                  <a:pt x="1397000" y="44881"/>
                </a:lnTo>
                <a:lnTo>
                  <a:pt x="1404874" y="52527"/>
                </a:lnTo>
                <a:lnTo>
                  <a:pt x="1412227" y="55511"/>
                </a:lnTo>
                <a:lnTo>
                  <a:pt x="1414272" y="64135"/>
                </a:lnTo>
                <a:lnTo>
                  <a:pt x="1439672" y="101739"/>
                </a:lnTo>
                <a:lnTo>
                  <a:pt x="1458734" y="119799"/>
                </a:lnTo>
                <a:lnTo>
                  <a:pt x="1444498" y="130048"/>
                </a:lnTo>
                <a:lnTo>
                  <a:pt x="1426845" y="141478"/>
                </a:lnTo>
                <a:lnTo>
                  <a:pt x="1410601" y="150901"/>
                </a:lnTo>
                <a:lnTo>
                  <a:pt x="1383919" y="140335"/>
                </a:lnTo>
                <a:lnTo>
                  <a:pt x="1345438" y="122936"/>
                </a:lnTo>
                <a:lnTo>
                  <a:pt x="1303020" y="99326"/>
                </a:lnTo>
                <a:lnTo>
                  <a:pt x="1271892" y="76073"/>
                </a:lnTo>
                <a:lnTo>
                  <a:pt x="1254467" y="56527"/>
                </a:lnTo>
                <a:lnTo>
                  <a:pt x="1253109" y="54533"/>
                </a:lnTo>
                <a:lnTo>
                  <a:pt x="1252575" y="52832"/>
                </a:lnTo>
                <a:lnTo>
                  <a:pt x="1250861" y="47371"/>
                </a:lnTo>
                <a:lnTo>
                  <a:pt x="1254798" y="42811"/>
                </a:lnTo>
                <a:lnTo>
                  <a:pt x="1258328" y="32423"/>
                </a:lnTo>
                <a:lnTo>
                  <a:pt x="1257769" y="24257"/>
                </a:lnTo>
                <a:lnTo>
                  <a:pt x="1257541" y="21082"/>
                </a:lnTo>
                <a:lnTo>
                  <a:pt x="1252499" y="10934"/>
                </a:lnTo>
                <a:lnTo>
                  <a:pt x="1244219" y="3771"/>
                </a:lnTo>
                <a:lnTo>
                  <a:pt x="1233830" y="241"/>
                </a:lnTo>
                <a:lnTo>
                  <a:pt x="1222489" y="1016"/>
                </a:lnTo>
                <a:lnTo>
                  <a:pt x="1212342" y="6070"/>
                </a:lnTo>
                <a:lnTo>
                  <a:pt x="1205179" y="14351"/>
                </a:lnTo>
                <a:lnTo>
                  <a:pt x="1201648" y="24739"/>
                </a:lnTo>
                <a:lnTo>
                  <a:pt x="1202436" y="36068"/>
                </a:lnTo>
                <a:lnTo>
                  <a:pt x="1207477" y="46228"/>
                </a:lnTo>
                <a:lnTo>
                  <a:pt x="1215771" y="53390"/>
                </a:lnTo>
                <a:lnTo>
                  <a:pt x="1223632" y="56057"/>
                </a:lnTo>
                <a:lnTo>
                  <a:pt x="1226439" y="65024"/>
                </a:lnTo>
                <a:lnTo>
                  <a:pt x="1251966" y="96520"/>
                </a:lnTo>
                <a:lnTo>
                  <a:pt x="1287272" y="123190"/>
                </a:lnTo>
                <a:lnTo>
                  <a:pt x="1320292" y="142240"/>
                </a:lnTo>
                <a:lnTo>
                  <a:pt x="1372489" y="166497"/>
                </a:lnTo>
                <a:lnTo>
                  <a:pt x="1377073" y="168313"/>
                </a:lnTo>
                <a:lnTo>
                  <a:pt x="1364869" y="174244"/>
                </a:lnTo>
                <a:lnTo>
                  <a:pt x="1341374" y="184658"/>
                </a:lnTo>
                <a:lnTo>
                  <a:pt x="1316609" y="194691"/>
                </a:lnTo>
                <a:lnTo>
                  <a:pt x="1290574" y="204470"/>
                </a:lnTo>
                <a:lnTo>
                  <a:pt x="1275638" y="209562"/>
                </a:lnTo>
                <a:lnTo>
                  <a:pt x="1268717" y="205613"/>
                </a:lnTo>
                <a:lnTo>
                  <a:pt x="1224267" y="175895"/>
                </a:lnTo>
                <a:lnTo>
                  <a:pt x="1187196" y="143764"/>
                </a:lnTo>
                <a:lnTo>
                  <a:pt x="1158748" y="109740"/>
                </a:lnTo>
                <a:lnTo>
                  <a:pt x="1139571" y="75057"/>
                </a:lnTo>
                <a:lnTo>
                  <a:pt x="1134503" y="56896"/>
                </a:lnTo>
                <a:lnTo>
                  <a:pt x="1133475" y="50266"/>
                </a:lnTo>
                <a:lnTo>
                  <a:pt x="1138123" y="46278"/>
                </a:lnTo>
                <a:lnTo>
                  <a:pt x="1143114" y="36563"/>
                </a:lnTo>
                <a:lnTo>
                  <a:pt x="1143914" y="26416"/>
                </a:lnTo>
                <a:lnTo>
                  <a:pt x="1144016" y="25273"/>
                </a:lnTo>
                <a:lnTo>
                  <a:pt x="1140510" y="14452"/>
                </a:lnTo>
                <a:lnTo>
                  <a:pt x="1133386" y="6146"/>
                </a:lnTo>
                <a:lnTo>
                  <a:pt x="1123670" y="1155"/>
                </a:lnTo>
                <a:lnTo>
                  <a:pt x="1112393" y="254"/>
                </a:lnTo>
                <a:lnTo>
                  <a:pt x="1101559" y="3759"/>
                </a:lnTo>
                <a:lnTo>
                  <a:pt x="1093254" y="10883"/>
                </a:lnTo>
                <a:lnTo>
                  <a:pt x="1088263" y="20599"/>
                </a:lnTo>
                <a:lnTo>
                  <a:pt x="1087374" y="31877"/>
                </a:lnTo>
                <a:lnTo>
                  <a:pt x="1090866" y="42710"/>
                </a:lnTo>
                <a:lnTo>
                  <a:pt x="1097991" y="51015"/>
                </a:lnTo>
                <a:lnTo>
                  <a:pt x="1105217" y="54724"/>
                </a:lnTo>
                <a:lnTo>
                  <a:pt x="1107567" y="70231"/>
                </a:lnTo>
                <a:lnTo>
                  <a:pt x="1107821" y="71120"/>
                </a:lnTo>
                <a:lnTo>
                  <a:pt x="1108202" y="72009"/>
                </a:lnTo>
                <a:lnTo>
                  <a:pt x="1112774" y="84709"/>
                </a:lnTo>
                <a:lnTo>
                  <a:pt x="1134618" y="125095"/>
                </a:lnTo>
                <a:lnTo>
                  <a:pt x="1166241" y="163195"/>
                </a:lnTo>
                <a:lnTo>
                  <a:pt x="1206373" y="198247"/>
                </a:lnTo>
                <a:lnTo>
                  <a:pt x="1239507" y="221246"/>
                </a:lnTo>
                <a:lnTo>
                  <a:pt x="1235075" y="222631"/>
                </a:lnTo>
                <a:lnTo>
                  <a:pt x="1175639" y="239268"/>
                </a:lnTo>
                <a:lnTo>
                  <a:pt x="1112774" y="253746"/>
                </a:lnTo>
                <a:lnTo>
                  <a:pt x="1047115" y="266192"/>
                </a:lnTo>
                <a:lnTo>
                  <a:pt x="979297" y="276098"/>
                </a:lnTo>
                <a:lnTo>
                  <a:pt x="909574" y="283464"/>
                </a:lnTo>
                <a:lnTo>
                  <a:pt x="838962" y="287909"/>
                </a:lnTo>
                <a:lnTo>
                  <a:pt x="731647" y="289941"/>
                </a:lnTo>
                <a:lnTo>
                  <a:pt x="695452" y="291211"/>
                </a:lnTo>
                <a:lnTo>
                  <a:pt x="623570" y="295783"/>
                </a:lnTo>
                <a:lnTo>
                  <a:pt x="552831" y="303276"/>
                </a:lnTo>
                <a:lnTo>
                  <a:pt x="483743" y="313309"/>
                </a:lnTo>
                <a:lnTo>
                  <a:pt x="416941" y="325882"/>
                </a:lnTo>
                <a:lnTo>
                  <a:pt x="352933" y="340741"/>
                </a:lnTo>
                <a:lnTo>
                  <a:pt x="292227" y="357505"/>
                </a:lnTo>
                <a:lnTo>
                  <a:pt x="235331" y="376301"/>
                </a:lnTo>
                <a:lnTo>
                  <a:pt x="183007" y="396748"/>
                </a:lnTo>
                <a:lnTo>
                  <a:pt x="135636" y="418592"/>
                </a:lnTo>
                <a:lnTo>
                  <a:pt x="93726" y="441960"/>
                </a:lnTo>
                <a:lnTo>
                  <a:pt x="57785" y="466344"/>
                </a:lnTo>
                <a:lnTo>
                  <a:pt x="39878" y="481457"/>
                </a:lnTo>
                <a:lnTo>
                  <a:pt x="27838" y="497078"/>
                </a:lnTo>
                <a:lnTo>
                  <a:pt x="0" y="483235"/>
                </a:lnTo>
                <a:lnTo>
                  <a:pt x="127" y="578993"/>
                </a:lnTo>
                <a:lnTo>
                  <a:pt x="73494" y="523748"/>
                </a:lnTo>
                <a:lnTo>
                  <a:pt x="76708" y="521335"/>
                </a:lnTo>
                <a:lnTo>
                  <a:pt x="53886" y="510006"/>
                </a:lnTo>
                <a:lnTo>
                  <a:pt x="60617" y="501269"/>
                </a:lnTo>
                <a:lnTo>
                  <a:pt x="61341" y="500341"/>
                </a:lnTo>
                <a:lnTo>
                  <a:pt x="108077" y="466598"/>
                </a:lnTo>
                <a:lnTo>
                  <a:pt x="148082" y="444373"/>
                </a:lnTo>
                <a:lnTo>
                  <a:pt x="193802" y="423164"/>
                </a:lnTo>
                <a:lnTo>
                  <a:pt x="244729" y="403352"/>
                </a:lnTo>
                <a:lnTo>
                  <a:pt x="300101" y="385064"/>
                </a:lnTo>
                <a:lnTo>
                  <a:pt x="359664" y="368554"/>
                </a:lnTo>
                <a:lnTo>
                  <a:pt x="422529" y="353949"/>
                </a:lnTo>
                <a:lnTo>
                  <a:pt x="488061" y="341630"/>
                </a:lnTo>
                <a:lnTo>
                  <a:pt x="556133" y="331597"/>
                </a:lnTo>
                <a:lnTo>
                  <a:pt x="625729" y="324231"/>
                </a:lnTo>
                <a:lnTo>
                  <a:pt x="696468" y="319786"/>
                </a:lnTo>
                <a:lnTo>
                  <a:pt x="804291" y="317754"/>
                </a:lnTo>
                <a:lnTo>
                  <a:pt x="823760" y="317080"/>
                </a:lnTo>
                <a:lnTo>
                  <a:pt x="775208" y="325882"/>
                </a:lnTo>
                <a:lnTo>
                  <a:pt x="707771" y="340741"/>
                </a:lnTo>
                <a:lnTo>
                  <a:pt x="643890" y="357505"/>
                </a:lnTo>
                <a:lnTo>
                  <a:pt x="583946" y="376301"/>
                </a:lnTo>
                <a:lnTo>
                  <a:pt x="528828" y="396621"/>
                </a:lnTo>
                <a:lnTo>
                  <a:pt x="478917" y="418465"/>
                </a:lnTo>
                <a:lnTo>
                  <a:pt x="434721" y="441706"/>
                </a:lnTo>
                <a:lnTo>
                  <a:pt x="396875" y="466217"/>
                </a:lnTo>
                <a:lnTo>
                  <a:pt x="364617" y="493014"/>
                </a:lnTo>
                <a:lnTo>
                  <a:pt x="362839" y="495808"/>
                </a:lnTo>
                <a:lnTo>
                  <a:pt x="362470" y="496506"/>
                </a:lnTo>
                <a:lnTo>
                  <a:pt x="336931" y="483235"/>
                </a:lnTo>
                <a:lnTo>
                  <a:pt x="335407" y="578993"/>
                </a:lnTo>
                <a:lnTo>
                  <a:pt x="413004" y="522732"/>
                </a:lnTo>
                <a:lnTo>
                  <a:pt x="412267" y="522351"/>
                </a:lnTo>
                <a:lnTo>
                  <a:pt x="388505" y="510019"/>
                </a:lnTo>
                <a:lnTo>
                  <a:pt x="429895" y="478155"/>
                </a:lnTo>
                <a:lnTo>
                  <a:pt x="468884" y="455549"/>
                </a:lnTo>
                <a:lnTo>
                  <a:pt x="514223" y="433705"/>
                </a:lnTo>
                <a:lnTo>
                  <a:pt x="565277" y="413131"/>
                </a:lnTo>
                <a:lnTo>
                  <a:pt x="621538" y="394081"/>
                </a:lnTo>
                <a:lnTo>
                  <a:pt x="682244" y="376555"/>
                </a:lnTo>
                <a:lnTo>
                  <a:pt x="746887" y="360934"/>
                </a:lnTo>
                <a:lnTo>
                  <a:pt x="814959" y="347599"/>
                </a:lnTo>
                <a:lnTo>
                  <a:pt x="885444" y="336296"/>
                </a:lnTo>
                <a:lnTo>
                  <a:pt x="958088" y="327660"/>
                </a:lnTo>
                <a:lnTo>
                  <a:pt x="1032256" y="321691"/>
                </a:lnTo>
                <a:lnTo>
                  <a:pt x="1107313" y="318516"/>
                </a:lnTo>
                <a:lnTo>
                  <a:pt x="1182992" y="317627"/>
                </a:lnTo>
                <a:lnTo>
                  <a:pt x="1211592" y="316776"/>
                </a:lnTo>
                <a:lnTo>
                  <a:pt x="1144143" y="341376"/>
                </a:lnTo>
                <a:lnTo>
                  <a:pt x="1107694" y="358521"/>
                </a:lnTo>
                <a:lnTo>
                  <a:pt x="1073912" y="377571"/>
                </a:lnTo>
                <a:lnTo>
                  <a:pt x="1028192" y="409067"/>
                </a:lnTo>
                <a:lnTo>
                  <a:pt x="989457" y="444119"/>
                </a:lnTo>
                <a:lnTo>
                  <a:pt x="958088" y="482727"/>
                </a:lnTo>
                <a:lnTo>
                  <a:pt x="957199" y="484632"/>
                </a:lnTo>
                <a:lnTo>
                  <a:pt x="953566" y="493331"/>
                </a:lnTo>
                <a:lnTo>
                  <a:pt x="925068" y="484378"/>
                </a:lnTo>
                <a:lnTo>
                  <a:pt x="940435" y="578993"/>
                </a:lnTo>
                <a:lnTo>
                  <a:pt x="1000734" y="516382"/>
                </a:lnTo>
                <a:lnTo>
                  <a:pt x="1006856" y="510032"/>
                </a:lnTo>
                <a:lnTo>
                  <a:pt x="980922" y="501904"/>
                </a:lnTo>
                <a:lnTo>
                  <a:pt x="982332" y="498475"/>
                </a:lnTo>
                <a:lnTo>
                  <a:pt x="982840" y="497243"/>
                </a:lnTo>
                <a:lnTo>
                  <a:pt x="983957" y="495681"/>
                </a:lnTo>
                <a:lnTo>
                  <a:pt x="990219" y="486918"/>
                </a:lnTo>
                <a:lnTo>
                  <a:pt x="1020699" y="453390"/>
                </a:lnTo>
                <a:lnTo>
                  <a:pt x="1058926" y="421640"/>
                </a:lnTo>
                <a:lnTo>
                  <a:pt x="1104138" y="392938"/>
                </a:lnTo>
                <a:lnTo>
                  <a:pt x="1154557" y="367919"/>
                </a:lnTo>
                <a:lnTo>
                  <a:pt x="1191133" y="353441"/>
                </a:lnTo>
                <a:lnTo>
                  <a:pt x="1229093" y="341249"/>
                </a:lnTo>
                <a:lnTo>
                  <a:pt x="1268349" y="331470"/>
                </a:lnTo>
                <a:lnTo>
                  <a:pt x="1308468" y="324231"/>
                </a:lnTo>
                <a:lnTo>
                  <a:pt x="1349375" y="319786"/>
                </a:lnTo>
                <a:lnTo>
                  <a:pt x="1412621" y="317754"/>
                </a:lnTo>
                <a:lnTo>
                  <a:pt x="1434084" y="316484"/>
                </a:lnTo>
                <a:lnTo>
                  <a:pt x="1455547" y="314452"/>
                </a:lnTo>
                <a:lnTo>
                  <a:pt x="1476883" y="311785"/>
                </a:lnTo>
                <a:lnTo>
                  <a:pt x="1484388" y="310527"/>
                </a:lnTo>
                <a:lnTo>
                  <a:pt x="1492123" y="311785"/>
                </a:lnTo>
                <a:lnTo>
                  <a:pt x="1514221" y="314452"/>
                </a:lnTo>
                <a:lnTo>
                  <a:pt x="1536446" y="316484"/>
                </a:lnTo>
                <a:lnTo>
                  <a:pt x="1558671" y="317754"/>
                </a:lnTo>
                <a:lnTo>
                  <a:pt x="1602867" y="318516"/>
                </a:lnTo>
                <a:lnTo>
                  <a:pt x="1623949" y="319786"/>
                </a:lnTo>
                <a:lnTo>
                  <a:pt x="1645285" y="321564"/>
                </a:lnTo>
                <a:lnTo>
                  <a:pt x="1666240" y="324231"/>
                </a:lnTo>
                <a:lnTo>
                  <a:pt x="1687322" y="327533"/>
                </a:lnTo>
                <a:lnTo>
                  <a:pt x="1689277" y="327914"/>
                </a:lnTo>
                <a:lnTo>
                  <a:pt x="1654175" y="341249"/>
                </a:lnTo>
                <a:lnTo>
                  <a:pt x="1635125" y="349631"/>
                </a:lnTo>
                <a:lnTo>
                  <a:pt x="1598930" y="367665"/>
                </a:lnTo>
                <a:lnTo>
                  <a:pt x="1565275" y="387477"/>
                </a:lnTo>
                <a:lnTo>
                  <a:pt x="1520317" y="420370"/>
                </a:lnTo>
                <a:lnTo>
                  <a:pt x="1482979" y="456184"/>
                </a:lnTo>
                <a:lnTo>
                  <a:pt x="1461262" y="484505"/>
                </a:lnTo>
                <a:lnTo>
                  <a:pt x="1457337" y="493433"/>
                </a:lnTo>
                <a:lnTo>
                  <a:pt x="1428877" y="484251"/>
                </a:lnTo>
                <a:lnTo>
                  <a:pt x="1443355" y="578993"/>
                </a:lnTo>
                <a:lnTo>
                  <a:pt x="1504315" y="516763"/>
                </a:lnTo>
                <a:lnTo>
                  <a:pt x="1510411" y="510540"/>
                </a:lnTo>
                <a:lnTo>
                  <a:pt x="1484655" y="502246"/>
                </a:lnTo>
                <a:lnTo>
                  <a:pt x="1486166" y="498729"/>
                </a:lnTo>
                <a:lnTo>
                  <a:pt x="1486712" y="497446"/>
                </a:lnTo>
                <a:lnTo>
                  <a:pt x="1514348" y="464566"/>
                </a:lnTo>
                <a:lnTo>
                  <a:pt x="1551432" y="432054"/>
                </a:lnTo>
                <a:lnTo>
                  <a:pt x="1595882" y="402336"/>
                </a:lnTo>
                <a:lnTo>
                  <a:pt x="1646555" y="375793"/>
                </a:lnTo>
                <a:lnTo>
                  <a:pt x="1702181" y="353568"/>
                </a:lnTo>
                <a:lnTo>
                  <a:pt x="1741551" y="341249"/>
                </a:lnTo>
                <a:lnTo>
                  <a:pt x="1745043" y="340347"/>
                </a:lnTo>
                <a:lnTo>
                  <a:pt x="1748536" y="341249"/>
                </a:lnTo>
                <a:lnTo>
                  <a:pt x="1787906" y="353568"/>
                </a:lnTo>
                <a:lnTo>
                  <a:pt x="1825752" y="367919"/>
                </a:lnTo>
                <a:lnTo>
                  <a:pt x="1861058" y="384175"/>
                </a:lnTo>
                <a:lnTo>
                  <a:pt x="1909826" y="411861"/>
                </a:lnTo>
                <a:lnTo>
                  <a:pt x="1924672" y="421868"/>
                </a:lnTo>
                <a:lnTo>
                  <a:pt x="1924431" y="422148"/>
                </a:lnTo>
                <a:lnTo>
                  <a:pt x="1915541" y="434213"/>
                </a:lnTo>
                <a:lnTo>
                  <a:pt x="1892808" y="471043"/>
                </a:lnTo>
                <a:lnTo>
                  <a:pt x="1886140" y="484886"/>
                </a:lnTo>
                <a:lnTo>
                  <a:pt x="1885823" y="485521"/>
                </a:lnTo>
                <a:lnTo>
                  <a:pt x="1885569" y="486410"/>
                </a:lnTo>
                <a:lnTo>
                  <a:pt x="1883981" y="492353"/>
                </a:lnTo>
                <a:lnTo>
                  <a:pt x="1855470" y="486156"/>
                </a:lnTo>
                <a:lnTo>
                  <a:pt x="1879219" y="578993"/>
                </a:lnTo>
                <a:lnTo>
                  <a:pt x="1932228" y="512953"/>
                </a:lnTo>
                <a:lnTo>
                  <a:pt x="1939163" y="504317"/>
                </a:lnTo>
                <a:lnTo>
                  <a:pt x="1912010" y="498436"/>
                </a:lnTo>
                <a:lnTo>
                  <a:pt x="1912556" y="496443"/>
                </a:lnTo>
                <a:lnTo>
                  <a:pt x="1912975" y="494919"/>
                </a:lnTo>
                <a:lnTo>
                  <a:pt x="1938401" y="451231"/>
                </a:lnTo>
                <a:lnTo>
                  <a:pt x="1947608" y="439102"/>
                </a:lnTo>
                <a:lnTo>
                  <a:pt x="1951990" y="442595"/>
                </a:lnTo>
                <a:lnTo>
                  <a:pt x="1986280" y="475742"/>
                </a:lnTo>
                <a:lnTo>
                  <a:pt x="2005418" y="502246"/>
                </a:lnTo>
                <a:lnTo>
                  <a:pt x="2016302" y="498729"/>
                </a:lnTo>
                <a:lnTo>
                  <a:pt x="2025357" y="495808"/>
                </a:lnTo>
                <a:lnTo>
                  <a:pt x="2032800" y="493420"/>
                </a:lnTo>
                <a:lnTo>
                  <a:pt x="2028952" y="484505"/>
                </a:lnTo>
                <a:lnTo>
                  <a:pt x="1995551" y="443992"/>
                </a:lnTo>
                <a:lnTo>
                  <a:pt x="1966341" y="417626"/>
                </a:lnTo>
                <a:lnTo>
                  <a:pt x="1983486" y="400812"/>
                </a:lnTo>
                <a:lnTo>
                  <a:pt x="2027555" y="366903"/>
                </a:lnTo>
                <a:lnTo>
                  <a:pt x="2064385" y="346456"/>
                </a:lnTo>
                <a:lnTo>
                  <a:pt x="2102866" y="331216"/>
                </a:lnTo>
                <a:lnTo>
                  <a:pt x="2142617" y="321564"/>
                </a:lnTo>
                <a:lnTo>
                  <a:pt x="2149678" y="320573"/>
                </a:lnTo>
                <a:lnTo>
                  <a:pt x="2161159" y="321564"/>
                </a:lnTo>
                <a:lnTo>
                  <a:pt x="2181479" y="324231"/>
                </a:lnTo>
                <a:lnTo>
                  <a:pt x="2201799" y="327533"/>
                </a:lnTo>
                <a:lnTo>
                  <a:pt x="2213686" y="329895"/>
                </a:lnTo>
                <a:lnTo>
                  <a:pt x="2213483" y="331216"/>
                </a:lnTo>
                <a:lnTo>
                  <a:pt x="2212594" y="337820"/>
                </a:lnTo>
                <a:lnTo>
                  <a:pt x="2207260" y="388620"/>
                </a:lnTo>
                <a:lnTo>
                  <a:pt x="2204339" y="430657"/>
                </a:lnTo>
                <a:lnTo>
                  <a:pt x="2202180" y="477393"/>
                </a:lnTo>
                <a:lnTo>
                  <a:pt x="2201773" y="493102"/>
                </a:lnTo>
                <a:lnTo>
                  <a:pt x="2172970" y="492633"/>
                </a:lnTo>
                <a:lnTo>
                  <a:pt x="2214499" y="578993"/>
                </a:lnTo>
                <a:lnTo>
                  <a:pt x="2251418" y="508000"/>
                </a:lnTo>
                <a:lnTo>
                  <a:pt x="2258695" y="494030"/>
                </a:lnTo>
                <a:lnTo>
                  <a:pt x="2230234" y="493572"/>
                </a:lnTo>
                <a:lnTo>
                  <a:pt x="2230628" y="478536"/>
                </a:lnTo>
                <a:lnTo>
                  <a:pt x="2231834" y="453517"/>
                </a:lnTo>
                <a:lnTo>
                  <a:pt x="2234184" y="411099"/>
                </a:lnTo>
                <a:lnTo>
                  <a:pt x="2237232" y="372872"/>
                </a:lnTo>
                <a:lnTo>
                  <a:pt x="2241727" y="336130"/>
                </a:lnTo>
                <a:lnTo>
                  <a:pt x="2260854" y="341249"/>
                </a:lnTo>
                <a:lnTo>
                  <a:pt x="2298954" y="353441"/>
                </a:lnTo>
                <a:lnTo>
                  <a:pt x="2335530" y="367919"/>
                </a:lnTo>
                <a:lnTo>
                  <a:pt x="2385949" y="392938"/>
                </a:lnTo>
                <a:lnTo>
                  <a:pt x="2430907" y="421640"/>
                </a:lnTo>
                <a:lnTo>
                  <a:pt x="2469261" y="453263"/>
                </a:lnTo>
                <a:lnTo>
                  <a:pt x="2499741" y="486918"/>
                </a:lnTo>
                <a:lnTo>
                  <a:pt x="2508923" y="501891"/>
                </a:lnTo>
                <a:lnTo>
                  <a:pt x="2482977" y="510032"/>
                </a:lnTo>
                <a:lnTo>
                  <a:pt x="2549525" y="578993"/>
                </a:lnTo>
                <a:lnTo>
                  <a:pt x="2559608" y="516382"/>
                </a:lnTo>
                <a:lnTo>
                  <a:pt x="2564765" y="484378"/>
                </a:lnTo>
                <a:lnTo>
                  <a:pt x="2536253" y="493331"/>
                </a:lnTo>
                <a:lnTo>
                  <a:pt x="2519819" y="498475"/>
                </a:lnTo>
                <a:lnTo>
                  <a:pt x="2528722" y="495681"/>
                </a:lnTo>
                <a:lnTo>
                  <a:pt x="2536253" y="493331"/>
                </a:lnTo>
                <a:lnTo>
                  <a:pt x="2532532" y="484378"/>
                </a:lnTo>
                <a:lnTo>
                  <a:pt x="2500503" y="444119"/>
                </a:lnTo>
                <a:lnTo>
                  <a:pt x="2461768" y="409067"/>
                </a:lnTo>
                <a:lnTo>
                  <a:pt x="2416048" y="377571"/>
                </a:lnTo>
                <a:lnTo>
                  <a:pt x="2382266" y="358521"/>
                </a:lnTo>
                <a:lnTo>
                  <a:pt x="2345944" y="341376"/>
                </a:lnTo>
                <a:lnTo>
                  <a:pt x="2307971" y="326390"/>
                </a:lnTo>
                <a:lnTo>
                  <a:pt x="2282583" y="318033"/>
                </a:lnTo>
                <a:lnTo>
                  <a:pt x="2327656" y="318516"/>
                </a:lnTo>
                <a:lnTo>
                  <a:pt x="2368042" y="319786"/>
                </a:lnTo>
                <a:lnTo>
                  <a:pt x="2408174" y="321691"/>
                </a:lnTo>
                <a:lnTo>
                  <a:pt x="2447925" y="324358"/>
                </a:lnTo>
                <a:lnTo>
                  <a:pt x="2487549" y="327660"/>
                </a:lnTo>
                <a:lnTo>
                  <a:pt x="2526665" y="331724"/>
                </a:lnTo>
                <a:lnTo>
                  <a:pt x="2578481" y="341122"/>
                </a:lnTo>
                <a:lnTo>
                  <a:pt x="2640076" y="367538"/>
                </a:lnTo>
                <a:lnTo>
                  <a:pt x="2695067" y="401701"/>
                </a:lnTo>
                <a:lnTo>
                  <a:pt x="2730373" y="431165"/>
                </a:lnTo>
                <a:lnTo>
                  <a:pt x="2760091" y="463423"/>
                </a:lnTo>
                <a:lnTo>
                  <a:pt x="2782239" y="496087"/>
                </a:lnTo>
                <a:lnTo>
                  <a:pt x="2783586" y="500049"/>
                </a:lnTo>
                <a:lnTo>
                  <a:pt x="2793339" y="497459"/>
                </a:lnTo>
                <a:lnTo>
                  <a:pt x="2803410" y="494792"/>
                </a:lnTo>
                <a:lnTo>
                  <a:pt x="2811297" y="492709"/>
                </a:lnTo>
                <a:lnTo>
                  <a:pt x="2808859" y="485521"/>
                </a:lnTo>
                <a:lnTo>
                  <a:pt x="2808478" y="484632"/>
                </a:lnTo>
                <a:lnTo>
                  <a:pt x="2808097" y="483616"/>
                </a:lnTo>
                <a:lnTo>
                  <a:pt x="2807589" y="482854"/>
                </a:lnTo>
                <a:lnTo>
                  <a:pt x="2782062" y="445135"/>
                </a:lnTo>
                <a:lnTo>
                  <a:pt x="2749550" y="409956"/>
                </a:lnTo>
                <a:lnTo>
                  <a:pt x="2711069" y="378079"/>
                </a:lnTo>
                <a:lnTo>
                  <a:pt x="2672334" y="353098"/>
                </a:lnTo>
                <a:lnTo>
                  <a:pt x="2677922" y="354076"/>
                </a:lnTo>
                <a:lnTo>
                  <a:pt x="2749042" y="368554"/>
                </a:lnTo>
                <a:lnTo>
                  <a:pt x="2816225" y="385064"/>
                </a:lnTo>
                <a:lnTo>
                  <a:pt x="2878963" y="403479"/>
                </a:lnTo>
                <a:lnTo>
                  <a:pt x="2936621" y="423418"/>
                </a:lnTo>
                <a:lnTo>
                  <a:pt x="2988437" y="444627"/>
                </a:lnTo>
                <a:lnTo>
                  <a:pt x="3033776" y="466979"/>
                </a:lnTo>
                <a:lnTo>
                  <a:pt x="3071876" y="489966"/>
                </a:lnTo>
                <a:lnTo>
                  <a:pt x="3099320" y="511251"/>
                </a:lnTo>
                <a:lnTo>
                  <a:pt x="3075051" y="524637"/>
                </a:lnTo>
                <a:lnTo>
                  <a:pt x="3154045" y="578993"/>
                </a:lnTo>
                <a:lnTo>
                  <a:pt x="3151771" y="523875"/>
                </a:lnTo>
                <a:lnTo>
                  <a:pt x="3150108" y="483235"/>
                </a:lnTo>
                <a:lnTo>
                  <a:pt x="3124682" y="497268"/>
                </a:lnTo>
                <a:lnTo>
                  <a:pt x="3099828" y="510971"/>
                </a:lnTo>
                <a:lnTo>
                  <a:pt x="3099727" y="511251"/>
                </a:lnTo>
                <a:lnTo>
                  <a:pt x="3100133" y="511924"/>
                </a:lnTo>
                <a:lnTo>
                  <a:pt x="3099625" y="511086"/>
                </a:lnTo>
                <a:lnTo>
                  <a:pt x="3099828" y="510971"/>
                </a:lnTo>
                <a:lnTo>
                  <a:pt x="3101746" y="509905"/>
                </a:lnTo>
                <a:lnTo>
                  <a:pt x="3124682" y="497268"/>
                </a:lnTo>
                <a:lnTo>
                  <a:pt x="3123438" y="495173"/>
                </a:lnTo>
                <a:lnTo>
                  <a:pt x="3087243" y="465963"/>
                </a:lnTo>
                <a:lnTo>
                  <a:pt x="3046857" y="441579"/>
                </a:lnTo>
                <a:lnTo>
                  <a:pt x="2999613" y="418338"/>
                </a:lnTo>
                <a:lnTo>
                  <a:pt x="2946273" y="396494"/>
                </a:lnTo>
                <a:lnTo>
                  <a:pt x="2887345" y="376174"/>
                </a:lnTo>
                <a:lnTo>
                  <a:pt x="2823337" y="357505"/>
                </a:lnTo>
                <a:lnTo>
                  <a:pt x="2755011" y="340614"/>
                </a:lnTo>
                <a:lnTo>
                  <a:pt x="2747200" y="338950"/>
                </a:lnTo>
                <a:lnTo>
                  <a:pt x="2772918" y="341630"/>
                </a:lnTo>
                <a:lnTo>
                  <a:pt x="2821940" y="347599"/>
                </a:lnTo>
                <a:lnTo>
                  <a:pt x="2870073" y="354076"/>
                </a:lnTo>
                <a:lnTo>
                  <a:pt x="2917063" y="361188"/>
                </a:lnTo>
                <a:lnTo>
                  <a:pt x="2963037" y="368681"/>
                </a:lnTo>
                <a:lnTo>
                  <a:pt x="3007741" y="376809"/>
                </a:lnTo>
                <a:lnTo>
                  <a:pt x="3051048" y="385318"/>
                </a:lnTo>
                <a:lnTo>
                  <a:pt x="3092704" y="394335"/>
                </a:lnTo>
                <a:lnTo>
                  <a:pt x="3133090" y="403733"/>
                </a:lnTo>
                <a:lnTo>
                  <a:pt x="3171698" y="413512"/>
                </a:lnTo>
                <a:lnTo>
                  <a:pt x="3243453" y="434213"/>
                </a:lnTo>
                <a:lnTo>
                  <a:pt x="3307207" y="456184"/>
                </a:lnTo>
                <a:lnTo>
                  <a:pt x="3349117" y="473202"/>
                </a:lnTo>
                <a:lnTo>
                  <a:pt x="3385820" y="490728"/>
                </a:lnTo>
                <a:lnTo>
                  <a:pt x="3424059" y="513473"/>
                </a:lnTo>
                <a:lnTo>
                  <a:pt x="3427577" y="517334"/>
                </a:lnTo>
                <a:lnTo>
                  <a:pt x="3405759" y="532130"/>
                </a:lnTo>
                <a:lnTo>
                  <a:pt x="3489325" y="578993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934" y="2945638"/>
            <a:ext cx="230632" cy="424180"/>
          </a:xfrm>
          <a:prstGeom prst="rect">
            <a:avLst/>
          </a:prstGeom>
        </p:spPr>
      </p:pic>
      <p:pic>
        <p:nvPicPr>
          <p:cNvPr id="24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4934" y="3532378"/>
            <a:ext cx="230632" cy="276352"/>
          </a:xfrm>
          <a:prstGeom prst="rect">
            <a:avLst/>
          </a:prstGeom>
        </p:spPr>
      </p:pic>
      <p:grpSp>
        <p:nvGrpSpPr>
          <p:cNvPr id="29" name="组 28"/>
          <p:cNvGrpSpPr/>
          <p:nvPr/>
        </p:nvGrpSpPr>
        <p:grpSpPr>
          <a:xfrm>
            <a:off x="5701284" y="3863340"/>
            <a:ext cx="218440" cy="119380"/>
            <a:chOff x="5701284" y="3863340"/>
            <a:chExt cx="218440" cy="119380"/>
          </a:xfrm>
        </p:grpSpPr>
        <p:sp>
          <p:nvSpPr>
            <p:cNvPr id="26" name="object 25"/>
            <p:cNvSpPr/>
            <p:nvPr/>
          </p:nvSpPr>
          <p:spPr>
            <a:xfrm>
              <a:off x="5701284" y="3863340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39" h="119379">
                  <a:moveTo>
                    <a:pt x="21793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17932" y="118872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/>
            <p:cNvSpPr/>
            <p:nvPr/>
          </p:nvSpPr>
          <p:spPr>
            <a:xfrm>
              <a:off x="5701284" y="3863340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39" h="119379">
                  <a:moveTo>
                    <a:pt x="0" y="118872"/>
                  </a:moveTo>
                  <a:lnTo>
                    <a:pt x="217932" y="118872"/>
                  </a:lnTo>
                  <a:lnTo>
                    <a:pt x="217932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2442"/>
              </p:ext>
            </p:extLst>
          </p:nvPr>
        </p:nvGraphicFramePr>
        <p:xfrm>
          <a:off x="5694934" y="4117594"/>
          <a:ext cx="217804" cy="556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2C6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2C6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2C6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2C6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34" y="2823972"/>
            <a:ext cx="926592" cy="2078736"/>
          </a:xfrm>
          <a:prstGeom prst="rect">
            <a:avLst/>
          </a:prstGeom>
        </p:spPr>
      </p:pic>
      <p:sp>
        <p:nvSpPr>
          <p:cNvPr id="31" name="object 22"/>
          <p:cNvSpPr/>
          <p:nvPr/>
        </p:nvSpPr>
        <p:spPr>
          <a:xfrm>
            <a:off x="6929628" y="3515867"/>
            <a:ext cx="494030" cy="548640"/>
          </a:xfrm>
          <a:custGeom>
            <a:avLst/>
            <a:gdLst/>
            <a:ahLst/>
            <a:cxnLst/>
            <a:rect l="l" t="t" r="r" b="b"/>
            <a:pathLst>
              <a:path w="494029" h="548639">
                <a:moveTo>
                  <a:pt x="246761" y="0"/>
                </a:moveTo>
                <a:lnTo>
                  <a:pt x="246761" y="137159"/>
                </a:lnTo>
                <a:lnTo>
                  <a:pt x="0" y="137159"/>
                </a:lnTo>
                <a:lnTo>
                  <a:pt x="0" y="411479"/>
                </a:lnTo>
                <a:lnTo>
                  <a:pt x="246761" y="411479"/>
                </a:lnTo>
                <a:lnTo>
                  <a:pt x="246761" y="548639"/>
                </a:lnTo>
                <a:lnTo>
                  <a:pt x="493775" y="274319"/>
                </a:lnTo>
                <a:lnTo>
                  <a:pt x="24676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3"/>
          <p:cNvSpPr txBox="1"/>
          <p:nvPr/>
        </p:nvSpPr>
        <p:spPr>
          <a:xfrm>
            <a:off x="7929118" y="4426308"/>
            <a:ext cx="737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70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104</a:t>
            </a:r>
            <a:endParaRPr sz="1400" dirty="0">
              <a:latin typeface="SimSun"/>
              <a:cs typeface="SimSun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7929118" y="4560916"/>
            <a:ext cx="737870" cy="245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70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104</a:t>
            </a:r>
            <a:endParaRPr sz="1400" dirty="0">
              <a:latin typeface="SimSun"/>
              <a:cs typeface="SimSun"/>
            </a:endParaRPr>
          </a:p>
        </p:txBody>
      </p:sp>
      <p:grpSp>
        <p:nvGrpSpPr>
          <p:cNvPr id="34" name="object 31"/>
          <p:cNvGrpSpPr/>
          <p:nvPr/>
        </p:nvGrpSpPr>
        <p:grpSpPr>
          <a:xfrm>
            <a:off x="7671561" y="2968498"/>
            <a:ext cx="231140" cy="132080"/>
            <a:chOff x="7671561" y="2968498"/>
            <a:chExt cx="231140" cy="132080"/>
          </a:xfrm>
        </p:grpSpPr>
        <p:sp>
          <p:nvSpPr>
            <p:cNvPr id="35" name="object 32"/>
            <p:cNvSpPr/>
            <p:nvPr/>
          </p:nvSpPr>
          <p:spPr>
            <a:xfrm>
              <a:off x="7677911" y="2974848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80">
                  <a:moveTo>
                    <a:pt x="217931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217931" y="118871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/>
            <p:cNvSpPr/>
            <p:nvPr/>
          </p:nvSpPr>
          <p:spPr>
            <a:xfrm>
              <a:off x="7677911" y="2974848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80">
                  <a:moveTo>
                    <a:pt x="0" y="118871"/>
                  </a:moveTo>
                  <a:lnTo>
                    <a:pt x="217931" y="118871"/>
                  </a:lnTo>
                  <a:lnTo>
                    <a:pt x="217931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4"/>
          <p:cNvGrpSpPr/>
          <p:nvPr/>
        </p:nvGrpSpPr>
        <p:grpSpPr>
          <a:xfrm>
            <a:off x="7671561" y="3261105"/>
            <a:ext cx="231140" cy="132080"/>
            <a:chOff x="7671561" y="3261105"/>
            <a:chExt cx="231140" cy="132080"/>
          </a:xfrm>
        </p:grpSpPr>
        <p:sp>
          <p:nvSpPr>
            <p:cNvPr id="38" name="object 35"/>
            <p:cNvSpPr/>
            <p:nvPr/>
          </p:nvSpPr>
          <p:spPr>
            <a:xfrm>
              <a:off x="7677911" y="3267455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217931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17931" y="118872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/>
            <p:cNvSpPr/>
            <p:nvPr/>
          </p:nvSpPr>
          <p:spPr>
            <a:xfrm>
              <a:off x="7677911" y="3267455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0" y="118872"/>
                  </a:moveTo>
                  <a:lnTo>
                    <a:pt x="217931" y="118872"/>
                  </a:lnTo>
                  <a:lnTo>
                    <a:pt x="217931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37"/>
          <p:cNvGrpSpPr/>
          <p:nvPr/>
        </p:nvGrpSpPr>
        <p:grpSpPr>
          <a:xfrm>
            <a:off x="7671561" y="3846321"/>
            <a:ext cx="231140" cy="132080"/>
            <a:chOff x="7671561" y="3846321"/>
            <a:chExt cx="231140" cy="132080"/>
          </a:xfrm>
        </p:grpSpPr>
        <p:sp>
          <p:nvSpPr>
            <p:cNvPr id="41" name="object 38"/>
            <p:cNvSpPr/>
            <p:nvPr/>
          </p:nvSpPr>
          <p:spPr>
            <a:xfrm>
              <a:off x="7677911" y="3852671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217931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217931" y="118871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7677911" y="3852671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0" y="118871"/>
                  </a:moveTo>
                  <a:lnTo>
                    <a:pt x="217931" y="118871"/>
                  </a:lnTo>
                  <a:lnTo>
                    <a:pt x="217931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0"/>
          <p:cNvSpPr txBox="1"/>
          <p:nvPr/>
        </p:nvSpPr>
        <p:spPr>
          <a:xfrm>
            <a:off x="7929118" y="2910967"/>
            <a:ext cx="737870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85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101</a:t>
            </a:r>
            <a:endParaRPr sz="1400" dirty="0">
              <a:latin typeface="SimSun"/>
              <a:cs typeface="SimSun"/>
            </a:endParaRPr>
          </a:p>
          <a:p>
            <a:pPr marL="12700">
              <a:lnSpc>
                <a:spcPts val="1150"/>
              </a:lnSpc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85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101</a:t>
            </a:r>
            <a:endParaRPr sz="1400" dirty="0">
              <a:latin typeface="SimSun"/>
              <a:cs typeface="SimSun"/>
            </a:endParaRPr>
          </a:p>
          <a:p>
            <a:pPr marL="12700">
              <a:lnSpc>
                <a:spcPts val="1155"/>
              </a:lnSpc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85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102</a:t>
            </a:r>
            <a:endParaRPr sz="1400" dirty="0">
              <a:latin typeface="SimSun"/>
              <a:cs typeface="SimSun"/>
            </a:endParaRPr>
          </a:p>
          <a:p>
            <a:pPr marL="12700">
              <a:lnSpc>
                <a:spcPts val="1155"/>
              </a:lnSpc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85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102</a:t>
            </a:r>
            <a:endParaRPr sz="1400" dirty="0">
              <a:latin typeface="SimSun"/>
              <a:cs typeface="SimSun"/>
            </a:endParaRPr>
          </a:p>
          <a:p>
            <a:pPr marL="12700">
              <a:lnSpc>
                <a:spcPts val="1150"/>
              </a:lnSpc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85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102</a:t>
            </a:r>
            <a:endParaRPr sz="1400" dirty="0">
              <a:latin typeface="SimSun"/>
              <a:cs typeface="SimSun"/>
            </a:endParaRPr>
          </a:p>
          <a:p>
            <a:pPr marL="12700">
              <a:lnSpc>
                <a:spcPts val="1150"/>
              </a:lnSpc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85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102</a:t>
            </a:r>
            <a:endParaRPr sz="1400" dirty="0">
              <a:latin typeface="SimSun"/>
              <a:cs typeface="SimSun"/>
            </a:endParaRPr>
          </a:p>
          <a:p>
            <a:pPr marL="12700">
              <a:lnSpc>
                <a:spcPts val="1155"/>
              </a:lnSpc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85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103</a:t>
            </a:r>
            <a:endParaRPr sz="1400" dirty="0">
              <a:latin typeface="SimSun"/>
              <a:cs typeface="SimSun"/>
            </a:endParaRPr>
          </a:p>
          <a:p>
            <a:pPr marL="12700">
              <a:lnSpc>
                <a:spcPts val="1155"/>
              </a:lnSpc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85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103</a:t>
            </a:r>
            <a:endParaRPr sz="1400" dirty="0">
              <a:latin typeface="SimSun"/>
              <a:cs typeface="SimSun"/>
            </a:endParaRPr>
          </a:p>
          <a:p>
            <a:pPr marL="12700">
              <a:lnSpc>
                <a:spcPts val="1150"/>
              </a:lnSpc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85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103</a:t>
            </a:r>
            <a:endParaRPr sz="1400" dirty="0">
              <a:latin typeface="SimSun"/>
              <a:cs typeface="SimSun"/>
            </a:endParaRPr>
          </a:p>
          <a:p>
            <a:pPr marL="12700">
              <a:lnSpc>
                <a:spcPts val="1415"/>
              </a:lnSpc>
            </a:pP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Page</a:t>
            </a:r>
            <a:r>
              <a:rPr sz="1400" spc="-85" dirty="0">
                <a:solidFill>
                  <a:srgbClr val="636363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636363"/>
                </a:solidFill>
                <a:latin typeface="SimSun"/>
                <a:cs typeface="SimSun"/>
              </a:rPr>
              <a:t>104</a:t>
            </a:r>
            <a:endParaRPr sz="1400" dirty="0">
              <a:latin typeface="SimSun"/>
              <a:cs typeface="SimSun"/>
            </a:endParaRPr>
          </a:p>
        </p:txBody>
      </p:sp>
      <p:grpSp>
        <p:nvGrpSpPr>
          <p:cNvPr id="44" name="object 41"/>
          <p:cNvGrpSpPr/>
          <p:nvPr/>
        </p:nvGrpSpPr>
        <p:grpSpPr>
          <a:xfrm>
            <a:off x="7671561" y="4285234"/>
            <a:ext cx="231140" cy="132080"/>
            <a:chOff x="7671561" y="4285234"/>
            <a:chExt cx="231140" cy="132080"/>
          </a:xfrm>
        </p:grpSpPr>
        <p:sp>
          <p:nvSpPr>
            <p:cNvPr id="45" name="object 42"/>
            <p:cNvSpPr/>
            <p:nvPr/>
          </p:nvSpPr>
          <p:spPr>
            <a:xfrm>
              <a:off x="7677911" y="4291584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217931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217931" y="118871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3"/>
            <p:cNvSpPr/>
            <p:nvPr/>
          </p:nvSpPr>
          <p:spPr>
            <a:xfrm>
              <a:off x="7677911" y="4291584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0" y="118871"/>
                  </a:moveTo>
                  <a:lnTo>
                    <a:pt x="217931" y="118871"/>
                  </a:lnTo>
                  <a:lnTo>
                    <a:pt x="217931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矩形 46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7394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2" grpId="0"/>
      <p:bldP spid="33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3118C3C-40DA-49FC-B139-05A1C2F6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03476"/>
          </a:xfrm>
        </p:spPr>
        <p:txBody>
          <a:bodyPr/>
          <a:lstStyle/>
          <a:p>
            <a:r>
              <a:rPr lang="en-US" altLang="zh-CN" sz="4000" dirty="0"/>
              <a:t>DBMS</a:t>
            </a:r>
            <a:r>
              <a:rPr lang="zh-CN" altLang="en-US" sz="4000" dirty="0"/>
              <a:t>关于索引的任务：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81102"/>
            <a:ext cx="8229600" cy="3292078"/>
          </a:xfrm>
        </p:spPr>
        <p:txBody>
          <a:bodyPr/>
          <a:lstStyle/>
          <a:p>
            <a:pPr>
              <a:lnSpc>
                <a:spcPts val="2490"/>
              </a:lnSpc>
              <a:spcBef>
                <a:spcPts val="1032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确保表的内容和索引在逻辑上是同步的；</a:t>
            </a:r>
            <a:endParaRPr kumimoji="1" lang="zh-CN" altLang="en-US" sz="2400" dirty="0"/>
          </a:p>
          <a:p>
            <a:pPr>
              <a:lnSpc>
                <a:spcPts val="2490"/>
              </a:lnSpc>
              <a:spcBef>
                <a:spcPts val="1032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执行每个查询时找出最佳的索引；</a:t>
            </a:r>
            <a:endParaRPr lang="en-US" altLang="zh-CN" sz="2400" dirty="0"/>
          </a:p>
          <a:p>
            <a:pPr>
              <a:lnSpc>
                <a:spcPts val="2490"/>
              </a:lnSpc>
              <a:spcBef>
                <a:spcPts val="1032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在索引的数量和开销上进行权衡：</a:t>
            </a:r>
            <a:endParaRPr kumimoji="1" lang="en-US" altLang="zh-CN" sz="2400" dirty="0"/>
          </a:p>
          <a:p>
            <a:pPr marL="225029" lvl="1" indent="0">
              <a:lnSpc>
                <a:spcPts val="2490"/>
              </a:lnSpc>
              <a:spcBef>
                <a:spcPts val="432"/>
              </a:spcBef>
              <a:buNone/>
            </a:pPr>
            <a:r>
              <a:rPr lang="is-IS" altLang="zh-CN" sz="2400" dirty="0">
                <a:solidFill>
                  <a:srgbClr val="585858"/>
                </a:solidFill>
                <a:latin typeface="Times New Roman"/>
                <a:cs typeface="Times New Roman"/>
              </a:rPr>
              <a:t>   →</a:t>
            </a:r>
            <a:r>
              <a:rPr lang="zh-CN" altLang="en-US" sz="2400" dirty="0"/>
              <a:t> 存储开销</a:t>
            </a:r>
            <a:endParaRPr lang="en-US" altLang="zh-CN" sz="2400" dirty="0"/>
          </a:p>
          <a:p>
            <a:pPr marL="225029" lvl="1" indent="0">
              <a:lnSpc>
                <a:spcPts val="2490"/>
              </a:lnSpc>
              <a:spcBef>
                <a:spcPts val="432"/>
              </a:spcBef>
              <a:buNone/>
            </a:pPr>
            <a:r>
              <a:rPr lang="is-IS" altLang="zh-CN" sz="2400" dirty="0">
                <a:solidFill>
                  <a:srgbClr val="585858"/>
                </a:solidFill>
                <a:latin typeface="Times New Roman"/>
                <a:cs typeface="Times New Roman"/>
              </a:rPr>
              <a:t>   →</a:t>
            </a:r>
            <a:r>
              <a:rPr kumimoji="1" lang="zh-CN" altLang="en-US" sz="2400" dirty="0"/>
              <a:t> 维护开销</a:t>
            </a:r>
            <a:endParaRPr kumimoji="1" lang="en-US" altLang="zh-CN" sz="2400" dirty="0"/>
          </a:p>
          <a:p>
            <a:pPr marL="225029" lvl="1" indent="0">
              <a:lnSpc>
                <a:spcPts val="2490"/>
              </a:lnSpc>
              <a:spcBef>
                <a:spcPts val="432"/>
              </a:spcBef>
              <a:buNone/>
            </a:pPr>
            <a:endParaRPr kumimoji="1" lang="en-US" altLang="zh-CN" sz="2400" dirty="0"/>
          </a:p>
          <a:p>
            <a:pPr marL="0" lvl="1" indent="0">
              <a:lnSpc>
                <a:spcPts val="2490"/>
              </a:lnSpc>
              <a:spcBef>
                <a:spcPts val="432"/>
              </a:spcBef>
              <a:buNone/>
            </a:pPr>
            <a:r>
              <a:rPr kumimoji="1" lang="zh-CN" altLang="en-US" sz="2400" dirty="0"/>
              <a:t>关系数据库的常见索引结构：</a:t>
            </a:r>
            <a:r>
              <a:rPr kumimoji="1" lang="en-US" altLang="zh-CN" sz="2400" dirty="0"/>
              <a:t>B+</a:t>
            </a:r>
            <a:r>
              <a:rPr kumimoji="1" lang="zh-CN" altLang="en-US" sz="2400" dirty="0"/>
              <a:t>树</a:t>
            </a:r>
            <a:endParaRPr kumimoji="1" lang="en-US" altLang="zh-CN" sz="24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438596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25C74F9-76D6-45F5-99BF-8D286873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树的设计选择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AFEA85-E745-4394-AD25-2F4A0143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结点大小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合并阈值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变长键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结点内搜索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5947B8-1542-472C-8ED6-111F4433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E73EF2-9864-400B-8A35-FBB16F46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86" y="957263"/>
            <a:ext cx="2286000" cy="34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73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6C0034D-70C3-4C5E-B09E-C62D6A60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68791"/>
          </a:xfrm>
        </p:spPr>
        <p:txBody>
          <a:bodyPr/>
          <a:lstStyle/>
          <a:p>
            <a:r>
              <a:rPr lang="zh-CN" altLang="en-US" dirty="0"/>
              <a:t>结点大小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4F6F8E-FF91-4FDF-8173-519258DB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4545"/>
            <a:ext cx="8229600" cy="3796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存储设备速度越慢，</a:t>
            </a:r>
            <a:r>
              <a:rPr lang="en-US" altLang="zh-CN" sz="2400" dirty="0"/>
              <a:t>B+ </a:t>
            </a:r>
            <a:r>
              <a:rPr lang="zh-CN" altLang="en-US" sz="2400" dirty="0"/>
              <a:t>树的最佳结点大小就越大。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硬盘 </a:t>
            </a:r>
            <a:r>
              <a:rPr lang="en-US" altLang="zh-CN" sz="2400" dirty="0"/>
              <a:t>~1MB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固态硬盘： </a:t>
            </a:r>
            <a:r>
              <a:rPr lang="en-US" altLang="zh-CN" sz="2400" dirty="0"/>
              <a:t>~10KB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内存：</a:t>
            </a:r>
            <a:r>
              <a:rPr lang="en-US" altLang="zh-CN" sz="2400" dirty="0"/>
              <a:t>~512B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最佳大小可能因工作负载而异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叶结点扫描   </a:t>
            </a:r>
            <a:r>
              <a:rPr lang="en-US" altLang="zh-CN" sz="2400" dirty="0"/>
              <a:t>vs.   </a:t>
            </a:r>
            <a:r>
              <a:rPr lang="zh-CN" altLang="en-US" sz="2400" dirty="0"/>
              <a:t>根到叶遍历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0E41D-E671-4C0F-9A68-A05E24BD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653375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168BC3-43AA-49B4-9B81-71AEB60E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合并阈值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DFB2D1-E981-490E-B394-AF78F958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某些 </a:t>
            </a:r>
            <a:r>
              <a:rPr lang="en-US" altLang="zh-CN" sz="2400" dirty="0"/>
              <a:t>DBMSs </a:t>
            </a:r>
            <a:r>
              <a:rPr lang="zh-CN" altLang="en-US" sz="2400" dirty="0"/>
              <a:t>在结点半满时并不总是合并节点。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延迟合并操作可能会减少重组数量。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允许下溢的存在然后定期重建整个树，也可能是有益的。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7EC4E-D167-4070-ACB5-1923FFE2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3445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C5C6CF-DEE6-4168-9E13-194DEF84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686"/>
            <a:ext cx="8229600" cy="594417"/>
          </a:xfrm>
        </p:spPr>
        <p:txBody>
          <a:bodyPr/>
          <a:lstStyle/>
          <a:p>
            <a:r>
              <a:rPr lang="zh-CN" altLang="en-US" dirty="0"/>
              <a:t>变长键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78C369-68AB-4AC6-9F69-64C4897A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56" y="925711"/>
            <a:ext cx="8625431" cy="329207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200" dirty="0">
                <a:latin typeface="+mn-ea"/>
              </a:rPr>
              <a:t>方法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：指针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</a:rPr>
              <a:t>将键存储为指向元组属性的指针。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200" dirty="0">
                <a:latin typeface="+mn-ea"/>
              </a:rPr>
              <a:t>方法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：可变长结点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</a:rPr>
              <a:t>索引中每个结点的大小可以改变。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</a:rPr>
              <a:t>需要细致的内存管理。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200" dirty="0">
                <a:latin typeface="+mn-ea"/>
              </a:rPr>
              <a:t>方法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en-US" sz="2200" dirty="0">
                <a:latin typeface="+mn-ea"/>
              </a:rPr>
              <a:t>：填充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</a:rPr>
              <a:t>将每个键的大小设置为最大键的大小并填充所有较短的键。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200" dirty="0">
                <a:latin typeface="+mn-ea"/>
              </a:rPr>
              <a:t>方法</a:t>
            </a:r>
            <a:r>
              <a:rPr lang="en-US" altLang="zh-CN" sz="2200" dirty="0">
                <a:latin typeface="+mn-ea"/>
              </a:rPr>
              <a:t>4</a:t>
            </a:r>
            <a:r>
              <a:rPr lang="zh-CN" altLang="en-US" sz="2200" dirty="0">
                <a:latin typeface="+mn-ea"/>
              </a:rPr>
              <a:t>：键映射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间接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</a:rPr>
              <a:t>嵌入一个指针数组来映射到节点中的“键</a:t>
            </a:r>
            <a:r>
              <a:rPr lang="en-US" altLang="zh-CN" sz="2200" dirty="0">
                <a:latin typeface="+mn-ea"/>
              </a:rPr>
              <a:t>+</a:t>
            </a:r>
            <a:r>
              <a:rPr lang="zh-CN" altLang="en-US" sz="2200" dirty="0">
                <a:latin typeface="+mn-ea"/>
              </a:rPr>
              <a:t>值”列表。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222F8D-DBC8-498A-B2E3-F61B7BA6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975365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7AE23E-0FDB-4704-B481-F7C49C1F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键映射</a:t>
            </a:r>
            <a:r>
              <a:rPr lang="en-US" altLang="zh-CN" dirty="0"/>
              <a:t>/</a:t>
            </a:r>
            <a:r>
              <a:rPr lang="zh-CN" altLang="en-US" dirty="0"/>
              <a:t>间接</a:t>
            </a:r>
          </a:p>
        </p:txBody>
      </p:sp>
      <p:sp>
        <p:nvSpPr>
          <p:cNvPr id="65" name="内容占位符 6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27BB38-C671-4A86-BC0B-7F3C2F1C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AFB4493-80C0-4A83-8FE4-EDD647216879}"/>
              </a:ext>
            </a:extLst>
          </p:cNvPr>
          <p:cNvSpPr/>
          <p:nvPr/>
        </p:nvSpPr>
        <p:spPr>
          <a:xfrm>
            <a:off x="4032122" y="1512570"/>
            <a:ext cx="4439920" cy="3060700"/>
          </a:xfrm>
          <a:custGeom>
            <a:avLst/>
            <a:gdLst/>
            <a:ahLst/>
            <a:cxnLst/>
            <a:rect l="l" t="t" r="r" b="b"/>
            <a:pathLst>
              <a:path w="4439920" h="3060700">
                <a:moveTo>
                  <a:pt x="4439412" y="0"/>
                </a:moveTo>
                <a:lnTo>
                  <a:pt x="0" y="0"/>
                </a:lnTo>
                <a:lnTo>
                  <a:pt x="0" y="3060192"/>
                </a:lnTo>
                <a:lnTo>
                  <a:pt x="4439412" y="3060192"/>
                </a:lnTo>
                <a:lnTo>
                  <a:pt x="44394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612D284-E06D-4983-B70B-001D70F7A98E}"/>
              </a:ext>
            </a:extLst>
          </p:cNvPr>
          <p:cNvGraphicFramePr>
            <a:graphicFrameLocks noGrp="1"/>
          </p:cNvGraphicFramePr>
          <p:nvPr/>
        </p:nvGraphicFramePr>
        <p:xfrm>
          <a:off x="4286884" y="2628392"/>
          <a:ext cx="2298699" cy="313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7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53E3E6A5-3A38-47B2-8BA7-57725560E064}"/>
              </a:ext>
            </a:extLst>
          </p:cNvPr>
          <p:cNvGrpSpPr/>
          <p:nvPr/>
        </p:nvGrpSpPr>
        <p:grpSpPr>
          <a:xfrm>
            <a:off x="3159123" y="1500632"/>
            <a:ext cx="5146040" cy="2705100"/>
            <a:chOff x="3069589" y="1710182"/>
            <a:chExt cx="5146040" cy="270510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81A00618-DEE9-4129-B1B8-F7A48FCA0B2D}"/>
                </a:ext>
              </a:extLst>
            </p:cNvPr>
            <p:cNvSpPr/>
            <p:nvPr/>
          </p:nvSpPr>
          <p:spPr>
            <a:xfrm>
              <a:off x="5368289" y="4088130"/>
              <a:ext cx="822960" cy="314325"/>
            </a:xfrm>
            <a:custGeom>
              <a:avLst/>
              <a:gdLst/>
              <a:ahLst/>
              <a:cxnLst/>
              <a:rect l="l" t="t" r="r" b="b"/>
              <a:pathLst>
                <a:path w="822960" h="314325">
                  <a:moveTo>
                    <a:pt x="82296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822960" y="313944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97DFBFD-B6E3-475E-8BBF-B618242C576D}"/>
                </a:ext>
              </a:extLst>
            </p:cNvPr>
            <p:cNvSpPr/>
            <p:nvPr/>
          </p:nvSpPr>
          <p:spPr>
            <a:xfrm>
              <a:off x="5368289" y="4088130"/>
              <a:ext cx="822960" cy="314325"/>
            </a:xfrm>
            <a:custGeom>
              <a:avLst/>
              <a:gdLst/>
              <a:ahLst/>
              <a:cxnLst/>
              <a:rect l="l" t="t" r="r" b="b"/>
              <a:pathLst>
                <a:path w="822960" h="314325">
                  <a:moveTo>
                    <a:pt x="0" y="313944"/>
                  </a:moveTo>
                  <a:lnTo>
                    <a:pt x="822960" y="313944"/>
                  </a:lnTo>
                  <a:lnTo>
                    <a:pt x="82296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5FF58E9-AFB4-4735-9E6A-871C953ED6AC}"/>
                </a:ext>
              </a:extLst>
            </p:cNvPr>
            <p:cNvSpPr/>
            <p:nvPr/>
          </p:nvSpPr>
          <p:spPr>
            <a:xfrm>
              <a:off x="6191250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54864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40" y="31394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B0DBA80-AC78-4AC8-B754-41DC688B001E}"/>
                </a:ext>
              </a:extLst>
            </p:cNvPr>
            <p:cNvSpPr/>
            <p:nvPr/>
          </p:nvSpPr>
          <p:spPr>
            <a:xfrm>
              <a:off x="6191250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0" y="313944"/>
                  </a:moveTo>
                  <a:lnTo>
                    <a:pt x="548640" y="313944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9860AD45-1526-40EE-B567-BF182A49B6CF}"/>
                </a:ext>
              </a:extLst>
            </p:cNvPr>
            <p:cNvSpPr/>
            <p:nvPr/>
          </p:nvSpPr>
          <p:spPr>
            <a:xfrm>
              <a:off x="6739889" y="4088130"/>
              <a:ext cx="914400" cy="314325"/>
            </a:xfrm>
            <a:custGeom>
              <a:avLst/>
              <a:gdLst/>
              <a:ahLst/>
              <a:cxnLst/>
              <a:rect l="l" t="t" r="r" b="b"/>
              <a:pathLst>
                <a:path w="914400" h="314325">
                  <a:moveTo>
                    <a:pt x="91440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914400" y="31394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0ACF2C89-6E23-4126-9F97-BC3F69C414C8}"/>
                </a:ext>
              </a:extLst>
            </p:cNvPr>
            <p:cNvSpPr/>
            <p:nvPr/>
          </p:nvSpPr>
          <p:spPr>
            <a:xfrm>
              <a:off x="6739889" y="4088130"/>
              <a:ext cx="914400" cy="314325"/>
            </a:xfrm>
            <a:custGeom>
              <a:avLst/>
              <a:gdLst/>
              <a:ahLst/>
              <a:cxnLst/>
              <a:rect l="l" t="t" r="r" b="b"/>
              <a:pathLst>
                <a:path w="914400" h="314325">
                  <a:moveTo>
                    <a:pt x="0" y="313944"/>
                  </a:moveTo>
                  <a:lnTo>
                    <a:pt x="914400" y="31394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88712BD-D60F-4536-8082-20A43709C8E4}"/>
                </a:ext>
              </a:extLst>
            </p:cNvPr>
            <p:cNvSpPr/>
            <p:nvPr/>
          </p:nvSpPr>
          <p:spPr>
            <a:xfrm>
              <a:off x="6096761" y="3774186"/>
              <a:ext cx="1557655" cy="314325"/>
            </a:xfrm>
            <a:custGeom>
              <a:avLst/>
              <a:gdLst/>
              <a:ahLst/>
              <a:cxnLst/>
              <a:rect l="l" t="t" r="r" b="b"/>
              <a:pathLst>
                <a:path w="1557654" h="314325">
                  <a:moveTo>
                    <a:pt x="1557528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557528" y="313944"/>
                  </a:lnTo>
                  <a:lnTo>
                    <a:pt x="15575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6343E352-B2C5-4A70-9631-FA29DF84746D}"/>
                </a:ext>
              </a:extLst>
            </p:cNvPr>
            <p:cNvSpPr/>
            <p:nvPr/>
          </p:nvSpPr>
          <p:spPr>
            <a:xfrm>
              <a:off x="6096761" y="3774186"/>
              <a:ext cx="1557655" cy="314325"/>
            </a:xfrm>
            <a:custGeom>
              <a:avLst/>
              <a:gdLst/>
              <a:ahLst/>
              <a:cxnLst/>
              <a:rect l="l" t="t" r="r" b="b"/>
              <a:pathLst>
                <a:path w="1557654" h="314325">
                  <a:moveTo>
                    <a:pt x="0" y="313944"/>
                  </a:moveTo>
                  <a:lnTo>
                    <a:pt x="1557528" y="313944"/>
                  </a:lnTo>
                  <a:lnTo>
                    <a:pt x="1557528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8A54707A-245F-4947-9A5D-2135209198D1}"/>
                </a:ext>
              </a:extLst>
            </p:cNvPr>
            <p:cNvSpPr/>
            <p:nvPr/>
          </p:nvSpPr>
          <p:spPr>
            <a:xfrm>
              <a:off x="7654289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54864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40" y="31394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6F1C0782-8A75-477C-9BE2-620CF4F87772}"/>
                </a:ext>
              </a:extLst>
            </p:cNvPr>
            <p:cNvSpPr/>
            <p:nvPr/>
          </p:nvSpPr>
          <p:spPr>
            <a:xfrm>
              <a:off x="7654289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0" y="313944"/>
                  </a:moveTo>
                  <a:lnTo>
                    <a:pt x="548640" y="313944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091D0BF2-7A78-48DB-BEE2-7B4B49AE1312}"/>
                </a:ext>
              </a:extLst>
            </p:cNvPr>
            <p:cNvSpPr/>
            <p:nvPr/>
          </p:nvSpPr>
          <p:spPr>
            <a:xfrm>
              <a:off x="7654289" y="3774186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54864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40" y="31394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A116E385-3372-4918-BAE6-ADE79BFADF49}"/>
                </a:ext>
              </a:extLst>
            </p:cNvPr>
            <p:cNvSpPr/>
            <p:nvPr/>
          </p:nvSpPr>
          <p:spPr>
            <a:xfrm>
              <a:off x="7654289" y="3774186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0" y="313944"/>
                  </a:moveTo>
                  <a:lnTo>
                    <a:pt x="548640" y="313944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A356F0A6-8026-46F6-9D7A-27A4FF172E65}"/>
                </a:ext>
              </a:extLst>
            </p:cNvPr>
            <p:cNvSpPr/>
            <p:nvPr/>
          </p:nvSpPr>
          <p:spPr>
            <a:xfrm>
              <a:off x="4174997" y="4088130"/>
              <a:ext cx="640080" cy="314325"/>
            </a:xfrm>
            <a:custGeom>
              <a:avLst/>
              <a:gdLst/>
              <a:ahLst/>
              <a:cxnLst/>
              <a:rect l="l" t="t" r="r" b="b"/>
              <a:pathLst>
                <a:path w="640079" h="314325">
                  <a:moveTo>
                    <a:pt x="640079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640079" y="313944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BB1DE5EB-A08A-4547-B7EE-78D92D700CD7}"/>
                </a:ext>
              </a:extLst>
            </p:cNvPr>
            <p:cNvSpPr/>
            <p:nvPr/>
          </p:nvSpPr>
          <p:spPr>
            <a:xfrm>
              <a:off x="4174997" y="4088130"/>
              <a:ext cx="640080" cy="314325"/>
            </a:xfrm>
            <a:custGeom>
              <a:avLst/>
              <a:gdLst/>
              <a:ahLst/>
              <a:cxnLst/>
              <a:rect l="l" t="t" r="r" b="b"/>
              <a:pathLst>
                <a:path w="640079" h="314325">
                  <a:moveTo>
                    <a:pt x="0" y="313944"/>
                  </a:moveTo>
                  <a:lnTo>
                    <a:pt x="640079" y="313944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1C4981D3-B7F2-4C2E-9217-408D51F1574B}"/>
                </a:ext>
              </a:extLst>
            </p:cNvPr>
            <p:cNvSpPr/>
            <p:nvPr/>
          </p:nvSpPr>
          <p:spPr>
            <a:xfrm>
              <a:off x="4816601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39" h="314325">
                  <a:moveTo>
                    <a:pt x="548639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39" y="313944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9F75ED5D-1671-475D-82B7-4C281695DE72}"/>
                </a:ext>
              </a:extLst>
            </p:cNvPr>
            <p:cNvSpPr/>
            <p:nvPr/>
          </p:nvSpPr>
          <p:spPr>
            <a:xfrm>
              <a:off x="4816601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39" h="314325">
                  <a:moveTo>
                    <a:pt x="0" y="313944"/>
                  </a:moveTo>
                  <a:lnTo>
                    <a:pt x="548639" y="313944"/>
                  </a:lnTo>
                  <a:lnTo>
                    <a:pt x="548639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D9F32839-4781-430E-B3D6-80C6F933C83F}"/>
                </a:ext>
              </a:extLst>
            </p:cNvPr>
            <p:cNvSpPr/>
            <p:nvPr/>
          </p:nvSpPr>
          <p:spPr>
            <a:xfrm>
              <a:off x="3082289" y="1722882"/>
              <a:ext cx="859790" cy="2220595"/>
            </a:xfrm>
            <a:custGeom>
              <a:avLst/>
              <a:gdLst/>
              <a:ahLst/>
              <a:cxnLst/>
              <a:rect l="l" t="t" r="r" b="b"/>
              <a:pathLst>
                <a:path w="859789" h="2220595">
                  <a:moveTo>
                    <a:pt x="859789" y="2220150"/>
                  </a:moveTo>
                  <a:lnTo>
                    <a:pt x="0" y="1534667"/>
                  </a:lnTo>
                </a:path>
                <a:path w="859789" h="2220595">
                  <a:moveTo>
                    <a:pt x="859789" y="0"/>
                  </a:moveTo>
                  <a:lnTo>
                    <a:pt x="0" y="1306702"/>
                  </a:lnTo>
                </a:path>
              </a:pathLst>
            </a:custGeom>
            <a:ln w="25400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4">
            <a:extLst>
              <a:ext uri="{FF2B5EF4-FFF2-40B4-BE49-F238E27FC236}">
                <a16:creationId xmlns:a16="http://schemas.microsoft.com/office/drawing/2014/main" id="{AB2CD35B-EAEC-43C7-B3DC-881EF9937186}"/>
              </a:ext>
            </a:extLst>
          </p:cNvPr>
          <p:cNvSpPr txBox="1"/>
          <p:nvPr/>
        </p:nvSpPr>
        <p:spPr>
          <a:xfrm>
            <a:off x="5954648" y="18989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60"/>
              </a:lnSpc>
            </a:pPr>
            <a:r>
              <a:rPr sz="2400" b="1" spc="-135" dirty="0">
                <a:solidFill>
                  <a:srgbClr val="EE3D42"/>
                </a:solidFill>
                <a:latin typeface="Arial"/>
                <a:cs typeface="Arial"/>
              </a:rPr>
              <a:t>¤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58EC5BC0-91E9-4DE1-B476-01741D08779C}"/>
              </a:ext>
            </a:extLst>
          </p:cNvPr>
          <p:cNvSpPr txBox="1"/>
          <p:nvPr/>
        </p:nvSpPr>
        <p:spPr>
          <a:xfrm>
            <a:off x="6779131" y="18989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460"/>
              </a:lnSpc>
            </a:pPr>
            <a:r>
              <a:rPr sz="2400" b="1" spc="-135" dirty="0">
                <a:solidFill>
                  <a:srgbClr val="EE3D42"/>
                </a:solidFill>
                <a:latin typeface="Arial"/>
                <a:cs typeface="Arial"/>
              </a:rPr>
              <a:t>¤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B0A63578-AF47-4B50-B188-7E3934D5F76C}"/>
              </a:ext>
            </a:extLst>
          </p:cNvPr>
          <p:cNvSpPr txBox="1"/>
          <p:nvPr/>
        </p:nvSpPr>
        <p:spPr>
          <a:xfrm>
            <a:off x="6767193" y="1584579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xt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46531EE4-6BB1-440D-BB9B-6CCA853DB53D}"/>
              </a:ext>
            </a:extLst>
          </p:cNvPr>
          <p:cNvSpPr txBox="1"/>
          <p:nvPr/>
        </p:nvSpPr>
        <p:spPr>
          <a:xfrm>
            <a:off x="4304155" y="18989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95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#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0B49FE25-9B2D-431E-B51E-0F5E9A7DB6FF}"/>
              </a:ext>
            </a:extLst>
          </p:cNvPr>
          <p:cNvSpPr txBox="1"/>
          <p:nvPr/>
        </p:nvSpPr>
        <p:spPr>
          <a:xfrm>
            <a:off x="5128639" y="18989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95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#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1A1C5914-AC09-4CCE-95A9-414E91BDCEFD}"/>
              </a:ext>
            </a:extLst>
          </p:cNvPr>
          <p:cNvSpPr txBox="1"/>
          <p:nvPr/>
        </p:nvSpPr>
        <p:spPr>
          <a:xfrm>
            <a:off x="4019422" y="925152"/>
            <a:ext cx="2952878" cy="956672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b="1" i="1" dirty="0">
                <a:solidFill>
                  <a:srgbClr val="585858"/>
                </a:solidFill>
                <a:latin typeface="Cambria"/>
                <a:cs typeface="Cambria"/>
              </a:rPr>
              <a:t>B+Tree Leaf Node</a:t>
            </a:r>
            <a:endParaRPr sz="2400" dirty="0">
              <a:latin typeface="Cambria"/>
              <a:cs typeface="Cambria"/>
            </a:endParaRPr>
          </a:p>
          <a:p>
            <a:pPr marL="284480">
              <a:lnSpc>
                <a:spcPct val="100000"/>
              </a:lnSpc>
              <a:spcBef>
                <a:spcPts val="990"/>
              </a:spcBef>
              <a:tabLst>
                <a:tab pos="1109345" algn="l"/>
                <a:tab pos="1934845" algn="l"/>
              </a:tabLst>
            </a:pPr>
            <a:r>
              <a:rPr sz="1800" b="1" i="1" spc="-45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ev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114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b="1" i="1" dirty="0">
                <a:solidFill>
                  <a:srgbClr val="585858"/>
                </a:solidFill>
                <a:latin typeface="Cambria"/>
                <a:cs typeface="Cambria"/>
              </a:rPr>
              <a:t>	</a:t>
            </a:r>
            <a:r>
              <a:rPr sz="1800" b="1" i="1" spc="-150" dirty="0">
                <a:solidFill>
                  <a:srgbClr val="585858"/>
                </a:solidFill>
                <a:latin typeface="Cambria"/>
                <a:cs typeface="Cambria"/>
              </a:rPr>
              <a:t>Sl</a:t>
            </a:r>
            <a:r>
              <a:rPr sz="1800" b="1" i="1" spc="-195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b="1" i="1" spc="-204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dirty="0">
                <a:solidFill>
                  <a:srgbClr val="585858"/>
                </a:solidFill>
                <a:latin typeface="Cambria"/>
                <a:cs typeface="Cambria"/>
              </a:rPr>
              <a:t>	</a:t>
            </a:r>
            <a:r>
              <a:rPr sz="1800" b="1" i="1" spc="-130" dirty="0">
                <a:solidFill>
                  <a:srgbClr val="585858"/>
                </a:solidFill>
                <a:latin typeface="Cambria"/>
                <a:cs typeface="Cambria"/>
              </a:rPr>
              <a:t>Prev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310A7D1D-4328-4A23-969B-9C2CEC9C1296}"/>
              </a:ext>
            </a:extLst>
          </p:cNvPr>
          <p:cNvSpPr txBox="1"/>
          <p:nvPr/>
        </p:nvSpPr>
        <p:spPr>
          <a:xfrm>
            <a:off x="4291329" y="2308225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8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19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b="1" i="1" spc="-155" dirty="0">
                <a:solidFill>
                  <a:srgbClr val="585858"/>
                </a:solidFill>
                <a:latin typeface="Cambria"/>
                <a:cs typeface="Cambria"/>
              </a:rPr>
              <a:t>rted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55" dirty="0">
                <a:solidFill>
                  <a:srgbClr val="585858"/>
                </a:solidFill>
                <a:latin typeface="Cambria"/>
                <a:cs typeface="Cambria"/>
              </a:rPr>
              <a:t>Ke</a:t>
            </a:r>
            <a:r>
              <a:rPr sz="1800" b="1" i="1" spc="-4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b="1" i="1" spc="-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25" dirty="0">
                <a:solidFill>
                  <a:srgbClr val="585858"/>
                </a:solidFill>
                <a:latin typeface="Cambria"/>
                <a:cs typeface="Cambria"/>
              </a:rPr>
              <a:t>Map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3" name="object 31">
            <a:extLst>
              <a:ext uri="{FF2B5EF4-FFF2-40B4-BE49-F238E27FC236}">
                <a16:creationId xmlns:a16="http://schemas.microsoft.com/office/drawing/2014/main" id="{007A7AED-F6B1-4518-9D74-58CD1C67CB74}"/>
              </a:ext>
            </a:extLst>
          </p:cNvPr>
          <p:cNvGrpSpPr/>
          <p:nvPr/>
        </p:nvGrpSpPr>
        <p:grpSpPr>
          <a:xfrm>
            <a:off x="457199" y="1820798"/>
            <a:ext cx="5652135" cy="2028189"/>
            <a:chOff x="367665" y="2030348"/>
            <a:chExt cx="5652135" cy="2028189"/>
          </a:xfrm>
        </p:grpSpPr>
        <p:pic>
          <p:nvPicPr>
            <p:cNvPr id="34" name="object 32">
              <a:extLst>
                <a:ext uri="{FF2B5EF4-FFF2-40B4-BE49-F238E27FC236}">
                  <a16:creationId xmlns:a16="http://schemas.microsoft.com/office/drawing/2014/main" id="{9789AD21-C011-46CF-B96E-CF99139D49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199" y="3805427"/>
              <a:ext cx="228600" cy="252984"/>
            </a:xfrm>
            <a:prstGeom prst="rect">
              <a:avLst/>
            </a:prstGeom>
          </p:spPr>
        </p:pic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D07EDBE5-A1E5-4EA9-9CC7-50F6F5F17D42}"/>
                </a:ext>
              </a:extLst>
            </p:cNvPr>
            <p:cNvSpPr/>
            <p:nvPr/>
          </p:nvSpPr>
          <p:spPr>
            <a:xfrm>
              <a:off x="24726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5E962F37-C16D-4C58-977A-727E6FF22333}"/>
                </a:ext>
              </a:extLst>
            </p:cNvPr>
            <p:cNvSpPr/>
            <p:nvPr/>
          </p:nvSpPr>
          <p:spPr>
            <a:xfrm>
              <a:off x="24726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E05D1272-0EBD-436C-8E1C-428B6D946705}"/>
                </a:ext>
              </a:extLst>
            </p:cNvPr>
            <p:cNvSpPr/>
            <p:nvPr/>
          </p:nvSpPr>
          <p:spPr>
            <a:xfrm>
              <a:off x="1425701" y="20398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5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99" y="228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57A78DE9-842C-417D-A682-766876E6C62F}"/>
                </a:ext>
              </a:extLst>
            </p:cNvPr>
            <p:cNvSpPr/>
            <p:nvPr/>
          </p:nvSpPr>
          <p:spPr>
            <a:xfrm>
              <a:off x="1425701" y="20398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599" y="228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ECCF5FF0-00D4-41C1-9197-7353FBD507ED}"/>
                </a:ext>
              </a:extLst>
            </p:cNvPr>
            <p:cNvSpPr/>
            <p:nvPr/>
          </p:nvSpPr>
          <p:spPr>
            <a:xfrm>
              <a:off x="726186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AA266E13-6912-4003-A25F-1253EA9C3121}"/>
                </a:ext>
              </a:extLst>
            </p:cNvPr>
            <p:cNvSpPr/>
            <p:nvPr/>
          </p:nvSpPr>
          <p:spPr>
            <a:xfrm>
              <a:off x="726186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2C136363-6C79-43AB-BB5F-C22629D0FB08}"/>
                </a:ext>
              </a:extLst>
            </p:cNvPr>
            <p:cNvSpPr/>
            <p:nvPr/>
          </p:nvSpPr>
          <p:spPr>
            <a:xfrm>
              <a:off x="992123" y="2267711"/>
              <a:ext cx="743585" cy="266700"/>
            </a:xfrm>
            <a:custGeom>
              <a:avLst/>
              <a:gdLst/>
              <a:ahLst/>
              <a:cxnLst/>
              <a:rect l="l" t="t" r="r" b="b"/>
              <a:pathLst>
                <a:path w="743585" h="266700">
                  <a:moveTo>
                    <a:pt x="31750" y="190500"/>
                  </a:move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31750" y="203200"/>
                  </a:lnTo>
                  <a:lnTo>
                    <a:pt x="31750" y="190500"/>
                  </a:lnTo>
                  <a:close/>
                </a:path>
                <a:path w="743585" h="266700">
                  <a:moveTo>
                    <a:pt x="730503" y="127000"/>
                  </a:moveTo>
                  <a:lnTo>
                    <a:pt x="34594" y="127000"/>
                  </a:lnTo>
                  <a:lnTo>
                    <a:pt x="31750" y="129793"/>
                  </a:lnTo>
                  <a:lnTo>
                    <a:pt x="31750" y="203200"/>
                  </a:lnTo>
                  <a:lnTo>
                    <a:pt x="44450" y="203200"/>
                  </a:lnTo>
                  <a:lnTo>
                    <a:pt x="44450" y="139700"/>
                  </a:lnTo>
                  <a:lnTo>
                    <a:pt x="38100" y="139700"/>
                  </a:lnTo>
                  <a:lnTo>
                    <a:pt x="44450" y="133350"/>
                  </a:lnTo>
                  <a:lnTo>
                    <a:pt x="730503" y="133350"/>
                  </a:lnTo>
                  <a:lnTo>
                    <a:pt x="730503" y="127000"/>
                  </a:lnTo>
                  <a:close/>
                </a:path>
                <a:path w="743585" h="266700">
                  <a:moveTo>
                    <a:pt x="76200" y="190500"/>
                  </a:moveTo>
                  <a:lnTo>
                    <a:pt x="44450" y="190500"/>
                  </a:lnTo>
                  <a:lnTo>
                    <a:pt x="44450" y="203200"/>
                  </a:lnTo>
                  <a:lnTo>
                    <a:pt x="69850" y="203200"/>
                  </a:lnTo>
                  <a:lnTo>
                    <a:pt x="76200" y="190500"/>
                  </a:lnTo>
                  <a:close/>
                </a:path>
                <a:path w="743585" h="266700">
                  <a:moveTo>
                    <a:pt x="44450" y="133350"/>
                  </a:moveTo>
                  <a:lnTo>
                    <a:pt x="38100" y="139700"/>
                  </a:lnTo>
                  <a:lnTo>
                    <a:pt x="44450" y="139700"/>
                  </a:lnTo>
                  <a:lnTo>
                    <a:pt x="44450" y="133350"/>
                  </a:lnTo>
                  <a:close/>
                </a:path>
                <a:path w="743585" h="266700">
                  <a:moveTo>
                    <a:pt x="743203" y="127000"/>
                  </a:moveTo>
                  <a:lnTo>
                    <a:pt x="736853" y="127000"/>
                  </a:lnTo>
                  <a:lnTo>
                    <a:pt x="730503" y="133350"/>
                  </a:lnTo>
                  <a:lnTo>
                    <a:pt x="44450" y="133350"/>
                  </a:lnTo>
                  <a:lnTo>
                    <a:pt x="44450" y="139700"/>
                  </a:lnTo>
                  <a:lnTo>
                    <a:pt x="740282" y="139700"/>
                  </a:lnTo>
                  <a:lnTo>
                    <a:pt x="743203" y="136906"/>
                  </a:lnTo>
                  <a:lnTo>
                    <a:pt x="743203" y="127000"/>
                  </a:lnTo>
                  <a:close/>
                </a:path>
                <a:path w="743585" h="266700">
                  <a:moveTo>
                    <a:pt x="743203" y="0"/>
                  </a:moveTo>
                  <a:lnTo>
                    <a:pt x="730503" y="0"/>
                  </a:lnTo>
                  <a:lnTo>
                    <a:pt x="730503" y="133350"/>
                  </a:lnTo>
                  <a:lnTo>
                    <a:pt x="736853" y="127000"/>
                  </a:lnTo>
                  <a:lnTo>
                    <a:pt x="743203" y="127000"/>
                  </a:lnTo>
                  <a:lnTo>
                    <a:pt x="74320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0D412F57-560F-4D65-B015-79A3C1A81579}"/>
                </a:ext>
              </a:extLst>
            </p:cNvPr>
            <p:cNvSpPr/>
            <p:nvPr/>
          </p:nvSpPr>
          <p:spPr>
            <a:xfrm>
              <a:off x="2123694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6D2CAEA2-BBBB-4776-B892-56EB9B0E28F0}"/>
                </a:ext>
              </a:extLst>
            </p:cNvPr>
            <p:cNvSpPr/>
            <p:nvPr/>
          </p:nvSpPr>
          <p:spPr>
            <a:xfrm>
              <a:off x="2123694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A61B19C8-9A3C-4181-A07F-30BF8E1D3CBD}"/>
                </a:ext>
              </a:extLst>
            </p:cNvPr>
            <p:cNvSpPr/>
            <p:nvPr/>
          </p:nvSpPr>
          <p:spPr>
            <a:xfrm>
              <a:off x="1723390" y="2266187"/>
              <a:ext cx="743585" cy="266700"/>
            </a:xfrm>
            <a:custGeom>
              <a:avLst/>
              <a:gdLst/>
              <a:ahLst/>
              <a:cxnLst/>
              <a:rect l="l" t="t" r="r" b="b"/>
              <a:pathLst>
                <a:path w="743585" h="266700">
                  <a:moveTo>
                    <a:pt x="698754" y="190500"/>
                  </a:moveTo>
                  <a:lnTo>
                    <a:pt x="667004" y="190500"/>
                  </a:lnTo>
                  <a:lnTo>
                    <a:pt x="705104" y="266700"/>
                  </a:lnTo>
                  <a:lnTo>
                    <a:pt x="736854" y="203200"/>
                  </a:lnTo>
                  <a:lnTo>
                    <a:pt x="698754" y="203200"/>
                  </a:lnTo>
                  <a:lnTo>
                    <a:pt x="698754" y="190500"/>
                  </a:lnTo>
                  <a:close/>
                </a:path>
                <a:path w="743585" h="266700">
                  <a:moveTo>
                    <a:pt x="698754" y="133350"/>
                  </a:moveTo>
                  <a:lnTo>
                    <a:pt x="698754" y="203200"/>
                  </a:lnTo>
                  <a:lnTo>
                    <a:pt x="711454" y="203200"/>
                  </a:lnTo>
                  <a:lnTo>
                    <a:pt x="711454" y="139700"/>
                  </a:lnTo>
                  <a:lnTo>
                    <a:pt x="705104" y="139700"/>
                  </a:lnTo>
                  <a:lnTo>
                    <a:pt x="698754" y="133350"/>
                  </a:lnTo>
                  <a:close/>
                </a:path>
                <a:path w="743585" h="266700">
                  <a:moveTo>
                    <a:pt x="743204" y="190500"/>
                  </a:moveTo>
                  <a:lnTo>
                    <a:pt x="711454" y="190500"/>
                  </a:lnTo>
                  <a:lnTo>
                    <a:pt x="711454" y="203200"/>
                  </a:lnTo>
                  <a:lnTo>
                    <a:pt x="736854" y="203200"/>
                  </a:lnTo>
                  <a:lnTo>
                    <a:pt x="743204" y="190500"/>
                  </a:lnTo>
                  <a:close/>
                </a:path>
                <a:path w="743585" h="266700">
                  <a:moveTo>
                    <a:pt x="12700" y="0"/>
                  </a:moveTo>
                  <a:lnTo>
                    <a:pt x="0" y="0"/>
                  </a:lnTo>
                  <a:lnTo>
                    <a:pt x="0" y="136906"/>
                  </a:lnTo>
                  <a:lnTo>
                    <a:pt x="2793" y="139700"/>
                  </a:lnTo>
                  <a:lnTo>
                    <a:pt x="698754" y="139700"/>
                  </a:lnTo>
                  <a:lnTo>
                    <a:pt x="698754" y="133350"/>
                  </a:lnTo>
                  <a:lnTo>
                    <a:pt x="12700" y="133350"/>
                  </a:lnTo>
                  <a:lnTo>
                    <a:pt x="6350" y="127000"/>
                  </a:lnTo>
                  <a:lnTo>
                    <a:pt x="12700" y="127000"/>
                  </a:lnTo>
                  <a:lnTo>
                    <a:pt x="12700" y="0"/>
                  </a:lnTo>
                  <a:close/>
                </a:path>
                <a:path w="743585" h="266700">
                  <a:moveTo>
                    <a:pt x="708533" y="127000"/>
                  </a:moveTo>
                  <a:lnTo>
                    <a:pt x="12700" y="127000"/>
                  </a:lnTo>
                  <a:lnTo>
                    <a:pt x="12700" y="133350"/>
                  </a:lnTo>
                  <a:lnTo>
                    <a:pt x="698754" y="133350"/>
                  </a:lnTo>
                  <a:lnTo>
                    <a:pt x="705104" y="139700"/>
                  </a:lnTo>
                  <a:lnTo>
                    <a:pt x="711454" y="139700"/>
                  </a:lnTo>
                  <a:lnTo>
                    <a:pt x="711454" y="129793"/>
                  </a:lnTo>
                  <a:lnTo>
                    <a:pt x="708533" y="127000"/>
                  </a:lnTo>
                  <a:close/>
                </a:path>
                <a:path w="743585" h="266700">
                  <a:moveTo>
                    <a:pt x="12700" y="127000"/>
                  </a:moveTo>
                  <a:lnTo>
                    <a:pt x="6350" y="127000"/>
                  </a:lnTo>
                  <a:lnTo>
                    <a:pt x="12700" y="133350"/>
                  </a:lnTo>
                  <a:lnTo>
                    <a:pt x="12700" y="1270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8FCD6E39-70E4-4BF9-8FD3-4895023390AD}"/>
                </a:ext>
              </a:extLst>
            </p:cNvPr>
            <p:cNvSpPr/>
            <p:nvPr/>
          </p:nvSpPr>
          <p:spPr>
            <a:xfrm>
              <a:off x="3771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05D6F0AE-90F1-421E-9CC6-D930087B8DFB}"/>
                </a:ext>
              </a:extLst>
            </p:cNvPr>
            <p:cNvSpPr/>
            <p:nvPr/>
          </p:nvSpPr>
          <p:spPr>
            <a:xfrm>
              <a:off x="3771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13267326-8808-4BB1-97E0-BD8ED086F354}"/>
                </a:ext>
              </a:extLst>
            </p:cNvPr>
            <p:cNvSpPr/>
            <p:nvPr/>
          </p:nvSpPr>
          <p:spPr>
            <a:xfrm>
              <a:off x="1075181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28142A71-DFD6-4697-B873-367F634997A7}"/>
                </a:ext>
              </a:extLst>
            </p:cNvPr>
            <p:cNvSpPr/>
            <p:nvPr/>
          </p:nvSpPr>
          <p:spPr>
            <a:xfrm>
              <a:off x="1075181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BBED27FC-5B7B-44DC-AD99-DBD1966F8ECA}"/>
                </a:ext>
              </a:extLst>
            </p:cNvPr>
            <p:cNvSpPr/>
            <p:nvPr/>
          </p:nvSpPr>
          <p:spPr>
            <a:xfrm>
              <a:off x="643128" y="2763011"/>
              <a:ext cx="774700" cy="266700"/>
            </a:xfrm>
            <a:custGeom>
              <a:avLst/>
              <a:gdLst/>
              <a:ahLst/>
              <a:cxnLst/>
              <a:rect l="l" t="t" r="r" b="b"/>
              <a:pathLst>
                <a:path w="774700" h="266700">
                  <a:moveTo>
                    <a:pt x="774573" y="190500"/>
                  </a:moveTo>
                  <a:lnTo>
                    <a:pt x="742823" y="190500"/>
                  </a:lnTo>
                  <a:lnTo>
                    <a:pt x="742823" y="139700"/>
                  </a:lnTo>
                  <a:lnTo>
                    <a:pt x="742823" y="129794"/>
                  </a:lnTo>
                  <a:lnTo>
                    <a:pt x="739902" y="127000"/>
                  </a:lnTo>
                  <a:lnTo>
                    <a:pt x="393801" y="127000"/>
                  </a:lnTo>
                  <a:lnTo>
                    <a:pt x="393801" y="0"/>
                  </a:lnTo>
                  <a:lnTo>
                    <a:pt x="393446" y="0"/>
                  </a:lnTo>
                  <a:lnTo>
                    <a:pt x="381101" y="0"/>
                  </a:lnTo>
                  <a:lnTo>
                    <a:pt x="380746" y="0"/>
                  </a:lnTo>
                  <a:lnTo>
                    <a:pt x="380746" y="127000"/>
                  </a:lnTo>
                  <a:lnTo>
                    <a:pt x="34594" y="127000"/>
                  </a:lnTo>
                  <a:lnTo>
                    <a:pt x="31750" y="129794"/>
                  </a:lnTo>
                  <a:lnTo>
                    <a:pt x="31750" y="190500"/>
                  </a:ln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76200" y="190500"/>
                  </a:lnTo>
                  <a:lnTo>
                    <a:pt x="44450" y="190500"/>
                  </a:lnTo>
                  <a:lnTo>
                    <a:pt x="44450" y="139700"/>
                  </a:lnTo>
                  <a:lnTo>
                    <a:pt x="383590" y="139700"/>
                  </a:lnTo>
                  <a:lnTo>
                    <a:pt x="390956" y="139700"/>
                  </a:lnTo>
                  <a:lnTo>
                    <a:pt x="730123" y="139700"/>
                  </a:lnTo>
                  <a:lnTo>
                    <a:pt x="730123" y="190500"/>
                  </a:lnTo>
                  <a:lnTo>
                    <a:pt x="698373" y="190500"/>
                  </a:lnTo>
                  <a:lnTo>
                    <a:pt x="736473" y="266700"/>
                  </a:lnTo>
                  <a:lnTo>
                    <a:pt x="768223" y="203200"/>
                  </a:lnTo>
                  <a:lnTo>
                    <a:pt x="774573" y="1905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F63A655D-CBB4-4E09-B3EA-518E8D474D8E}"/>
                </a:ext>
              </a:extLst>
            </p:cNvPr>
            <p:cNvSpPr/>
            <p:nvPr/>
          </p:nvSpPr>
          <p:spPr>
            <a:xfrm>
              <a:off x="1774698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55803475-D6C7-41FD-A885-7BA9B3990C9F}"/>
                </a:ext>
              </a:extLst>
            </p:cNvPr>
            <p:cNvSpPr/>
            <p:nvPr/>
          </p:nvSpPr>
          <p:spPr>
            <a:xfrm>
              <a:off x="1774698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070542F0-1142-4230-8DDF-4FBBFA1CBFAC}"/>
                </a:ext>
              </a:extLst>
            </p:cNvPr>
            <p:cNvSpPr/>
            <p:nvPr/>
          </p:nvSpPr>
          <p:spPr>
            <a:xfrm>
              <a:off x="2040636" y="2763011"/>
              <a:ext cx="774700" cy="266700"/>
            </a:xfrm>
            <a:custGeom>
              <a:avLst/>
              <a:gdLst/>
              <a:ahLst/>
              <a:cxnLst/>
              <a:rect l="l" t="t" r="r" b="b"/>
              <a:pathLst>
                <a:path w="774700" h="266700">
                  <a:moveTo>
                    <a:pt x="774573" y="190500"/>
                  </a:moveTo>
                  <a:lnTo>
                    <a:pt x="742823" y="190500"/>
                  </a:lnTo>
                  <a:lnTo>
                    <a:pt x="742823" y="139700"/>
                  </a:lnTo>
                  <a:lnTo>
                    <a:pt x="742823" y="129794"/>
                  </a:lnTo>
                  <a:lnTo>
                    <a:pt x="739902" y="127000"/>
                  </a:lnTo>
                  <a:lnTo>
                    <a:pt x="393827" y="127000"/>
                  </a:lnTo>
                  <a:lnTo>
                    <a:pt x="393827" y="0"/>
                  </a:lnTo>
                  <a:lnTo>
                    <a:pt x="393446" y="0"/>
                  </a:lnTo>
                  <a:lnTo>
                    <a:pt x="381127" y="0"/>
                  </a:lnTo>
                  <a:lnTo>
                    <a:pt x="380746" y="0"/>
                  </a:lnTo>
                  <a:lnTo>
                    <a:pt x="380746" y="127000"/>
                  </a:lnTo>
                  <a:lnTo>
                    <a:pt x="34544" y="127000"/>
                  </a:lnTo>
                  <a:lnTo>
                    <a:pt x="31750" y="129794"/>
                  </a:lnTo>
                  <a:lnTo>
                    <a:pt x="31750" y="190500"/>
                  </a:ln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76200" y="190500"/>
                  </a:lnTo>
                  <a:lnTo>
                    <a:pt x="44450" y="190500"/>
                  </a:lnTo>
                  <a:lnTo>
                    <a:pt x="44450" y="139700"/>
                  </a:lnTo>
                  <a:lnTo>
                    <a:pt x="383540" y="139700"/>
                  </a:lnTo>
                  <a:lnTo>
                    <a:pt x="390906" y="139700"/>
                  </a:lnTo>
                  <a:lnTo>
                    <a:pt x="730123" y="139700"/>
                  </a:lnTo>
                  <a:lnTo>
                    <a:pt x="730123" y="190500"/>
                  </a:lnTo>
                  <a:lnTo>
                    <a:pt x="698373" y="190500"/>
                  </a:lnTo>
                  <a:lnTo>
                    <a:pt x="736473" y="266700"/>
                  </a:lnTo>
                  <a:lnTo>
                    <a:pt x="768223" y="203200"/>
                  </a:lnTo>
                  <a:lnTo>
                    <a:pt x="774573" y="1905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1">
            <a:extLst>
              <a:ext uri="{FF2B5EF4-FFF2-40B4-BE49-F238E27FC236}">
                <a16:creationId xmlns:a16="http://schemas.microsoft.com/office/drawing/2014/main" id="{A552BDC7-1B2D-4F9A-8176-64C5E4C123A3}"/>
              </a:ext>
            </a:extLst>
          </p:cNvPr>
          <p:cNvSpPr txBox="1"/>
          <p:nvPr/>
        </p:nvSpPr>
        <p:spPr>
          <a:xfrm>
            <a:off x="4291329" y="3251633"/>
            <a:ext cx="104965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b="1" i="1" spc="-55" dirty="0">
                <a:solidFill>
                  <a:srgbClr val="585858"/>
                </a:solidFill>
                <a:latin typeface="Cambria"/>
                <a:cs typeface="Cambria"/>
              </a:rPr>
              <a:t>Ke</a:t>
            </a:r>
            <a:r>
              <a:rPr sz="1800" b="1" i="1" spc="-40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+Values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BB8FA82B-6139-4A48-9E6F-5A6ABF61FB08}"/>
              </a:ext>
            </a:extLst>
          </p:cNvPr>
          <p:cNvSpPr txBox="1"/>
          <p:nvPr/>
        </p:nvSpPr>
        <p:spPr>
          <a:xfrm>
            <a:off x="7878190" y="3576150"/>
            <a:ext cx="28194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V4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495"/>
              </a:lnSpc>
            </a:pP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V3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F2B5EBBC-1070-4E2F-8530-4D2EB1321D96}"/>
              </a:ext>
            </a:extLst>
          </p:cNvPr>
          <p:cNvSpPr txBox="1"/>
          <p:nvPr/>
        </p:nvSpPr>
        <p:spPr>
          <a:xfrm>
            <a:off x="6265162" y="3587974"/>
            <a:ext cx="1169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Prash</a:t>
            </a:r>
            <a:r>
              <a:rPr sz="2000" spc="-15" dirty="0">
                <a:solidFill>
                  <a:srgbClr val="585858"/>
                </a:solidFill>
                <a:latin typeface="SimSun"/>
                <a:cs typeface="SimSun"/>
              </a:rPr>
              <a:t>a</a:t>
            </a: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nth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B36CDB87-8E04-4AF1-BD31-558BA2C1E9DA}"/>
              </a:ext>
            </a:extLst>
          </p:cNvPr>
          <p:cNvSpPr txBox="1"/>
          <p:nvPr/>
        </p:nvSpPr>
        <p:spPr>
          <a:xfrm>
            <a:off x="4343780" y="3889789"/>
            <a:ext cx="9785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709295" algn="l"/>
              </a:tabLst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Lin	</a:t>
            </a: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82C4024C-7442-444F-888F-16041EA65965}"/>
              </a:ext>
            </a:extLst>
          </p:cNvPr>
          <p:cNvSpPr txBox="1"/>
          <p:nvPr/>
        </p:nvSpPr>
        <p:spPr>
          <a:xfrm>
            <a:off x="6415149" y="3889789"/>
            <a:ext cx="28194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V1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1B795535-22C2-4E94-92AE-97AA573F7422}"/>
              </a:ext>
            </a:extLst>
          </p:cNvPr>
          <p:cNvSpPr txBox="1"/>
          <p:nvPr/>
        </p:nvSpPr>
        <p:spPr>
          <a:xfrm>
            <a:off x="5536055" y="3901613"/>
            <a:ext cx="534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Andy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2C65A7A0-7640-4CEA-87CD-AE76593CF8CA}"/>
              </a:ext>
            </a:extLst>
          </p:cNvPr>
          <p:cNvSpPr txBox="1"/>
          <p:nvPr/>
        </p:nvSpPr>
        <p:spPr>
          <a:xfrm>
            <a:off x="6908672" y="3901613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Obama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817571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7AE23E-0FDB-4704-B481-F7C49C1F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键映射</a:t>
            </a:r>
            <a:r>
              <a:rPr lang="en-US" altLang="zh-CN" dirty="0"/>
              <a:t>/</a:t>
            </a:r>
            <a:r>
              <a:rPr lang="zh-CN" altLang="en-US" dirty="0"/>
              <a:t>间接</a:t>
            </a:r>
          </a:p>
        </p:txBody>
      </p:sp>
      <p:sp>
        <p:nvSpPr>
          <p:cNvPr id="66" name="内容占位符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27BB38-C671-4A86-BC0B-7F3C2F1C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F4E5133-10CA-4A41-ACF9-06928603B373}"/>
              </a:ext>
            </a:extLst>
          </p:cNvPr>
          <p:cNvSpPr/>
          <p:nvPr/>
        </p:nvSpPr>
        <p:spPr>
          <a:xfrm>
            <a:off x="3999738" y="1487170"/>
            <a:ext cx="4439920" cy="3060700"/>
          </a:xfrm>
          <a:custGeom>
            <a:avLst/>
            <a:gdLst/>
            <a:ahLst/>
            <a:cxnLst/>
            <a:rect l="l" t="t" r="r" b="b"/>
            <a:pathLst>
              <a:path w="4439920" h="3060700">
                <a:moveTo>
                  <a:pt x="4439412" y="0"/>
                </a:moveTo>
                <a:lnTo>
                  <a:pt x="0" y="0"/>
                </a:lnTo>
                <a:lnTo>
                  <a:pt x="0" y="3060192"/>
                </a:lnTo>
                <a:lnTo>
                  <a:pt x="4439412" y="3060192"/>
                </a:lnTo>
                <a:lnTo>
                  <a:pt x="44394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B213DFD-DF59-44B1-96FE-B984B3DFEA73}"/>
              </a:ext>
            </a:extLst>
          </p:cNvPr>
          <p:cNvGraphicFramePr>
            <a:graphicFrameLocks noGrp="1"/>
          </p:cNvGraphicFramePr>
          <p:nvPr/>
        </p:nvGraphicFramePr>
        <p:xfrm>
          <a:off x="4228591" y="2587117"/>
          <a:ext cx="2305684" cy="29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465">
                <a:tc>
                  <a:txBody>
                    <a:bodyPr/>
                    <a:lstStyle/>
                    <a:p>
                      <a:pPr marL="4445" algn="ctr">
                        <a:lnSpc>
                          <a:spcPts val="226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26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b="1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57A98F67-0A82-4691-8766-36A621EEF045}"/>
              </a:ext>
            </a:extLst>
          </p:cNvPr>
          <p:cNvGrpSpPr/>
          <p:nvPr/>
        </p:nvGrpSpPr>
        <p:grpSpPr>
          <a:xfrm>
            <a:off x="3126739" y="1475232"/>
            <a:ext cx="5146040" cy="2705100"/>
            <a:chOff x="3069589" y="1710182"/>
            <a:chExt cx="5146040" cy="270510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3204F78-7F4A-4C0E-8566-BC6EDF585C61}"/>
                </a:ext>
              </a:extLst>
            </p:cNvPr>
            <p:cNvSpPr/>
            <p:nvPr/>
          </p:nvSpPr>
          <p:spPr>
            <a:xfrm>
              <a:off x="5368289" y="4088130"/>
              <a:ext cx="822960" cy="314325"/>
            </a:xfrm>
            <a:custGeom>
              <a:avLst/>
              <a:gdLst/>
              <a:ahLst/>
              <a:cxnLst/>
              <a:rect l="l" t="t" r="r" b="b"/>
              <a:pathLst>
                <a:path w="822960" h="314325">
                  <a:moveTo>
                    <a:pt x="82296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822960" y="313944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C14A397-FBD3-4D95-BB08-39D913FFC969}"/>
                </a:ext>
              </a:extLst>
            </p:cNvPr>
            <p:cNvSpPr/>
            <p:nvPr/>
          </p:nvSpPr>
          <p:spPr>
            <a:xfrm>
              <a:off x="5368289" y="4088130"/>
              <a:ext cx="822960" cy="314325"/>
            </a:xfrm>
            <a:custGeom>
              <a:avLst/>
              <a:gdLst/>
              <a:ahLst/>
              <a:cxnLst/>
              <a:rect l="l" t="t" r="r" b="b"/>
              <a:pathLst>
                <a:path w="822960" h="314325">
                  <a:moveTo>
                    <a:pt x="0" y="313944"/>
                  </a:moveTo>
                  <a:lnTo>
                    <a:pt x="822960" y="313944"/>
                  </a:lnTo>
                  <a:lnTo>
                    <a:pt x="82296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F47CC85-4FD1-4850-8872-011CBE811BF9}"/>
                </a:ext>
              </a:extLst>
            </p:cNvPr>
            <p:cNvSpPr/>
            <p:nvPr/>
          </p:nvSpPr>
          <p:spPr>
            <a:xfrm>
              <a:off x="6191250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54864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40" y="31394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A0EEE79-E5BB-4BE9-9399-DF9F67D0A201}"/>
                </a:ext>
              </a:extLst>
            </p:cNvPr>
            <p:cNvSpPr/>
            <p:nvPr/>
          </p:nvSpPr>
          <p:spPr>
            <a:xfrm>
              <a:off x="6191250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0" y="313944"/>
                  </a:moveTo>
                  <a:lnTo>
                    <a:pt x="548640" y="313944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0F193473-E36D-4B68-B586-D9FA836796EE}"/>
                </a:ext>
              </a:extLst>
            </p:cNvPr>
            <p:cNvSpPr/>
            <p:nvPr/>
          </p:nvSpPr>
          <p:spPr>
            <a:xfrm>
              <a:off x="6739889" y="4088130"/>
              <a:ext cx="914400" cy="314325"/>
            </a:xfrm>
            <a:custGeom>
              <a:avLst/>
              <a:gdLst/>
              <a:ahLst/>
              <a:cxnLst/>
              <a:rect l="l" t="t" r="r" b="b"/>
              <a:pathLst>
                <a:path w="914400" h="314325">
                  <a:moveTo>
                    <a:pt x="91440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914400" y="31394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6BDD5000-C7AC-40E3-8624-4479742E051F}"/>
                </a:ext>
              </a:extLst>
            </p:cNvPr>
            <p:cNvSpPr/>
            <p:nvPr/>
          </p:nvSpPr>
          <p:spPr>
            <a:xfrm>
              <a:off x="6739889" y="4088130"/>
              <a:ext cx="914400" cy="314325"/>
            </a:xfrm>
            <a:custGeom>
              <a:avLst/>
              <a:gdLst/>
              <a:ahLst/>
              <a:cxnLst/>
              <a:rect l="l" t="t" r="r" b="b"/>
              <a:pathLst>
                <a:path w="914400" h="314325">
                  <a:moveTo>
                    <a:pt x="0" y="313944"/>
                  </a:moveTo>
                  <a:lnTo>
                    <a:pt x="914400" y="31394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9B0A514-80AE-40C0-B44F-6933B7810E64}"/>
                </a:ext>
              </a:extLst>
            </p:cNvPr>
            <p:cNvSpPr/>
            <p:nvPr/>
          </p:nvSpPr>
          <p:spPr>
            <a:xfrm>
              <a:off x="6096761" y="3774186"/>
              <a:ext cx="1557655" cy="314325"/>
            </a:xfrm>
            <a:custGeom>
              <a:avLst/>
              <a:gdLst/>
              <a:ahLst/>
              <a:cxnLst/>
              <a:rect l="l" t="t" r="r" b="b"/>
              <a:pathLst>
                <a:path w="1557654" h="314325">
                  <a:moveTo>
                    <a:pt x="1557528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557528" y="313944"/>
                  </a:lnTo>
                  <a:lnTo>
                    <a:pt x="15575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BD38E8F7-73A9-4D27-99FF-B082B2975B2E}"/>
                </a:ext>
              </a:extLst>
            </p:cNvPr>
            <p:cNvSpPr/>
            <p:nvPr/>
          </p:nvSpPr>
          <p:spPr>
            <a:xfrm>
              <a:off x="6096761" y="3774186"/>
              <a:ext cx="1557655" cy="314325"/>
            </a:xfrm>
            <a:custGeom>
              <a:avLst/>
              <a:gdLst/>
              <a:ahLst/>
              <a:cxnLst/>
              <a:rect l="l" t="t" r="r" b="b"/>
              <a:pathLst>
                <a:path w="1557654" h="314325">
                  <a:moveTo>
                    <a:pt x="0" y="313944"/>
                  </a:moveTo>
                  <a:lnTo>
                    <a:pt x="1557528" y="313944"/>
                  </a:lnTo>
                  <a:lnTo>
                    <a:pt x="1557528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C7BE1E19-B6C0-4F94-8582-15252B60627E}"/>
                </a:ext>
              </a:extLst>
            </p:cNvPr>
            <p:cNvSpPr/>
            <p:nvPr/>
          </p:nvSpPr>
          <p:spPr>
            <a:xfrm>
              <a:off x="7654289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54864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40" y="31394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3DA844B0-48A6-44F5-BFAB-4377F13C61E9}"/>
                </a:ext>
              </a:extLst>
            </p:cNvPr>
            <p:cNvSpPr/>
            <p:nvPr/>
          </p:nvSpPr>
          <p:spPr>
            <a:xfrm>
              <a:off x="7654289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0" y="313944"/>
                  </a:moveTo>
                  <a:lnTo>
                    <a:pt x="548640" y="313944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A5B1AD4B-5096-45D1-8812-86EF2D65C73F}"/>
                </a:ext>
              </a:extLst>
            </p:cNvPr>
            <p:cNvSpPr/>
            <p:nvPr/>
          </p:nvSpPr>
          <p:spPr>
            <a:xfrm>
              <a:off x="7654289" y="3774186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54864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40" y="31394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24FA828A-8088-478A-AA21-682474743854}"/>
                </a:ext>
              </a:extLst>
            </p:cNvPr>
            <p:cNvSpPr/>
            <p:nvPr/>
          </p:nvSpPr>
          <p:spPr>
            <a:xfrm>
              <a:off x="7654289" y="3774186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0" y="313944"/>
                  </a:moveTo>
                  <a:lnTo>
                    <a:pt x="548640" y="313944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931434EF-890A-41F2-BB4C-4A5A002759BA}"/>
                </a:ext>
              </a:extLst>
            </p:cNvPr>
            <p:cNvSpPr/>
            <p:nvPr/>
          </p:nvSpPr>
          <p:spPr>
            <a:xfrm>
              <a:off x="4174997" y="4088130"/>
              <a:ext cx="640080" cy="314325"/>
            </a:xfrm>
            <a:custGeom>
              <a:avLst/>
              <a:gdLst/>
              <a:ahLst/>
              <a:cxnLst/>
              <a:rect l="l" t="t" r="r" b="b"/>
              <a:pathLst>
                <a:path w="640079" h="314325">
                  <a:moveTo>
                    <a:pt x="640079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640079" y="313944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04BB6086-B1E0-4A80-9269-A10E9FEAA1DA}"/>
                </a:ext>
              </a:extLst>
            </p:cNvPr>
            <p:cNvSpPr/>
            <p:nvPr/>
          </p:nvSpPr>
          <p:spPr>
            <a:xfrm>
              <a:off x="4174997" y="4088130"/>
              <a:ext cx="640080" cy="314325"/>
            </a:xfrm>
            <a:custGeom>
              <a:avLst/>
              <a:gdLst/>
              <a:ahLst/>
              <a:cxnLst/>
              <a:rect l="l" t="t" r="r" b="b"/>
              <a:pathLst>
                <a:path w="640079" h="314325">
                  <a:moveTo>
                    <a:pt x="0" y="313944"/>
                  </a:moveTo>
                  <a:lnTo>
                    <a:pt x="640079" y="313944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FB2E090F-0A22-4136-8779-5F3CF07258AB}"/>
                </a:ext>
              </a:extLst>
            </p:cNvPr>
            <p:cNvSpPr/>
            <p:nvPr/>
          </p:nvSpPr>
          <p:spPr>
            <a:xfrm>
              <a:off x="4816601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39" h="314325">
                  <a:moveTo>
                    <a:pt x="548639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39" y="313944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C3642DCD-11A8-4ABB-95D8-8B41AEB091A6}"/>
                </a:ext>
              </a:extLst>
            </p:cNvPr>
            <p:cNvSpPr/>
            <p:nvPr/>
          </p:nvSpPr>
          <p:spPr>
            <a:xfrm>
              <a:off x="4816601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39" h="314325">
                  <a:moveTo>
                    <a:pt x="0" y="313944"/>
                  </a:moveTo>
                  <a:lnTo>
                    <a:pt x="548639" y="313944"/>
                  </a:lnTo>
                  <a:lnTo>
                    <a:pt x="548639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7801A8C5-B578-421A-80BD-721A872E8CA6}"/>
                </a:ext>
              </a:extLst>
            </p:cNvPr>
            <p:cNvSpPr/>
            <p:nvPr/>
          </p:nvSpPr>
          <p:spPr>
            <a:xfrm>
              <a:off x="3082289" y="1722882"/>
              <a:ext cx="859790" cy="2220595"/>
            </a:xfrm>
            <a:custGeom>
              <a:avLst/>
              <a:gdLst/>
              <a:ahLst/>
              <a:cxnLst/>
              <a:rect l="l" t="t" r="r" b="b"/>
              <a:pathLst>
                <a:path w="859789" h="2220595">
                  <a:moveTo>
                    <a:pt x="859789" y="2220150"/>
                  </a:moveTo>
                  <a:lnTo>
                    <a:pt x="0" y="1534667"/>
                  </a:lnTo>
                </a:path>
                <a:path w="859789" h="2220595">
                  <a:moveTo>
                    <a:pt x="859789" y="0"/>
                  </a:moveTo>
                  <a:lnTo>
                    <a:pt x="0" y="1306702"/>
                  </a:lnTo>
                </a:path>
              </a:pathLst>
            </a:custGeom>
            <a:ln w="25400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4">
            <a:extLst>
              <a:ext uri="{FF2B5EF4-FFF2-40B4-BE49-F238E27FC236}">
                <a16:creationId xmlns:a16="http://schemas.microsoft.com/office/drawing/2014/main" id="{2FA00168-8A22-4929-89A0-9C230534C984}"/>
              </a:ext>
            </a:extLst>
          </p:cNvPr>
          <p:cNvSpPr txBox="1"/>
          <p:nvPr/>
        </p:nvSpPr>
        <p:spPr>
          <a:xfrm>
            <a:off x="5922264" y="18735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60"/>
              </a:lnSpc>
            </a:pPr>
            <a:r>
              <a:rPr sz="2400" b="1" spc="-135" dirty="0">
                <a:solidFill>
                  <a:srgbClr val="EE3D42"/>
                </a:solidFill>
                <a:latin typeface="Arial"/>
                <a:cs typeface="Arial"/>
              </a:rPr>
              <a:t>¤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78D72D4A-DF63-4D74-AD39-7B8F5D6C7B51}"/>
              </a:ext>
            </a:extLst>
          </p:cNvPr>
          <p:cNvSpPr txBox="1"/>
          <p:nvPr/>
        </p:nvSpPr>
        <p:spPr>
          <a:xfrm>
            <a:off x="6746747" y="18735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460"/>
              </a:lnSpc>
            </a:pPr>
            <a:r>
              <a:rPr sz="2400" b="1" spc="-135" dirty="0">
                <a:solidFill>
                  <a:srgbClr val="EE3D42"/>
                </a:solidFill>
                <a:latin typeface="Arial"/>
                <a:cs typeface="Arial"/>
              </a:rPr>
              <a:t>¤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916F336-B4B3-4AA6-BDE4-795A892421D8}"/>
              </a:ext>
            </a:extLst>
          </p:cNvPr>
          <p:cNvSpPr txBox="1"/>
          <p:nvPr/>
        </p:nvSpPr>
        <p:spPr>
          <a:xfrm>
            <a:off x="6734809" y="1559179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xt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7B9A5B1A-65E0-42AD-AE95-10BEA7037D5B}"/>
              </a:ext>
            </a:extLst>
          </p:cNvPr>
          <p:cNvSpPr txBox="1"/>
          <p:nvPr/>
        </p:nvSpPr>
        <p:spPr>
          <a:xfrm>
            <a:off x="4271771" y="18735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95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#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82B44F56-BAFA-4C0B-962F-557137660BCD}"/>
              </a:ext>
            </a:extLst>
          </p:cNvPr>
          <p:cNvSpPr txBox="1"/>
          <p:nvPr/>
        </p:nvSpPr>
        <p:spPr>
          <a:xfrm>
            <a:off x="5096255" y="18735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95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#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F255EA8F-7BB5-428E-BE4B-8DF527D9FBDE}"/>
              </a:ext>
            </a:extLst>
          </p:cNvPr>
          <p:cNvSpPr txBox="1"/>
          <p:nvPr/>
        </p:nvSpPr>
        <p:spPr>
          <a:xfrm>
            <a:off x="3987038" y="868002"/>
            <a:ext cx="2985262" cy="956672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b="1" i="1" dirty="0">
                <a:solidFill>
                  <a:srgbClr val="585858"/>
                </a:solidFill>
                <a:latin typeface="Cambria"/>
                <a:cs typeface="Cambria"/>
              </a:rPr>
              <a:t>B+Tree Leaf Node</a:t>
            </a:r>
            <a:endParaRPr sz="2400" dirty="0">
              <a:latin typeface="Cambria"/>
              <a:cs typeface="Cambria"/>
            </a:endParaRPr>
          </a:p>
          <a:p>
            <a:pPr marL="284480">
              <a:lnSpc>
                <a:spcPct val="100000"/>
              </a:lnSpc>
              <a:spcBef>
                <a:spcPts val="990"/>
              </a:spcBef>
              <a:tabLst>
                <a:tab pos="1109345" algn="l"/>
                <a:tab pos="1934845" algn="l"/>
              </a:tabLst>
            </a:pPr>
            <a:r>
              <a:rPr sz="1800" b="1" i="1" dirty="0">
                <a:solidFill>
                  <a:srgbClr val="585858"/>
                </a:solidFill>
                <a:latin typeface="Cambria"/>
                <a:cs typeface="Cambria"/>
              </a:rPr>
              <a:t>Level	Slots	Prev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59A08372-8D0A-400B-910C-ADCC9F1297C0}"/>
              </a:ext>
            </a:extLst>
          </p:cNvPr>
          <p:cNvSpPr txBox="1"/>
          <p:nvPr/>
        </p:nvSpPr>
        <p:spPr>
          <a:xfrm>
            <a:off x="4258945" y="2282825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8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19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b="1" i="1" spc="-155" dirty="0">
                <a:solidFill>
                  <a:srgbClr val="585858"/>
                </a:solidFill>
                <a:latin typeface="Cambria"/>
                <a:cs typeface="Cambria"/>
              </a:rPr>
              <a:t>rted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55" dirty="0">
                <a:solidFill>
                  <a:srgbClr val="585858"/>
                </a:solidFill>
                <a:latin typeface="Cambria"/>
                <a:cs typeface="Cambria"/>
              </a:rPr>
              <a:t>Ke</a:t>
            </a:r>
            <a:r>
              <a:rPr sz="1800" b="1" i="1" spc="-4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b="1" i="1" spc="-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25" dirty="0">
                <a:solidFill>
                  <a:srgbClr val="585858"/>
                </a:solidFill>
                <a:latin typeface="Cambria"/>
                <a:cs typeface="Cambria"/>
              </a:rPr>
              <a:t>Map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E49FBABC-0142-4523-87A7-B40087164DB7}"/>
              </a:ext>
            </a:extLst>
          </p:cNvPr>
          <p:cNvSpPr/>
          <p:nvPr/>
        </p:nvSpPr>
        <p:spPr>
          <a:xfrm>
            <a:off x="4524375" y="2915157"/>
            <a:ext cx="1142365" cy="940435"/>
          </a:xfrm>
          <a:custGeom>
            <a:avLst/>
            <a:gdLst/>
            <a:ahLst/>
            <a:cxnLst/>
            <a:rect l="l" t="t" r="r" b="b"/>
            <a:pathLst>
              <a:path w="1142364" h="940435">
                <a:moveTo>
                  <a:pt x="1027557" y="768680"/>
                </a:moveTo>
                <a:lnTo>
                  <a:pt x="970407" y="768680"/>
                </a:lnTo>
                <a:lnTo>
                  <a:pt x="1056132" y="940130"/>
                </a:lnTo>
                <a:lnTo>
                  <a:pt x="1127569" y="797255"/>
                </a:lnTo>
                <a:lnTo>
                  <a:pt x="1027557" y="797255"/>
                </a:lnTo>
                <a:lnTo>
                  <a:pt x="1027557" y="768680"/>
                </a:lnTo>
                <a:close/>
              </a:path>
              <a:path w="1142364" h="940435">
                <a:moveTo>
                  <a:pt x="1027557" y="470027"/>
                </a:moveTo>
                <a:lnTo>
                  <a:pt x="1027557" y="797255"/>
                </a:lnTo>
                <a:lnTo>
                  <a:pt x="1084707" y="797255"/>
                </a:lnTo>
                <a:lnTo>
                  <a:pt x="1084707" y="498602"/>
                </a:lnTo>
                <a:lnTo>
                  <a:pt x="1056132" y="498602"/>
                </a:lnTo>
                <a:lnTo>
                  <a:pt x="1027557" y="470027"/>
                </a:lnTo>
                <a:close/>
              </a:path>
              <a:path w="1142364" h="940435">
                <a:moveTo>
                  <a:pt x="1141857" y="768680"/>
                </a:moveTo>
                <a:lnTo>
                  <a:pt x="1084707" y="768680"/>
                </a:lnTo>
                <a:lnTo>
                  <a:pt x="1084707" y="797255"/>
                </a:lnTo>
                <a:lnTo>
                  <a:pt x="1127569" y="797255"/>
                </a:lnTo>
                <a:lnTo>
                  <a:pt x="1141857" y="768680"/>
                </a:lnTo>
                <a:close/>
              </a:path>
              <a:path w="1142364" h="940435">
                <a:moveTo>
                  <a:pt x="57150" y="0"/>
                </a:moveTo>
                <a:lnTo>
                  <a:pt x="0" y="0"/>
                </a:lnTo>
                <a:lnTo>
                  <a:pt x="0" y="470027"/>
                </a:lnTo>
                <a:lnTo>
                  <a:pt x="2250" y="481189"/>
                </a:lnTo>
                <a:lnTo>
                  <a:pt x="8382" y="490267"/>
                </a:lnTo>
                <a:lnTo>
                  <a:pt x="17466" y="496369"/>
                </a:lnTo>
                <a:lnTo>
                  <a:pt x="28575" y="498602"/>
                </a:lnTo>
                <a:lnTo>
                  <a:pt x="1027557" y="498602"/>
                </a:lnTo>
                <a:lnTo>
                  <a:pt x="1027557" y="470027"/>
                </a:lnTo>
                <a:lnTo>
                  <a:pt x="57150" y="470027"/>
                </a:lnTo>
                <a:lnTo>
                  <a:pt x="28575" y="441452"/>
                </a:lnTo>
                <a:lnTo>
                  <a:pt x="57150" y="441452"/>
                </a:lnTo>
                <a:lnTo>
                  <a:pt x="57150" y="0"/>
                </a:lnTo>
                <a:close/>
              </a:path>
              <a:path w="1142364" h="940435">
                <a:moveTo>
                  <a:pt x="1056132" y="441452"/>
                </a:moveTo>
                <a:lnTo>
                  <a:pt x="57150" y="441452"/>
                </a:lnTo>
                <a:lnTo>
                  <a:pt x="57150" y="470027"/>
                </a:lnTo>
                <a:lnTo>
                  <a:pt x="1027557" y="470027"/>
                </a:lnTo>
                <a:lnTo>
                  <a:pt x="1056132" y="498602"/>
                </a:lnTo>
                <a:lnTo>
                  <a:pt x="1084707" y="498602"/>
                </a:lnTo>
                <a:lnTo>
                  <a:pt x="1084707" y="470027"/>
                </a:lnTo>
                <a:lnTo>
                  <a:pt x="1082474" y="458918"/>
                </a:lnTo>
                <a:lnTo>
                  <a:pt x="1076372" y="449834"/>
                </a:lnTo>
                <a:lnTo>
                  <a:pt x="1067294" y="443702"/>
                </a:lnTo>
                <a:lnTo>
                  <a:pt x="1056132" y="441452"/>
                </a:lnTo>
                <a:close/>
              </a:path>
              <a:path w="1142364" h="940435">
                <a:moveTo>
                  <a:pt x="57150" y="441452"/>
                </a:moveTo>
                <a:lnTo>
                  <a:pt x="28575" y="441452"/>
                </a:lnTo>
                <a:lnTo>
                  <a:pt x="57150" y="470027"/>
                </a:lnTo>
                <a:lnTo>
                  <a:pt x="57150" y="441452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2">
            <a:extLst>
              <a:ext uri="{FF2B5EF4-FFF2-40B4-BE49-F238E27FC236}">
                <a16:creationId xmlns:a16="http://schemas.microsoft.com/office/drawing/2014/main" id="{B30F48B8-628E-4B95-9C16-A3B50F4CA5D1}"/>
              </a:ext>
            </a:extLst>
          </p:cNvPr>
          <p:cNvGrpSpPr/>
          <p:nvPr/>
        </p:nvGrpSpPr>
        <p:grpSpPr>
          <a:xfrm>
            <a:off x="424815" y="1795398"/>
            <a:ext cx="5652135" cy="2028189"/>
            <a:chOff x="367665" y="2030348"/>
            <a:chExt cx="5652135" cy="2028189"/>
          </a:xfrm>
        </p:grpSpPr>
        <p:pic>
          <p:nvPicPr>
            <p:cNvPr id="35" name="object 33">
              <a:extLst>
                <a:ext uri="{FF2B5EF4-FFF2-40B4-BE49-F238E27FC236}">
                  <a16:creationId xmlns:a16="http://schemas.microsoft.com/office/drawing/2014/main" id="{C906F245-8C7E-4663-901D-AF960C77980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199" y="3805427"/>
              <a:ext cx="228600" cy="252984"/>
            </a:xfrm>
            <a:prstGeom prst="rect">
              <a:avLst/>
            </a:prstGeom>
          </p:spPr>
        </p:pic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A5C9B905-E67B-4754-BA68-6979258D13D3}"/>
                </a:ext>
              </a:extLst>
            </p:cNvPr>
            <p:cNvSpPr/>
            <p:nvPr/>
          </p:nvSpPr>
          <p:spPr>
            <a:xfrm>
              <a:off x="24726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4FD0605E-E4F5-4733-B095-924EB216CFDB}"/>
                </a:ext>
              </a:extLst>
            </p:cNvPr>
            <p:cNvSpPr/>
            <p:nvPr/>
          </p:nvSpPr>
          <p:spPr>
            <a:xfrm>
              <a:off x="24726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47EEF3FE-17C3-425C-821A-46732EBF3F5E}"/>
                </a:ext>
              </a:extLst>
            </p:cNvPr>
            <p:cNvSpPr/>
            <p:nvPr/>
          </p:nvSpPr>
          <p:spPr>
            <a:xfrm>
              <a:off x="1425701" y="20398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5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99" y="228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6F111F09-6264-496B-A976-A352E310C88E}"/>
                </a:ext>
              </a:extLst>
            </p:cNvPr>
            <p:cNvSpPr/>
            <p:nvPr/>
          </p:nvSpPr>
          <p:spPr>
            <a:xfrm>
              <a:off x="1425701" y="20398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599" y="228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C3041FB3-6014-4D64-AE9F-DFC8A492D5A9}"/>
                </a:ext>
              </a:extLst>
            </p:cNvPr>
            <p:cNvSpPr/>
            <p:nvPr/>
          </p:nvSpPr>
          <p:spPr>
            <a:xfrm>
              <a:off x="726186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4B495224-48CF-45AF-8C5A-296A312AECDB}"/>
                </a:ext>
              </a:extLst>
            </p:cNvPr>
            <p:cNvSpPr/>
            <p:nvPr/>
          </p:nvSpPr>
          <p:spPr>
            <a:xfrm>
              <a:off x="726186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F5565A1B-5D9D-4687-89DD-34A80E5A7D92}"/>
                </a:ext>
              </a:extLst>
            </p:cNvPr>
            <p:cNvSpPr/>
            <p:nvPr/>
          </p:nvSpPr>
          <p:spPr>
            <a:xfrm>
              <a:off x="992123" y="2267711"/>
              <a:ext cx="743585" cy="266700"/>
            </a:xfrm>
            <a:custGeom>
              <a:avLst/>
              <a:gdLst/>
              <a:ahLst/>
              <a:cxnLst/>
              <a:rect l="l" t="t" r="r" b="b"/>
              <a:pathLst>
                <a:path w="743585" h="266700">
                  <a:moveTo>
                    <a:pt x="31750" y="190500"/>
                  </a:move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31750" y="203200"/>
                  </a:lnTo>
                  <a:lnTo>
                    <a:pt x="31750" y="190500"/>
                  </a:lnTo>
                  <a:close/>
                </a:path>
                <a:path w="743585" h="266700">
                  <a:moveTo>
                    <a:pt x="730503" y="127000"/>
                  </a:moveTo>
                  <a:lnTo>
                    <a:pt x="34594" y="127000"/>
                  </a:lnTo>
                  <a:lnTo>
                    <a:pt x="31750" y="129793"/>
                  </a:lnTo>
                  <a:lnTo>
                    <a:pt x="31750" y="203200"/>
                  </a:lnTo>
                  <a:lnTo>
                    <a:pt x="44450" y="203200"/>
                  </a:lnTo>
                  <a:lnTo>
                    <a:pt x="44450" y="139700"/>
                  </a:lnTo>
                  <a:lnTo>
                    <a:pt x="38100" y="139700"/>
                  </a:lnTo>
                  <a:lnTo>
                    <a:pt x="44450" y="133350"/>
                  </a:lnTo>
                  <a:lnTo>
                    <a:pt x="730503" y="133350"/>
                  </a:lnTo>
                  <a:lnTo>
                    <a:pt x="730503" y="127000"/>
                  </a:lnTo>
                  <a:close/>
                </a:path>
                <a:path w="743585" h="266700">
                  <a:moveTo>
                    <a:pt x="76200" y="190500"/>
                  </a:moveTo>
                  <a:lnTo>
                    <a:pt x="44450" y="190500"/>
                  </a:lnTo>
                  <a:lnTo>
                    <a:pt x="44450" y="203200"/>
                  </a:lnTo>
                  <a:lnTo>
                    <a:pt x="69850" y="203200"/>
                  </a:lnTo>
                  <a:lnTo>
                    <a:pt x="76200" y="190500"/>
                  </a:lnTo>
                  <a:close/>
                </a:path>
                <a:path w="743585" h="266700">
                  <a:moveTo>
                    <a:pt x="44450" y="133350"/>
                  </a:moveTo>
                  <a:lnTo>
                    <a:pt x="38100" y="139700"/>
                  </a:lnTo>
                  <a:lnTo>
                    <a:pt x="44450" y="139700"/>
                  </a:lnTo>
                  <a:lnTo>
                    <a:pt x="44450" y="133350"/>
                  </a:lnTo>
                  <a:close/>
                </a:path>
                <a:path w="743585" h="266700">
                  <a:moveTo>
                    <a:pt x="743203" y="127000"/>
                  </a:moveTo>
                  <a:lnTo>
                    <a:pt x="736853" y="127000"/>
                  </a:lnTo>
                  <a:lnTo>
                    <a:pt x="730503" y="133350"/>
                  </a:lnTo>
                  <a:lnTo>
                    <a:pt x="44450" y="133350"/>
                  </a:lnTo>
                  <a:lnTo>
                    <a:pt x="44450" y="139700"/>
                  </a:lnTo>
                  <a:lnTo>
                    <a:pt x="740282" y="139700"/>
                  </a:lnTo>
                  <a:lnTo>
                    <a:pt x="743203" y="136906"/>
                  </a:lnTo>
                  <a:lnTo>
                    <a:pt x="743203" y="127000"/>
                  </a:lnTo>
                  <a:close/>
                </a:path>
                <a:path w="743585" h="266700">
                  <a:moveTo>
                    <a:pt x="743203" y="0"/>
                  </a:moveTo>
                  <a:lnTo>
                    <a:pt x="730503" y="0"/>
                  </a:lnTo>
                  <a:lnTo>
                    <a:pt x="730503" y="133350"/>
                  </a:lnTo>
                  <a:lnTo>
                    <a:pt x="736853" y="127000"/>
                  </a:lnTo>
                  <a:lnTo>
                    <a:pt x="743203" y="127000"/>
                  </a:lnTo>
                  <a:lnTo>
                    <a:pt x="74320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D13952C9-C516-444E-BA64-0F8D5ACCCC20}"/>
                </a:ext>
              </a:extLst>
            </p:cNvPr>
            <p:cNvSpPr/>
            <p:nvPr/>
          </p:nvSpPr>
          <p:spPr>
            <a:xfrm>
              <a:off x="2123694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3BD15733-1B22-4A83-8D94-51958DEACCDE}"/>
                </a:ext>
              </a:extLst>
            </p:cNvPr>
            <p:cNvSpPr/>
            <p:nvPr/>
          </p:nvSpPr>
          <p:spPr>
            <a:xfrm>
              <a:off x="2123694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4F9CB337-59B8-4FB1-95F5-E59FC08BE4F6}"/>
                </a:ext>
              </a:extLst>
            </p:cNvPr>
            <p:cNvSpPr/>
            <p:nvPr/>
          </p:nvSpPr>
          <p:spPr>
            <a:xfrm>
              <a:off x="1723390" y="2266187"/>
              <a:ext cx="743585" cy="266700"/>
            </a:xfrm>
            <a:custGeom>
              <a:avLst/>
              <a:gdLst/>
              <a:ahLst/>
              <a:cxnLst/>
              <a:rect l="l" t="t" r="r" b="b"/>
              <a:pathLst>
                <a:path w="743585" h="266700">
                  <a:moveTo>
                    <a:pt x="698754" y="190500"/>
                  </a:moveTo>
                  <a:lnTo>
                    <a:pt x="667004" y="190500"/>
                  </a:lnTo>
                  <a:lnTo>
                    <a:pt x="705104" y="266700"/>
                  </a:lnTo>
                  <a:lnTo>
                    <a:pt x="736854" y="203200"/>
                  </a:lnTo>
                  <a:lnTo>
                    <a:pt x="698754" y="203200"/>
                  </a:lnTo>
                  <a:lnTo>
                    <a:pt x="698754" y="190500"/>
                  </a:lnTo>
                  <a:close/>
                </a:path>
                <a:path w="743585" h="266700">
                  <a:moveTo>
                    <a:pt x="698754" y="133350"/>
                  </a:moveTo>
                  <a:lnTo>
                    <a:pt x="698754" y="203200"/>
                  </a:lnTo>
                  <a:lnTo>
                    <a:pt x="711454" y="203200"/>
                  </a:lnTo>
                  <a:lnTo>
                    <a:pt x="711454" y="139700"/>
                  </a:lnTo>
                  <a:lnTo>
                    <a:pt x="705104" y="139700"/>
                  </a:lnTo>
                  <a:lnTo>
                    <a:pt x="698754" y="133350"/>
                  </a:lnTo>
                  <a:close/>
                </a:path>
                <a:path w="743585" h="266700">
                  <a:moveTo>
                    <a:pt x="743204" y="190500"/>
                  </a:moveTo>
                  <a:lnTo>
                    <a:pt x="711454" y="190500"/>
                  </a:lnTo>
                  <a:lnTo>
                    <a:pt x="711454" y="203200"/>
                  </a:lnTo>
                  <a:lnTo>
                    <a:pt x="736854" y="203200"/>
                  </a:lnTo>
                  <a:lnTo>
                    <a:pt x="743204" y="190500"/>
                  </a:lnTo>
                  <a:close/>
                </a:path>
                <a:path w="743585" h="266700">
                  <a:moveTo>
                    <a:pt x="12700" y="0"/>
                  </a:moveTo>
                  <a:lnTo>
                    <a:pt x="0" y="0"/>
                  </a:lnTo>
                  <a:lnTo>
                    <a:pt x="0" y="136906"/>
                  </a:lnTo>
                  <a:lnTo>
                    <a:pt x="2793" y="139700"/>
                  </a:lnTo>
                  <a:lnTo>
                    <a:pt x="698754" y="139700"/>
                  </a:lnTo>
                  <a:lnTo>
                    <a:pt x="698754" y="133350"/>
                  </a:lnTo>
                  <a:lnTo>
                    <a:pt x="12700" y="133350"/>
                  </a:lnTo>
                  <a:lnTo>
                    <a:pt x="6350" y="127000"/>
                  </a:lnTo>
                  <a:lnTo>
                    <a:pt x="12700" y="127000"/>
                  </a:lnTo>
                  <a:lnTo>
                    <a:pt x="12700" y="0"/>
                  </a:lnTo>
                  <a:close/>
                </a:path>
                <a:path w="743585" h="266700">
                  <a:moveTo>
                    <a:pt x="708533" y="127000"/>
                  </a:moveTo>
                  <a:lnTo>
                    <a:pt x="12700" y="127000"/>
                  </a:lnTo>
                  <a:lnTo>
                    <a:pt x="12700" y="133350"/>
                  </a:lnTo>
                  <a:lnTo>
                    <a:pt x="698754" y="133350"/>
                  </a:lnTo>
                  <a:lnTo>
                    <a:pt x="705104" y="139700"/>
                  </a:lnTo>
                  <a:lnTo>
                    <a:pt x="711454" y="139700"/>
                  </a:lnTo>
                  <a:lnTo>
                    <a:pt x="711454" y="129793"/>
                  </a:lnTo>
                  <a:lnTo>
                    <a:pt x="708533" y="127000"/>
                  </a:lnTo>
                  <a:close/>
                </a:path>
                <a:path w="743585" h="266700">
                  <a:moveTo>
                    <a:pt x="12700" y="127000"/>
                  </a:moveTo>
                  <a:lnTo>
                    <a:pt x="6350" y="127000"/>
                  </a:lnTo>
                  <a:lnTo>
                    <a:pt x="12700" y="133350"/>
                  </a:lnTo>
                  <a:lnTo>
                    <a:pt x="12700" y="1270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D50EC720-54BB-4D1C-86AC-849FB5896AAB}"/>
                </a:ext>
              </a:extLst>
            </p:cNvPr>
            <p:cNvSpPr/>
            <p:nvPr/>
          </p:nvSpPr>
          <p:spPr>
            <a:xfrm>
              <a:off x="3771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43851DBE-3D99-4BC0-AEF8-8E602590516B}"/>
                </a:ext>
              </a:extLst>
            </p:cNvPr>
            <p:cNvSpPr/>
            <p:nvPr/>
          </p:nvSpPr>
          <p:spPr>
            <a:xfrm>
              <a:off x="3771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DB208E08-67DE-4E1B-900B-91CB0CDC5978}"/>
                </a:ext>
              </a:extLst>
            </p:cNvPr>
            <p:cNvSpPr/>
            <p:nvPr/>
          </p:nvSpPr>
          <p:spPr>
            <a:xfrm>
              <a:off x="1075181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244CFCE8-9B3F-4994-9320-A485FF9BA84F}"/>
                </a:ext>
              </a:extLst>
            </p:cNvPr>
            <p:cNvSpPr/>
            <p:nvPr/>
          </p:nvSpPr>
          <p:spPr>
            <a:xfrm>
              <a:off x="1075181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5F780783-7EAE-4809-90FE-BBBDEB9A6AAA}"/>
                </a:ext>
              </a:extLst>
            </p:cNvPr>
            <p:cNvSpPr/>
            <p:nvPr/>
          </p:nvSpPr>
          <p:spPr>
            <a:xfrm>
              <a:off x="643128" y="2763011"/>
              <a:ext cx="774700" cy="266700"/>
            </a:xfrm>
            <a:custGeom>
              <a:avLst/>
              <a:gdLst/>
              <a:ahLst/>
              <a:cxnLst/>
              <a:rect l="l" t="t" r="r" b="b"/>
              <a:pathLst>
                <a:path w="774700" h="266700">
                  <a:moveTo>
                    <a:pt x="774573" y="190500"/>
                  </a:moveTo>
                  <a:lnTo>
                    <a:pt x="742823" y="190500"/>
                  </a:lnTo>
                  <a:lnTo>
                    <a:pt x="742823" y="139700"/>
                  </a:lnTo>
                  <a:lnTo>
                    <a:pt x="742823" y="129794"/>
                  </a:lnTo>
                  <a:lnTo>
                    <a:pt x="739902" y="127000"/>
                  </a:lnTo>
                  <a:lnTo>
                    <a:pt x="393801" y="127000"/>
                  </a:lnTo>
                  <a:lnTo>
                    <a:pt x="393801" y="0"/>
                  </a:lnTo>
                  <a:lnTo>
                    <a:pt x="393446" y="0"/>
                  </a:lnTo>
                  <a:lnTo>
                    <a:pt x="381101" y="0"/>
                  </a:lnTo>
                  <a:lnTo>
                    <a:pt x="380746" y="0"/>
                  </a:lnTo>
                  <a:lnTo>
                    <a:pt x="380746" y="127000"/>
                  </a:lnTo>
                  <a:lnTo>
                    <a:pt x="34594" y="127000"/>
                  </a:lnTo>
                  <a:lnTo>
                    <a:pt x="31750" y="129794"/>
                  </a:lnTo>
                  <a:lnTo>
                    <a:pt x="31750" y="190500"/>
                  </a:ln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76200" y="190500"/>
                  </a:lnTo>
                  <a:lnTo>
                    <a:pt x="44450" y="190500"/>
                  </a:lnTo>
                  <a:lnTo>
                    <a:pt x="44450" y="139700"/>
                  </a:lnTo>
                  <a:lnTo>
                    <a:pt x="383590" y="139700"/>
                  </a:lnTo>
                  <a:lnTo>
                    <a:pt x="390956" y="139700"/>
                  </a:lnTo>
                  <a:lnTo>
                    <a:pt x="730123" y="139700"/>
                  </a:lnTo>
                  <a:lnTo>
                    <a:pt x="730123" y="190500"/>
                  </a:lnTo>
                  <a:lnTo>
                    <a:pt x="698373" y="190500"/>
                  </a:lnTo>
                  <a:lnTo>
                    <a:pt x="736473" y="266700"/>
                  </a:lnTo>
                  <a:lnTo>
                    <a:pt x="768223" y="203200"/>
                  </a:lnTo>
                  <a:lnTo>
                    <a:pt x="774573" y="1905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5AA5C494-A805-44C6-9EE5-0FDA8AACCAF9}"/>
                </a:ext>
              </a:extLst>
            </p:cNvPr>
            <p:cNvSpPr/>
            <p:nvPr/>
          </p:nvSpPr>
          <p:spPr>
            <a:xfrm>
              <a:off x="1774698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8D48AACE-F4FA-4415-BD0E-2E5A66876827}"/>
                </a:ext>
              </a:extLst>
            </p:cNvPr>
            <p:cNvSpPr/>
            <p:nvPr/>
          </p:nvSpPr>
          <p:spPr>
            <a:xfrm>
              <a:off x="1774698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FC629591-6943-4F7B-AE29-F1B22DA11CAA}"/>
                </a:ext>
              </a:extLst>
            </p:cNvPr>
            <p:cNvSpPr/>
            <p:nvPr/>
          </p:nvSpPr>
          <p:spPr>
            <a:xfrm>
              <a:off x="2040636" y="2763011"/>
              <a:ext cx="774700" cy="266700"/>
            </a:xfrm>
            <a:custGeom>
              <a:avLst/>
              <a:gdLst/>
              <a:ahLst/>
              <a:cxnLst/>
              <a:rect l="l" t="t" r="r" b="b"/>
              <a:pathLst>
                <a:path w="774700" h="266700">
                  <a:moveTo>
                    <a:pt x="774573" y="190500"/>
                  </a:moveTo>
                  <a:lnTo>
                    <a:pt x="742823" y="190500"/>
                  </a:lnTo>
                  <a:lnTo>
                    <a:pt x="742823" y="139700"/>
                  </a:lnTo>
                  <a:lnTo>
                    <a:pt x="742823" y="129794"/>
                  </a:lnTo>
                  <a:lnTo>
                    <a:pt x="739902" y="127000"/>
                  </a:lnTo>
                  <a:lnTo>
                    <a:pt x="393827" y="127000"/>
                  </a:lnTo>
                  <a:lnTo>
                    <a:pt x="393827" y="0"/>
                  </a:lnTo>
                  <a:lnTo>
                    <a:pt x="393446" y="0"/>
                  </a:lnTo>
                  <a:lnTo>
                    <a:pt x="381127" y="0"/>
                  </a:lnTo>
                  <a:lnTo>
                    <a:pt x="380746" y="0"/>
                  </a:lnTo>
                  <a:lnTo>
                    <a:pt x="380746" y="127000"/>
                  </a:lnTo>
                  <a:lnTo>
                    <a:pt x="34544" y="127000"/>
                  </a:lnTo>
                  <a:lnTo>
                    <a:pt x="31750" y="129794"/>
                  </a:lnTo>
                  <a:lnTo>
                    <a:pt x="31750" y="190500"/>
                  </a:ln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76200" y="190500"/>
                  </a:lnTo>
                  <a:lnTo>
                    <a:pt x="44450" y="190500"/>
                  </a:lnTo>
                  <a:lnTo>
                    <a:pt x="44450" y="139700"/>
                  </a:lnTo>
                  <a:lnTo>
                    <a:pt x="383540" y="139700"/>
                  </a:lnTo>
                  <a:lnTo>
                    <a:pt x="390906" y="139700"/>
                  </a:lnTo>
                  <a:lnTo>
                    <a:pt x="730123" y="139700"/>
                  </a:lnTo>
                  <a:lnTo>
                    <a:pt x="730123" y="190500"/>
                  </a:lnTo>
                  <a:lnTo>
                    <a:pt x="698373" y="190500"/>
                  </a:lnTo>
                  <a:lnTo>
                    <a:pt x="736473" y="266700"/>
                  </a:lnTo>
                  <a:lnTo>
                    <a:pt x="768223" y="203200"/>
                  </a:lnTo>
                  <a:lnTo>
                    <a:pt x="774573" y="1905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2">
            <a:extLst>
              <a:ext uri="{FF2B5EF4-FFF2-40B4-BE49-F238E27FC236}">
                <a16:creationId xmlns:a16="http://schemas.microsoft.com/office/drawing/2014/main" id="{2D01C423-1BA1-437A-8198-49DE49E3F242}"/>
              </a:ext>
            </a:extLst>
          </p:cNvPr>
          <p:cNvSpPr txBox="1"/>
          <p:nvPr/>
        </p:nvSpPr>
        <p:spPr>
          <a:xfrm>
            <a:off x="4258945" y="3226233"/>
            <a:ext cx="104965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b="1" i="1" spc="-55" dirty="0">
                <a:solidFill>
                  <a:srgbClr val="585858"/>
                </a:solidFill>
                <a:latin typeface="Cambria"/>
                <a:cs typeface="Cambria"/>
              </a:rPr>
              <a:t>Ke</a:t>
            </a:r>
            <a:r>
              <a:rPr sz="1800" b="1" i="1" spc="-40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+Values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47D7CDB7-F836-4066-B0A7-ECCD61065AA4}"/>
              </a:ext>
            </a:extLst>
          </p:cNvPr>
          <p:cNvSpPr txBox="1"/>
          <p:nvPr/>
        </p:nvSpPr>
        <p:spPr>
          <a:xfrm>
            <a:off x="7845806" y="3550750"/>
            <a:ext cx="28194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V4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495"/>
              </a:lnSpc>
            </a:pP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V3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5D2710DA-E629-40ED-BABC-620F09641FB7}"/>
              </a:ext>
            </a:extLst>
          </p:cNvPr>
          <p:cNvSpPr txBox="1"/>
          <p:nvPr/>
        </p:nvSpPr>
        <p:spPr>
          <a:xfrm>
            <a:off x="6232778" y="3562574"/>
            <a:ext cx="1169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Prash</a:t>
            </a:r>
            <a:r>
              <a:rPr sz="2000" spc="-15" dirty="0">
                <a:solidFill>
                  <a:srgbClr val="585858"/>
                </a:solidFill>
                <a:latin typeface="SimSun"/>
                <a:cs typeface="SimSun"/>
              </a:rPr>
              <a:t>a</a:t>
            </a: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nth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480AD119-22EC-488D-88D6-06EB142F8DF0}"/>
              </a:ext>
            </a:extLst>
          </p:cNvPr>
          <p:cNvSpPr txBox="1"/>
          <p:nvPr/>
        </p:nvSpPr>
        <p:spPr>
          <a:xfrm>
            <a:off x="4311396" y="3864389"/>
            <a:ext cx="9785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709295" algn="l"/>
              </a:tabLst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Lin	</a:t>
            </a: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396F4BF4-4CF0-4000-B06A-28EC0ECBE819}"/>
              </a:ext>
            </a:extLst>
          </p:cNvPr>
          <p:cNvSpPr txBox="1"/>
          <p:nvPr/>
        </p:nvSpPr>
        <p:spPr>
          <a:xfrm>
            <a:off x="6382765" y="3864389"/>
            <a:ext cx="28194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V1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7F431AC9-EE2B-466D-9BD7-CDEEF9041B82}"/>
              </a:ext>
            </a:extLst>
          </p:cNvPr>
          <p:cNvSpPr txBox="1"/>
          <p:nvPr/>
        </p:nvSpPr>
        <p:spPr>
          <a:xfrm>
            <a:off x="5503671" y="3876213"/>
            <a:ext cx="534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Andy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2B6BFDC6-5459-453F-8A5E-AE5A782694C0}"/>
              </a:ext>
            </a:extLst>
          </p:cNvPr>
          <p:cNvSpPr txBox="1"/>
          <p:nvPr/>
        </p:nvSpPr>
        <p:spPr>
          <a:xfrm>
            <a:off x="6876288" y="3876213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Obama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611101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7AE23E-0FDB-4704-B481-F7C49C1F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键映射</a:t>
            </a:r>
            <a:r>
              <a:rPr lang="en-US" altLang="zh-CN" dirty="0"/>
              <a:t>/</a:t>
            </a:r>
            <a:r>
              <a:rPr lang="zh-CN" altLang="en-US" dirty="0"/>
              <a:t>间接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27BB38-C671-4A86-BC0B-7F3C2F1C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F596741D-AA6F-41C7-AA15-DE32664EFA88}"/>
              </a:ext>
            </a:extLst>
          </p:cNvPr>
          <p:cNvSpPr/>
          <p:nvPr/>
        </p:nvSpPr>
        <p:spPr>
          <a:xfrm>
            <a:off x="3993388" y="1423670"/>
            <a:ext cx="4439920" cy="3060700"/>
          </a:xfrm>
          <a:custGeom>
            <a:avLst/>
            <a:gdLst/>
            <a:ahLst/>
            <a:cxnLst/>
            <a:rect l="l" t="t" r="r" b="b"/>
            <a:pathLst>
              <a:path w="4439920" h="3060700">
                <a:moveTo>
                  <a:pt x="4439412" y="0"/>
                </a:moveTo>
                <a:lnTo>
                  <a:pt x="0" y="0"/>
                </a:lnTo>
                <a:lnTo>
                  <a:pt x="0" y="3060192"/>
                </a:lnTo>
                <a:lnTo>
                  <a:pt x="4439412" y="3060192"/>
                </a:lnTo>
                <a:lnTo>
                  <a:pt x="44394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AB6F2CDF-541B-4B80-914B-87388A1BE75C}"/>
              </a:ext>
            </a:extLst>
          </p:cNvPr>
          <p:cNvSpPr txBox="1"/>
          <p:nvPr/>
        </p:nvSpPr>
        <p:spPr>
          <a:xfrm>
            <a:off x="4471923" y="2564215"/>
            <a:ext cx="15240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400" b="1" spc="-135" dirty="0">
                <a:solidFill>
                  <a:srgbClr val="EE3D42"/>
                </a:solidFill>
                <a:latin typeface="Arial"/>
                <a:cs typeface="Arial"/>
              </a:rPr>
              <a:t>¤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4">
            <a:extLst>
              <a:ext uri="{FF2B5EF4-FFF2-40B4-BE49-F238E27FC236}">
                <a16:creationId xmlns:a16="http://schemas.microsoft.com/office/drawing/2014/main" id="{B10FC888-A9BC-4DE5-9FB7-2BABFFD38CFC}"/>
              </a:ext>
            </a:extLst>
          </p:cNvPr>
          <p:cNvSpPr txBox="1"/>
          <p:nvPr/>
        </p:nvSpPr>
        <p:spPr>
          <a:xfrm>
            <a:off x="5048884" y="2564215"/>
            <a:ext cx="15240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400" b="1" spc="-135" dirty="0">
                <a:solidFill>
                  <a:srgbClr val="EE3D42"/>
                </a:solidFill>
                <a:latin typeface="Arial"/>
                <a:cs typeface="Arial"/>
              </a:rPr>
              <a:t>¤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5">
            <a:extLst>
              <a:ext uri="{FF2B5EF4-FFF2-40B4-BE49-F238E27FC236}">
                <a16:creationId xmlns:a16="http://schemas.microsoft.com/office/drawing/2014/main" id="{93D46D8E-58F9-49B5-9CA7-7466B669A887}"/>
              </a:ext>
            </a:extLst>
          </p:cNvPr>
          <p:cNvSpPr txBox="1"/>
          <p:nvPr/>
        </p:nvSpPr>
        <p:spPr>
          <a:xfrm>
            <a:off x="5625846" y="2564215"/>
            <a:ext cx="15240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400" b="1" spc="-135" dirty="0">
                <a:solidFill>
                  <a:srgbClr val="EE3D42"/>
                </a:solidFill>
                <a:latin typeface="Arial"/>
                <a:cs typeface="Arial"/>
              </a:rPr>
              <a:t>¤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">
            <a:extLst>
              <a:ext uri="{FF2B5EF4-FFF2-40B4-BE49-F238E27FC236}">
                <a16:creationId xmlns:a16="http://schemas.microsoft.com/office/drawing/2014/main" id="{FF111533-0BA7-4AD6-8CB5-480413363BF4}"/>
              </a:ext>
            </a:extLst>
          </p:cNvPr>
          <p:cNvSpPr txBox="1"/>
          <p:nvPr/>
        </p:nvSpPr>
        <p:spPr>
          <a:xfrm>
            <a:off x="6197091" y="2564215"/>
            <a:ext cx="15240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400" b="1" spc="-135" dirty="0">
                <a:solidFill>
                  <a:srgbClr val="EE3D42"/>
                </a:solidFill>
                <a:latin typeface="Arial"/>
                <a:cs typeface="Arial"/>
              </a:rPr>
              <a:t>¤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5" name="object 7">
            <a:extLst>
              <a:ext uri="{FF2B5EF4-FFF2-40B4-BE49-F238E27FC236}">
                <a16:creationId xmlns:a16="http://schemas.microsoft.com/office/drawing/2014/main" id="{D9E6E1A2-99BB-4626-806E-D580C4CB64C4}"/>
              </a:ext>
            </a:extLst>
          </p:cNvPr>
          <p:cNvGrpSpPr/>
          <p:nvPr/>
        </p:nvGrpSpPr>
        <p:grpSpPr>
          <a:xfrm>
            <a:off x="3120389" y="1411732"/>
            <a:ext cx="5146040" cy="2705100"/>
            <a:chOff x="3069589" y="1710182"/>
            <a:chExt cx="5146040" cy="2705100"/>
          </a:xfrm>
        </p:grpSpPr>
        <p:sp>
          <p:nvSpPr>
            <p:cNvPr id="66" name="object 8">
              <a:extLst>
                <a:ext uri="{FF2B5EF4-FFF2-40B4-BE49-F238E27FC236}">
                  <a16:creationId xmlns:a16="http://schemas.microsoft.com/office/drawing/2014/main" id="{06930678-47E4-47A6-9D46-23E2F16640E9}"/>
                </a:ext>
              </a:extLst>
            </p:cNvPr>
            <p:cNvSpPr/>
            <p:nvPr/>
          </p:nvSpPr>
          <p:spPr>
            <a:xfrm>
              <a:off x="5368289" y="4088130"/>
              <a:ext cx="822960" cy="314325"/>
            </a:xfrm>
            <a:custGeom>
              <a:avLst/>
              <a:gdLst/>
              <a:ahLst/>
              <a:cxnLst/>
              <a:rect l="l" t="t" r="r" b="b"/>
              <a:pathLst>
                <a:path w="822960" h="314325">
                  <a:moveTo>
                    <a:pt x="82296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822960" y="313944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9">
              <a:extLst>
                <a:ext uri="{FF2B5EF4-FFF2-40B4-BE49-F238E27FC236}">
                  <a16:creationId xmlns:a16="http://schemas.microsoft.com/office/drawing/2014/main" id="{E5541F42-5647-4311-8789-A8C077B11426}"/>
                </a:ext>
              </a:extLst>
            </p:cNvPr>
            <p:cNvSpPr/>
            <p:nvPr/>
          </p:nvSpPr>
          <p:spPr>
            <a:xfrm>
              <a:off x="5368289" y="4088130"/>
              <a:ext cx="822960" cy="314325"/>
            </a:xfrm>
            <a:custGeom>
              <a:avLst/>
              <a:gdLst/>
              <a:ahLst/>
              <a:cxnLst/>
              <a:rect l="l" t="t" r="r" b="b"/>
              <a:pathLst>
                <a:path w="822960" h="314325">
                  <a:moveTo>
                    <a:pt x="0" y="313944"/>
                  </a:moveTo>
                  <a:lnTo>
                    <a:pt x="822960" y="313944"/>
                  </a:lnTo>
                  <a:lnTo>
                    <a:pt x="82296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0">
              <a:extLst>
                <a:ext uri="{FF2B5EF4-FFF2-40B4-BE49-F238E27FC236}">
                  <a16:creationId xmlns:a16="http://schemas.microsoft.com/office/drawing/2014/main" id="{327A41D5-9A07-4C61-9028-4C4F9122BC61}"/>
                </a:ext>
              </a:extLst>
            </p:cNvPr>
            <p:cNvSpPr/>
            <p:nvPr/>
          </p:nvSpPr>
          <p:spPr>
            <a:xfrm>
              <a:off x="6191250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54864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40" y="31394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1">
              <a:extLst>
                <a:ext uri="{FF2B5EF4-FFF2-40B4-BE49-F238E27FC236}">
                  <a16:creationId xmlns:a16="http://schemas.microsoft.com/office/drawing/2014/main" id="{EC93B2FA-884F-4B59-9C3F-7EE7C9F4CD7A}"/>
                </a:ext>
              </a:extLst>
            </p:cNvPr>
            <p:cNvSpPr/>
            <p:nvPr/>
          </p:nvSpPr>
          <p:spPr>
            <a:xfrm>
              <a:off x="6191250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0" y="313944"/>
                  </a:moveTo>
                  <a:lnTo>
                    <a:pt x="548640" y="313944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2">
              <a:extLst>
                <a:ext uri="{FF2B5EF4-FFF2-40B4-BE49-F238E27FC236}">
                  <a16:creationId xmlns:a16="http://schemas.microsoft.com/office/drawing/2014/main" id="{58E816BA-F125-4D5A-B0AF-D5397533E11A}"/>
                </a:ext>
              </a:extLst>
            </p:cNvPr>
            <p:cNvSpPr/>
            <p:nvPr/>
          </p:nvSpPr>
          <p:spPr>
            <a:xfrm>
              <a:off x="6739889" y="4088130"/>
              <a:ext cx="914400" cy="314325"/>
            </a:xfrm>
            <a:custGeom>
              <a:avLst/>
              <a:gdLst/>
              <a:ahLst/>
              <a:cxnLst/>
              <a:rect l="l" t="t" r="r" b="b"/>
              <a:pathLst>
                <a:path w="914400" h="314325">
                  <a:moveTo>
                    <a:pt x="91440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914400" y="31394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3">
              <a:extLst>
                <a:ext uri="{FF2B5EF4-FFF2-40B4-BE49-F238E27FC236}">
                  <a16:creationId xmlns:a16="http://schemas.microsoft.com/office/drawing/2014/main" id="{4CF4AFF9-31EB-4250-9273-CE56D15F3168}"/>
                </a:ext>
              </a:extLst>
            </p:cNvPr>
            <p:cNvSpPr/>
            <p:nvPr/>
          </p:nvSpPr>
          <p:spPr>
            <a:xfrm>
              <a:off x="6739889" y="4088130"/>
              <a:ext cx="914400" cy="314325"/>
            </a:xfrm>
            <a:custGeom>
              <a:avLst/>
              <a:gdLst/>
              <a:ahLst/>
              <a:cxnLst/>
              <a:rect l="l" t="t" r="r" b="b"/>
              <a:pathLst>
                <a:path w="914400" h="314325">
                  <a:moveTo>
                    <a:pt x="0" y="313944"/>
                  </a:moveTo>
                  <a:lnTo>
                    <a:pt x="914400" y="31394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4">
              <a:extLst>
                <a:ext uri="{FF2B5EF4-FFF2-40B4-BE49-F238E27FC236}">
                  <a16:creationId xmlns:a16="http://schemas.microsoft.com/office/drawing/2014/main" id="{3DEA8ABA-161D-46C7-86C2-896C5C59480F}"/>
                </a:ext>
              </a:extLst>
            </p:cNvPr>
            <p:cNvSpPr/>
            <p:nvPr/>
          </p:nvSpPr>
          <p:spPr>
            <a:xfrm>
              <a:off x="6096761" y="3774186"/>
              <a:ext cx="1557655" cy="314325"/>
            </a:xfrm>
            <a:custGeom>
              <a:avLst/>
              <a:gdLst/>
              <a:ahLst/>
              <a:cxnLst/>
              <a:rect l="l" t="t" r="r" b="b"/>
              <a:pathLst>
                <a:path w="1557654" h="314325">
                  <a:moveTo>
                    <a:pt x="1557528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557528" y="313944"/>
                  </a:lnTo>
                  <a:lnTo>
                    <a:pt x="15575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5">
              <a:extLst>
                <a:ext uri="{FF2B5EF4-FFF2-40B4-BE49-F238E27FC236}">
                  <a16:creationId xmlns:a16="http://schemas.microsoft.com/office/drawing/2014/main" id="{7DBED67A-52E3-49CA-8667-C8EB946B4711}"/>
                </a:ext>
              </a:extLst>
            </p:cNvPr>
            <p:cNvSpPr/>
            <p:nvPr/>
          </p:nvSpPr>
          <p:spPr>
            <a:xfrm>
              <a:off x="6096761" y="3774186"/>
              <a:ext cx="1557655" cy="314325"/>
            </a:xfrm>
            <a:custGeom>
              <a:avLst/>
              <a:gdLst/>
              <a:ahLst/>
              <a:cxnLst/>
              <a:rect l="l" t="t" r="r" b="b"/>
              <a:pathLst>
                <a:path w="1557654" h="314325">
                  <a:moveTo>
                    <a:pt x="0" y="313944"/>
                  </a:moveTo>
                  <a:lnTo>
                    <a:pt x="1557528" y="313944"/>
                  </a:lnTo>
                  <a:lnTo>
                    <a:pt x="1557528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6">
              <a:extLst>
                <a:ext uri="{FF2B5EF4-FFF2-40B4-BE49-F238E27FC236}">
                  <a16:creationId xmlns:a16="http://schemas.microsoft.com/office/drawing/2014/main" id="{2A03633C-CD6A-4387-828D-26007CF39C37}"/>
                </a:ext>
              </a:extLst>
            </p:cNvPr>
            <p:cNvSpPr/>
            <p:nvPr/>
          </p:nvSpPr>
          <p:spPr>
            <a:xfrm>
              <a:off x="7654289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54864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40" y="31394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7">
              <a:extLst>
                <a:ext uri="{FF2B5EF4-FFF2-40B4-BE49-F238E27FC236}">
                  <a16:creationId xmlns:a16="http://schemas.microsoft.com/office/drawing/2014/main" id="{C9527EC2-4954-4D59-8DA5-2050DD6D1F87}"/>
                </a:ext>
              </a:extLst>
            </p:cNvPr>
            <p:cNvSpPr/>
            <p:nvPr/>
          </p:nvSpPr>
          <p:spPr>
            <a:xfrm>
              <a:off x="7654289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0" y="313944"/>
                  </a:moveTo>
                  <a:lnTo>
                    <a:pt x="548640" y="313944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8">
              <a:extLst>
                <a:ext uri="{FF2B5EF4-FFF2-40B4-BE49-F238E27FC236}">
                  <a16:creationId xmlns:a16="http://schemas.microsoft.com/office/drawing/2014/main" id="{7CD29C7F-52FA-466F-B9F2-08DA73D5D59F}"/>
                </a:ext>
              </a:extLst>
            </p:cNvPr>
            <p:cNvSpPr/>
            <p:nvPr/>
          </p:nvSpPr>
          <p:spPr>
            <a:xfrm>
              <a:off x="7654289" y="3774186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54864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40" y="31394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9">
              <a:extLst>
                <a:ext uri="{FF2B5EF4-FFF2-40B4-BE49-F238E27FC236}">
                  <a16:creationId xmlns:a16="http://schemas.microsoft.com/office/drawing/2014/main" id="{CBAB1AC8-BAD1-4F28-9D17-4B18BDE8C4B2}"/>
                </a:ext>
              </a:extLst>
            </p:cNvPr>
            <p:cNvSpPr/>
            <p:nvPr/>
          </p:nvSpPr>
          <p:spPr>
            <a:xfrm>
              <a:off x="7654289" y="3774186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40" h="314325">
                  <a:moveTo>
                    <a:pt x="0" y="313944"/>
                  </a:moveTo>
                  <a:lnTo>
                    <a:pt x="548640" y="313944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0">
              <a:extLst>
                <a:ext uri="{FF2B5EF4-FFF2-40B4-BE49-F238E27FC236}">
                  <a16:creationId xmlns:a16="http://schemas.microsoft.com/office/drawing/2014/main" id="{61BAD110-266A-46F8-9253-4EADF6242D03}"/>
                </a:ext>
              </a:extLst>
            </p:cNvPr>
            <p:cNvSpPr/>
            <p:nvPr/>
          </p:nvSpPr>
          <p:spPr>
            <a:xfrm>
              <a:off x="4174997" y="4088130"/>
              <a:ext cx="640080" cy="314325"/>
            </a:xfrm>
            <a:custGeom>
              <a:avLst/>
              <a:gdLst/>
              <a:ahLst/>
              <a:cxnLst/>
              <a:rect l="l" t="t" r="r" b="b"/>
              <a:pathLst>
                <a:path w="640079" h="314325">
                  <a:moveTo>
                    <a:pt x="640079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640079" y="313944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1">
              <a:extLst>
                <a:ext uri="{FF2B5EF4-FFF2-40B4-BE49-F238E27FC236}">
                  <a16:creationId xmlns:a16="http://schemas.microsoft.com/office/drawing/2014/main" id="{E61FF1AC-8A2A-4DEE-B72F-8EA72113C7D5}"/>
                </a:ext>
              </a:extLst>
            </p:cNvPr>
            <p:cNvSpPr/>
            <p:nvPr/>
          </p:nvSpPr>
          <p:spPr>
            <a:xfrm>
              <a:off x="4174997" y="4088130"/>
              <a:ext cx="640080" cy="314325"/>
            </a:xfrm>
            <a:custGeom>
              <a:avLst/>
              <a:gdLst/>
              <a:ahLst/>
              <a:cxnLst/>
              <a:rect l="l" t="t" r="r" b="b"/>
              <a:pathLst>
                <a:path w="640079" h="314325">
                  <a:moveTo>
                    <a:pt x="0" y="313944"/>
                  </a:moveTo>
                  <a:lnTo>
                    <a:pt x="640079" y="313944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2">
              <a:extLst>
                <a:ext uri="{FF2B5EF4-FFF2-40B4-BE49-F238E27FC236}">
                  <a16:creationId xmlns:a16="http://schemas.microsoft.com/office/drawing/2014/main" id="{F6E184E3-75F4-4238-A529-A54AB9F1E338}"/>
                </a:ext>
              </a:extLst>
            </p:cNvPr>
            <p:cNvSpPr/>
            <p:nvPr/>
          </p:nvSpPr>
          <p:spPr>
            <a:xfrm>
              <a:off x="4816601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39" h="314325">
                  <a:moveTo>
                    <a:pt x="548639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48639" y="313944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3">
              <a:extLst>
                <a:ext uri="{FF2B5EF4-FFF2-40B4-BE49-F238E27FC236}">
                  <a16:creationId xmlns:a16="http://schemas.microsoft.com/office/drawing/2014/main" id="{8F2A8BA1-CF94-4EB0-A4FF-5F5AE7BF57A2}"/>
                </a:ext>
              </a:extLst>
            </p:cNvPr>
            <p:cNvSpPr/>
            <p:nvPr/>
          </p:nvSpPr>
          <p:spPr>
            <a:xfrm>
              <a:off x="4816601" y="4088130"/>
              <a:ext cx="548640" cy="314325"/>
            </a:xfrm>
            <a:custGeom>
              <a:avLst/>
              <a:gdLst/>
              <a:ahLst/>
              <a:cxnLst/>
              <a:rect l="l" t="t" r="r" b="b"/>
              <a:pathLst>
                <a:path w="548639" h="314325">
                  <a:moveTo>
                    <a:pt x="0" y="313944"/>
                  </a:moveTo>
                  <a:lnTo>
                    <a:pt x="548639" y="313944"/>
                  </a:lnTo>
                  <a:lnTo>
                    <a:pt x="548639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4">
              <a:extLst>
                <a:ext uri="{FF2B5EF4-FFF2-40B4-BE49-F238E27FC236}">
                  <a16:creationId xmlns:a16="http://schemas.microsoft.com/office/drawing/2014/main" id="{9064EF66-214D-4EE3-A3A5-A4A29C3FF7DB}"/>
                </a:ext>
              </a:extLst>
            </p:cNvPr>
            <p:cNvSpPr/>
            <p:nvPr/>
          </p:nvSpPr>
          <p:spPr>
            <a:xfrm>
              <a:off x="3082289" y="1722882"/>
              <a:ext cx="859790" cy="2220595"/>
            </a:xfrm>
            <a:custGeom>
              <a:avLst/>
              <a:gdLst/>
              <a:ahLst/>
              <a:cxnLst/>
              <a:rect l="l" t="t" r="r" b="b"/>
              <a:pathLst>
                <a:path w="859789" h="2220595">
                  <a:moveTo>
                    <a:pt x="859789" y="2220150"/>
                  </a:moveTo>
                  <a:lnTo>
                    <a:pt x="0" y="1534667"/>
                  </a:lnTo>
                </a:path>
                <a:path w="859789" h="2220595">
                  <a:moveTo>
                    <a:pt x="859789" y="0"/>
                  </a:moveTo>
                  <a:lnTo>
                    <a:pt x="0" y="1306702"/>
                  </a:lnTo>
                </a:path>
              </a:pathLst>
            </a:custGeom>
            <a:ln w="25400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27">
            <a:extLst>
              <a:ext uri="{FF2B5EF4-FFF2-40B4-BE49-F238E27FC236}">
                <a16:creationId xmlns:a16="http://schemas.microsoft.com/office/drawing/2014/main" id="{21641789-47B3-4DE1-AFB7-F624E658AEAF}"/>
              </a:ext>
            </a:extLst>
          </p:cNvPr>
          <p:cNvSpPr txBox="1"/>
          <p:nvPr/>
        </p:nvSpPr>
        <p:spPr>
          <a:xfrm>
            <a:off x="5915914" y="18100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60"/>
              </a:lnSpc>
            </a:pPr>
            <a:r>
              <a:rPr sz="2400" b="1" spc="-135" dirty="0">
                <a:solidFill>
                  <a:srgbClr val="EE3D42"/>
                </a:solidFill>
                <a:latin typeface="Arial"/>
                <a:cs typeface="Arial"/>
              </a:rPr>
              <a:t>¤</a:t>
            </a:r>
            <a:endParaRPr sz="2400">
              <a:latin typeface="Arial"/>
              <a:cs typeface="Arial"/>
            </a:endParaRPr>
          </a:p>
        </p:txBody>
      </p:sp>
      <p:sp>
        <p:nvSpPr>
          <p:cNvPr id="84" name="object 28">
            <a:extLst>
              <a:ext uri="{FF2B5EF4-FFF2-40B4-BE49-F238E27FC236}">
                <a16:creationId xmlns:a16="http://schemas.microsoft.com/office/drawing/2014/main" id="{7E86CDF8-8BAD-47E2-A253-6686944717A6}"/>
              </a:ext>
            </a:extLst>
          </p:cNvPr>
          <p:cNvSpPr txBox="1"/>
          <p:nvPr/>
        </p:nvSpPr>
        <p:spPr>
          <a:xfrm>
            <a:off x="6740397" y="18100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460"/>
              </a:lnSpc>
            </a:pPr>
            <a:r>
              <a:rPr sz="2400" b="1" spc="-135" dirty="0">
                <a:solidFill>
                  <a:srgbClr val="EE3D42"/>
                </a:solidFill>
                <a:latin typeface="Arial"/>
                <a:cs typeface="Arial"/>
              </a:rPr>
              <a:t>¤</a:t>
            </a:r>
            <a:endParaRPr sz="2400">
              <a:latin typeface="Arial"/>
              <a:cs typeface="Arial"/>
            </a:endParaRPr>
          </a:p>
        </p:txBody>
      </p:sp>
      <p:sp>
        <p:nvSpPr>
          <p:cNvPr id="85" name="object 29">
            <a:extLst>
              <a:ext uri="{FF2B5EF4-FFF2-40B4-BE49-F238E27FC236}">
                <a16:creationId xmlns:a16="http://schemas.microsoft.com/office/drawing/2014/main" id="{A15ED24F-ACAF-43F8-BBD7-BBA77AB88BA1}"/>
              </a:ext>
            </a:extLst>
          </p:cNvPr>
          <p:cNvSpPr txBox="1"/>
          <p:nvPr/>
        </p:nvSpPr>
        <p:spPr>
          <a:xfrm>
            <a:off x="6728459" y="1495679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xt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6" name="object 30">
            <a:extLst>
              <a:ext uri="{FF2B5EF4-FFF2-40B4-BE49-F238E27FC236}">
                <a16:creationId xmlns:a16="http://schemas.microsoft.com/office/drawing/2014/main" id="{CABE777C-70F7-4B38-9C73-E12C3D4C9D4A}"/>
              </a:ext>
            </a:extLst>
          </p:cNvPr>
          <p:cNvSpPr txBox="1"/>
          <p:nvPr/>
        </p:nvSpPr>
        <p:spPr>
          <a:xfrm>
            <a:off x="4265421" y="18100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95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#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87" name="object 31">
            <a:extLst>
              <a:ext uri="{FF2B5EF4-FFF2-40B4-BE49-F238E27FC236}">
                <a16:creationId xmlns:a16="http://schemas.microsoft.com/office/drawing/2014/main" id="{7092B798-F4E0-4F78-BA7E-AD2C07FC8840}"/>
              </a:ext>
            </a:extLst>
          </p:cNvPr>
          <p:cNvSpPr txBox="1"/>
          <p:nvPr/>
        </p:nvSpPr>
        <p:spPr>
          <a:xfrm>
            <a:off x="5089905" y="181000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95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#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88" name="object 32">
            <a:extLst>
              <a:ext uri="{FF2B5EF4-FFF2-40B4-BE49-F238E27FC236}">
                <a16:creationId xmlns:a16="http://schemas.microsoft.com/office/drawing/2014/main" id="{3A1E7573-0BB0-4B04-A963-659BEE78C0E8}"/>
              </a:ext>
            </a:extLst>
          </p:cNvPr>
          <p:cNvSpPr txBox="1"/>
          <p:nvPr/>
        </p:nvSpPr>
        <p:spPr>
          <a:xfrm>
            <a:off x="3980688" y="836252"/>
            <a:ext cx="2623312" cy="956672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b="1" i="1" dirty="0">
                <a:solidFill>
                  <a:srgbClr val="585858"/>
                </a:solidFill>
                <a:latin typeface="Cambria"/>
                <a:cs typeface="Cambria"/>
              </a:rPr>
              <a:t>B+Tree Leaf Node</a:t>
            </a:r>
            <a:endParaRPr sz="2400" dirty="0">
              <a:latin typeface="Cambria"/>
              <a:cs typeface="Cambria"/>
            </a:endParaRPr>
          </a:p>
          <a:p>
            <a:pPr marL="284480">
              <a:lnSpc>
                <a:spcPct val="100000"/>
              </a:lnSpc>
              <a:spcBef>
                <a:spcPts val="990"/>
              </a:spcBef>
              <a:tabLst>
                <a:tab pos="1109345" algn="l"/>
                <a:tab pos="1934845" algn="l"/>
              </a:tabLst>
            </a:pPr>
            <a:r>
              <a:rPr sz="1800" b="1" i="1" dirty="0">
                <a:solidFill>
                  <a:srgbClr val="585858"/>
                </a:solidFill>
                <a:latin typeface="Cambria"/>
                <a:cs typeface="Cambria"/>
              </a:rPr>
              <a:t>Level	Slots	Prev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89" name="object 33">
            <a:extLst>
              <a:ext uri="{FF2B5EF4-FFF2-40B4-BE49-F238E27FC236}">
                <a16:creationId xmlns:a16="http://schemas.microsoft.com/office/drawing/2014/main" id="{FFECB7A5-F079-4514-B9D5-ABD20846D010}"/>
              </a:ext>
            </a:extLst>
          </p:cNvPr>
          <p:cNvSpPr txBox="1"/>
          <p:nvPr/>
        </p:nvSpPr>
        <p:spPr>
          <a:xfrm>
            <a:off x="4252595" y="2219325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8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19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b="1" i="1" spc="-155" dirty="0">
                <a:solidFill>
                  <a:srgbClr val="585858"/>
                </a:solidFill>
                <a:latin typeface="Cambria"/>
                <a:cs typeface="Cambria"/>
              </a:rPr>
              <a:t>rted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55" dirty="0">
                <a:solidFill>
                  <a:srgbClr val="585858"/>
                </a:solidFill>
                <a:latin typeface="Cambria"/>
                <a:cs typeface="Cambria"/>
              </a:rPr>
              <a:t>Ke</a:t>
            </a:r>
            <a:r>
              <a:rPr sz="1800" b="1" i="1" spc="-4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b="1" i="1" spc="-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25" dirty="0">
                <a:solidFill>
                  <a:srgbClr val="585858"/>
                </a:solidFill>
                <a:latin typeface="Cambria"/>
                <a:cs typeface="Cambria"/>
              </a:rPr>
              <a:t>Map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90" name="object 34">
            <a:extLst>
              <a:ext uri="{FF2B5EF4-FFF2-40B4-BE49-F238E27FC236}">
                <a16:creationId xmlns:a16="http://schemas.microsoft.com/office/drawing/2014/main" id="{DA76EA11-0A7D-4D31-8B4A-19CE58A6F7B1}"/>
              </a:ext>
            </a:extLst>
          </p:cNvPr>
          <p:cNvGraphicFramePr>
            <a:graphicFrameLocks noGrp="1"/>
          </p:cNvGraphicFramePr>
          <p:nvPr/>
        </p:nvGraphicFramePr>
        <p:xfrm>
          <a:off x="4248150" y="2539492"/>
          <a:ext cx="2299970" cy="313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marL="86995">
                        <a:lnSpc>
                          <a:spcPts val="2370"/>
                        </a:lnSpc>
                      </a:pPr>
                      <a:r>
                        <a:rPr sz="2400" b="1" spc="-200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spc="-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sz="2400" b="1" spc="-200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370"/>
                        </a:lnSpc>
                      </a:pPr>
                      <a:r>
                        <a:rPr sz="2400" b="1" spc="-110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400" b="1" spc="-1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sz="2400" b="1" spc="-110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370"/>
                        </a:lnSpc>
                      </a:pPr>
                      <a:r>
                        <a:rPr sz="2400" b="1" spc="-245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400" b="1" spc="-24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sz="2400" b="1" spc="-245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370"/>
                        </a:lnSpc>
                      </a:pPr>
                      <a:r>
                        <a:rPr sz="2400" b="1" spc="-155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-15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sz="2400" b="1" spc="-155" dirty="0">
                          <a:solidFill>
                            <a:srgbClr val="EE3D42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1" name="object 35">
            <a:extLst>
              <a:ext uri="{FF2B5EF4-FFF2-40B4-BE49-F238E27FC236}">
                <a16:creationId xmlns:a16="http://schemas.microsoft.com/office/drawing/2014/main" id="{7DE0D56C-45C4-436B-A4BC-6D13B837ECC2}"/>
              </a:ext>
            </a:extLst>
          </p:cNvPr>
          <p:cNvGrpSpPr/>
          <p:nvPr/>
        </p:nvGrpSpPr>
        <p:grpSpPr>
          <a:xfrm>
            <a:off x="418465" y="1731898"/>
            <a:ext cx="6633845" cy="2378710"/>
            <a:chOff x="367665" y="2030348"/>
            <a:chExt cx="6633845" cy="2378710"/>
          </a:xfrm>
        </p:grpSpPr>
        <p:pic>
          <p:nvPicPr>
            <p:cNvPr id="92" name="object 36">
              <a:extLst>
                <a:ext uri="{FF2B5EF4-FFF2-40B4-BE49-F238E27FC236}">
                  <a16:creationId xmlns:a16="http://schemas.microsoft.com/office/drawing/2014/main" id="{F9D7125D-2AA0-4B39-BB1C-2F66304A2D5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199" y="3805427"/>
              <a:ext cx="228600" cy="252984"/>
            </a:xfrm>
            <a:prstGeom prst="rect">
              <a:avLst/>
            </a:prstGeom>
          </p:spPr>
        </p:pic>
        <p:sp>
          <p:nvSpPr>
            <p:cNvPr id="93" name="object 37">
              <a:extLst>
                <a:ext uri="{FF2B5EF4-FFF2-40B4-BE49-F238E27FC236}">
                  <a16:creationId xmlns:a16="http://schemas.microsoft.com/office/drawing/2014/main" id="{CCF9CA11-15AF-442A-9C4A-52D584418F7F}"/>
                </a:ext>
              </a:extLst>
            </p:cNvPr>
            <p:cNvSpPr/>
            <p:nvPr/>
          </p:nvSpPr>
          <p:spPr>
            <a:xfrm>
              <a:off x="4239005" y="3774185"/>
              <a:ext cx="2748280" cy="620395"/>
            </a:xfrm>
            <a:custGeom>
              <a:avLst/>
              <a:gdLst/>
              <a:ahLst/>
              <a:cxnLst/>
              <a:rect l="l" t="t" r="r" b="b"/>
              <a:pathLst>
                <a:path w="2748279" h="620395">
                  <a:moveTo>
                    <a:pt x="0" y="325754"/>
                  </a:moveTo>
                  <a:lnTo>
                    <a:pt x="0" y="320916"/>
                  </a:lnTo>
                  <a:lnTo>
                    <a:pt x="3937" y="316991"/>
                  </a:lnTo>
                  <a:lnTo>
                    <a:pt x="8763" y="316991"/>
                  </a:lnTo>
                  <a:lnTo>
                    <a:pt x="178689" y="316991"/>
                  </a:lnTo>
                  <a:lnTo>
                    <a:pt x="183515" y="316991"/>
                  </a:lnTo>
                  <a:lnTo>
                    <a:pt x="187452" y="320916"/>
                  </a:lnTo>
                  <a:lnTo>
                    <a:pt x="187452" y="325754"/>
                  </a:lnTo>
                  <a:lnTo>
                    <a:pt x="187452" y="611504"/>
                  </a:lnTo>
                  <a:lnTo>
                    <a:pt x="187452" y="616343"/>
                  </a:lnTo>
                  <a:lnTo>
                    <a:pt x="183515" y="620268"/>
                  </a:lnTo>
                  <a:lnTo>
                    <a:pt x="178689" y="620268"/>
                  </a:lnTo>
                  <a:lnTo>
                    <a:pt x="8763" y="620268"/>
                  </a:lnTo>
                  <a:lnTo>
                    <a:pt x="3937" y="620268"/>
                  </a:lnTo>
                  <a:lnTo>
                    <a:pt x="0" y="616343"/>
                  </a:lnTo>
                  <a:lnTo>
                    <a:pt x="0" y="611504"/>
                  </a:lnTo>
                  <a:lnTo>
                    <a:pt x="0" y="325754"/>
                  </a:lnTo>
                  <a:close/>
                </a:path>
                <a:path w="2748279" h="620395">
                  <a:moveTo>
                    <a:pt x="1918716" y="8762"/>
                  </a:moveTo>
                  <a:lnTo>
                    <a:pt x="1918716" y="3936"/>
                  </a:lnTo>
                  <a:lnTo>
                    <a:pt x="1922653" y="0"/>
                  </a:lnTo>
                  <a:lnTo>
                    <a:pt x="1927479" y="0"/>
                  </a:lnTo>
                  <a:lnTo>
                    <a:pt x="2097405" y="0"/>
                  </a:lnTo>
                  <a:lnTo>
                    <a:pt x="2102231" y="0"/>
                  </a:lnTo>
                  <a:lnTo>
                    <a:pt x="2106168" y="3936"/>
                  </a:lnTo>
                  <a:lnTo>
                    <a:pt x="2106168" y="8762"/>
                  </a:lnTo>
                  <a:lnTo>
                    <a:pt x="2106168" y="294513"/>
                  </a:lnTo>
                  <a:lnTo>
                    <a:pt x="2106168" y="299351"/>
                  </a:lnTo>
                  <a:lnTo>
                    <a:pt x="2102231" y="303275"/>
                  </a:lnTo>
                  <a:lnTo>
                    <a:pt x="2097405" y="303275"/>
                  </a:lnTo>
                  <a:lnTo>
                    <a:pt x="1927479" y="303275"/>
                  </a:lnTo>
                  <a:lnTo>
                    <a:pt x="1922653" y="303275"/>
                  </a:lnTo>
                  <a:lnTo>
                    <a:pt x="1918716" y="299351"/>
                  </a:lnTo>
                  <a:lnTo>
                    <a:pt x="1918716" y="294513"/>
                  </a:lnTo>
                  <a:lnTo>
                    <a:pt x="1918716" y="8762"/>
                  </a:lnTo>
                  <a:close/>
                </a:path>
                <a:path w="2748279" h="620395">
                  <a:moveTo>
                    <a:pt x="1191768" y="325678"/>
                  </a:moveTo>
                  <a:lnTo>
                    <a:pt x="1191768" y="320878"/>
                  </a:lnTo>
                  <a:lnTo>
                    <a:pt x="1195705" y="316991"/>
                  </a:lnTo>
                  <a:lnTo>
                    <a:pt x="1200404" y="316991"/>
                  </a:lnTo>
                  <a:lnTo>
                    <a:pt x="1369060" y="316991"/>
                  </a:lnTo>
                  <a:lnTo>
                    <a:pt x="1373759" y="316991"/>
                  </a:lnTo>
                  <a:lnTo>
                    <a:pt x="1377696" y="320878"/>
                  </a:lnTo>
                  <a:lnTo>
                    <a:pt x="1377696" y="325678"/>
                  </a:lnTo>
                  <a:lnTo>
                    <a:pt x="1377696" y="611581"/>
                  </a:lnTo>
                  <a:lnTo>
                    <a:pt x="1377696" y="616381"/>
                  </a:lnTo>
                  <a:lnTo>
                    <a:pt x="1373759" y="620268"/>
                  </a:lnTo>
                  <a:lnTo>
                    <a:pt x="1369060" y="620268"/>
                  </a:lnTo>
                  <a:lnTo>
                    <a:pt x="1200404" y="620268"/>
                  </a:lnTo>
                  <a:lnTo>
                    <a:pt x="1195705" y="620268"/>
                  </a:lnTo>
                  <a:lnTo>
                    <a:pt x="1191768" y="616381"/>
                  </a:lnTo>
                  <a:lnTo>
                    <a:pt x="1191768" y="611581"/>
                  </a:lnTo>
                  <a:lnTo>
                    <a:pt x="1191768" y="325678"/>
                  </a:lnTo>
                  <a:close/>
                </a:path>
                <a:path w="2748279" h="620395">
                  <a:moveTo>
                    <a:pt x="2561844" y="325678"/>
                  </a:moveTo>
                  <a:lnTo>
                    <a:pt x="2561844" y="320878"/>
                  </a:lnTo>
                  <a:lnTo>
                    <a:pt x="2565780" y="316991"/>
                  </a:lnTo>
                  <a:lnTo>
                    <a:pt x="2570479" y="316991"/>
                  </a:lnTo>
                  <a:lnTo>
                    <a:pt x="2739136" y="316991"/>
                  </a:lnTo>
                  <a:lnTo>
                    <a:pt x="2743835" y="316991"/>
                  </a:lnTo>
                  <a:lnTo>
                    <a:pt x="2747772" y="320878"/>
                  </a:lnTo>
                  <a:lnTo>
                    <a:pt x="2747772" y="325678"/>
                  </a:lnTo>
                  <a:lnTo>
                    <a:pt x="2747772" y="611581"/>
                  </a:lnTo>
                  <a:lnTo>
                    <a:pt x="2747772" y="616381"/>
                  </a:lnTo>
                  <a:lnTo>
                    <a:pt x="2743835" y="620268"/>
                  </a:lnTo>
                  <a:lnTo>
                    <a:pt x="2739136" y="620268"/>
                  </a:lnTo>
                  <a:lnTo>
                    <a:pt x="2570479" y="620268"/>
                  </a:lnTo>
                  <a:lnTo>
                    <a:pt x="2565780" y="620268"/>
                  </a:lnTo>
                  <a:lnTo>
                    <a:pt x="2561844" y="616381"/>
                  </a:lnTo>
                  <a:lnTo>
                    <a:pt x="2561844" y="611581"/>
                  </a:lnTo>
                  <a:lnTo>
                    <a:pt x="2561844" y="325678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38">
              <a:extLst>
                <a:ext uri="{FF2B5EF4-FFF2-40B4-BE49-F238E27FC236}">
                  <a16:creationId xmlns:a16="http://schemas.microsoft.com/office/drawing/2014/main" id="{42F5B29B-9030-4A3A-9DDB-238760C91722}"/>
                </a:ext>
              </a:extLst>
            </p:cNvPr>
            <p:cNvSpPr/>
            <p:nvPr/>
          </p:nvSpPr>
          <p:spPr>
            <a:xfrm>
              <a:off x="24726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39">
              <a:extLst>
                <a:ext uri="{FF2B5EF4-FFF2-40B4-BE49-F238E27FC236}">
                  <a16:creationId xmlns:a16="http://schemas.microsoft.com/office/drawing/2014/main" id="{8E9DE3ED-8BFA-4620-9304-0F38037DD438}"/>
                </a:ext>
              </a:extLst>
            </p:cNvPr>
            <p:cNvSpPr/>
            <p:nvPr/>
          </p:nvSpPr>
          <p:spPr>
            <a:xfrm>
              <a:off x="24726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40">
              <a:extLst>
                <a:ext uri="{FF2B5EF4-FFF2-40B4-BE49-F238E27FC236}">
                  <a16:creationId xmlns:a16="http://schemas.microsoft.com/office/drawing/2014/main" id="{70920A4A-8057-494E-BF3C-37C7C3FB6E07}"/>
                </a:ext>
              </a:extLst>
            </p:cNvPr>
            <p:cNvSpPr/>
            <p:nvPr/>
          </p:nvSpPr>
          <p:spPr>
            <a:xfrm>
              <a:off x="1425701" y="20398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5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99" y="228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41">
              <a:extLst>
                <a:ext uri="{FF2B5EF4-FFF2-40B4-BE49-F238E27FC236}">
                  <a16:creationId xmlns:a16="http://schemas.microsoft.com/office/drawing/2014/main" id="{C457E3CF-BDAD-494A-84A8-5F72B4D5D535}"/>
                </a:ext>
              </a:extLst>
            </p:cNvPr>
            <p:cNvSpPr/>
            <p:nvPr/>
          </p:nvSpPr>
          <p:spPr>
            <a:xfrm>
              <a:off x="1425701" y="20398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599" y="228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42">
              <a:extLst>
                <a:ext uri="{FF2B5EF4-FFF2-40B4-BE49-F238E27FC236}">
                  <a16:creationId xmlns:a16="http://schemas.microsoft.com/office/drawing/2014/main" id="{926E251A-AFC1-4F77-9E96-BA8E766DBCFE}"/>
                </a:ext>
              </a:extLst>
            </p:cNvPr>
            <p:cNvSpPr/>
            <p:nvPr/>
          </p:nvSpPr>
          <p:spPr>
            <a:xfrm>
              <a:off x="726186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3">
              <a:extLst>
                <a:ext uri="{FF2B5EF4-FFF2-40B4-BE49-F238E27FC236}">
                  <a16:creationId xmlns:a16="http://schemas.microsoft.com/office/drawing/2014/main" id="{3A74E72B-2CAB-40BC-9AC1-C675577DF803}"/>
                </a:ext>
              </a:extLst>
            </p:cNvPr>
            <p:cNvSpPr/>
            <p:nvPr/>
          </p:nvSpPr>
          <p:spPr>
            <a:xfrm>
              <a:off x="726186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44">
              <a:extLst>
                <a:ext uri="{FF2B5EF4-FFF2-40B4-BE49-F238E27FC236}">
                  <a16:creationId xmlns:a16="http://schemas.microsoft.com/office/drawing/2014/main" id="{47A89D37-7DAF-4597-BAAE-863206B6FC2D}"/>
                </a:ext>
              </a:extLst>
            </p:cNvPr>
            <p:cNvSpPr/>
            <p:nvPr/>
          </p:nvSpPr>
          <p:spPr>
            <a:xfrm>
              <a:off x="992123" y="2267711"/>
              <a:ext cx="743585" cy="266700"/>
            </a:xfrm>
            <a:custGeom>
              <a:avLst/>
              <a:gdLst/>
              <a:ahLst/>
              <a:cxnLst/>
              <a:rect l="l" t="t" r="r" b="b"/>
              <a:pathLst>
                <a:path w="743585" h="266700">
                  <a:moveTo>
                    <a:pt x="31750" y="190500"/>
                  </a:move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31750" y="203200"/>
                  </a:lnTo>
                  <a:lnTo>
                    <a:pt x="31750" y="190500"/>
                  </a:lnTo>
                  <a:close/>
                </a:path>
                <a:path w="743585" h="266700">
                  <a:moveTo>
                    <a:pt x="730503" y="127000"/>
                  </a:moveTo>
                  <a:lnTo>
                    <a:pt x="34594" y="127000"/>
                  </a:lnTo>
                  <a:lnTo>
                    <a:pt x="31750" y="129793"/>
                  </a:lnTo>
                  <a:lnTo>
                    <a:pt x="31750" y="203200"/>
                  </a:lnTo>
                  <a:lnTo>
                    <a:pt x="44450" y="203200"/>
                  </a:lnTo>
                  <a:lnTo>
                    <a:pt x="44450" y="139700"/>
                  </a:lnTo>
                  <a:lnTo>
                    <a:pt x="38100" y="139700"/>
                  </a:lnTo>
                  <a:lnTo>
                    <a:pt x="44450" y="133350"/>
                  </a:lnTo>
                  <a:lnTo>
                    <a:pt x="730503" y="133350"/>
                  </a:lnTo>
                  <a:lnTo>
                    <a:pt x="730503" y="127000"/>
                  </a:lnTo>
                  <a:close/>
                </a:path>
                <a:path w="743585" h="266700">
                  <a:moveTo>
                    <a:pt x="76200" y="190500"/>
                  </a:moveTo>
                  <a:lnTo>
                    <a:pt x="44450" y="190500"/>
                  </a:lnTo>
                  <a:lnTo>
                    <a:pt x="44450" y="203200"/>
                  </a:lnTo>
                  <a:lnTo>
                    <a:pt x="69850" y="203200"/>
                  </a:lnTo>
                  <a:lnTo>
                    <a:pt x="76200" y="190500"/>
                  </a:lnTo>
                  <a:close/>
                </a:path>
                <a:path w="743585" h="266700">
                  <a:moveTo>
                    <a:pt x="44450" y="133350"/>
                  </a:moveTo>
                  <a:lnTo>
                    <a:pt x="38100" y="139700"/>
                  </a:lnTo>
                  <a:lnTo>
                    <a:pt x="44450" y="139700"/>
                  </a:lnTo>
                  <a:lnTo>
                    <a:pt x="44450" y="133350"/>
                  </a:lnTo>
                  <a:close/>
                </a:path>
                <a:path w="743585" h="266700">
                  <a:moveTo>
                    <a:pt x="743203" y="127000"/>
                  </a:moveTo>
                  <a:lnTo>
                    <a:pt x="736853" y="127000"/>
                  </a:lnTo>
                  <a:lnTo>
                    <a:pt x="730503" y="133350"/>
                  </a:lnTo>
                  <a:lnTo>
                    <a:pt x="44450" y="133350"/>
                  </a:lnTo>
                  <a:lnTo>
                    <a:pt x="44450" y="139700"/>
                  </a:lnTo>
                  <a:lnTo>
                    <a:pt x="740282" y="139700"/>
                  </a:lnTo>
                  <a:lnTo>
                    <a:pt x="743203" y="136906"/>
                  </a:lnTo>
                  <a:lnTo>
                    <a:pt x="743203" y="127000"/>
                  </a:lnTo>
                  <a:close/>
                </a:path>
                <a:path w="743585" h="266700">
                  <a:moveTo>
                    <a:pt x="743203" y="0"/>
                  </a:moveTo>
                  <a:lnTo>
                    <a:pt x="730503" y="0"/>
                  </a:lnTo>
                  <a:lnTo>
                    <a:pt x="730503" y="133350"/>
                  </a:lnTo>
                  <a:lnTo>
                    <a:pt x="736853" y="127000"/>
                  </a:lnTo>
                  <a:lnTo>
                    <a:pt x="743203" y="127000"/>
                  </a:lnTo>
                  <a:lnTo>
                    <a:pt x="74320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45">
              <a:extLst>
                <a:ext uri="{FF2B5EF4-FFF2-40B4-BE49-F238E27FC236}">
                  <a16:creationId xmlns:a16="http://schemas.microsoft.com/office/drawing/2014/main" id="{72488A6A-D03F-4BCF-9FED-F9B595A6C831}"/>
                </a:ext>
              </a:extLst>
            </p:cNvPr>
            <p:cNvSpPr/>
            <p:nvPr/>
          </p:nvSpPr>
          <p:spPr>
            <a:xfrm>
              <a:off x="2123694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46">
              <a:extLst>
                <a:ext uri="{FF2B5EF4-FFF2-40B4-BE49-F238E27FC236}">
                  <a16:creationId xmlns:a16="http://schemas.microsoft.com/office/drawing/2014/main" id="{674BC146-B25A-4239-823F-0007FE20F3DF}"/>
                </a:ext>
              </a:extLst>
            </p:cNvPr>
            <p:cNvSpPr/>
            <p:nvPr/>
          </p:nvSpPr>
          <p:spPr>
            <a:xfrm>
              <a:off x="2123694" y="25351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47">
              <a:extLst>
                <a:ext uri="{FF2B5EF4-FFF2-40B4-BE49-F238E27FC236}">
                  <a16:creationId xmlns:a16="http://schemas.microsoft.com/office/drawing/2014/main" id="{65A60FF4-F273-4157-BD53-794D3A7A05C8}"/>
                </a:ext>
              </a:extLst>
            </p:cNvPr>
            <p:cNvSpPr/>
            <p:nvPr/>
          </p:nvSpPr>
          <p:spPr>
            <a:xfrm>
              <a:off x="1723390" y="2266187"/>
              <a:ext cx="743585" cy="266700"/>
            </a:xfrm>
            <a:custGeom>
              <a:avLst/>
              <a:gdLst/>
              <a:ahLst/>
              <a:cxnLst/>
              <a:rect l="l" t="t" r="r" b="b"/>
              <a:pathLst>
                <a:path w="743585" h="266700">
                  <a:moveTo>
                    <a:pt x="698754" y="190500"/>
                  </a:moveTo>
                  <a:lnTo>
                    <a:pt x="667004" y="190500"/>
                  </a:lnTo>
                  <a:lnTo>
                    <a:pt x="705104" y="266700"/>
                  </a:lnTo>
                  <a:lnTo>
                    <a:pt x="736854" y="203200"/>
                  </a:lnTo>
                  <a:lnTo>
                    <a:pt x="698754" y="203200"/>
                  </a:lnTo>
                  <a:lnTo>
                    <a:pt x="698754" y="190500"/>
                  </a:lnTo>
                  <a:close/>
                </a:path>
                <a:path w="743585" h="266700">
                  <a:moveTo>
                    <a:pt x="698754" y="133350"/>
                  </a:moveTo>
                  <a:lnTo>
                    <a:pt x="698754" y="203200"/>
                  </a:lnTo>
                  <a:lnTo>
                    <a:pt x="711454" y="203200"/>
                  </a:lnTo>
                  <a:lnTo>
                    <a:pt x="711454" y="139700"/>
                  </a:lnTo>
                  <a:lnTo>
                    <a:pt x="705104" y="139700"/>
                  </a:lnTo>
                  <a:lnTo>
                    <a:pt x="698754" y="133350"/>
                  </a:lnTo>
                  <a:close/>
                </a:path>
                <a:path w="743585" h="266700">
                  <a:moveTo>
                    <a:pt x="743204" y="190500"/>
                  </a:moveTo>
                  <a:lnTo>
                    <a:pt x="711454" y="190500"/>
                  </a:lnTo>
                  <a:lnTo>
                    <a:pt x="711454" y="203200"/>
                  </a:lnTo>
                  <a:lnTo>
                    <a:pt x="736854" y="203200"/>
                  </a:lnTo>
                  <a:lnTo>
                    <a:pt x="743204" y="190500"/>
                  </a:lnTo>
                  <a:close/>
                </a:path>
                <a:path w="743585" h="266700">
                  <a:moveTo>
                    <a:pt x="12700" y="0"/>
                  </a:moveTo>
                  <a:lnTo>
                    <a:pt x="0" y="0"/>
                  </a:lnTo>
                  <a:lnTo>
                    <a:pt x="0" y="136906"/>
                  </a:lnTo>
                  <a:lnTo>
                    <a:pt x="2793" y="139700"/>
                  </a:lnTo>
                  <a:lnTo>
                    <a:pt x="698754" y="139700"/>
                  </a:lnTo>
                  <a:lnTo>
                    <a:pt x="698754" y="133350"/>
                  </a:lnTo>
                  <a:lnTo>
                    <a:pt x="12700" y="133350"/>
                  </a:lnTo>
                  <a:lnTo>
                    <a:pt x="6350" y="127000"/>
                  </a:lnTo>
                  <a:lnTo>
                    <a:pt x="12700" y="127000"/>
                  </a:lnTo>
                  <a:lnTo>
                    <a:pt x="12700" y="0"/>
                  </a:lnTo>
                  <a:close/>
                </a:path>
                <a:path w="743585" h="266700">
                  <a:moveTo>
                    <a:pt x="708533" y="127000"/>
                  </a:moveTo>
                  <a:lnTo>
                    <a:pt x="12700" y="127000"/>
                  </a:lnTo>
                  <a:lnTo>
                    <a:pt x="12700" y="133350"/>
                  </a:lnTo>
                  <a:lnTo>
                    <a:pt x="698754" y="133350"/>
                  </a:lnTo>
                  <a:lnTo>
                    <a:pt x="705104" y="139700"/>
                  </a:lnTo>
                  <a:lnTo>
                    <a:pt x="711454" y="139700"/>
                  </a:lnTo>
                  <a:lnTo>
                    <a:pt x="711454" y="129793"/>
                  </a:lnTo>
                  <a:lnTo>
                    <a:pt x="708533" y="127000"/>
                  </a:lnTo>
                  <a:close/>
                </a:path>
                <a:path w="743585" h="266700">
                  <a:moveTo>
                    <a:pt x="12700" y="127000"/>
                  </a:moveTo>
                  <a:lnTo>
                    <a:pt x="6350" y="127000"/>
                  </a:lnTo>
                  <a:lnTo>
                    <a:pt x="12700" y="133350"/>
                  </a:lnTo>
                  <a:lnTo>
                    <a:pt x="12700" y="1270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48">
              <a:extLst>
                <a:ext uri="{FF2B5EF4-FFF2-40B4-BE49-F238E27FC236}">
                  <a16:creationId xmlns:a16="http://schemas.microsoft.com/office/drawing/2014/main" id="{50C93452-B72A-487B-B704-87E54BB4A971}"/>
                </a:ext>
              </a:extLst>
            </p:cNvPr>
            <p:cNvSpPr/>
            <p:nvPr/>
          </p:nvSpPr>
          <p:spPr>
            <a:xfrm>
              <a:off x="3771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49">
              <a:extLst>
                <a:ext uri="{FF2B5EF4-FFF2-40B4-BE49-F238E27FC236}">
                  <a16:creationId xmlns:a16="http://schemas.microsoft.com/office/drawing/2014/main" id="{F6872263-9299-4FF3-AB31-E5DFCFCD3D97}"/>
                </a:ext>
              </a:extLst>
            </p:cNvPr>
            <p:cNvSpPr/>
            <p:nvPr/>
          </p:nvSpPr>
          <p:spPr>
            <a:xfrm>
              <a:off x="377190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50">
              <a:extLst>
                <a:ext uri="{FF2B5EF4-FFF2-40B4-BE49-F238E27FC236}">
                  <a16:creationId xmlns:a16="http://schemas.microsoft.com/office/drawing/2014/main" id="{BF9F9590-FA80-4493-9770-B722DD5DBB99}"/>
                </a:ext>
              </a:extLst>
            </p:cNvPr>
            <p:cNvSpPr/>
            <p:nvPr/>
          </p:nvSpPr>
          <p:spPr>
            <a:xfrm>
              <a:off x="1075181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51">
              <a:extLst>
                <a:ext uri="{FF2B5EF4-FFF2-40B4-BE49-F238E27FC236}">
                  <a16:creationId xmlns:a16="http://schemas.microsoft.com/office/drawing/2014/main" id="{8D92FE9E-2A26-480B-A0E4-4DA9D0446B73}"/>
                </a:ext>
              </a:extLst>
            </p:cNvPr>
            <p:cNvSpPr/>
            <p:nvPr/>
          </p:nvSpPr>
          <p:spPr>
            <a:xfrm>
              <a:off x="1075181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52">
              <a:extLst>
                <a:ext uri="{FF2B5EF4-FFF2-40B4-BE49-F238E27FC236}">
                  <a16:creationId xmlns:a16="http://schemas.microsoft.com/office/drawing/2014/main" id="{8B8C66DF-4A7B-4807-868E-1D66F4ECB6EA}"/>
                </a:ext>
              </a:extLst>
            </p:cNvPr>
            <p:cNvSpPr/>
            <p:nvPr/>
          </p:nvSpPr>
          <p:spPr>
            <a:xfrm>
              <a:off x="643128" y="2763011"/>
              <a:ext cx="774700" cy="266700"/>
            </a:xfrm>
            <a:custGeom>
              <a:avLst/>
              <a:gdLst/>
              <a:ahLst/>
              <a:cxnLst/>
              <a:rect l="l" t="t" r="r" b="b"/>
              <a:pathLst>
                <a:path w="774700" h="266700">
                  <a:moveTo>
                    <a:pt x="774573" y="190500"/>
                  </a:moveTo>
                  <a:lnTo>
                    <a:pt x="742823" y="190500"/>
                  </a:lnTo>
                  <a:lnTo>
                    <a:pt x="742823" y="139700"/>
                  </a:lnTo>
                  <a:lnTo>
                    <a:pt x="742823" y="129794"/>
                  </a:lnTo>
                  <a:lnTo>
                    <a:pt x="739902" y="127000"/>
                  </a:lnTo>
                  <a:lnTo>
                    <a:pt x="393801" y="127000"/>
                  </a:lnTo>
                  <a:lnTo>
                    <a:pt x="393801" y="0"/>
                  </a:lnTo>
                  <a:lnTo>
                    <a:pt x="393446" y="0"/>
                  </a:lnTo>
                  <a:lnTo>
                    <a:pt x="381101" y="0"/>
                  </a:lnTo>
                  <a:lnTo>
                    <a:pt x="380746" y="0"/>
                  </a:lnTo>
                  <a:lnTo>
                    <a:pt x="380746" y="127000"/>
                  </a:lnTo>
                  <a:lnTo>
                    <a:pt x="34594" y="127000"/>
                  </a:lnTo>
                  <a:lnTo>
                    <a:pt x="31750" y="129794"/>
                  </a:lnTo>
                  <a:lnTo>
                    <a:pt x="31750" y="190500"/>
                  </a:ln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76200" y="190500"/>
                  </a:lnTo>
                  <a:lnTo>
                    <a:pt x="44450" y="190500"/>
                  </a:lnTo>
                  <a:lnTo>
                    <a:pt x="44450" y="139700"/>
                  </a:lnTo>
                  <a:lnTo>
                    <a:pt x="383590" y="139700"/>
                  </a:lnTo>
                  <a:lnTo>
                    <a:pt x="390956" y="139700"/>
                  </a:lnTo>
                  <a:lnTo>
                    <a:pt x="730123" y="139700"/>
                  </a:lnTo>
                  <a:lnTo>
                    <a:pt x="730123" y="190500"/>
                  </a:lnTo>
                  <a:lnTo>
                    <a:pt x="698373" y="190500"/>
                  </a:lnTo>
                  <a:lnTo>
                    <a:pt x="736473" y="266700"/>
                  </a:lnTo>
                  <a:lnTo>
                    <a:pt x="768223" y="203200"/>
                  </a:lnTo>
                  <a:lnTo>
                    <a:pt x="774573" y="1905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53">
              <a:extLst>
                <a:ext uri="{FF2B5EF4-FFF2-40B4-BE49-F238E27FC236}">
                  <a16:creationId xmlns:a16="http://schemas.microsoft.com/office/drawing/2014/main" id="{A70C620D-1006-4365-A885-FD236EC5C4FA}"/>
                </a:ext>
              </a:extLst>
            </p:cNvPr>
            <p:cNvSpPr/>
            <p:nvPr/>
          </p:nvSpPr>
          <p:spPr>
            <a:xfrm>
              <a:off x="1774698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4">
              <a:extLst>
                <a:ext uri="{FF2B5EF4-FFF2-40B4-BE49-F238E27FC236}">
                  <a16:creationId xmlns:a16="http://schemas.microsoft.com/office/drawing/2014/main" id="{A500E68E-AEB3-46C2-B486-21FE695D8709}"/>
                </a:ext>
              </a:extLst>
            </p:cNvPr>
            <p:cNvSpPr/>
            <p:nvPr/>
          </p:nvSpPr>
          <p:spPr>
            <a:xfrm>
              <a:off x="1774698" y="3030473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5">
              <a:extLst>
                <a:ext uri="{FF2B5EF4-FFF2-40B4-BE49-F238E27FC236}">
                  <a16:creationId xmlns:a16="http://schemas.microsoft.com/office/drawing/2014/main" id="{05CE712B-4FCB-4134-903A-5582CD02AFCF}"/>
                </a:ext>
              </a:extLst>
            </p:cNvPr>
            <p:cNvSpPr/>
            <p:nvPr/>
          </p:nvSpPr>
          <p:spPr>
            <a:xfrm>
              <a:off x="2040636" y="2763011"/>
              <a:ext cx="774700" cy="266700"/>
            </a:xfrm>
            <a:custGeom>
              <a:avLst/>
              <a:gdLst/>
              <a:ahLst/>
              <a:cxnLst/>
              <a:rect l="l" t="t" r="r" b="b"/>
              <a:pathLst>
                <a:path w="774700" h="266700">
                  <a:moveTo>
                    <a:pt x="774573" y="190500"/>
                  </a:moveTo>
                  <a:lnTo>
                    <a:pt x="742823" y="190500"/>
                  </a:lnTo>
                  <a:lnTo>
                    <a:pt x="742823" y="139700"/>
                  </a:lnTo>
                  <a:lnTo>
                    <a:pt x="742823" y="129794"/>
                  </a:lnTo>
                  <a:lnTo>
                    <a:pt x="739902" y="127000"/>
                  </a:lnTo>
                  <a:lnTo>
                    <a:pt x="393827" y="127000"/>
                  </a:lnTo>
                  <a:lnTo>
                    <a:pt x="393827" y="0"/>
                  </a:lnTo>
                  <a:lnTo>
                    <a:pt x="393446" y="0"/>
                  </a:lnTo>
                  <a:lnTo>
                    <a:pt x="381127" y="0"/>
                  </a:lnTo>
                  <a:lnTo>
                    <a:pt x="380746" y="0"/>
                  </a:lnTo>
                  <a:lnTo>
                    <a:pt x="380746" y="127000"/>
                  </a:lnTo>
                  <a:lnTo>
                    <a:pt x="34544" y="127000"/>
                  </a:lnTo>
                  <a:lnTo>
                    <a:pt x="31750" y="129794"/>
                  </a:lnTo>
                  <a:lnTo>
                    <a:pt x="31750" y="190500"/>
                  </a:ln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76200" y="190500"/>
                  </a:lnTo>
                  <a:lnTo>
                    <a:pt x="44450" y="190500"/>
                  </a:lnTo>
                  <a:lnTo>
                    <a:pt x="44450" y="139700"/>
                  </a:lnTo>
                  <a:lnTo>
                    <a:pt x="383540" y="139700"/>
                  </a:lnTo>
                  <a:lnTo>
                    <a:pt x="390906" y="139700"/>
                  </a:lnTo>
                  <a:lnTo>
                    <a:pt x="730123" y="139700"/>
                  </a:lnTo>
                  <a:lnTo>
                    <a:pt x="730123" y="190500"/>
                  </a:lnTo>
                  <a:lnTo>
                    <a:pt x="698373" y="190500"/>
                  </a:lnTo>
                  <a:lnTo>
                    <a:pt x="736473" y="266700"/>
                  </a:lnTo>
                  <a:lnTo>
                    <a:pt x="768223" y="203200"/>
                  </a:lnTo>
                  <a:lnTo>
                    <a:pt x="774573" y="1905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56">
            <a:extLst>
              <a:ext uri="{FF2B5EF4-FFF2-40B4-BE49-F238E27FC236}">
                <a16:creationId xmlns:a16="http://schemas.microsoft.com/office/drawing/2014/main" id="{47A4B5ED-E3FF-49A5-88BF-DD109CC4309F}"/>
              </a:ext>
            </a:extLst>
          </p:cNvPr>
          <p:cNvSpPr txBox="1"/>
          <p:nvPr/>
        </p:nvSpPr>
        <p:spPr>
          <a:xfrm>
            <a:off x="4252595" y="3162733"/>
            <a:ext cx="104965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b="1" i="1" spc="-55" dirty="0">
                <a:solidFill>
                  <a:srgbClr val="585858"/>
                </a:solidFill>
                <a:latin typeface="Cambria"/>
                <a:cs typeface="Cambria"/>
              </a:rPr>
              <a:t>Ke</a:t>
            </a:r>
            <a:r>
              <a:rPr sz="1800" b="1" i="1" spc="-40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+Values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3" name="object 57">
            <a:extLst>
              <a:ext uri="{FF2B5EF4-FFF2-40B4-BE49-F238E27FC236}">
                <a16:creationId xmlns:a16="http://schemas.microsoft.com/office/drawing/2014/main" id="{639B235A-8AD3-4E1F-914F-E7452AE48E57}"/>
              </a:ext>
            </a:extLst>
          </p:cNvPr>
          <p:cNvSpPr txBox="1"/>
          <p:nvPr/>
        </p:nvSpPr>
        <p:spPr>
          <a:xfrm>
            <a:off x="7839456" y="3487250"/>
            <a:ext cx="28194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V4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495"/>
              </a:lnSpc>
            </a:pP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V3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4" name="object 58">
            <a:extLst>
              <a:ext uri="{FF2B5EF4-FFF2-40B4-BE49-F238E27FC236}">
                <a16:creationId xmlns:a16="http://schemas.microsoft.com/office/drawing/2014/main" id="{13C82C8C-9A74-4FAA-9A92-A513416CAE98}"/>
              </a:ext>
            </a:extLst>
          </p:cNvPr>
          <p:cNvSpPr txBox="1"/>
          <p:nvPr/>
        </p:nvSpPr>
        <p:spPr>
          <a:xfrm>
            <a:off x="6226428" y="3499074"/>
            <a:ext cx="1169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Prash</a:t>
            </a:r>
            <a:r>
              <a:rPr sz="2000" spc="-15" dirty="0">
                <a:solidFill>
                  <a:srgbClr val="585858"/>
                </a:solidFill>
                <a:latin typeface="SimSun"/>
                <a:cs typeface="SimSun"/>
              </a:rPr>
              <a:t>a</a:t>
            </a: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nth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15" name="object 59">
            <a:extLst>
              <a:ext uri="{FF2B5EF4-FFF2-40B4-BE49-F238E27FC236}">
                <a16:creationId xmlns:a16="http://schemas.microsoft.com/office/drawing/2014/main" id="{DCF4108E-850C-4646-8CA6-09F16BB69BE8}"/>
              </a:ext>
            </a:extLst>
          </p:cNvPr>
          <p:cNvSpPr txBox="1"/>
          <p:nvPr/>
        </p:nvSpPr>
        <p:spPr>
          <a:xfrm>
            <a:off x="4305046" y="3800889"/>
            <a:ext cx="9785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709295" algn="l"/>
              </a:tabLst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Lin	</a:t>
            </a: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6" name="object 60">
            <a:extLst>
              <a:ext uri="{FF2B5EF4-FFF2-40B4-BE49-F238E27FC236}">
                <a16:creationId xmlns:a16="http://schemas.microsoft.com/office/drawing/2014/main" id="{13AB68D3-C3F9-4A20-A7EB-79D58B76A60B}"/>
              </a:ext>
            </a:extLst>
          </p:cNvPr>
          <p:cNvSpPr txBox="1"/>
          <p:nvPr/>
        </p:nvSpPr>
        <p:spPr>
          <a:xfrm>
            <a:off x="6376415" y="3800889"/>
            <a:ext cx="28194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100" i="1" spc="-165" dirty="0">
                <a:solidFill>
                  <a:srgbClr val="585858"/>
                </a:solidFill>
                <a:latin typeface="Trebuchet MS"/>
                <a:cs typeface="Trebuchet MS"/>
              </a:rPr>
              <a:t>V1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7" name="object 61">
            <a:extLst>
              <a:ext uri="{FF2B5EF4-FFF2-40B4-BE49-F238E27FC236}">
                <a16:creationId xmlns:a16="http://schemas.microsoft.com/office/drawing/2014/main" id="{A4B02029-F863-447D-8873-3E7C87F088D1}"/>
              </a:ext>
            </a:extLst>
          </p:cNvPr>
          <p:cNvSpPr txBox="1"/>
          <p:nvPr/>
        </p:nvSpPr>
        <p:spPr>
          <a:xfrm>
            <a:off x="5497321" y="3812713"/>
            <a:ext cx="534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Andy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18" name="object 62">
            <a:extLst>
              <a:ext uri="{FF2B5EF4-FFF2-40B4-BE49-F238E27FC236}">
                <a16:creationId xmlns:a16="http://schemas.microsoft.com/office/drawing/2014/main" id="{919B8146-05C6-4128-832C-77BB3ACA4F8F}"/>
              </a:ext>
            </a:extLst>
          </p:cNvPr>
          <p:cNvSpPr txBox="1"/>
          <p:nvPr/>
        </p:nvSpPr>
        <p:spPr>
          <a:xfrm>
            <a:off x="6869938" y="3812713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585858"/>
                </a:solidFill>
                <a:latin typeface="SimSun"/>
                <a:cs typeface="SimSun"/>
              </a:rPr>
              <a:t>Obama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19" name="object 63">
            <a:extLst>
              <a:ext uri="{FF2B5EF4-FFF2-40B4-BE49-F238E27FC236}">
                <a16:creationId xmlns:a16="http://schemas.microsoft.com/office/drawing/2014/main" id="{8158109F-048C-446B-AC13-B2EFD07DA0EB}"/>
              </a:ext>
            </a:extLst>
          </p:cNvPr>
          <p:cNvSpPr txBox="1"/>
          <p:nvPr/>
        </p:nvSpPr>
        <p:spPr>
          <a:xfrm>
            <a:off x="30581" y="4992962"/>
            <a:ext cx="815340" cy="1847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700" b="1" spc="-85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1</a:t>
            </a:r>
            <a:r>
              <a:rPr sz="700" b="1" spc="-90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5</a:t>
            </a:r>
            <a:r>
              <a:rPr sz="700" b="1" spc="-20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-</a:t>
            </a:r>
            <a:r>
              <a:rPr sz="700" b="1" spc="-25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4</a:t>
            </a:r>
            <a:r>
              <a:rPr sz="700" b="1" spc="-20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4</a:t>
            </a:r>
            <a:r>
              <a:rPr sz="700" b="1" spc="-55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5</a:t>
            </a:r>
            <a:r>
              <a:rPr sz="700" b="1" spc="-5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/645</a:t>
            </a:r>
            <a:r>
              <a:rPr sz="700" b="1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700" b="1" spc="-20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(</a:t>
            </a:r>
            <a:r>
              <a:rPr sz="700" b="1" spc="-60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F</a:t>
            </a:r>
            <a:r>
              <a:rPr sz="700" b="1" spc="-15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700" b="1" spc="25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sz="700" b="1" spc="30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sz="700" b="1" spc="-35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700" b="1" spc="-30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2</a:t>
            </a:r>
            <a:r>
              <a:rPr sz="700" b="1" spc="-5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0</a:t>
            </a:r>
            <a:r>
              <a:rPr sz="700" b="1" spc="-20" dirty="0">
                <a:solidFill>
                  <a:srgbClr val="7E7E7E"/>
                </a:solidFill>
                <a:latin typeface="Times New Roman"/>
                <a:cs typeface="Times New Roman"/>
                <a:hlinkClick r:id="rId3"/>
              </a:rPr>
              <a:t>20)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969889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98D15F5-76A3-46FE-B328-11B22BD6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558626"/>
          </a:xfrm>
        </p:spPr>
        <p:txBody>
          <a:bodyPr/>
          <a:lstStyle/>
          <a:p>
            <a:r>
              <a:rPr lang="zh-CN" altLang="en-US" dirty="0"/>
              <a:t>结点内搜索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653BFB-D57F-4A56-B871-3F5298BD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090287"/>
            <a:ext cx="8229600" cy="38423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方法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：线性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从头到尾扫描节点键。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方法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：二分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跳转到中间键，根据比较向左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向右跳转。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方法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：插值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基于已知键分布，推导所需键的大致位置。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715B0F-7BCA-4CBB-8EA3-D25B8F0C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DE6B3D9D-2047-48A7-BC32-A172ADA30F01}"/>
              </a:ext>
            </a:extLst>
          </p:cNvPr>
          <p:cNvSpPr/>
          <p:nvPr/>
        </p:nvSpPr>
        <p:spPr>
          <a:xfrm>
            <a:off x="6799326" y="1655317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0" y="205867"/>
                </a:lnTo>
                <a:lnTo>
                  <a:pt x="114300" y="205867"/>
                </a:lnTo>
                <a:lnTo>
                  <a:pt x="114300" y="411480"/>
                </a:lnTo>
                <a:lnTo>
                  <a:pt x="342900" y="411480"/>
                </a:lnTo>
                <a:lnTo>
                  <a:pt x="342900" y="205867"/>
                </a:lnTo>
                <a:lnTo>
                  <a:pt x="457200" y="205867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D314E5B7-9C7E-4127-8E88-DE413DD85BA4}"/>
              </a:ext>
            </a:extLst>
          </p:cNvPr>
          <p:cNvSpPr txBox="1"/>
          <p:nvPr/>
        </p:nvSpPr>
        <p:spPr>
          <a:xfrm>
            <a:off x="5836920" y="861440"/>
            <a:ext cx="1393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40" dirty="0">
                <a:solidFill>
                  <a:srgbClr val="585858"/>
                </a:solidFill>
                <a:latin typeface="Cambria"/>
                <a:cs typeface="Cambria"/>
              </a:rPr>
              <a:t>Fin</a:t>
            </a:r>
            <a:r>
              <a:rPr sz="2400" b="1" i="1" spc="-16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130" dirty="0">
                <a:solidFill>
                  <a:srgbClr val="585858"/>
                </a:solidFill>
                <a:latin typeface="Cambria"/>
                <a:cs typeface="Cambria"/>
              </a:rPr>
              <a:t>Key=8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3FD5191F-B1BB-4C23-9E91-F6B5D4096FB8}"/>
              </a:ext>
            </a:extLst>
          </p:cNvPr>
          <p:cNvGraphicFramePr>
            <a:graphicFrameLocks noGrp="1"/>
          </p:cNvGraphicFramePr>
          <p:nvPr/>
        </p:nvGraphicFramePr>
        <p:xfrm>
          <a:off x="4909946" y="1274699"/>
          <a:ext cx="32918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5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11">
            <a:extLst>
              <a:ext uri="{FF2B5EF4-FFF2-40B4-BE49-F238E27FC236}">
                <a16:creationId xmlns:a16="http://schemas.microsoft.com/office/drawing/2014/main" id="{1AAA049C-55C6-4BDD-ABF2-64515AF3B1E3}"/>
              </a:ext>
            </a:extLst>
          </p:cNvPr>
          <p:cNvSpPr txBox="1"/>
          <p:nvPr/>
        </p:nvSpPr>
        <p:spPr>
          <a:xfrm>
            <a:off x="5468111" y="242570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105" dirty="0">
                <a:solidFill>
                  <a:srgbClr val="636363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2">
            <a:extLst>
              <a:ext uri="{FF2B5EF4-FFF2-40B4-BE49-F238E27FC236}">
                <a16:creationId xmlns:a16="http://schemas.microsoft.com/office/drawing/2014/main" id="{88D89CF5-5358-4C82-A3DB-C9839D99CDB0}"/>
              </a:ext>
            </a:extLst>
          </p:cNvPr>
          <p:cNvGrpSpPr/>
          <p:nvPr/>
        </p:nvGrpSpPr>
        <p:grpSpPr>
          <a:xfrm>
            <a:off x="5367146" y="2416175"/>
            <a:ext cx="110489" cy="384810"/>
            <a:chOff x="5995796" y="2562225"/>
            <a:chExt cx="110489" cy="384810"/>
          </a:xfrm>
        </p:grpSpPr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773A3355-404C-4623-B853-F8282D3C62BE}"/>
                </a:ext>
              </a:extLst>
            </p:cNvPr>
            <p:cNvSpPr/>
            <p:nvPr/>
          </p:nvSpPr>
          <p:spPr>
            <a:xfrm>
              <a:off x="60053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6B32FDB6-8988-41DB-9ED3-C8D8A8D8E262}"/>
                </a:ext>
              </a:extLst>
            </p:cNvPr>
            <p:cNvSpPr/>
            <p:nvPr/>
          </p:nvSpPr>
          <p:spPr>
            <a:xfrm>
              <a:off x="60053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5">
            <a:extLst>
              <a:ext uri="{FF2B5EF4-FFF2-40B4-BE49-F238E27FC236}">
                <a16:creationId xmlns:a16="http://schemas.microsoft.com/office/drawing/2014/main" id="{A0644A9F-2E17-4679-B3AD-02E736A4334D}"/>
              </a:ext>
            </a:extLst>
          </p:cNvPr>
          <p:cNvGrpSpPr/>
          <p:nvPr/>
        </p:nvGrpSpPr>
        <p:grpSpPr>
          <a:xfrm>
            <a:off x="5824346" y="2416175"/>
            <a:ext cx="110489" cy="384810"/>
            <a:chOff x="6452996" y="2562225"/>
            <a:chExt cx="110489" cy="384810"/>
          </a:xfrm>
        </p:grpSpPr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9DC80DDF-61AB-4569-ABE2-A1E90910CA9F}"/>
                </a:ext>
              </a:extLst>
            </p:cNvPr>
            <p:cNvSpPr/>
            <p:nvPr/>
          </p:nvSpPr>
          <p:spPr>
            <a:xfrm>
              <a:off x="64625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5CC26A31-F888-42BD-ADD0-7AE5F96A0D94}"/>
                </a:ext>
              </a:extLst>
            </p:cNvPr>
            <p:cNvSpPr/>
            <p:nvPr/>
          </p:nvSpPr>
          <p:spPr>
            <a:xfrm>
              <a:off x="64625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8">
            <a:extLst>
              <a:ext uri="{FF2B5EF4-FFF2-40B4-BE49-F238E27FC236}">
                <a16:creationId xmlns:a16="http://schemas.microsoft.com/office/drawing/2014/main" id="{2B555AC1-38F5-4C2B-9B7E-D6C0C33AD54D}"/>
              </a:ext>
            </a:extLst>
          </p:cNvPr>
          <p:cNvSpPr txBox="1"/>
          <p:nvPr/>
        </p:nvSpPr>
        <p:spPr>
          <a:xfrm>
            <a:off x="5925311" y="242570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105" dirty="0">
                <a:solidFill>
                  <a:srgbClr val="636363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9">
            <a:extLst>
              <a:ext uri="{FF2B5EF4-FFF2-40B4-BE49-F238E27FC236}">
                <a16:creationId xmlns:a16="http://schemas.microsoft.com/office/drawing/2014/main" id="{38057FCB-6E66-4C84-9AED-7834ACD08AE3}"/>
              </a:ext>
            </a:extLst>
          </p:cNvPr>
          <p:cNvGrpSpPr/>
          <p:nvPr/>
        </p:nvGrpSpPr>
        <p:grpSpPr>
          <a:xfrm>
            <a:off x="6281546" y="2416175"/>
            <a:ext cx="110489" cy="384810"/>
            <a:chOff x="6910196" y="2562225"/>
            <a:chExt cx="110489" cy="384810"/>
          </a:xfrm>
        </p:grpSpPr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2C7A03E5-F0D3-4441-88D7-AC46AAE2E905}"/>
                </a:ext>
              </a:extLst>
            </p:cNvPr>
            <p:cNvSpPr/>
            <p:nvPr/>
          </p:nvSpPr>
          <p:spPr>
            <a:xfrm>
              <a:off x="69197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1654CC4C-EEC5-45A0-AF9C-70DDB80CC19F}"/>
                </a:ext>
              </a:extLst>
            </p:cNvPr>
            <p:cNvSpPr/>
            <p:nvPr/>
          </p:nvSpPr>
          <p:spPr>
            <a:xfrm>
              <a:off x="69197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2">
            <a:extLst>
              <a:ext uri="{FF2B5EF4-FFF2-40B4-BE49-F238E27FC236}">
                <a16:creationId xmlns:a16="http://schemas.microsoft.com/office/drawing/2014/main" id="{691349E6-8821-4C44-B03D-D123B8DD800A}"/>
              </a:ext>
            </a:extLst>
          </p:cNvPr>
          <p:cNvSpPr txBox="1"/>
          <p:nvPr/>
        </p:nvSpPr>
        <p:spPr>
          <a:xfrm>
            <a:off x="6382511" y="242570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105" dirty="0">
                <a:solidFill>
                  <a:srgbClr val="636363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3">
            <a:extLst>
              <a:ext uri="{FF2B5EF4-FFF2-40B4-BE49-F238E27FC236}">
                <a16:creationId xmlns:a16="http://schemas.microsoft.com/office/drawing/2014/main" id="{EFBCA6B9-28CE-4CEF-87D0-C97ED96F4790}"/>
              </a:ext>
            </a:extLst>
          </p:cNvPr>
          <p:cNvGrpSpPr/>
          <p:nvPr/>
        </p:nvGrpSpPr>
        <p:grpSpPr>
          <a:xfrm>
            <a:off x="6738746" y="2416175"/>
            <a:ext cx="110489" cy="384810"/>
            <a:chOff x="7367396" y="2562225"/>
            <a:chExt cx="110489" cy="384810"/>
          </a:xfrm>
        </p:grpSpPr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44F79E82-20DE-4C43-840E-B47242DD4516}"/>
                </a:ext>
              </a:extLst>
            </p:cNvPr>
            <p:cNvSpPr/>
            <p:nvPr/>
          </p:nvSpPr>
          <p:spPr>
            <a:xfrm>
              <a:off x="73769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91D2FD82-4E60-44D9-9F70-E93434744567}"/>
                </a:ext>
              </a:extLst>
            </p:cNvPr>
            <p:cNvSpPr/>
            <p:nvPr/>
          </p:nvSpPr>
          <p:spPr>
            <a:xfrm>
              <a:off x="73769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6">
            <a:extLst>
              <a:ext uri="{FF2B5EF4-FFF2-40B4-BE49-F238E27FC236}">
                <a16:creationId xmlns:a16="http://schemas.microsoft.com/office/drawing/2014/main" id="{94F34F7F-CDF5-49B1-8014-3FF89723EE09}"/>
              </a:ext>
            </a:extLst>
          </p:cNvPr>
          <p:cNvSpPr txBox="1"/>
          <p:nvPr/>
        </p:nvSpPr>
        <p:spPr>
          <a:xfrm>
            <a:off x="6839711" y="242570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105" dirty="0">
                <a:solidFill>
                  <a:srgbClr val="636363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7">
            <a:extLst>
              <a:ext uri="{FF2B5EF4-FFF2-40B4-BE49-F238E27FC236}">
                <a16:creationId xmlns:a16="http://schemas.microsoft.com/office/drawing/2014/main" id="{849E0A23-560D-4D69-82B5-61159A3ED693}"/>
              </a:ext>
            </a:extLst>
          </p:cNvPr>
          <p:cNvGrpSpPr/>
          <p:nvPr/>
        </p:nvGrpSpPr>
        <p:grpSpPr>
          <a:xfrm>
            <a:off x="7195946" y="2416175"/>
            <a:ext cx="110489" cy="384810"/>
            <a:chOff x="7824596" y="2562225"/>
            <a:chExt cx="110489" cy="384810"/>
          </a:xfrm>
        </p:grpSpPr>
        <p:sp>
          <p:nvSpPr>
            <p:cNvPr id="26" name="object 28">
              <a:extLst>
                <a:ext uri="{FF2B5EF4-FFF2-40B4-BE49-F238E27FC236}">
                  <a16:creationId xmlns:a16="http://schemas.microsoft.com/office/drawing/2014/main" id="{C5C41429-381F-4552-9715-8A8DBC8D7580}"/>
                </a:ext>
              </a:extLst>
            </p:cNvPr>
            <p:cNvSpPr/>
            <p:nvPr/>
          </p:nvSpPr>
          <p:spPr>
            <a:xfrm>
              <a:off x="78341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9">
              <a:extLst>
                <a:ext uri="{FF2B5EF4-FFF2-40B4-BE49-F238E27FC236}">
                  <a16:creationId xmlns:a16="http://schemas.microsoft.com/office/drawing/2014/main" id="{D8F76D19-4531-458D-B507-0DD079D35245}"/>
                </a:ext>
              </a:extLst>
            </p:cNvPr>
            <p:cNvSpPr/>
            <p:nvPr/>
          </p:nvSpPr>
          <p:spPr>
            <a:xfrm>
              <a:off x="78341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30">
            <a:extLst>
              <a:ext uri="{FF2B5EF4-FFF2-40B4-BE49-F238E27FC236}">
                <a16:creationId xmlns:a16="http://schemas.microsoft.com/office/drawing/2014/main" id="{E5A6AA81-65BD-4AD0-BD21-F3DE80EB6FE7}"/>
              </a:ext>
            </a:extLst>
          </p:cNvPr>
          <p:cNvSpPr txBox="1"/>
          <p:nvPr/>
        </p:nvSpPr>
        <p:spPr>
          <a:xfrm>
            <a:off x="7296911" y="242570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105" dirty="0">
                <a:solidFill>
                  <a:srgbClr val="636363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31">
            <a:extLst>
              <a:ext uri="{FF2B5EF4-FFF2-40B4-BE49-F238E27FC236}">
                <a16:creationId xmlns:a16="http://schemas.microsoft.com/office/drawing/2014/main" id="{831CCE4B-5B5E-415B-9300-EFA7BBD2B245}"/>
              </a:ext>
            </a:extLst>
          </p:cNvPr>
          <p:cNvGrpSpPr/>
          <p:nvPr/>
        </p:nvGrpSpPr>
        <p:grpSpPr>
          <a:xfrm>
            <a:off x="7653146" y="2416175"/>
            <a:ext cx="110489" cy="384810"/>
            <a:chOff x="8281796" y="2562225"/>
            <a:chExt cx="110489" cy="384810"/>
          </a:xfrm>
        </p:grpSpPr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F0899F78-0099-418E-8A97-A273B8E2F41C}"/>
                </a:ext>
              </a:extLst>
            </p:cNvPr>
            <p:cNvSpPr/>
            <p:nvPr/>
          </p:nvSpPr>
          <p:spPr>
            <a:xfrm>
              <a:off x="82913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3">
              <a:extLst>
                <a:ext uri="{FF2B5EF4-FFF2-40B4-BE49-F238E27FC236}">
                  <a16:creationId xmlns:a16="http://schemas.microsoft.com/office/drawing/2014/main" id="{CD731EC0-818F-4A96-8FDA-FD627262288A}"/>
                </a:ext>
              </a:extLst>
            </p:cNvPr>
            <p:cNvSpPr/>
            <p:nvPr/>
          </p:nvSpPr>
          <p:spPr>
            <a:xfrm>
              <a:off x="82913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4">
            <a:extLst>
              <a:ext uri="{FF2B5EF4-FFF2-40B4-BE49-F238E27FC236}">
                <a16:creationId xmlns:a16="http://schemas.microsoft.com/office/drawing/2014/main" id="{85D1FFA5-EA07-4785-AC4F-141022375526}"/>
              </a:ext>
            </a:extLst>
          </p:cNvPr>
          <p:cNvSpPr txBox="1"/>
          <p:nvPr/>
        </p:nvSpPr>
        <p:spPr>
          <a:xfrm>
            <a:off x="7754111" y="242570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80"/>
              </a:spcBef>
            </a:pPr>
            <a:r>
              <a:rPr sz="1800" b="1" spc="-105" dirty="0">
                <a:solidFill>
                  <a:srgbClr val="636363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5">
            <a:extLst>
              <a:ext uri="{FF2B5EF4-FFF2-40B4-BE49-F238E27FC236}">
                <a16:creationId xmlns:a16="http://schemas.microsoft.com/office/drawing/2014/main" id="{56542295-455C-4F16-9DCF-066E2EFB5377}"/>
              </a:ext>
            </a:extLst>
          </p:cNvPr>
          <p:cNvGrpSpPr/>
          <p:nvPr/>
        </p:nvGrpSpPr>
        <p:grpSpPr>
          <a:xfrm>
            <a:off x="8110346" y="2416175"/>
            <a:ext cx="110489" cy="384810"/>
            <a:chOff x="8738996" y="2562225"/>
            <a:chExt cx="110489" cy="384810"/>
          </a:xfrm>
        </p:grpSpPr>
        <p:sp>
          <p:nvSpPr>
            <p:cNvPr id="34" name="object 36">
              <a:extLst>
                <a:ext uri="{FF2B5EF4-FFF2-40B4-BE49-F238E27FC236}">
                  <a16:creationId xmlns:a16="http://schemas.microsoft.com/office/drawing/2014/main" id="{C65F1274-AED1-4F64-8CE2-55FD32BDCE03}"/>
                </a:ext>
              </a:extLst>
            </p:cNvPr>
            <p:cNvSpPr/>
            <p:nvPr/>
          </p:nvSpPr>
          <p:spPr>
            <a:xfrm>
              <a:off x="87485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7">
              <a:extLst>
                <a:ext uri="{FF2B5EF4-FFF2-40B4-BE49-F238E27FC236}">
                  <a16:creationId xmlns:a16="http://schemas.microsoft.com/office/drawing/2014/main" id="{FBFA5CC6-8CB5-454D-A45E-7F58955D7B0C}"/>
                </a:ext>
              </a:extLst>
            </p:cNvPr>
            <p:cNvSpPr/>
            <p:nvPr/>
          </p:nvSpPr>
          <p:spPr>
            <a:xfrm>
              <a:off x="87485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8">
            <a:extLst>
              <a:ext uri="{FF2B5EF4-FFF2-40B4-BE49-F238E27FC236}">
                <a16:creationId xmlns:a16="http://schemas.microsoft.com/office/drawing/2014/main" id="{6A389778-1631-4021-BDD0-2282D73BBFFF}"/>
              </a:ext>
            </a:extLst>
          </p:cNvPr>
          <p:cNvSpPr txBox="1"/>
          <p:nvPr/>
        </p:nvSpPr>
        <p:spPr>
          <a:xfrm>
            <a:off x="5010911" y="242570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105" dirty="0">
                <a:solidFill>
                  <a:srgbClr val="636363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9">
            <a:extLst>
              <a:ext uri="{FF2B5EF4-FFF2-40B4-BE49-F238E27FC236}">
                <a16:creationId xmlns:a16="http://schemas.microsoft.com/office/drawing/2014/main" id="{1652A93A-9518-4972-BDCB-4EC1C969AFEB}"/>
              </a:ext>
            </a:extLst>
          </p:cNvPr>
          <p:cNvGrpSpPr/>
          <p:nvPr/>
        </p:nvGrpSpPr>
        <p:grpSpPr>
          <a:xfrm>
            <a:off x="4909946" y="2416175"/>
            <a:ext cx="110489" cy="384810"/>
            <a:chOff x="5538596" y="2562225"/>
            <a:chExt cx="110489" cy="384810"/>
          </a:xfrm>
        </p:grpSpPr>
        <p:sp>
          <p:nvSpPr>
            <p:cNvPr id="38" name="object 40">
              <a:extLst>
                <a:ext uri="{FF2B5EF4-FFF2-40B4-BE49-F238E27FC236}">
                  <a16:creationId xmlns:a16="http://schemas.microsoft.com/office/drawing/2014/main" id="{76A898D1-A002-4FD7-AE07-C8EA1A02475E}"/>
                </a:ext>
              </a:extLst>
            </p:cNvPr>
            <p:cNvSpPr/>
            <p:nvPr/>
          </p:nvSpPr>
          <p:spPr>
            <a:xfrm>
              <a:off x="55481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1">
              <a:extLst>
                <a:ext uri="{FF2B5EF4-FFF2-40B4-BE49-F238E27FC236}">
                  <a16:creationId xmlns:a16="http://schemas.microsoft.com/office/drawing/2014/main" id="{CBCFB4E4-D3B2-42DF-BCAA-889EF1AD6DB9}"/>
                </a:ext>
              </a:extLst>
            </p:cNvPr>
            <p:cNvSpPr/>
            <p:nvPr/>
          </p:nvSpPr>
          <p:spPr>
            <a:xfrm>
              <a:off x="55481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2">
            <a:extLst>
              <a:ext uri="{FF2B5EF4-FFF2-40B4-BE49-F238E27FC236}">
                <a16:creationId xmlns:a16="http://schemas.microsoft.com/office/drawing/2014/main" id="{86DBC5C3-5C4E-40E5-B879-AAF54AEE2972}"/>
              </a:ext>
            </a:extLst>
          </p:cNvPr>
          <p:cNvGrpSpPr/>
          <p:nvPr/>
        </p:nvGrpSpPr>
        <p:grpSpPr>
          <a:xfrm>
            <a:off x="6733984" y="2411412"/>
            <a:ext cx="577215" cy="814069"/>
            <a:chOff x="7362634" y="2557462"/>
            <a:chExt cx="577215" cy="814069"/>
          </a:xfrm>
        </p:grpSpPr>
        <p:sp>
          <p:nvSpPr>
            <p:cNvPr id="41" name="object 43">
              <a:extLst>
                <a:ext uri="{FF2B5EF4-FFF2-40B4-BE49-F238E27FC236}">
                  <a16:creationId xmlns:a16="http://schemas.microsoft.com/office/drawing/2014/main" id="{EF960AA1-62A3-4A79-A00D-F25DD8ABD0B2}"/>
                </a:ext>
              </a:extLst>
            </p:cNvPr>
            <p:cNvSpPr/>
            <p:nvPr/>
          </p:nvSpPr>
          <p:spPr>
            <a:xfrm>
              <a:off x="7376921" y="2571750"/>
              <a:ext cx="548640" cy="365760"/>
            </a:xfrm>
            <a:custGeom>
              <a:avLst/>
              <a:gdLst/>
              <a:ahLst/>
              <a:cxnLst/>
              <a:rect l="l" t="t" r="r" b="b"/>
              <a:pathLst>
                <a:path w="548640" h="365760">
                  <a:moveTo>
                    <a:pt x="0" y="17780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79" y="0"/>
                  </a:lnTo>
                  <a:lnTo>
                    <a:pt x="530859" y="0"/>
                  </a:lnTo>
                  <a:lnTo>
                    <a:pt x="540638" y="0"/>
                  </a:lnTo>
                  <a:lnTo>
                    <a:pt x="548639" y="8000"/>
                  </a:lnTo>
                  <a:lnTo>
                    <a:pt x="548639" y="17780"/>
                  </a:lnTo>
                  <a:lnTo>
                    <a:pt x="548639" y="347980"/>
                  </a:lnTo>
                  <a:lnTo>
                    <a:pt x="548639" y="357758"/>
                  </a:lnTo>
                  <a:lnTo>
                    <a:pt x="540638" y="365760"/>
                  </a:lnTo>
                  <a:lnTo>
                    <a:pt x="530859" y="365760"/>
                  </a:lnTo>
                  <a:lnTo>
                    <a:pt x="17779" y="365760"/>
                  </a:lnTo>
                  <a:lnTo>
                    <a:pt x="8000" y="365760"/>
                  </a:lnTo>
                  <a:lnTo>
                    <a:pt x="0" y="357758"/>
                  </a:lnTo>
                  <a:lnTo>
                    <a:pt x="0" y="347980"/>
                  </a:lnTo>
                  <a:lnTo>
                    <a:pt x="0" y="17780"/>
                  </a:lnTo>
                  <a:close/>
                </a:path>
              </a:pathLst>
            </a:custGeom>
            <a:ln w="28574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4">
              <a:extLst>
                <a:ext uri="{FF2B5EF4-FFF2-40B4-BE49-F238E27FC236}">
                  <a16:creationId xmlns:a16="http://schemas.microsoft.com/office/drawing/2014/main" id="{DD12015A-70B2-4DE4-B60A-3854CB8DF1CF}"/>
                </a:ext>
              </a:extLst>
            </p:cNvPr>
            <p:cNvSpPr/>
            <p:nvPr/>
          </p:nvSpPr>
          <p:spPr>
            <a:xfrm>
              <a:off x="7421879" y="2959608"/>
              <a:ext cx="457200" cy="411480"/>
            </a:xfrm>
            <a:custGeom>
              <a:avLst/>
              <a:gdLst/>
              <a:ahLst/>
              <a:cxnLst/>
              <a:rect l="l" t="t" r="r" b="b"/>
              <a:pathLst>
                <a:path w="457200" h="411479">
                  <a:moveTo>
                    <a:pt x="228600" y="0"/>
                  </a:moveTo>
                  <a:lnTo>
                    <a:pt x="0" y="205867"/>
                  </a:lnTo>
                  <a:lnTo>
                    <a:pt x="114300" y="205867"/>
                  </a:lnTo>
                  <a:lnTo>
                    <a:pt x="114300" y="411480"/>
                  </a:lnTo>
                  <a:lnTo>
                    <a:pt x="342900" y="411480"/>
                  </a:lnTo>
                  <a:lnTo>
                    <a:pt x="342900" y="205867"/>
                  </a:lnTo>
                  <a:lnTo>
                    <a:pt x="457200" y="20586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5">
            <a:extLst>
              <a:ext uri="{FF2B5EF4-FFF2-40B4-BE49-F238E27FC236}">
                <a16:creationId xmlns:a16="http://schemas.microsoft.com/office/drawing/2014/main" id="{EC97BEE6-9E55-4CF4-A042-1C4C338047FA}"/>
              </a:ext>
            </a:extLst>
          </p:cNvPr>
          <p:cNvGraphicFramePr>
            <a:graphicFrameLocks noGrp="1"/>
          </p:cNvGraphicFramePr>
          <p:nvPr/>
        </p:nvGraphicFramePr>
        <p:xfrm>
          <a:off x="4909946" y="3764915"/>
          <a:ext cx="3291833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5" dirty="0">
                          <a:solidFill>
                            <a:srgbClr val="636363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6">
            <a:extLst>
              <a:ext uri="{FF2B5EF4-FFF2-40B4-BE49-F238E27FC236}">
                <a16:creationId xmlns:a16="http://schemas.microsoft.com/office/drawing/2014/main" id="{4D1D3B16-4A1C-4B08-A437-5B3CB7E7D6D7}"/>
              </a:ext>
            </a:extLst>
          </p:cNvPr>
          <p:cNvSpPr txBox="1"/>
          <p:nvPr/>
        </p:nvSpPr>
        <p:spPr>
          <a:xfrm>
            <a:off x="5546605" y="3435730"/>
            <a:ext cx="2150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40" dirty="0">
                <a:solidFill>
                  <a:srgbClr val="EE3D42"/>
                </a:solidFill>
                <a:latin typeface="Arial"/>
                <a:cs typeface="Arial"/>
              </a:rPr>
              <a:t>Of</a:t>
            </a:r>
            <a:r>
              <a:rPr sz="2000" i="1" spc="35" dirty="0">
                <a:solidFill>
                  <a:srgbClr val="EE3D42"/>
                </a:solidFill>
                <a:latin typeface="Arial"/>
                <a:cs typeface="Arial"/>
              </a:rPr>
              <a:t>f</a:t>
            </a:r>
            <a:r>
              <a:rPr sz="2000" i="1" spc="-60" dirty="0">
                <a:solidFill>
                  <a:srgbClr val="EE3D42"/>
                </a:solidFill>
                <a:latin typeface="Arial"/>
                <a:cs typeface="Arial"/>
              </a:rPr>
              <a:t>s</a:t>
            </a:r>
            <a:r>
              <a:rPr sz="2000" i="1" spc="-5" dirty="0">
                <a:solidFill>
                  <a:srgbClr val="EE3D42"/>
                </a:solidFill>
                <a:latin typeface="Arial"/>
                <a:cs typeface="Arial"/>
              </a:rPr>
              <a:t>e</a:t>
            </a:r>
            <a:r>
              <a:rPr sz="2000" i="1" spc="75" dirty="0">
                <a:solidFill>
                  <a:srgbClr val="EE3D42"/>
                </a:solidFill>
                <a:latin typeface="Arial"/>
                <a:cs typeface="Arial"/>
              </a:rPr>
              <a:t>t</a:t>
            </a:r>
            <a:r>
              <a:rPr sz="2000" i="1" dirty="0">
                <a:solidFill>
                  <a:srgbClr val="EE3D42"/>
                </a:solidFill>
                <a:latin typeface="Arial"/>
                <a:cs typeface="Arial"/>
              </a:rPr>
              <a:t>:</a:t>
            </a:r>
            <a:r>
              <a:rPr sz="2000" i="1" spc="-40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i="1" spc="175" dirty="0">
                <a:solidFill>
                  <a:srgbClr val="EE3D42"/>
                </a:solidFill>
                <a:latin typeface="Arial"/>
                <a:cs typeface="Arial"/>
              </a:rPr>
              <a:t>7</a:t>
            </a:r>
            <a:r>
              <a:rPr sz="2000" i="1" spc="260" dirty="0">
                <a:solidFill>
                  <a:srgbClr val="EE3D42"/>
                </a:solidFill>
                <a:latin typeface="Arial"/>
                <a:cs typeface="Arial"/>
              </a:rPr>
              <a:t>-</a:t>
            </a:r>
            <a:r>
              <a:rPr sz="2000" i="1" spc="-40" dirty="0">
                <a:solidFill>
                  <a:srgbClr val="EE3D42"/>
                </a:solidFill>
                <a:latin typeface="Arial"/>
                <a:cs typeface="Arial"/>
              </a:rPr>
              <a:t>(</a:t>
            </a:r>
            <a:r>
              <a:rPr sz="2000" i="1" spc="-70" dirty="0">
                <a:solidFill>
                  <a:srgbClr val="EE3D42"/>
                </a:solidFill>
                <a:latin typeface="Arial"/>
                <a:cs typeface="Arial"/>
              </a:rPr>
              <a:t>1</a:t>
            </a:r>
            <a:r>
              <a:rPr sz="2000" i="1" spc="45" dirty="0">
                <a:solidFill>
                  <a:srgbClr val="EE3D42"/>
                </a:solidFill>
                <a:latin typeface="Arial"/>
                <a:cs typeface="Arial"/>
              </a:rPr>
              <a:t>0</a:t>
            </a:r>
            <a:r>
              <a:rPr sz="2000" i="1" dirty="0">
                <a:solidFill>
                  <a:srgbClr val="EE3D42"/>
                </a:solidFill>
                <a:latin typeface="Arial"/>
                <a:cs typeface="Arial"/>
              </a:rPr>
              <a:t>-</a:t>
            </a:r>
            <a:r>
              <a:rPr sz="2000" i="1" spc="-295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i="1" spc="50" dirty="0">
                <a:solidFill>
                  <a:srgbClr val="EE3D42"/>
                </a:solidFill>
                <a:latin typeface="Arial"/>
                <a:cs typeface="Arial"/>
              </a:rPr>
              <a:t>8</a:t>
            </a:r>
            <a:r>
              <a:rPr sz="2000" i="1" spc="-30" dirty="0">
                <a:solidFill>
                  <a:srgbClr val="EE3D42"/>
                </a:solidFill>
                <a:latin typeface="Arial"/>
                <a:cs typeface="Arial"/>
              </a:rPr>
              <a:t>)</a:t>
            </a:r>
            <a:r>
              <a:rPr sz="2000" i="1" spc="85" dirty="0">
                <a:solidFill>
                  <a:srgbClr val="EE3D42"/>
                </a:solidFill>
                <a:latin typeface="Arial"/>
                <a:cs typeface="Arial"/>
              </a:rPr>
              <a:t>=</a:t>
            </a:r>
            <a:r>
              <a:rPr sz="2000" i="1" dirty="0">
                <a:solidFill>
                  <a:srgbClr val="EE3D42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7">
            <a:extLst>
              <a:ext uri="{FF2B5EF4-FFF2-40B4-BE49-F238E27FC236}">
                <a16:creationId xmlns:a16="http://schemas.microsoft.com/office/drawing/2014/main" id="{5A2789D1-96E1-405D-B456-8966D7BA1EB7}"/>
              </a:ext>
            </a:extLst>
          </p:cNvPr>
          <p:cNvSpPr/>
          <p:nvPr/>
        </p:nvSpPr>
        <p:spPr>
          <a:xfrm>
            <a:off x="6793230" y="4147058"/>
            <a:ext cx="457200" cy="413384"/>
          </a:xfrm>
          <a:custGeom>
            <a:avLst/>
            <a:gdLst/>
            <a:ahLst/>
            <a:cxnLst/>
            <a:rect l="l" t="t" r="r" b="b"/>
            <a:pathLst>
              <a:path w="457200" h="413385">
                <a:moveTo>
                  <a:pt x="228600" y="0"/>
                </a:moveTo>
                <a:lnTo>
                  <a:pt x="0" y="206578"/>
                </a:lnTo>
                <a:lnTo>
                  <a:pt x="114300" y="206578"/>
                </a:lnTo>
                <a:lnTo>
                  <a:pt x="114300" y="413003"/>
                </a:lnTo>
                <a:lnTo>
                  <a:pt x="342900" y="413003"/>
                </a:lnTo>
                <a:lnTo>
                  <a:pt x="342900" y="206578"/>
                </a:lnTo>
                <a:lnTo>
                  <a:pt x="457200" y="206578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矩形 4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549003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D709F8-DE3F-4903-BF9D-74869D0B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14362"/>
          </a:xfrm>
        </p:spPr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树的优化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35DEC4-D2B8-4F36-A15A-4AAE4BFD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143000"/>
            <a:ext cx="8229600" cy="32920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前缀压缩</a:t>
            </a:r>
            <a:endParaRPr lang="en-US" altLang="zh-CN" sz="2200" b="1" dirty="0"/>
          </a:p>
          <a:p>
            <a:pPr marL="0" indent="0">
              <a:buNone/>
            </a:pPr>
            <a:r>
              <a:rPr lang="zh-CN" altLang="en-US" sz="2200" dirty="0"/>
              <a:t>          同一叶结点中的已排序键可能具有相同的前缀，无需每次都存储整个键，而是提取公共前缀并仅存储每个键的唯一后缀。</a:t>
            </a:r>
            <a:endParaRPr lang="zh-CN" altLang="en-US" sz="2200" b="1" dirty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去重</a:t>
            </a:r>
            <a:endParaRPr lang="en-US" altLang="zh-CN" sz="22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/>
              <a:t>        非唯一索引可能会在结节点中存储同一键的多个副本的相同的键。叶结点可以存储</a:t>
            </a:r>
            <a:r>
              <a:rPr lang="zh-CN" altLang="en-US" sz="2200" dirty="0">
                <a:solidFill>
                  <a:srgbClr val="FF0000"/>
                </a:solidFill>
              </a:rPr>
              <a:t>键值</a:t>
            </a:r>
            <a:r>
              <a:rPr lang="zh-CN" altLang="en-US" sz="2200" dirty="0"/>
              <a:t>一次，然后使用该键维护记录 </a:t>
            </a:r>
            <a:r>
              <a:rPr lang="en-US" altLang="zh-CN" sz="2200" dirty="0"/>
              <a:t>ID </a:t>
            </a:r>
            <a:r>
              <a:rPr lang="zh-CN" altLang="en-US" sz="2200" dirty="0"/>
              <a:t>列表。</a:t>
            </a:r>
            <a:endParaRPr lang="zh-CN" altLang="en-US" sz="22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D5576-BC62-4EF7-997D-69751537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9631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D709F8-DE3F-4903-BF9D-74869D0B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14362"/>
          </a:xfrm>
        </p:spPr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树的优化（续）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35DEC4-D2B8-4F36-A15A-4AAE4BFD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143000"/>
            <a:ext cx="8229600" cy="32920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后缀截断</a:t>
            </a:r>
            <a:endParaRPr lang="en-US" altLang="zh-CN" sz="2200" b="1" dirty="0"/>
          </a:p>
          <a:p>
            <a:pPr marL="0" indent="0">
              <a:buNone/>
            </a:pPr>
            <a:r>
              <a:rPr lang="zh-CN" altLang="en-US" sz="2200" dirty="0"/>
              <a:t>        内部节点中的键值仅用于</a:t>
            </a:r>
            <a:r>
              <a:rPr lang="en-US" altLang="zh-CN" sz="2200" dirty="0"/>
              <a:t>“</a:t>
            </a:r>
            <a:r>
              <a:rPr lang="zh-CN" altLang="en-US" sz="2200" dirty="0"/>
              <a:t>交通导向</a:t>
            </a:r>
            <a:r>
              <a:rPr lang="en-US" altLang="zh-CN" sz="2200" dirty="0"/>
              <a:t>”</a:t>
            </a:r>
            <a:r>
              <a:rPr lang="zh-CN" altLang="en-US" sz="2200" dirty="0"/>
              <a:t>，不需要存储整个键值。索引存储探测正确路径所需的最小前缀。</a:t>
            </a:r>
            <a:endParaRPr lang="zh-CN" altLang="en-US" sz="2200" b="1" dirty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批量插入</a:t>
            </a:r>
            <a:endParaRPr lang="en-US" altLang="zh-CN" sz="22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/>
              <a:t>        为现有表生成新 </a:t>
            </a:r>
            <a:r>
              <a:rPr lang="en-US" altLang="zh-CN" sz="2200" dirty="0"/>
              <a:t>B+</a:t>
            </a:r>
            <a:r>
              <a:rPr lang="zh-CN" altLang="en-US" sz="2200" dirty="0"/>
              <a:t>树的最快方法是首先对键进行排序，然后自下而上构建索引。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指针混淆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D5576-BC62-4EF7-997D-69751537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314620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B</a:t>
            </a:r>
            <a:r>
              <a:rPr lang="zh-CN" altLang="en-US" sz="4000" dirty="0"/>
              <a:t>树概述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en-US" altLang="zh-CN" sz="2400" dirty="0"/>
              <a:t>B</a:t>
            </a:r>
            <a:r>
              <a:rPr lang="zh-CN" altLang="en-US" sz="2400" dirty="0"/>
              <a:t>树：一种特定的数据结构，具有平衡的多分树结构。</a:t>
            </a:r>
            <a:endParaRPr lang="en-US" altLang="zh-CN" sz="2400" dirty="0"/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endParaRPr kumimoji="1" lang="en-US" altLang="zh-CN" sz="2400" dirty="0"/>
          </a:p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kumimoji="1" lang="zh-CN" altLang="en-US" sz="2400" dirty="0"/>
              <a:t>“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树家族”，可用于泛指一类平衡树的数据结构</a:t>
            </a:r>
            <a:endParaRPr kumimoji="1" lang="en-US" altLang="zh-CN" sz="2400" dirty="0"/>
          </a:p>
          <a:p>
            <a:pPr marL="225029" lvl="1" indent="0">
              <a:buNone/>
            </a:pPr>
            <a:r>
              <a:rPr lang="is-IS" altLang="zh-CN" sz="2400" dirty="0">
                <a:latin typeface="Times New Roman"/>
                <a:cs typeface="Times New Roman"/>
              </a:rPr>
              <a:t>→ </a:t>
            </a:r>
            <a:r>
              <a:rPr lang="is-IS" altLang="zh-CN" sz="2400" spc="-30" dirty="0">
                <a:latin typeface="Times New Roman"/>
                <a:cs typeface="Times New Roman"/>
              </a:rPr>
              <a:t>B-Tree  </a:t>
            </a:r>
            <a:r>
              <a:rPr lang="is-IS" altLang="zh-CN" sz="2400" spc="-360" dirty="0">
                <a:latin typeface="Times New Roman"/>
                <a:cs typeface="Times New Roman"/>
              </a:rPr>
              <a:t> </a:t>
            </a:r>
            <a:r>
              <a:rPr lang="is-IS" altLang="zh-CN" sz="2400" spc="-50" dirty="0">
                <a:latin typeface="Times New Roman"/>
                <a:cs typeface="Times New Roman"/>
              </a:rPr>
              <a:t>(1971)</a:t>
            </a:r>
            <a:endParaRPr lang="is-IS" altLang="zh-CN" sz="2400" dirty="0">
              <a:latin typeface="Times New Roman"/>
              <a:cs typeface="Times New Roman"/>
            </a:endParaRPr>
          </a:p>
          <a:p>
            <a:pPr marL="225029" lvl="1" indent="0">
              <a:buNone/>
            </a:pPr>
            <a:r>
              <a:rPr lang="is-IS" altLang="zh-CN" sz="2400" dirty="0">
                <a:latin typeface="Times New Roman"/>
                <a:cs typeface="Times New Roman"/>
              </a:rPr>
              <a:t>→ </a:t>
            </a:r>
            <a:r>
              <a:rPr lang="is-IS" altLang="zh-CN" sz="2400" spc="-40" dirty="0">
                <a:latin typeface="Times New Roman"/>
                <a:cs typeface="Times New Roman"/>
              </a:rPr>
              <a:t>B+Tree </a:t>
            </a:r>
            <a:r>
              <a:rPr lang="is-IS" altLang="zh-CN" sz="2400" spc="90" dirty="0">
                <a:latin typeface="Times New Roman"/>
                <a:cs typeface="Times New Roman"/>
              </a:rPr>
              <a:t> </a:t>
            </a:r>
            <a:r>
              <a:rPr lang="is-IS" altLang="zh-CN" sz="2400" spc="-50" dirty="0">
                <a:latin typeface="Times New Roman"/>
                <a:cs typeface="Times New Roman"/>
              </a:rPr>
              <a:t>(1973)</a:t>
            </a:r>
            <a:endParaRPr lang="is-IS" altLang="zh-CN" sz="2400" dirty="0">
              <a:latin typeface="Times New Roman"/>
              <a:cs typeface="Times New Roman"/>
            </a:endParaRPr>
          </a:p>
          <a:p>
            <a:pPr marL="225029" lvl="1" indent="0">
              <a:buNone/>
            </a:pPr>
            <a:r>
              <a:rPr lang="is-IS" altLang="zh-CN" sz="2400" dirty="0">
                <a:latin typeface="Times New Roman"/>
                <a:cs typeface="Times New Roman"/>
              </a:rPr>
              <a:t>→ </a:t>
            </a:r>
            <a:r>
              <a:rPr lang="is-IS" altLang="zh-CN" sz="2400" spc="-250" dirty="0">
                <a:latin typeface="Times New Roman"/>
                <a:cs typeface="Times New Roman"/>
              </a:rPr>
              <a:t>B*  </a:t>
            </a:r>
            <a:r>
              <a:rPr lang="is-IS" altLang="zh-CN" sz="2400" spc="-50" dirty="0">
                <a:latin typeface="Times New Roman"/>
                <a:cs typeface="Times New Roman"/>
              </a:rPr>
              <a:t>Tree   (1977)</a:t>
            </a:r>
          </a:p>
          <a:p>
            <a:pPr marL="225029" lvl="1" indent="0">
              <a:buNone/>
              <a:tabLst>
                <a:tab pos="873760" algn="l"/>
              </a:tabLst>
            </a:pPr>
            <a:r>
              <a:rPr lang="is-IS" altLang="zh-CN" sz="2400" dirty="0">
                <a:latin typeface="Times New Roman"/>
                <a:cs typeface="Times New Roman"/>
              </a:rPr>
              <a:t>→</a:t>
            </a:r>
            <a:r>
              <a:rPr lang="is-IS" altLang="zh-CN" sz="2400" spc="195" dirty="0">
                <a:latin typeface="Times New Roman"/>
                <a:cs typeface="Times New Roman"/>
              </a:rPr>
              <a:t> </a:t>
            </a:r>
            <a:r>
              <a:rPr lang="is-IS" altLang="zh-CN" sz="2400" spc="-150" dirty="0">
                <a:latin typeface="Times New Roman"/>
                <a:cs typeface="Times New Roman"/>
              </a:rPr>
              <a:t>B</a:t>
            </a:r>
            <a:r>
              <a:rPr lang="is-IS" altLang="zh-CN" sz="2400" spc="-150" baseline="30000" dirty="0">
                <a:latin typeface="Times New Roman"/>
                <a:cs typeface="Times New Roman"/>
              </a:rPr>
              <a:t>link</a:t>
            </a:r>
            <a:r>
              <a:rPr lang="is-IS" altLang="zh-CN" sz="2400" spc="-150" dirty="0">
                <a:latin typeface="Times New Roman"/>
                <a:cs typeface="Times New Roman"/>
              </a:rPr>
              <a:t> -</a:t>
            </a:r>
            <a:r>
              <a:rPr lang="is-IS" altLang="zh-CN" sz="2400" spc="-10" dirty="0">
                <a:latin typeface="Times New Roman"/>
                <a:cs typeface="Times New Roman"/>
              </a:rPr>
              <a:t>Tree</a:t>
            </a:r>
            <a:r>
              <a:rPr lang="is-IS" altLang="zh-CN" sz="2400" spc="-35" dirty="0">
                <a:latin typeface="Times New Roman"/>
                <a:cs typeface="Times New Roman"/>
              </a:rPr>
              <a:t>   </a:t>
            </a:r>
            <a:r>
              <a:rPr lang="is-IS" altLang="zh-CN" sz="2400" spc="-55" dirty="0">
                <a:latin typeface="Times New Roman"/>
                <a:cs typeface="Times New Roman"/>
              </a:rPr>
              <a:t>(1981)</a:t>
            </a:r>
            <a:endParaRPr lang="is-IS" altLang="zh-CN" sz="2400" dirty="0">
              <a:latin typeface="Times New Roman"/>
              <a:cs typeface="Times New Rom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362912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D709F8-DE3F-4903-BF9D-74869D0B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14362"/>
          </a:xfrm>
        </p:spPr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树的优化（续）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35DEC4-D2B8-4F36-A15A-4AAE4BFD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143000"/>
            <a:ext cx="8229600" cy="32920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指针混淆</a:t>
            </a:r>
            <a:endParaRPr lang="en-US" altLang="zh-CN" sz="2200" b="1" dirty="0"/>
          </a:p>
          <a:p>
            <a:pPr marL="0" indent="0">
              <a:buNone/>
            </a:pPr>
            <a:r>
              <a:rPr lang="zh-CN" altLang="en-US" sz="2200" dirty="0"/>
              <a:t>        一般情况下，结点使用页 </a:t>
            </a:r>
            <a:r>
              <a:rPr lang="en-US" altLang="zh-CN" sz="2200" dirty="0"/>
              <a:t>ID </a:t>
            </a:r>
            <a:r>
              <a:rPr lang="zh-CN" altLang="en-US" sz="2200" dirty="0"/>
              <a:t>引用索引中的其他结点，在遍历期间，</a:t>
            </a:r>
            <a:r>
              <a:rPr lang="en-US" altLang="zh-CN" sz="2200" dirty="0"/>
              <a:t>DBMS </a:t>
            </a:r>
            <a:r>
              <a:rPr lang="zh-CN" altLang="en-US" sz="2200" dirty="0"/>
              <a:t>必须从页表中获取内存位置。如果页面固定在缓冲池中，则可以存储原始指针而不是页面</a:t>
            </a:r>
            <a:r>
              <a:rPr lang="en-US" altLang="zh-CN" sz="2200" dirty="0"/>
              <a:t>ID</a:t>
            </a:r>
            <a:r>
              <a:rPr lang="zh-CN" altLang="en-US" sz="2200" dirty="0"/>
              <a:t>，从而可以避免从页表中查找地址。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D5576-BC62-4EF7-997D-69751537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560374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C7977E6-6852-47BE-8BB6-3F5F643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分区索引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Indexes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内容占位符 1">
            <a:extLst>
              <a:ext uri="{FF2B5EF4-FFF2-40B4-BE49-F238E27FC236}">
                <a16:creationId xmlns:a16="http://schemas.microsoft.com/office/drawing/2014/main" id="{46B9E9DF-A4B9-45A4-B235-893C6E5F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1373"/>
            <a:ext cx="4373336" cy="32920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    在整个表的子集上创建索引，这可能会减小其大小和维护它的开销量。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常见的用例：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按日期范围对索引进行分区。</a:t>
            </a:r>
            <a:endParaRPr lang="en-US" altLang="zh-CN" sz="2400" dirty="0"/>
          </a:p>
          <a:p>
            <a:pPr marL="295275" lvl="1" indent="0">
              <a:buNone/>
            </a:pPr>
            <a:r>
              <a:rPr lang="zh-CN" altLang="en-US" sz="2400" dirty="0"/>
              <a:t>每月、每年创建单独的索引。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8D4160-F19E-4441-9FFF-B8D94153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A4F28F3-3A33-4ABC-8A28-DD3E73172AF1}"/>
              </a:ext>
            </a:extLst>
          </p:cNvPr>
          <p:cNvSpPr txBox="1"/>
          <p:nvPr/>
        </p:nvSpPr>
        <p:spPr>
          <a:xfrm>
            <a:off x="5029961" y="1354074"/>
            <a:ext cx="3657600" cy="916305"/>
          </a:xfrm>
          <a:prstGeom prst="rect">
            <a:avLst/>
          </a:prstGeom>
          <a:solidFill>
            <a:srgbClr val="F1F1F1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ts val="2280"/>
              </a:lnSpc>
              <a:spcBef>
                <a:spcPts val="80"/>
              </a:spcBef>
              <a:tabLst>
                <a:tab pos="1697989" algn="l"/>
              </a:tabLst>
            </a:pPr>
            <a:r>
              <a:rPr sz="2000" b="1" dirty="0">
                <a:solidFill>
                  <a:srgbClr val="181818"/>
                </a:solidFill>
                <a:latin typeface="Arial" panose="020B0604020202020204" pitchFamily="34" charset="0"/>
              </a:rPr>
              <a:t>CREATE INDEX</a:t>
            </a:r>
            <a:r>
              <a:rPr lang="en-US" altLang="zh-CN" sz="2000" b="1" dirty="0">
                <a:solidFill>
                  <a:srgbClr val="181818"/>
                </a:solidFill>
                <a:latin typeface="Arial" panose="020B0604020202020204" pitchFamily="34" charset="0"/>
              </a:rPr>
              <a:t>    </a:t>
            </a:r>
            <a:r>
              <a:rPr sz="2000" dirty="0" err="1">
                <a:solidFill>
                  <a:srgbClr val="181818"/>
                </a:solidFill>
                <a:latin typeface="Arial" panose="020B0604020202020204" pitchFamily="34" charset="0"/>
              </a:rPr>
              <a:t>idx_foo</a:t>
            </a:r>
            <a:endParaRPr sz="2000" dirty="0">
              <a:latin typeface="Arial" panose="020B0604020202020204" pitchFamily="34" charset="0"/>
            </a:endParaRPr>
          </a:p>
          <a:p>
            <a:pPr marL="626745" algn="ctr">
              <a:lnSpc>
                <a:spcPts val="2160"/>
              </a:lnSpc>
              <a:tabLst>
                <a:tab pos="1007744" algn="l"/>
              </a:tabLst>
            </a:pPr>
            <a:r>
              <a:rPr sz="2000" b="1" dirty="0">
                <a:solidFill>
                  <a:srgbClr val="181818"/>
                </a:solidFill>
                <a:latin typeface="Arial" panose="020B0604020202020204" pitchFamily="34" charset="0"/>
              </a:rPr>
              <a:t>ON	</a:t>
            </a:r>
            <a:r>
              <a:rPr sz="2000" dirty="0">
                <a:solidFill>
                  <a:srgbClr val="181818"/>
                </a:solidFill>
                <a:latin typeface="Arial" panose="020B0604020202020204" pitchFamily="34" charset="0"/>
              </a:rPr>
              <a:t>foo (a, b)</a:t>
            </a:r>
            <a:endParaRPr lang="en-US" sz="2000" dirty="0">
              <a:latin typeface="Arial" panose="020B0604020202020204" pitchFamily="34" charset="0"/>
            </a:endParaRPr>
          </a:p>
          <a:p>
            <a:pPr marL="628650" algn="ctr">
              <a:lnSpc>
                <a:spcPts val="2280"/>
              </a:lnSpc>
              <a:tabLst>
                <a:tab pos="1390650" algn="l"/>
              </a:tabLst>
            </a:pPr>
            <a:r>
              <a:rPr lang="en-US" sz="2000" b="1" dirty="0">
                <a:solidFill>
                  <a:srgbClr val="181818"/>
                </a:solidFill>
                <a:latin typeface="Arial" panose="020B0604020202020204" pitchFamily="34" charset="0"/>
              </a:rPr>
              <a:t>WHERE</a:t>
            </a:r>
            <a:r>
              <a:rPr lang="zh-CN" altLang="en-US" sz="2000" b="1" dirty="0">
                <a:solidFill>
                  <a:srgbClr val="181818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181818"/>
                </a:solidFill>
                <a:latin typeface="Arial" panose="020B0604020202020204" pitchFamily="34" charset="0"/>
              </a:rPr>
              <a:t>c = '</a:t>
            </a:r>
            <a:r>
              <a:rPr lang="en-US" sz="2000" dirty="0" err="1">
                <a:solidFill>
                  <a:srgbClr val="181818"/>
                </a:solidFill>
                <a:latin typeface="Arial" panose="020B0604020202020204" pitchFamily="34" charset="0"/>
              </a:rPr>
              <a:t>WuTang</a:t>
            </a:r>
            <a:r>
              <a:rPr lang="en-US" sz="2000" dirty="0">
                <a:solidFill>
                  <a:srgbClr val="181818"/>
                </a:solidFill>
                <a:latin typeface="Arial" panose="020B0604020202020204" pitchFamily="34" charset="0"/>
              </a:rPr>
              <a:t>';</a:t>
            </a:r>
            <a:endParaRPr lang="en-US" sz="2000" dirty="0">
              <a:latin typeface="Arial" panose="020B0604020202020204" pitchFamily="34" charset="0"/>
            </a:endParaRPr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3AA8890B-91FE-4554-A8BE-FD53725158BE}"/>
              </a:ext>
            </a:extLst>
          </p:cNvPr>
          <p:cNvGrpSpPr/>
          <p:nvPr/>
        </p:nvGrpSpPr>
        <p:grpSpPr>
          <a:xfrm>
            <a:off x="5017261" y="2484373"/>
            <a:ext cx="3683000" cy="947419"/>
            <a:chOff x="5169661" y="2484373"/>
            <a:chExt cx="3683000" cy="947419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DB08AA8-19F5-4347-A52D-E2F1921EB252}"/>
                </a:ext>
              </a:extLst>
            </p:cNvPr>
            <p:cNvSpPr/>
            <p:nvPr/>
          </p:nvSpPr>
          <p:spPr>
            <a:xfrm>
              <a:off x="5182361" y="2497073"/>
              <a:ext cx="3657600" cy="922019"/>
            </a:xfrm>
            <a:custGeom>
              <a:avLst/>
              <a:gdLst/>
              <a:ahLst/>
              <a:cxnLst/>
              <a:rect l="l" t="t" r="r" b="b"/>
              <a:pathLst>
                <a:path w="3657600" h="922020">
                  <a:moveTo>
                    <a:pt x="3657599" y="0"/>
                  </a:moveTo>
                  <a:lnTo>
                    <a:pt x="0" y="0"/>
                  </a:lnTo>
                  <a:lnTo>
                    <a:pt x="0" y="922019"/>
                  </a:lnTo>
                  <a:lnTo>
                    <a:pt x="3657599" y="922019"/>
                  </a:lnTo>
                  <a:lnTo>
                    <a:pt x="36575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3B929C13-3A5E-4C0D-9973-BDD80F9D54BA}"/>
                </a:ext>
              </a:extLst>
            </p:cNvPr>
            <p:cNvSpPr/>
            <p:nvPr/>
          </p:nvSpPr>
          <p:spPr>
            <a:xfrm>
              <a:off x="5182361" y="2497073"/>
              <a:ext cx="3657600" cy="922019"/>
            </a:xfrm>
            <a:custGeom>
              <a:avLst/>
              <a:gdLst/>
              <a:ahLst/>
              <a:cxnLst/>
              <a:rect l="l" t="t" r="r" b="b"/>
              <a:pathLst>
                <a:path w="3657600" h="922020">
                  <a:moveTo>
                    <a:pt x="0" y="922019"/>
                  </a:moveTo>
                  <a:lnTo>
                    <a:pt x="3657599" y="922019"/>
                  </a:lnTo>
                  <a:lnTo>
                    <a:pt x="3657599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</a:endParaRPr>
            </a:p>
          </p:txBody>
        </p:sp>
      </p:grpSp>
      <p:sp>
        <p:nvSpPr>
          <p:cNvPr id="10" name="object 9">
            <a:extLst>
              <a:ext uri="{FF2B5EF4-FFF2-40B4-BE49-F238E27FC236}">
                <a16:creationId xmlns:a16="http://schemas.microsoft.com/office/drawing/2014/main" id="{95FA3064-12F9-41B2-95FE-E7CB6026189B}"/>
              </a:ext>
            </a:extLst>
          </p:cNvPr>
          <p:cNvSpPr txBox="1"/>
          <p:nvPr/>
        </p:nvSpPr>
        <p:spPr>
          <a:xfrm>
            <a:off x="5063109" y="2494280"/>
            <a:ext cx="3624452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solidFill>
                  <a:srgbClr val="181818"/>
                </a:solidFill>
                <a:latin typeface="Arial" panose="020B0604020202020204" pitchFamily="34" charset="0"/>
              </a:rPr>
              <a:t>SELECT </a:t>
            </a:r>
            <a:r>
              <a:rPr sz="2000" dirty="0">
                <a:solidFill>
                  <a:srgbClr val="181818"/>
                </a:solidFill>
                <a:latin typeface="Arial" panose="020B0604020202020204" pitchFamily="34" charset="0"/>
              </a:rPr>
              <a:t>b </a:t>
            </a:r>
            <a:r>
              <a:rPr sz="2000" b="1" dirty="0">
                <a:solidFill>
                  <a:srgbClr val="181818"/>
                </a:solidFill>
                <a:latin typeface="Arial" panose="020B0604020202020204" pitchFamily="34" charset="0"/>
              </a:rPr>
              <a:t>FROM</a:t>
            </a:r>
            <a:r>
              <a:rPr lang="en-US" altLang="zh-CN" sz="2000" b="1" dirty="0">
                <a:solidFill>
                  <a:srgbClr val="181818"/>
                </a:solidFill>
                <a:latin typeface="Arial" panose="020B0604020202020204" pitchFamily="34" charset="0"/>
              </a:rPr>
              <a:t> </a:t>
            </a:r>
            <a:r>
              <a:rPr sz="2000" dirty="0">
                <a:solidFill>
                  <a:srgbClr val="181818"/>
                </a:solidFill>
                <a:latin typeface="Arial" panose="020B0604020202020204" pitchFamily="34" charset="0"/>
              </a:rPr>
              <a:t>foo</a:t>
            </a:r>
            <a:endParaRPr sz="2000" dirty="0">
              <a:latin typeface="Arial" panose="020B0604020202020204" pitchFamily="34" charset="0"/>
            </a:endParaRPr>
          </a:p>
          <a:p>
            <a:pPr marL="140335">
              <a:lnSpc>
                <a:spcPts val="2280"/>
              </a:lnSpc>
              <a:tabLst>
                <a:tab pos="902335" algn="l"/>
              </a:tabLst>
            </a:pPr>
            <a:r>
              <a:rPr sz="2000" b="1" dirty="0">
                <a:solidFill>
                  <a:srgbClr val="181818"/>
                </a:solidFill>
                <a:latin typeface="Arial" panose="020B0604020202020204" pitchFamily="34" charset="0"/>
              </a:rPr>
              <a:t>WHERE	</a:t>
            </a:r>
            <a:r>
              <a:rPr sz="2000" dirty="0">
                <a:solidFill>
                  <a:srgbClr val="181818"/>
                </a:solidFill>
                <a:latin typeface="Arial" panose="020B0604020202020204" pitchFamily="34" charset="0"/>
              </a:rPr>
              <a:t>a = 123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FD4668A-7691-438E-9BE6-DBFF833A6458}"/>
              </a:ext>
            </a:extLst>
          </p:cNvPr>
          <p:cNvSpPr txBox="1"/>
          <p:nvPr/>
        </p:nvSpPr>
        <p:spPr>
          <a:xfrm>
            <a:off x="5399659" y="3061665"/>
            <a:ext cx="279869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81818"/>
                </a:solidFill>
                <a:latin typeface="Arial" panose="020B0604020202020204" pitchFamily="34" charset="0"/>
              </a:rPr>
              <a:t>AND </a:t>
            </a:r>
            <a:r>
              <a:rPr sz="2000" dirty="0">
                <a:solidFill>
                  <a:srgbClr val="181818"/>
                </a:solidFill>
                <a:latin typeface="Arial" panose="020B0604020202020204" pitchFamily="34" charset="0"/>
              </a:rPr>
              <a:t>c = 'WuTang';</a:t>
            </a:r>
            <a:endParaRPr sz="2000" dirty="0">
              <a:latin typeface="Arial" panose="020B0604020202020204" pitchFamily="34" charset="0"/>
            </a:endParaRPr>
          </a:p>
        </p:txBody>
      </p:sp>
      <p:grpSp>
        <p:nvGrpSpPr>
          <p:cNvPr id="12" name="object 11">
            <a:extLst>
              <a:ext uri="{FF2B5EF4-FFF2-40B4-BE49-F238E27FC236}">
                <a16:creationId xmlns:a16="http://schemas.microsoft.com/office/drawing/2014/main" id="{758D0FD7-E6E3-4F5F-BBEB-7EDC0130AB44}"/>
              </a:ext>
            </a:extLst>
          </p:cNvPr>
          <p:cNvGrpSpPr/>
          <p:nvPr/>
        </p:nvGrpSpPr>
        <p:grpSpPr>
          <a:xfrm>
            <a:off x="5334760" y="1954529"/>
            <a:ext cx="3479038" cy="1415796"/>
            <a:chOff x="5487161" y="1954529"/>
            <a:chExt cx="3242456" cy="1415796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899EF653-5B07-47D9-88CB-9425A69E8347}"/>
                </a:ext>
              </a:extLst>
            </p:cNvPr>
            <p:cNvSpPr/>
            <p:nvPr/>
          </p:nvSpPr>
          <p:spPr>
            <a:xfrm>
              <a:off x="5930900" y="1954529"/>
              <a:ext cx="2464307" cy="274320"/>
            </a:xfrm>
            <a:custGeom>
              <a:avLst/>
              <a:gdLst/>
              <a:ahLst/>
              <a:cxnLst/>
              <a:rect l="l" t="t" r="r" b="b"/>
              <a:pathLst>
                <a:path w="2338070" h="27431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8" y="0"/>
                  </a:lnTo>
                  <a:lnTo>
                    <a:pt x="2309367" y="0"/>
                  </a:lnTo>
                  <a:lnTo>
                    <a:pt x="2320456" y="2230"/>
                  </a:lnTo>
                  <a:lnTo>
                    <a:pt x="2329497" y="8318"/>
                  </a:lnTo>
                  <a:lnTo>
                    <a:pt x="2335585" y="17359"/>
                  </a:lnTo>
                  <a:lnTo>
                    <a:pt x="2337816" y="28447"/>
                  </a:lnTo>
                  <a:lnTo>
                    <a:pt x="2337816" y="245871"/>
                  </a:lnTo>
                  <a:lnTo>
                    <a:pt x="2335585" y="256960"/>
                  </a:lnTo>
                  <a:lnTo>
                    <a:pt x="2329497" y="266001"/>
                  </a:lnTo>
                  <a:lnTo>
                    <a:pt x="2320456" y="272089"/>
                  </a:lnTo>
                  <a:lnTo>
                    <a:pt x="2309367" y="274319"/>
                  </a:lnTo>
                  <a:lnTo>
                    <a:pt x="28448" y="274319"/>
                  </a:lnTo>
                  <a:lnTo>
                    <a:pt x="17359" y="272089"/>
                  </a:lnTo>
                  <a:lnTo>
                    <a:pt x="8318" y="266001"/>
                  </a:lnTo>
                  <a:lnTo>
                    <a:pt x="2230" y="256960"/>
                  </a:lnTo>
                  <a:lnTo>
                    <a:pt x="0" y="245871"/>
                  </a:lnTo>
                  <a:lnTo>
                    <a:pt x="0" y="28447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A889F65-DF1B-4155-B2D4-34BFE991A525}"/>
                </a:ext>
              </a:extLst>
            </p:cNvPr>
            <p:cNvSpPr/>
            <p:nvPr/>
          </p:nvSpPr>
          <p:spPr>
            <a:xfrm>
              <a:off x="7824976" y="2034539"/>
              <a:ext cx="904641" cy="1217295"/>
            </a:xfrm>
            <a:custGeom>
              <a:avLst/>
              <a:gdLst/>
              <a:ahLst/>
              <a:cxnLst/>
              <a:rect l="l" t="t" r="r" b="b"/>
              <a:pathLst>
                <a:path w="817879" h="1217295">
                  <a:moveTo>
                    <a:pt x="779399" y="1179068"/>
                  </a:moveTo>
                  <a:lnTo>
                    <a:pt x="0" y="1179068"/>
                  </a:lnTo>
                  <a:lnTo>
                    <a:pt x="0" y="1217168"/>
                  </a:lnTo>
                  <a:lnTo>
                    <a:pt x="798449" y="1217168"/>
                  </a:lnTo>
                  <a:lnTo>
                    <a:pt x="805872" y="1215673"/>
                  </a:lnTo>
                  <a:lnTo>
                    <a:pt x="811926" y="1211595"/>
                  </a:lnTo>
                  <a:lnTo>
                    <a:pt x="816004" y="1205541"/>
                  </a:lnTo>
                  <a:lnTo>
                    <a:pt x="817499" y="1198118"/>
                  </a:lnTo>
                  <a:lnTo>
                    <a:pt x="779399" y="1198118"/>
                  </a:lnTo>
                  <a:lnTo>
                    <a:pt x="779399" y="1179068"/>
                  </a:lnTo>
                  <a:close/>
                </a:path>
                <a:path w="817879" h="1217295">
                  <a:moveTo>
                    <a:pt x="779399" y="57150"/>
                  </a:moveTo>
                  <a:lnTo>
                    <a:pt x="779399" y="1198118"/>
                  </a:lnTo>
                  <a:lnTo>
                    <a:pt x="798449" y="1179068"/>
                  </a:lnTo>
                  <a:lnTo>
                    <a:pt x="817499" y="1179068"/>
                  </a:lnTo>
                  <a:lnTo>
                    <a:pt x="817499" y="76200"/>
                  </a:lnTo>
                  <a:lnTo>
                    <a:pt x="798449" y="76200"/>
                  </a:lnTo>
                  <a:lnTo>
                    <a:pt x="779399" y="57150"/>
                  </a:lnTo>
                  <a:close/>
                </a:path>
                <a:path w="817879" h="1217295">
                  <a:moveTo>
                    <a:pt x="817499" y="1179068"/>
                  </a:moveTo>
                  <a:lnTo>
                    <a:pt x="798449" y="1179068"/>
                  </a:lnTo>
                  <a:lnTo>
                    <a:pt x="779399" y="1198118"/>
                  </a:lnTo>
                  <a:lnTo>
                    <a:pt x="817499" y="1198118"/>
                  </a:lnTo>
                  <a:lnTo>
                    <a:pt x="817499" y="1179068"/>
                  </a:lnTo>
                  <a:close/>
                </a:path>
                <a:path w="817879" h="1217295">
                  <a:moveTo>
                    <a:pt x="646049" y="0"/>
                  </a:moveTo>
                  <a:lnTo>
                    <a:pt x="569849" y="57150"/>
                  </a:lnTo>
                  <a:lnTo>
                    <a:pt x="646049" y="114300"/>
                  </a:lnTo>
                  <a:lnTo>
                    <a:pt x="646049" y="76200"/>
                  </a:lnTo>
                  <a:lnTo>
                    <a:pt x="626999" y="76200"/>
                  </a:lnTo>
                  <a:lnTo>
                    <a:pt x="626999" y="38100"/>
                  </a:lnTo>
                  <a:lnTo>
                    <a:pt x="646049" y="38100"/>
                  </a:lnTo>
                  <a:lnTo>
                    <a:pt x="646049" y="0"/>
                  </a:lnTo>
                  <a:close/>
                </a:path>
                <a:path w="817879" h="1217295">
                  <a:moveTo>
                    <a:pt x="646049" y="38100"/>
                  </a:moveTo>
                  <a:lnTo>
                    <a:pt x="626999" y="38100"/>
                  </a:lnTo>
                  <a:lnTo>
                    <a:pt x="626999" y="76200"/>
                  </a:lnTo>
                  <a:lnTo>
                    <a:pt x="646049" y="76200"/>
                  </a:lnTo>
                  <a:lnTo>
                    <a:pt x="646049" y="38100"/>
                  </a:lnTo>
                  <a:close/>
                </a:path>
                <a:path w="817879" h="1217295">
                  <a:moveTo>
                    <a:pt x="798449" y="38100"/>
                  </a:moveTo>
                  <a:lnTo>
                    <a:pt x="646049" y="38100"/>
                  </a:lnTo>
                  <a:lnTo>
                    <a:pt x="646049" y="76200"/>
                  </a:lnTo>
                  <a:lnTo>
                    <a:pt x="779399" y="76200"/>
                  </a:lnTo>
                  <a:lnTo>
                    <a:pt x="779399" y="57150"/>
                  </a:lnTo>
                  <a:lnTo>
                    <a:pt x="817499" y="57150"/>
                  </a:lnTo>
                  <a:lnTo>
                    <a:pt x="816004" y="49726"/>
                  </a:lnTo>
                  <a:lnTo>
                    <a:pt x="811926" y="43672"/>
                  </a:lnTo>
                  <a:lnTo>
                    <a:pt x="805872" y="39594"/>
                  </a:lnTo>
                  <a:lnTo>
                    <a:pt x="798449" y="38100"/>
                  </a:lnTo>
                  <a:close/>
                </a:path>
                <a:path w="817879" h="1217295">
                  <a:moveTo>
                    <a:pt x="817499" y="57150"/>
                  </a:moveTo>
                  <a:lnTo>
                    <a:pt x="779399" y="57150"/>
                  </a:lnTo>
                  <a:lnTo>
                    <a:pt x="798449" y="76200"/>
                  </a:lnTo>
                  <a:lnTo>
                    <a:pt x="817499" y="76200"/>
                  </a:lnTo>
                  <a:lnTo>
                    <a:pt x="817499" y="5715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737D443-FED6-4333-A8EB-0B7CECFA2757}"/>
                </a:ext>
              </a:extLst>
            </p:cNvPr>
            <p:cNvSpPr/>
            <p:nvPr/>
          </p:nvSpPr>
          <p:spPr>
            <a:xfrm>
              <a:off x="5487161" y="3096005"/>
              <a:ext cx="2338070" cy="274320"/>
            </a:xfrm>
            <a:custGeom>
              <a:avLst/>
              <a:gdLst/>
              <a:ahLst/>
              <a:cxnLst/>
              <a:rect l="l" t="t" r="r" b="b"/>
              <a:pathLst>
                <a:path w="2338070" h="274320">
                  <a:moveTo>
                    <a:pt x="0" y="28448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8" y="0"/>
                  </a:lnTo>
                  <a:lnTo>
                    <a:pt x="2309367" y="0"/>
                  </a:lnTo>
                  <a:lnTo>
                    <a:pt x="2320456" y="2230"/>
                  </a:lnTo>
                  <a:lnTo>
                    <a:pt x="2329497" y="8318"/>
                  </a:lnTo>
                  <a:lnTo>
                    <a:pt x="2335585" y="17359"/>
                  </a:lnTo>
                  <a:lnTo>
                    <a:pt x="2337816" y="28448"/>
                  </a:lnTo>
                  <a:lnTo>
                    <a:pt x="2337816" y="245871"/>
                  </a:lnTo>
                  <a:lnTo>
                    <a:pt x="2335585" y="256960"/>
                  </a:lnTo>
                  <a:lnTo>
                    <a:pt x="2329497" y="266001"/>
                  </a:lnTo>
                  <a:lnTo>
                    <a:pt x="2320456" y="272089"/>
                  </a:lnTo>
                  <a:lnTo>
                    <a:pt x="2309367" y="274319"/>
                  </a:lnTo>
                  <a:lnTo>
                    <a:pt x="28448" y="274319"/>
                  </a:lnTo>
                  <a:lnTo>
                    <a:pt x="17359" y="272089"/>
                  </a:lnTo>
                  <a:lnTo>
                    <a:pt x="8318" y="266001"/>
                  </a:lnTo>
                  <a:lnTo>
                    <a:pt x="2230" y="256960"/>
                  </a:lnTo>
                  <a:lnTo>
                    <a:pt x="0" y="245871"/>
                  </a:lnTo>
                  <a:lnTo>
                    <a:pt x="0" y="28448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376864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C7977E6-6852-47BE-8BB6-3F5F643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局部索引失效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8D4160-F19E-4441-9FFF-B8D94153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0A23683-F71C-4BCC-B56C-9F45B8A905BF}"/>
              </a:ext>
            </a:extLst>
          </p:cNvPr>
          <p:cNvSpPr/>
          <p:nvPr/>
        </p:nvSpPr>
        <p:spPr>
          <a:xfrm>
            <a:off x="2076450" y="1580768"/>
            <a:ext cx="3657600" cy="916305"/>
          </a:xfrm>
          <a:custGeom>
            <a:avLst/>
            <a:gdLst/>
            <a:ahLst/>
            <a:cxnLst/>
            <a:rect l="l" t="t" r="r" b="b"/>
            <a:pathLst>
              <a:path w="3657600" h="916305">
                <a:moveTo>
                  <a:pt x="3657599" y="0"/>
                </a:moveTo>
                <a:lnTo>
                  <a:pt x="0" y="0"/>
                </a:lnTo>
                <a:lnTo>
                  <a:pt x="0" y="915924"/>
                </a:lnTo>
                <a:lnTo>
                  <a:pt x="3657599" y="915924"/>
                </a:lnTo>
                <a:lnTo>
                  <a:pt x="36575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F52EF12-8B19-40E9-A0BB-4CE8523139E0}"/>
              </a:ext>
            </a:extLst>
          </p:cNvPr>
          <p:cNvSpPr txBox="1"/>
          <p:nvPr/>
        </p:nvSpPr>
        <p:spPr>
          <a:xfrm>
            <a:off x="2076450" y="1580768"/>
            <a:ext cx="3657600" cy="916305"/>
          </a:xfrm>
          <a:prstGeom prst="rect">
            <a:avLst/>
          </a:prstGeom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ts val="2280"/>
              </a:lnSpc>
              <a:spcBef>
                <a:spcPts val="80"/>
              </a:spcBef>
              <a:tabLst>
                <a:tab pos="1697989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CREATE INDEX</a:t>
            </a:r>
            <a:r>
              <a:rPr lang="en-US" altLang="zh-CN" sz="2000" b="1" spc="-225" dirty="0">
                <a:solidFill>
                  <a:srgbClr val="181818"/>
                </a:solidFill>
                <a:latin typeface="Arial"/>
                <a:cs typeface="Arial"/>
              </a:rPr>
              <a:t>     </a:t>
            </a:r>
            <a:r>
              <a:rPr sz="2000" spc="-5" dirty="0" err="1">
                <a:solidFill>
                  <a:srgbClr val="181818"/>
                </a:solidFill>
                <a:latin typeface="Arial" panose="020B0604020202020204" pitchFamily="34" charset="0"/>
              </a:rPr>
              <a:t>idx_foo</a:t>
            </a:r>
            <a:endParaRPr sz="2000" dirty="0">
              <a:latin typeface="Arial" panose="020B0604020202020204" pitchFamily="34" charset="0"/>
            </a:endParaRPr>
          </a:p>
          <a:p>
            <a:pPr marL="626745" algn="ctr">
              <a:lnSpc>
                <a:spcPts val="2160"/>
              </a:lnSpc>
              <a:tabLst>
                <a:tab pos="1007744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ON	</a:t>
            </a:r>
            <a:r>
              <a:rPr sz="2000" spc="-5" dirty="0">
                <a:solidFill>
                  <a:srgbClr val="181818"/>
                </a:solidFill>
                <a:latin typeface="Arial" panose="020B0604020202020204" pitchFamily="34" charset="0"/>
              </a:rPr>
              <a:t>foo</a:t>
            </a:r>
            <a:r>
              <a:rPr sz="2000" spc="-35" dirty="0">
                <a:solidFill>
                  <a:srgbClr val="181818"/>
                </a:solidFill>
                <a:latin typeface="Arial" panose="020B0604020202020204" pitchFamily="34" charset="0"/>
              </a:rPr>
              <a:t> </a:t>
            </a:r>
            <a:r>
              <a:rPr sz="2000" dirty="0">
                <a:solidFill>
                  <a:srgbClr val="181818"/>
                </a:solidFill>
                <a:latin typeface="Arial" panose="020B0604020202020204" pitchFamily="34" charset="0"/>
              </a:rPr>
              <a:t>(a,</a:t>
            </a:r>
            <a:r>
              <a:rPr sz="2000" spc="-40" dirty="0">
                <a:solidFill>
                  <a:srgbClr val="181818"/>
                </a:solidFill>
                <a:latin typeface="Arial" panose="020B0604020202020204" pitchFamily="34" charset="0"/>
              </a:rPr>
              <a:t> </a:t>
            </a:r>
            <a:r>
              <a:rPr sz="2000" dirty="0">
                <a:solidFill>
                  <a:srgbClr val="181818"/>
                </a:solidFill>
                <a:latin typeface="Arial" panose="020B0604020202020204" pitchFamily="34" charset="0"/>
              </a:rPr>
              <a:t>b)</a:t>
            </a:r>
            <a:endParaRPr sz="2000" dirty="0">
              <a:latin typeface="Arial" panose="020B0604020202020204" pitchFamily="34" charset="0"/>
            </a:endParaRPr>
          </a:p>
          <a:p>
            <a:pPr marL="628650" algn="ctr">
              <a:lnSpc>
                <a:spcPts val="2280"/>
              </a:lnSpc>
              <a:tabLst>
                <a:tab pos="1390650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WHERE	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c</a:t>
            </a:r>
            <a:r>
              <a:rPr sz="2000" spc="-3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2000" spc="-2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'WuTang';</a:t>
            </a:r>
            <a:endParaRPr sz="2000" dirty="0">
              <a:latin typeface="SimSun"/>
              <a:cs typeface="SimSun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AE81263C-62C2-4F44-86C9-D89ED8F35A41}"/>
              </a:ext>
            </a:extLst>
          </p:cNvPr>
          <p:cNvGrpSpPr/>
          <p:nvPr/>
        </p:nvGrpSpPr>
        <p:grpSpPr>
          <a:xfrm>
            <a:off x="2063750" y="2711067"/>
            <a:ext cx="3683000" cy="947419"/>
            <a:chOff x="5169661" y="2484373"/>
            <a:chExt cx="3683000" cy="947419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7911C06D-13DF-40EB-9778-DBB4BECD3273}"/>
                </a:ext>
              </a:extLst>
            </p:cNvPr>
            <p:cNvSpPr/>
            <p:nvPr/>
          </p:nvSpPr>
          <p:spPr>
            <a:xfrm>
              <a:off x="5182361" y="2497073"/>
              <a:ext cx="3657600" cy="922019"/>
            </a:xfrm>
            <a:custGeom>
              <a:avLst/>
              <a:gdLst/>
              <a:ahLst/>
              <a:cxnLst/>
              <a:rect l="l" t="t" r="r" b="b"/>
              <a:pathLst>
                <a:path w="3657600" h="922020">
                  <a:moveTo>
                    <a:pt x="3657599" y="0"/>
                  </a:moveTo>
                  <a:lnTo>
                    <a:pt x="0" y="0"/>
                  </a:lnTo>
                  <a:lnTo>
                    <a:pt x="0" y="922019"/>
                  </a:lnTo>
                  <a:lnTo>
                    <a:pt x="3657599" y="922019"/>
                  </a:lnTo>
                  <a:lnTo>
                    <a:pt x="36575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A2024ED3-D18C-4B54-AF37-2398CB9C801F}"/>
                </a:ext>
              </a:extLst>
            </p:cNvPr>
            <p:cNvSpPr/>
            <p:nvPr/>
          </p:nvSpPr>
          <p:spPr>
            <a:xfrm>
              <a:off x="5182361" y="2497073"/>
              <a:ext cx="3657600" cy="922019"/>
            </a:xfrm>
            <a:custGeom>
              <a:avLst/>
              <a:gdLst/>
              <a:ahLst/>
              <a:cxnLst/>
              <a:rect l="l" t="t" r="r" b="b"/>
              <a:pathLst>
                <a:path w="3657600" h="922020">
                  <a:moveTo>
                    <a:pt x="0" y="922019"/>
                  </a:moveTo>
                  <a:lnTo>
                    <a:pt x="3657599" y="922019"/>
                  </a:lnTo>
                  <a:lnTo>
                    <a:pt x="3657599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2BDE6E7A-A56F-4270-B24B-5474FE52EBB0}"/>
              </a:ext>
            </a:extLst>
          </p:cNvPr>
          <p:cNvSpPr txBox="1"/>
          <p:nvPr/>
        </p:nvSpPr>
        <p:spPr>
          <a:xfrm>
            <a:off x="2109598" y="2720974"/>
            <a:ext cx="3624452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SELECT</a:t>
            </a:r>
            <a:r>
              <a:rPr sz="2000" b="1" spc="409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b</a:t>
            </a:r>
            <a:r>
              <a:rPr sz="20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foo</a:t>
            </a:r>
            <a:endParaRPr sz="2000" dirty="0">
              <a:latin typeface="SimSun"/>
              <a:cs typeface="SimSun"/>
            </a:endParaRPr>
          </a:p>
          <a:p>
            <a:pPr marL="140335">
              <a:lnSpc>
                <a:spcPts val="2160"/>
              </a:lnSpc>
              <a:tabLst>
                <a:tab pos="902335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WHERE	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a</a:t>
            </a:r>
            <a:r>
              <a:rPr sz="2000" spc="-4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2000" spc="-3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123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4E953AF-9B76-4442-9AF0-F7A1A84BC925}"/>
              </a:ext>
            </a:extLst>
          </p:cNvPr>
          <p:cNvSpPr/>
          <p:nvPr/>
        </p:nvSpPr>
        <p:spPr>
          <a:xfrm>
            <a:off x="2767839" y="2181223"/>
            <a:ext cx="2749550" cy="274320"/>
          </a:xfrm>
          <a:custGeom>
            <a:avLst/>
            <a:gdLst/>
            <a:ahLst/>
            <a:cxnLst/>
            <a:rect l="l" t="t" r="r" b="b"/>
            <a:pathLst>
              <a:path w="2338070" h="274319">
                <a:moveTo>
                  <a:pt x="0" y="28447"/>
                </a:moveTo>
                <a:lnTo>
                  <a:pt x="2230" y="17359"/>
                </a:lnTo>
                <a:lnTo>
                  <a:pt x="8318" y="8318"/>
                </a:lnTo>
                <a:lnTo>
                  <a:pt x="17359" y="2230"/>
                </a:lnTo>
                <a:lnTo>
                  <a:pt x="28448" y="0"/>
                </a:lnTo>
                <a:lnTo>
                  <a:pt x="2309367" y="0"/>
                </a:lnTo>
                <a:lnTo>
                  <a:pt x="2320456" y="2230"/>
                </a:lnTo>
                <a:lnTo>
                  <a:pt x="2329497" y="8318"/>
                </a:lnTo>
                <a:lnTo>
                  <a:pt x="2335585" y="17359"/>
                </a:lnTo>
                <a:lnTo>
                  <a:pt x="2337816" y="28447"/>
                </a:lnTo>
                <a:lnTo>
                  <a:pt x="2337816" y="245871"/>
                </a:lnTo>
                <a:lnTo>
                  <a:pt x="2335585" y="256960"/>
                </a:lnTo>
                <a:lnTo>
                  <a:pt x="2329497" y="266001"/>
                </a:lnTo>
                <a:lnTo>
                  <a:pt x="2320456" y="272089"/>
                </a:lnTo>
                <a:lnTo>
                  <a:pt x="2309367" y="274319"/>
                </a:lnTo>
                <a:lnTo>
                  <a:pt x="28448" y="274319"/>
                </a:lnTo>
                <a:lnTo>
                  <a:pt x="17359" y="272089"/>
                </a:lnTo>
                <a:lnTo>
                  <a:pt x="8318" y="266001"/>
                </a:lnTo>
                <a:lnTo>
                  <a:pt x="2230" y="256960"/>
                </a:lnTo>
                <a:lnTo>
                  <a:pt x="0" y="245871"/>
                </a:lnTo>
                <a:lnTo>
                  <a:pt x="0" y="28447"/>
                </a:lnTo>
                <a:close/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0647A476-FB4C-4083-85E5-F3E620ECF9AE}"/>
              </a:ext>
            </a:extLst>
          </p:cNvPr>
          <p:cNvSpPr/>
          <p:nvPr/>
        </p:nvSpPr>
        <p:spPr>
          <a:xfrm>
            <a:off x="3663151" y="3052678"/>
            <a:ext cx="1371674" cy="274320"/>
          </a:xfrm>
          <a:custGeom>
            <a:avLst/>
            <a:gdLst/>
            <a:ahLst/>
            <a:cxnLst/>
            <a:rect l="l" t="t" r="r" b="b"/>
            <a:pathLst>
              <a:path w="1049020" h="274319">
                <a:moveTo>
                  <a:pt x="0" y="28448"/>
                </a:moveTo>
                <a:lnTo>
                  <a:pt x="2230" y="17359"/>
                </a:lnTo>
                <a:lnTo>
                  <a:pt x="8318" y="8318"/>
                </a:lnTo>
                <a:lnTo>
                  <a:pt x="17359" y="2230"/>
                </a:lnTo>
                <a:lnTo>
                  <a:pt x="28448" y="0"/>
                </a:lnTo>
                <a:lnTo>
                  <a:pt x="1020064" y="0"/>
                </a:lnTo>
                <a:lnTo>
                  <a:pt x="1031152" y="2230"/>
                </a:lnTo>
                <a:lnTo>
                  <a:pt x="1040193" y="8318"/>
                </a:lnTo>
                <a:lnTo>
                  <a:pt x="1046281" y="17359"/>
                </a:lnTo>
                <a:lnTo>
                  <a:pt x="1048511" y="28448"/>
                </a:lnTo>
                <a:lnTo>
                  <a:pt x="1048511" y="245872"/>
                </a:lnTo>
                <a:lnTo>
                  <a:pt x="1046281" y="256960"/>
                </a:lnTo>
                <a:lnTo>
                  <a:pt x="1040193" y="266001"/>
                </a:lnTo>
                <a:lnTo>
                  <a:pt x="1031152" y="272089"/>
                </a:lnTo>
                <a:lnTo>
                  <a:pt x="1020064" y="274319"/>
                </a:lnTo>
                <a:lnTo>
                  <a:pt x="28448" y="274319"/>
                </a:lnTo>
                <a:lnTo>
                  <a:pt x="17359" y="272089"/>
                </a:lnTo>
                <a:lnTo>
                  <a:pt x="8318" y="266001"/>
                </a:lnTo>
                <a:lnTo>
                  <a:pt x="2230" y="256960"/>
                </a:lnTo>
                <a:lnTo>
                  <a:pt x="0" y="245872"/>
                </a:lnTo>
                <a:lnTo>
                  <a:pt x="0" y="28448"/>
                </a:lnTo>
                <a:close/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矩形 12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964850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00DDF0-C133-42FD-895F-C558E1BE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覆盖索引</a:t>
            </a:r>
            <a:r>
              <a:rPr lang="en-US" altLang="zh-CN" dirty="0"/>
              <a:t>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Covering Indexes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24979C-E41A-46B2-BB6B-4D75C40A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1373"/>
            <a:ext cx="3980329" cy="32920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     如果处理查询所需的所有字段在索引中都可用，则 </a:t>
            </a:r>
            <a:r>
              <a:rPr lang="en-US" altLang="zh-CN" sz="2400" dirty="0"/>
              <a:t>DBMS </a:t>
            </a:r>
            <a:r>
              <a:rPr lang="zh-CN" altLang="en-US" sz="2400" dirty="0"/>
              <a:t>不需要检索元组。</a:t>
            </a:r>
          </a:p>
          <a:p>
            <a:pPr marL="0" indent="0">
              <a:buNone/>
            </a:pPr>
            <a:r>
              <a:rPr lang="zh-CN" altLang="en-US" sz="2400" dirty="0"/>
              <a:t>        这也被称为仅索引扫描</a:t>
            </a:r>
            <a:r>
              <a:rPr lang="en-US" altLang="zh-CN" sz="2400" dirty="0"/>
              <a:t>(index-only scans)</a:t>
            </a:r>
            <a:r>
              <a:rPr lang="zh-CN" altLang="en-US" sz="2400" dirty="0"/>
              <a:t>，可以减少对 </a:t>
            </a:r>
            <a:r>
              <a:rPr lang="en-US" altLang="zh-CN" sz="2400" dirty="0"/>
              <a:t>DBMS </a:t>
            </a:r>
            <a:r>
              <a:rPr lang="zh-CN" altLang="en-US" sz="2400" dirty="0"/>
              <a:t>缓冲池资源的竞争。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14323-10F3-44D6-A8D8-5BF57ABF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43</a:t>
            </a:fld>
            <a:endParaRPr lang="zh-CN" alt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00F1DCD-49C4-4F6C-A266-4339FCEAF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18339"/>
              </p:ext>
            </p:extLst>
          </p:nvPr>
        </p:nvGraphicFramePr>
        <p:xfrm>
          <a:off x="4591811" y="2448843"/>
          <a:ext cx="3655695" cy="64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232">
                <a:tc>
                  <a:txBody>
                    <a:bodyPr/>
                    <a:lstStyle/>
                    <a:p>
                      <a:pPr marR="55880" algn="r">
                        <a:lnSpc>
                          <a:spcPts val="2310"/>
                        </a:lnSpc>
                        <a:spcBef>
                          <a:spcPts val="85"/>
                        </a:spcBef>
                      </a:pPr>
                      <a:r>
                        <a:rPr sz="1600" b="1" spc="0" baseline="0" dirty="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SELECT</a:t>
                      </a:r>
                      <a:endParaRPr sz="1600" spc="0" baseline="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636363"/>
                      </a:solidFill>
                      <a:prstDash val="solid"/>
                    </a:lnL>
                    <a:lnT w="28575">
                      <a:solidFill>
                        <a:srgbClr val="636363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spcBef>
                          <a:spcPts val="85"/>
                        </a:spcBef>
                      </a:pPr>
                      <a:r>
                        <a:rPr sz="1600" spc="0" baseline="0" dirty="0">
                          <a:solidFill>
                            <a:srgbClr val="1818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sz="1600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795" marB="0">
                    <a:lnT w="28575">
                      <a:solidFill>
                        <a:srgbClr val="636363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310"/>
                        </a:lnSpc>
                        <a:spcBef>
                          <a:spcPts val="85"/>
                        </a:spcBef>
                        <a:tabLst>
                          <a:tab pos="698500" algn="l"/>
                        </a:tabLst>
                      </a:pPr>
                      <a:r>
                        <a:rPr sz="1600" b="1" spc="0" baseline="0" dirty="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FROM	</a:t>
                      </a:r>
                      <a:r>
                        <a:rPr sz="1600" spc="0" baseline="0" dirty="0">
                          <a:solidFill>
                            <a:srgbClr val="1818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</a:t>
                      </a:r>
                      <a:endParaRPr sz="1600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795" marB="0"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43">
                <a:tc>
                  <a:txBody>
                    <a:bodyPr/>
                    <a:lstStyle/>
                    <a:p>
                      <a:pPr marR="55880" algn="r">
                        <a:lnSpc>
                          <a:spcPts val="2150"/>
                        </a:lnSpc>
                      </a:pPr>
                      <a:r>
                        <a:rPr sz="1600" b="1" spc="0" baseline="0" dirty="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WHERE</a:t>
                      </a:r>
                      <a:endParaRPr sz="16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</a:pPr>
                      <a:r>
                        <a:rPr sz="1600" spc="0" baseline="0" dirty="0">
                          <a:solidFill>
                            <a:srgbClr val="1818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1600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150"/>
                        </a:lnSpc>
                      </a:pPr>
                      <a:r>
                        <a:rPr sz="1600" spc="0" baseline="0" dirty="0">
                          <a:solidFill>
                            <a:srgbClr val="1818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123;</a:t>
                      </a:r>
                      <a:endParaRPr sz="1600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636363"/>
                      </a:solidFill>
                      <a:prstDash val="solid"/>
                    </a:lnR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FC9D7D4-D695-40AB-85D2-D6C1D7533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28978"/>
              </p:ext>
            </p:extLst>
          </p:nvPr>
        </p:nvGraphicFramePr>
        <p:xfrm>
          <a:off x="4591811" y="1555779"/>
          <a:ext cx="3655695" cy="64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87">
                <a:tc>
                  <a:txBody>
                    <a:bodyPr/>
                    <a:lstStyle/>
                    <a:p>
                      <a:pPr marL="45720">
                        <a:lnSpc>
                          <a:spcPts val="2310"/>
                        </a:lnSpc>
                        <a:spcBef>
                          <a:spcPts val="80"/>
                        </a:spcBef>
                      </a:pPr>
                      <a:r>
                        <a:rPr sz="1600" b="1" spc="0" baseline="0" dirty="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CREATE</a:t>
                      </a:r>
                      <a:endParaRPr sz="16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636363"/>
                      </a:solidFill>
                      <a:prstDash val="solid"/>
                    </a:lnL>
                    <a:lnT w="28575">
                      <a:solidFill>
                        <a:srgbClr val="636363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310"/>
                        </a:lnSpc>
                        <a:spcBef>
                          <a:spcPts val="80"/>
                        </a:spcBef>
                      </a:pPr>
                      <a:r>
                        <a:rPr sz="1600" b="1" spc="0" baseline="0" dirty="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6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T w="28575">
                      <a:solidFill>
                        <a:srgbClr val="636363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10"/>
                        </a:lnSpc>
                        <a:spcBef>
                          <a:spcPts val="80"/>
                        </a:spcBef>
                      </a:pPr>
                      <a:r>
                        <a:rPr sz="2000" spc="0" baseline="0" dirty="0">
                          <a:solidFill>
                            <a:srgbClr val="1818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idx_foo</a:t>
                      </a:r>
                      <a:endParaRPr sz="2000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160" marB="0">
                    <a:lnT w="28575">
                      <a:solidFill>
                        <a:srgbClr val="636363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ts val="2150"/>
                        </a:lnSpc>
                      </a:pPr>
                      <a:r>
                        <a:rPr sz="1600" b="1" spc="0" baseline="0" dirty="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6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50"/>
                        </a:lnSpc>
                      </a:pPr>
                      <a:r>
                        <a:rPr sz="2000" spc="0" baseline="0" dirty="0">
                          <a:solidFill>
                            <a:srgbClr val="1818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 (a,</a:t>
                      </a:r>
                      <a:endParaRPr sz="2000" spc="0" baseline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150"/>
                        </a:lnSpc>
                      </a:pPr>
                      <a:r>
                        <a:rPr sz="2000" spc="0" baseline="0" dirty="0">
                          <a:solidFill>
                            <a:srgbClr val="18181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b);</a:t>
                      </a:r>
                      <a:endParaRPr sz="2000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636363"/>
                      </a:solidFill>
                      <a:prstDash val="solid"/>
                    </a:lnR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13">
            <a:extLst>
              <a:ext uri="{FF2B5EF4-FFF2-40B4-BE49-F238E27FC236}">
                <a16:creationId xmlns:a16="http://schemas.microsoft.com/office/drawing/2014/main" id="{1D88D329-5B7F-4272-8175-828763171865}"/>
              </a:ext>
            </a:extLst>
          </p:cNvPr>
          <p:cNvGrpSpPr/>
          <p:nvPr/>
        </p:nvGrpSpPr>
        <p:grpSpPr>
          <a:xfrm>
            <a:off x="5432488" y="2033553"/>
            <a:ext cx="1870710" cy="1038225"/>
            <a:chOff x="6023038" y="1831848"/>
            <a:chExt cx="1870710" cy="1038225"/>
          </a:xfrm>
        </p:grpSpPr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3F32F90D-509C-47D9-B8DF-E688569A61FA}"/>
                </a:ext>
              </a:extLst>
            </p:cNvPr>
            <p:cNvSpPr/>
            <p:nvPr/>
          </p:nvSpPr>
          <p:spPr>
            <a:xfrm>
              <a:off x="6037326" y="2286762"/>
              <a:ext cx="273050" cy="274320"/>
            </a:xfrm>
            <a:custGeom>
              <a:avLst/>
              <a:gdLst/>
              <a:ahLst/>
              <a:cxnLst/>
              <a:rect l="l" t="t" r="r" b="b"/>
              <a:pathLst>
                <a:path w="273050" h="274319">
                  <a:moveTo>
                    <a:pt x="0" y="45465"/>
                  </a:moveTo>
                  <a:lnTo>
                    <a:pt x="3567" y="27753"/>
                  </a:lnTo>
                  <a:lnTo>
                    <a:pt x="13303" y="13303"/>
                  </a:lnTo>
                  <a:lnTo>
                    <a:pt x="27753" y="3567"/>
                  </a:lnTo>
                  <a:lnTo>
                    <a:pt x="45465" y="0"/>
                  </a:lnTo>
                  <a:lnTo>
                    <a:pt x="227329" y="0"/>
                  </a:lnTo>
                  <a:lnTo>
                    <a:pt x="245042" y="3567"/>
                  </a:lnTo>
                  <a:lnTo>
                    <a:pt x="259492" y="13303"/>
                  </a:lnTo>
                  <a:lnTo>
                    <a:pt x="269228" y="27753"/>
                  </a:lnTo>
                  <a:lnTo>
                    <a:pt x="272796" y="45465"/>
                  </a:lnTo>
                  <a:lnTo>
                    <a:pt x="272796" y="228854"/>
                  </a:lnTo>
                  <a:lnTo>
                    <a:pt x="269228" y="246566"/>
                  </a:lnTo>
                  <a:lnTo>
                    <a:pt x="259492" y="261016"/>
                  </a:lnTo>
                  <a:lnTo>
                    <a:pt x="245042" y="270752"/>
                  </a:lnTo>
                  <a:lnTo>
                    <a:pt x="227329" y="274319"/>
                  </a:lnTo>
                  <a:lnTo>
                    <a:pt x="45465" y="274319"/>
                  </a:lnTo>
                  <a:lnTo>
                    <a:pt x="27753" y="270752"/>
                  </a:lnTo>
                  <a:lnTo>
                    <a:pt x="13303" y="261016"/>
                  </a:lnTo>
                  <a:lnTo>
                    <a:pt x="3567" y="246566"/>
                  </a:lnTo>
                  <a:lnTo>
                    <a:pt x="0" y="228854"/>
                  </a:lnTo>
                  <a:lnTo>
                    <a:pt x="0" y="45465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9259FBBE-E967-4F64-B993-33076793E1CE}"/>
                </a:ext>
              </a:extLst>
            </p:cNvPr>
            <p:cNvSpPr/>
            <p:nvPr/>
          </p:nvSpPr>
          <p:spPr>
            <a:xfrm>
              <a:off x="6303772" y="1831847"/>
              <a:ext cx="1590040" cy="902969"/>
            </a:xfrm>
            <a:custGeom>
              <a:avLst/>
              <a:gdLst/>
              <a:ahLst/>
              <a:cxnLst/>
              <a:rect l="l" t="t" r="r" b="b"/>
              <a:pathLst>
                <a:path w="1590040" h="902969">
                  <a:moveTo>
                    <a:pt x="1589659" y="28194"/>
                  </a:moveTo>
                  <a:lnTo>
                    <a:pt x="1498727" y="0"/>
                  </a:lnTo>
                  <a:lnTo>
                    <a:pt x="1511503" y="35864"/>
                  </a:lnTo>
                  <a:lnTo>
                    <a:pt x="941222" y="239115"/>
                  </a:lnTo>
                  <a:lnTo>
                    <a:pt x="1148918" y="88404"/>
                  </a:lnTo>
                  <a:lnTo>
                    <a:pt x="1171321" y="119253"/>
                  </a:lnTo>
                  <a:lnTo>
                    <a:pt x="1193787" y="46355"/>
                  </a:lnTo>
                  <a:lnTo>
                    <a:pt x="1199388" y="28194"/>
                  </a:lnTo>
                  <a:lnTo>
                    <a:pt x="1104138" y="26670"/>
                  </a:lnTo>
                  <a:lnTo>
                    <a:pt x="1126540" y="57556"/>
                  </a:lnTo>
                  <a:lnTo>
                    <a:pt x="813701" y="284556"/>
                  </a:lnTo>
                  <a:lnTo>
                    <a:pt x="0" y="574548"/>
                  </a:lnTo>
                  <a:lnTo>
                    <a:pt x="12700" y="610362"/>
                  </a:lnTo>
                  <a:lnTo>
                    <a:pt x="704380" y="363880"/>
                  </a:lnTo>
                  <a:lnTo>
                    <a:pt x="4318" y="871855"/>
                  </a:lnTo>
                  <a:lnTo>
                    <a:pt x="26670" y="902716"/>
                  </a:lnTo>
                  <a:lnTo>
                    <a:pt x="831888" y="318439"/>
                  </a:lnTo>
                  <a:lnTo>
                    <a:pt x="1524279" y="71704"/>
                  </a:lnTo>
                  <a:lnTo>
                    <a:pt x="1537081" y="107569"/>
                  </a:lnTo>
                  <a:lnTo>
                    <a:pt x="1588808" y="29464"/>
                  </a:lnTo>
                  <a:lnTo>
                    <a:pt x="1589659" y="28194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6F007F79-30D9-4B3E-8275-38202F44E306}"/>
                </a:ext>
              </a:extLst>
            </p:cNvPr>
            <p:cNvSpPr/>
            <p:nvPr/>
          </p:nvSpPr>
          <p:spPr>
            <a:xfrm>
              <a:off x="6044946" y="2580894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28448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8" y="0"/>
                  </a:lnTo>
                  <a:lnTo>
                    <a:pt x="245871" y="0"/>
                  </a:lnTo>
                  <a:lnTo>
                    <a:pt x="256960" y="2230"/>
                  </a:lnTo>
                  <a:lnTo>
                    <a:pt x="266001" y="8318"/>
                  </a:lnTo>
                  <a:lnTo>
                    <a:pt x="272089" y="17359"/>
                  </a:lnTo>
                  <a:lnTo>
                    <a:pt x="274319" y="28448"/>
                  </a:lnTo>
                  <a:lnTo>
                    <a:pt x="274319" y="245872"/>
                  </a:lnTo>
                  <a:lnTo>
                    <a:pt x="272089" y="256960"/>
                  </a:lnTo>
                  <a:lnTo>
                    <a:pt x="266001" y="266001"/>
                  </a:lnTo>
                  <a:lnTo>
                    <a:pt x="256960" y="272089"/>
                  </a:lnTo>
                  <a:lnTo>
                    <a:pt x="245871" y="274319"/>
                  </a:lnTo>
                  <a:lnTo>
                    <a:pt x="28448" y="274319"/>
                  </a:lnTo>
                  <a:lnTo>
                    <a:pt x="17359" y="272089"/>
                  </a:lnTo>
                  <a:lnTo>
                    <a:pt x="8318" y="266001"/>
                  </a:lnTo>
                  <a:lnTo>
                    <a:pt x="2230" y="256960"/>
                  </a:lnTo>
                  <a:lnTo>
                    <a:pt x="0" y="245872"/>
                  </a:lnTo>
                  <a:lnTo>
                    <a:pt x="0" y="28448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矩形 13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863750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41290-E64A-4195-BAF6-F16797DD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索引包含列</a:t>
            </a:r>
            <a:r>
              <a:rPr lang="en-US" altLang="zh-CN" dirty="0"/>
              <a:t>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Index Include Columns)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6F7471-CF8A-4B56-A643-A0EDA313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1373"/>
            <a:ext cx="2889249" cy="32920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     在索引中嵌入其他列以支持仅索引（</a:t>
            </a:r>
            <a:r>
              <a:rPr lang="en-US" altLang="zh-CN" sz="2400" dirty="0"/>
              <a:t>index-only</a:t>
            </a:r>
            <a:r>
              <a:rPr lang="zh-CN" altLang="en-US" sz="2400" dirty="0"/>
              <a:t>）查询。</a:t>
            </a:r>
          </a:p>
          <a:p>
            <a:pPr marL="0" indent="0">
              <a:buNone/>
            </a:pPr>
            <a:r>
              <a:rPr lang="zh-CN" altLang="en-US" sz="2400" dirty="0"/>
              <a:t>这些额外的列仅存储在叶结点中，并不是搜索键的一部分。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699FB-DF03-4100-8B9B-BF131A52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7708F628-951E-4B42-847C-848664202C4C}"/>
              </a:ext>
            </a:extLst>
          </p:cNvPr>
          <p:cNvSpPr txBox="1"/>
          <p:nvPr/>
        </p:nvSpPr>
        <p:spPr>
          <a:xfrm>
            <a:off x="4771390" y="2729533"/>
            <a:ext cx="3657600" cy="883575"/>
          </a:xfrm>
          <a:prstGeom prst="rect">
            <a:avLst/>
          </a:prstGeom>
          <a:solidFill>
            <a:srgbClr val="F1F1F1"/>
          </a:solidFill>
          <a:ln w="25400">
            <a:solidFill>
              <a:srgbClr val="636363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ts val="2280"/>
              </a:lnSpc>
              <a:spcBef>
                <a:spcPts val="90"/>
              </a:spcBef>
              <a:tabLst>
                <a:tab pos="1823720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SELECT 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 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b 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lang="en-US" altLang="zh-CN" sz="2000" b="1" spc="-475" dirty="0">
                <a:solidFill>
                  <a:srgbClr val="181818"/>
                </a:solidFill>
                <a:latin typeface="Arial"/>
                <a:cs typeface="Arial"/>
              </a:rPr>
              <a:t>                 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foo</a:t>
            </a:r>
            <a:endParaRPr sz="2000" dirty="0">
              <a:latin typeface="SimSun"/>
              <a:cs typeface="SimSun"/>
            </a:endParaRPr>
          </a:p>
          <a:p>
            <a:pPr marL="172720">
              <a:lnSpc>
                <a:spcPts val="2160"/>
              </a:lnSpc>
              <a:tabLst>
                <a:tab pos="934719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WHERE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 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a</a:t>
            </a:r>
            <a:r>
              <a:rPr sz="2000" spc="-4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2000" spc="-3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123</a:t>
            </a:r>
            <a:endParaRPr sz="2000" dirty="0">
              <a:latin typeface="SimSun"/>
              <a:cs typeface="SimSun"/>
            </a:endParaRPr>
          </a:p>
          <a:p>
            <a:pPr marL="426084">
              <a:lnSpc>
                <a:spcPts val="2280"/>
              </a:lnSpc>
              <a:tabLst>
                <a:tab pos="934719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   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c</a:t>
            </a:r>
            <a:r>
              <a:rPr sz="2000" spc="-4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2000" spc="-3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'WuTang';</a:t>
            </a:r>
            <a:endParaRPr sz="2000" dirty="0">
              <a:latin typeface="SimSun"/>
              <a:cs typeface="SimSun"/>
            </a:endParaRPr>
          </a:p>
        </p:txBody>
      </p:sp>
      <p:grpSp>
        <p:nvGrpSpPr>
          <p:cNvPr id="14" name="object 6">
            <a:extLst>
              <a:ext uri="{FF2B5EF4-FFF2-40B4-BE49-F238E27FC236}">
                <a16:creationId xmlns:a16="http://schemas.microsoft.com/office/drawing/2014/main" id="{1BC24F6D-A606-422A-9496-C66D67B3431F}"/>
              </a:ext>
            </a:extLst>
          </p:cNvPr>
          <p:cNvGrpSpPr/>
          <p:nvPr/>
        </p:nvGrpSpPr>
        <p:grpSpPr>
          <a:xfrm>
            <a:off x="4763261" y="1529637"/>
            <a:ext cx="3683000" cy="941705"/>
            <a:chOff x="5169661" y="1341374"/>
            <a:chExt cx="3683000" cy="941705"/>
          </a:xfrm>
        </p:grpSpPr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AC692762-BFBD-4EA8-9947-F72FF781975C}"/>
                </a:ext>
              </a:extLst>
            </p:cNvPr>
            <p:cNvSpPr/>
            <p:nvPr/>
          </p:nvSpPr>
          <p:spPr>
            <a:xfrm>
              <a:off x="6942582" y="1896618"/>
              <a:ext cx="228600" cy="370840"/>
            </a:xfrm>
            <a:custGeom>
              <a:avLst/>
              <a:gdLst/>
              <a:ahLst/>
              <a:cxnLst/>
              <a:rect l="l" t="t" r="r" b="b"/>
              <a:pathLst>
                <a:path w="228600" h="370839">
                  <a:moveTo>
                    <a:pt x="0" y="370331"/>
                  </a:moveTo>
                  <a:lnTo>
                    <a:pt x="228600" y="370331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EF2CC13-3518-43CC-80E8-E13BEEEDDE02}"/>
                </a:ext>
              </a:extLst>
            </p:cNvPr>
            <p:cNvSpPr/>
            <p:nvPr/>
          </p:nvSpPr>
          <p:spPr>
            <a:xfrm>
              <a:off x="5182361" y="1354074"/>
              <a:ext cx="3657600" cy="916305"/>
            </a:xfrm>
            <a:custGeom>
              <a:avLst/>
              <a:gdLst/>
              <a:ahLst/>
              <a:cxnLst/>
              <a:rect l="l" t="t" r="r" b="b"/>
              <a:pathLst>
                <a:path w="3657600" h="916305">
                  <a:moveTo>
                    <a:pt x="3657599" y="0"/>
                  </a:moveTo>
                  <a:lnTo>
                    <a:pt x="0" y="0"/>
                  </a:lnTo>
                  <a:lnTo>
                    <a:pt x="0" y="915924"/>
                  </a:lnTo>
                  <a:lnTo>
                    <a:pt x="3657599" y="915924"/>
                  </a:lnTo>
                  <a:lnTo>
                    <a:pt x="36575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6E8CAFD8-7D42-460A-AD2E-0F868B432BAB}"/>
                </a:ext>
              </a:extLst>
            </p:cNvPr>
            <p:cNvSpPr/>
            <p:nvPr/>
          </p:nvSpPr>
          <p:spPr>
            <a:xfrm>
              <a:off x="5182361" y="1354074"/>
              <a:ext cx="3657600" cy="916305"/>
            </a:xfrm>
            <a:custGeom>
              <a:avLst/>
              <a:gdLst/>
              <a:ahLst/>
              <a:cxnLst/>
              <a:rect l="l" t="t" r="r" b="b"/>
              <a:pathLst>
                <a:path w="3657600" h="916305">
                  <a:moveTo>
                    <a:pt x="0" y="915924"/>
                  </a:moveTo>
                  <a:lnTo>
                    <a:pt x="3657599" y="915924"/>
                  </a:lnTo>
                  <a:lnTo>
                    <a:pt x="3657599" y="0"/>
                  </a:lnTo>
                  <a:lnTo>
                    <a:pt x="0" y="0"/>
                  </a:lnTo>
                  <a:lnTo>
                    <a:pt x="0" y="915924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0">
            <a:extLst>
              <a:ext uri="{FF2B5EF4-FFF2-40B4-BE49-F238E27FC236}">
                <a16:creationId xmlns:a16="http://schemas.microsoft.com/office/drawing/2014/main" id="{EB91F7CB-7E2C-409E-BE9A-2F76D9C01B9B}"/>
              </a:ext>
            </a:extLst>
          </p:cNvPr>
          <p:cNvSpPr txBox="1"/>
          <p:nvPr/>
        </p:nvSpPr>
        <p:spPr>
          <a:xfrm>
            <a:off x="4788661" y="1539289"/>
            <a:ext cx="36322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">
              <a:lnSpc>
                <a:spcPts val="2280"/>
              </a:lnSpc>
              <a:spcBef>
                <a:spcPts val="105"/>
              </a:spcBef>
              <a:tabLst>
                <a:tab pos="1685289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CREATE INDEX</a:t>
            </a:r>
            <a:r>
              <a:rPr lang="en-US" altLang="zh-CN" sz="2000" b="1" spc="-225" dirty="0">
                <a:solidFill>
                  <a:srgbClr val="181818"/>
                </a:solidFill>
                <a:latin typeface="Arial"/>
                <a:cs typeface="Arial"/>
              </a:rPr>
              <a:t>           </a:t>
            </a:r>
            <a:r>
              <a:rPr sz="2000" spc="-5" dirty="0" err="1">
                <a:solidFill>
                  <a:srgbClr val="181818"/>
                </a:solidFill>
                <a:latin typeface="SimSun"/>
                <a:cs typeface="SimSun"/>
              </a:rPr>
              <a:t>idx_foo</a:t>
            </a:r>
            <a:endParaRPr sz="2000" dirty="0">
              <a:latin typeface="SimSun"/>
              <a:cs typeface="SimSun"/>
            </a:endParaRPr>
          </a:p>
          <a:p>
            <a:pPr marL="1304290">
              <a:lnSpc>
                <a:spcPts val="2160"/>
              </a:lnSpc>
              <a:tabLst>
                <a:tab pos="1685289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ON	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foo</a:t>
            </a:r>
            <a:r>
              <a:rPr sz="2000" spc="-3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(a,</a:t>
            </a:r>
            <a:r>
              <a:rPr sz="2000" spc="-4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b)</a:t>
            </a:r>
            <a:endParaRPr sz="2000" dirty="0">
              <a:latin typeface="SimSun"/>
              <a:cs typeface="SimSun"/>
            </a:endParaRPr>
          </a:p>
          <a:p>
            <a:pPr marL="668020">
              <a:lnSpc>
                <a:spcPts val="2280"/>
              </a:lnSpc>
              <a:tabLst>
                <a:tab pos="1685289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INCLUDE</a:t>
            </a:r>
            <a:r>
              <a:rPr sz="2000" b="1" spc="-270" dirty="0">
                <a:solidFill>
                  <a:srgbClr val="181818"/>
                </a:solidFill>
                <a:latin typeface="Arial"/>
                <a:cs typeface="Arial"/>
              </a:rPr>
              <a:t>	</a:t>
            </a:r>
            <a:r>
              <a:rPr lang="en-US" altLang="zh-CN" sz="2000" b="1" spc="-270" dirty="0">
                <a:solidFill>
                  <a:srgbClr val="181818"/>
                </a:solidFill>
                <a:latin typeface="Arial"/>
                <a:cs typeface="Arial"/>
              </a:rPr>
              <a:t> 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(c);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E8C162B-3B1C-403C-8A0B-66C18E039801}"/>
              </a:ext>
            </a:extLst>
          </p:cNvPr>
          <p:cNvSpPr/>
          <p:nvPr/>
        </p:nvSpPr>
        <p:spPr>
          <a:xfrm>
            <a:off x="6029705" y="2778301"/>
            <a:ext cx="274320" cy="836930"/>
          </a:xfrm>
          <a:custGeom>
            <a:avLst/>
            <a:gdLst/>
            <a:ahLst/>
            <a:cxnLst/>
            <a:rect l="l" t="t" r="r" b="b"/>
            <a:pathLst>
              <a:path w="274320" h="836929">
                <a:moveTo>
                  <a:pt x="0" y="574548"/>
                </a:moveTo>
                <a:lnTo>
                  <a:pt x="0" y="568579"/>
                </a:lnTo>
                <a:lnTo>
                  <a:pt x="4699" y="563880"/>
                </a:lnTo>
                <a:lnTo>
                  <a:pt x="10668" y="563880"/>
                </a:lnTo>
                <a:lnTo>
                  <a:pt x="263652" y="563880"/>
                </a:lnTo>
                <a:lnTo>
                  <a:pt x="269621" y="563880"/>
                </a:lnTo>
                <a:lnTo>
                  <a:pt x="274320" y="568579"/>
                </a:lnTo>
                <a:lnTo>
                  <a:pt x="274320" y="574548"/>
                </a:lnTo>
                <a:lnTo>
                  <a:pt x="274320" y="826007"/>
                </a:lnTo>
                <a:lnTo>
                  <a:pt x="274320" y="831976"/>
                </a:lnTo>
                <a:lnTo>
                  <a:pt x="269621" y="836676"/>
                </a:lnTo>
                <a:lnTo>
                  <a:pt x="263652" y="836676"/>
                </a:lnTo>
                <a:lnTo>
                  <a:pt x="10668" y="836676"/>
                </a:lnTo>
                <a:lnTo>
                  <a:pt x="4699" y="836676"/>
                </a:lnTo>
                <a:lnTo>
                  <a:pt x="0" y="831976"/>
                </a:lnTo>
                <a:lnTo>
                  <a:pt x="0" y="826007"/>
                </a:lnTo>
                <a:lnTo>
                  <a:pt x="0" y="574548"/>
                </a:lnTo>
                <a:close/>
              </a:path>
              <a:path w="274320" h="836929">
                <a:moveTo>
                  <a:pt x="0" y="13081"/>
                </a:moveTo>
                <a:lnTo>
                  <a:pt x="0" y="5842"/>
                </a:lnTo>
                <a:lnTo>
                  <a:pt x="5842" y="0"/>
                </a:lnTo>
                <a:lnTo>
                  <a:pt x="13081" y="0"/>
                </a:lnTo>
                <a:lnTo>
                  <a:pt x="261239" y="0"/>
                </a:lnTo>
                <a:lnTo>
                  <a:pt x="268478" y="0"/>
                </a:lnTo>
                <a:lnTo>
                  <a:pt x="274320" y="5842"/>
                </a:lnTo>
                <a:lnTo>
                  <a:pt x="274320" y="13081"/>
                </a:lnTo>
                <a:lnTo>
                  <a:pt x="274320" y="530987"/>
                </a:lnTo>
                <a:lnTo>
                  <a:pt x="274320" y="538226"/>
                </a:lnTo>
                <a:lnTo>
                  <a:pt x="268478" y="544068"/>
                </a:lnTo>
                <a:lnTo>
                  <a:pt x="261239" y="544068"/>
                </a:lnTo>
                <a:lnTo>
                  <a:pt x="13081" y="544068"/>
                </a:lnTo>
                <a:lnTo>
                  <a:pt x="5842" y="544068"/>
                </a:lnTo>
                <a:lnTo>
                  <a:pt x="0" y="538226"/>
                </a:lnTo>
                <a:lnTo>
                  <a:pt x="0" y="530987"/>
                </a:lnTo>
                <a:lnTo>
                  <a:pt x="0" y="13081"/>
                </a:lnTo>
                <a:close/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2556EA9E-341D-4AB8-923D-4FEA5C801D2E}"/>
              </a:ext>
            </a:extLst>
          </p:cNvPr>
          <p:cNvSpPr/>
          <p:nvPr/>
        </p:nvSpPr>
        <p:spPr>
          <a:xfrm>
            <a:off x="6147816" y="1942386"/>
            <a:ext cx="1023365" cy="1920875"/>
          </a:xfrm>
          <a:custGeom>
            <a:avLst/>
            <a:gdLst/>
            <a:ahLst/>
            <a:cxnLst/>
            <a:rect l="l" t="t" r="r" b="b"/>
            <a:pathLst>
              <a:path w="1259204" h="1920875">
                <a:moveTo>
                  <a:pt x="965835" y="589026"/>
                </a:moveTo>
                <a:lnTo>
                  <a:pt x="951547" y="569976"/>
                </a:lnTo>
                <a:lnTo>
                  <a:pt x="908685" y="512826"/>
                </a:lnTo>
                <a:lnTo>
                  <a:pt x="851535" y="589026"/>
                </a:lnTo>
                <a:lnTo>
                  <a:pt x="889635" y="589026"/>
                </a:lnTo>
                <a:lnTo>
                  <a:pt x="889635" y="1882648"/>
                </a:lnTo>
                <a:lnTo>
                  <a:pt x="38100" y="1882648"/>
                </a:lnTo>
                <a:lnTo>
                  <a:pt x="38100" y="1673098"/>
                </a:lnTo>
                <a:lnTo>
                  <a:pt x="0" y="1673098"/>
                </a:lnTo>
                <a:lnTo>
                  <a:pt x="0" y="1901698"/>
                </a:lnTo>
                <a:lnTo>
                  <a:pt x="1485" y="1909127"/>
                </a:lnTo>
                <a:lnTo>
                  <a:pt x="5562" y="1915185"/>
                </a:lnTo>
                <a:lnTo>
                  <a:pt x="11620" y="1919262"/>
                </a:lnTo>
                <a:lnTo>
                  <a:pt x="19050" y="1920748"/>
                </a:lnTo>
                <a:lnTo>
                  <a:pt x="908685" y="1920748"/>
                </a:lnTo>
                <a:lnTo>
                  <a:pt x="916101" y="1919262"/>
                </a:lnTo>
                <a:lnTo>
                  <a:pt x="922159" y="1915185"/>
                </a:lnTo>
                <a:lnTo>
                  <a:pt x="926236" y="1909127"/>
                </a:lnTo>
                <a:lnTo>
                  <a:pt x="927735" y="1901698"/>
                </a:lnTo>
                <a:lnTo>
                  <a:pt x="927735" y="1882648"/>
                </a:lnTo>
                <a:lnTo>
                  <a:pt x="927735" y="589026"/>
                </a:lnTo>
                <a:lnTo>
                  <a:pt x="965835" y="589026"/>
                </a:lnTo>
                <a:close/>
              </a:path>
              <a:path w="1259204" h="1920875">
                <a:moveTo>
                  <a:pt x="1259205" y="57150"/>
                </a:moveTo>
                <a:lnTo>
                  <a:pt x="1233805" y="38100"/>
                </a:lnTo>
                <a:lnTo>
                  <a:pt x="1183005" y="0"/>
                </a:lnTo>
                <a:lnTo>
                  <a:pt x="1183005" y="38100"/>
                </a:lnTo>
                <a:lnTo>
                  <a:pt x="19050" y="38100"/>
                </a:lnTo>
                <a:lnTo>
                  <a:pt x="11620" y="39598"/>
                </a:lnTo>
                <a:lnTo>
                  <a:pt x="5562" y="43675"/>
                </a:lnTo>
                <a:lnTo>
                  <a:pt x="1485" y="49733"/>
                </a:lnTo>
                <a:lnTo>
                  <a:pt x="0" y="57150"/>
                </a:lnTo>
                <a:lnTo>
                  <a:pt x="0" y="835025"/>
                </a:lnTo>
                <a:lnTo>
                  <a:pt x="38100" y="835025"/>
                </a:lnTo>
                <a:lnTo>
                  <a:pt x="38100" y="76200"/>
                </a:lnTo>
                <a:lnTo>
                  <a:pt x="1183005" y="76200"/>
                </a:lnTo>
                <a:lnTo>
                  <a:pt x="1183005" y="114300"/>
                </a:lnTo>
                <a:lnTo>
                  <a:pt x="1233805" y="76200"/>
                </a:lnTo>
                <a:lnTo>
                  <a:pt x="1259205" y="571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矩形 20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793836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43063A-A8E4-457F-8954-A13110FF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表达式索引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(Functional/Expression Indexes)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132060-6A20-40E7-8760-B99F5695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1373"/>
            <a:ext cx="2877671" cy="32920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    索引不必要以它们在基表中出现的相同方式存储键。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声明索引时可以使用表达式。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EF45E-F561-42F7-BD8A-A233E61D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1258316-232B-45CE-B5A1-663F4A59BEE0}"/>
              </a:ext>
            </a:extLst>
          </p:cNvPr>
          <p:cNvSpPr txBox="1"/>
          <p:nvPr/>
        </p:nvSpPr>
        <p:spPr>
          <a:xfrm>
            <a:off x="4530090" y="1528885"/>
            <a:ext cx="3657600" cy="882293"/>
          </a:xfrm>
          <a:prstGeom prst="rect">
            <a:avLst/>
          </a:prstGeom>
          <a:solidFill>
            <a:srgbClr val="F1F1F1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ts val="2280"/>
              </a:lnSpc>
              <a:spcBef>
                <a:spcPts val="80"/>
              </a:spcBef>
              <a:tabLst>
                <a:tab pos="1823720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SELECT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* 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 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users</a:t>
            </a:r>
            <a:endParaRPr sz="2000" dirty="0">
              <a:latin typeface="SimSun"/>
              <a:cs typeface="SimSun"/>
            </a:endParaRPr>
          </a:p>
          <a:p>
            <a:pPr marL="172720">
              <a:lnSpc>
                <a:spcPts val="2155"/>
              </a:lnSpc>
              <a:tabLst>
                <a:tab pos="934719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WHERE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EXTRACT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(dow</a:t>
            </a:r>
            <a:endParaRPr sz="2000" dirty="0">
              <a:latin typeface="SimSun"/>
              <a:cs typeface="SimSun"/>
            </a:endParaRPr>
          </a:p>
          <a:p>
            <a:pPr marL="1154430" indent="-221615">
              <a:lnSpc>
                <a:spcPts val="2275"/>
              </a:lnSpc>
              <a:buSzPct val="95000"/>
              <a:buFont typeface="Segoe UI Symbol"/>
              <a:buChar char="⮱"/>
              <a:tabLst>
                <a:tab pos="1155065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login)</a:t>
            </a:r>
            <a:r>
              <a:rPr sz="2000" spc="-5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2000" spc="-2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2;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4F2FBD9-3D50-4389-8C54-A0C91787246B}"/>
              </a:ext>
            </a:extLst>
          </p:cNvPr>
          <p:cNvSpPr txBox="1"/>
          <p:nvPr/>
        </p:nvSpPr>
        <p:spPr>
          <a:xfrm>
            <a:off x="4530090" y="2633784"/>
            <a:ext cx="3657600" cy="908582"/>
          </a:xfrm>
          <a:prstGeom prst="rect">
            <a:avLst/>
          </a:prstGeom>
          <a:solidFill>
            <a:srgbClr val="F1F1F1"/>
          </a:solidFill>
          <a:ln w="25400">
            <a:solidFill>
              <a:srgbClr val="636363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5085">
              <a:lnSpc>
                <a:spcPts val="2280"/>
              </a:lnSpc>
              <a:spcBef>
                <a:spcPts val="85"/>
              </a:spcBef>
              <a:tabLst>
                <a:tab pos="1697355" algn="l"/>
              </a:tabLst>
            </a:pPr>
            <a:r>
              <a:rPr b="1" dirty="0">
                <a:solidFill>
                  <a:srgbClr val="181818"/>
                </a:solidFill>
                <a:latin typeface="Arial"/>
                <a:cs typeface="Arial"/>
              </a:rPr>
              <a:t>CREATE INDEX</a:t>
            </a:r>
            <a:r>
              <a:rPr lang="en-US" altLang="zh-CN" b="1" spc="-2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pc="-5" dirty="0" err="1">
                <a:solidFill>
                  <a:srgbClr val="181818"/>
                </a:solidFill>
                <a:latin typeface="SimSun"/>
                <a:cs typeface="SimSun"/>
              </a:rPr>
              <a:t>idx_user_login</a:t>
            </a:r>
            <a:endParaRPr lang="en-US" spc="-5" dirty="0">
              <a:solidFill>
                <a:srgbClr val="181818"/>
              </a:solidFill>
              <a:latin typeface="SimSun"/>
              <a:cs typeface="SimSun"/>
            </a:endParaRPr>
          </a:p>
          <a:p>
            <a:pPr marL="45085">
              <a:lnSpc>
                <a:spcPts val="2280"/>
              </a:lnSpc>
              <a:spcBef>
                <a:spcPts val="85"/>
              </a:spcBef>
              <a:tabLst>
                <a:tab pos="1697355" algn="l"/>
              </a:tabLst>
            </a:pPr>
            <a:r>
              <a:rPr lang="en-US" altLang="zh-CN" b="1" dirty="0">
                <a:solidFill>
                  <a:srgbClr val="181818"/>
                </a:solidFill>
                <a:latin typeface="Arial"/>
                <a:cs typeface="Arial"/>
              </a:rPr>
              <a:t>ON  </a:t>
            </a:r>
            <a:r>
              <a:rPr lang="en-US" altLang="zh-CN" spc="-5" dirty="0">
                <a:solidFill>
                  <a:srgbClr val="181818"/>
                </a:solidFill>
                <a:latin typeface="SimSun"/>
                <a:cs typeface="SimSun"/>
              </a:rPr>
              <a:t>users</a:t>
            </a:r>
            <a:r>
              <a:rPr lang="en-US" altLang="zh-CN" spc="-5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lang="en-US" altLang="zh-CN" dirty="0">
                <a:solidFill>
                  <a:srgbClr val="181818"/>
                </a:solidFill>
                <a:latin typeface="SimSun"/>
                <a:cs typeface="SimSun"/>
              </a:rPr>
              <a:t>(login);</a:t>
            </a:r>
            <a:endParaRPr lang="en-US" altLang="zh-CN" dirty="0">
              <a:latin typeface="SimSun"/>
              <a:cs typeface="SimSun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2CE3F9F-2862-4C14-AEEC-55C36FC1D897}"/>
              </a:ext>
            </a:extLst>
          </p:cNvPr>
          <p:cNvSpPr/>
          <p:nvPr/>
        </p:nvSpPr>
        <p:spPr>
          <a:xfrm>
            <a:off x="7108335" y="2796921"/>
            <a:ext cx="688524" cy="684070"/>
          </a:xfrm>
          <a:custGeom>
            <a:avLst/>
            <a:gdLst/>
            <a:ahLst/>
            <a:cxnLst/>
            <a:rect l="l" t="t" r="r" b="b"/>
            <a:pathLst>
              <a:path w="911859" h="911860">
                <a:moveTo>
                  <a:pt x="806242" y="0"/>
                </a:moveTo>
                <a:lnTo>
                  <a:pt x="766674" y="7698"/>
                </a:lnTo>
                <a:lnTo>
                  <a:pt x="731876" y="30794"/>
                </a:lnTo>
                <a:lnTo>
                  <a:pt x="455703" y="307016"/>
                </a:lnTo>
                <a:lnTo>
                  <a:pt x="179500" y="30794"/>
                </a:lnTo>
                <a:lnTo>
                  <a:pt x="144709" y="7698"/>
                </a:lnTo>
                <a:lnTo>
                  <a:pt x="105147" y="0"/>
                </a:lnTo>
                <a:lnTo>
                  <a:pt x="65588" y="7698"/>
                </a:lnTo>
                <a:lnTo>
                  <a:pt x="30806" y="30794"/>
                </a:lnTo>
                <a:lnTo>
                  <a:pt x="7701" y="65593"/>
                </a:lnTo>
                <a:lnTo>
                  <a:pt x="0" y="105176"/>
                </a:lnTo>
                <a:lnTo>
                  <a:pt x="7701" y="144759"/>
                </a:lnTo>
                <a:lnTo>
                  <a:pt x="30806" y="179557"/>
                </a:lnTo>
                <a:lnTo>
                  <a:pt x="306966" y="455779"/>
                </a:lnTo>
                <a:lnTo>
                  <a:pt x="30822" y="731991"/>
                </a:lnTo>
                <a:lnTo>
                  <a:pt x="7717" y="766805"/>
                </a:lnTo>
                <a:lnTo>
                  <a:pt x="15" y="806390"/>
                </a:lnTo>
                <a:lnTo>
                  <a:pt x="7717" y="845969"/>
                </a:lnTo>
                <a:lnTo>
                  <a:pt x="30822" y="880765"/>
                </a:lnTo>
                <a:lnTo>
                  <a:pt x="65604" y="903868"/>
                </a:lnTo>
                <a:lnTo>
                  <a:pt x="105164" y="911563"/>
                </a:lnTo>
                <a:lnTo>
                  <a:pt x="125252" y="909638"/>
                </a:lnTo>
                <a:lnTo>
                  <a:pt x="144738" y="903862"/>
                </a:lnTo>
                <a:lnTo>
                  <a:pt x="163025" y="894237"/>
                </a:lnTo>
                <a:lnTo>
                  <a:pt x="179515" y="880765"/>
                </a:lnTo>
                <a:lnTo>
                  <a:pt x="455703" y="604520"/>
                </a:lnTo>
                <a:lnTo>
                  <a:pt x="731920" y="880767"/>
                </a:lnTo>
                <a:lnTo>
                  <a:pt x="748406" y="894246"/>
                </a:lnTo>
                <a:lnTo>
                  <a:pt x="766692" y="903870"/>
                </a:lnTo>
                <a:lnTo>
                  <a:pt x="786182" y="909643"/>
                </a:lnTo>
                <a:lnTo>
                  <a:pt x="806277" y="911566"/>
                </a:lnTo>
                <a:lnTo>
                  <a:pt x="826348" y="909640"/>
                </a:lnTo>
                <a:lnTo>
                  <a:pt x="864106" y="894239"/>
                </a:lnTo>
                <a:lnTo>
                  <a:pt x="903708" y="845962"/>
                </a:lnTo>
                <a:lnTo>
                  <a:pt x="911414" y="806380"/>
                </a:lnTo>
                <a:lnTo>
                  <a:pt x="903708" y="766799"/>
                </a:lnTo>
                <a:lnTo>
                  <a:pt x="880591" y="731995"/>
                </a:lnTo>
                <a:lnTo>
                  <a:pt x="604440" y="455779"/>
                </a:lnTo>
                <a:lnTo>
                  <a:pt x="880591" y="179557"/>
                </a:lnTo>
                <a:lnTo>
                  <a:pt x="903708" y="144759"/>
                </a:lnTo>
                <a:lnTo>
                  <a:pt x="911414" y="105176"/>
                </a:lnTo>
                <a:lnTo>
                  <a:pt x="903708" y="65593"/>
                </a:lnTo>
                <a:lnTo>
                  <a:pt x="880591" y="30794"/>
                </a:lnTo>
                <a:lnTo>
                  <a:pt x="845805" y="7698"/>
                </a:lnTo>
                <a:lnTo>
                  <a:pt x="80624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B8EF9F8-212F-4AD0-8B3F-6ABCC6D7E15B}"/>
              </a:ext>
            </a:extLst>
          </p:cNvPr>
          <p:cNvSpPr txBox="1"/>
          <p:nvPr/>
        </p:nvSpPr>
        <p:spPr>
          <a:xfrm>
            <a:off x="2563005" y="3928110"/>
            <a:ext cx="5457190" cy="600805"/>
          </a:xfrm>
          <a:prstGeom prst="rect">
            <a:avLst/>
          </a:prstGeom>
          <a:solidFill>
            <a:srgbClr val="F1F1F1"/>
          </a:solidFill>
          <a:ln w="25400">
            <a:solidFill>
              <a:srgbClr val="636363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4450">
              <a:lnSpc>
                <a:spcPts val="2280"/>
              </a:lnSpc>
              <a:spcBef>
                <a:spcPts val="85"/>
              </a:spcBef>
              <a:tabLst>
                <a:tab pos="1696720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CREATE INDEX</a:t>
            </a:r>
            <a:r>
              <a:rPr lang="en-US" altLang="zh-CN" sz="2000" b="1" spc="-225" dirty="0">
                <a:solidFill>
                  <a:srgbClr val="181818"/>
                </a:solidFill>
                <a:latin typeface="Arial"/>
                <a:cs typeface="Arial"/>
              </a:rPr>
              <a:t>  </a:t>
            </a:r>
            <a:r>
              <a:rPr sz="2000" spc="-5" dirty="0" err="1">
                <a:solidFill>
                  <a:srgbClr val="181818"/>
                </a:solidFill>
                <a:latin typeface="SimSun"/>
                <a:cs typeface="SimSun"/>
              </a:rPr>
              <a:t>idx_user_login</a:t>
            </a:r>
            <a:endParaRPr sz="2000" dirty="0">
              <a:latin typeface="SimSun"/>
              <a:cs typeface="SimSun"/>
            </a:endParaRPr>
          </a:p>
          <a:p>
            <a:pPr marL="553720">
              <a:lnSpc>
                <a:spcPts val="2280"/>
              </a:lnSpc>
              <a:tabLst>
                <a:tab pos="934719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users </a:t>
            </a:r>
            <a:r>
              <a:rPr sz="2000" spc="-210" dirty="0">
                <a:solidFill>
                  <a:srgbClr val="181818"/>
                </a:solidFill>
                <a:latin typeface="SimSun"/>
                <a:cs typeface="SimSun"/>
              </a:rPr>
              <a:t>(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EXTRACT</a:t>
            </a:r>
            <a:r>
              <a:rPr sz="2000" spc="-210" dirty="0">
                <a:solidFill>
                  <a:srgbClr val="181818"/>
                </a:solidFill>
                <a:latin typeface="SimSun"/>
                <a:cs typeface="SimSun"/>
              </a:rPr>
              <a:t>(dow</a:t>
            </a:r>
            <a:r>
              <a:rPr sz="2000" spc="1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FROM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login));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84A4A-2089-4A02-B85B-9EC7F7720E25}"/>
              </a:ext>
            </a:extLst>
          </p:cNvPr>
          <p:cNvSpPr/>
          <p:nvPr/>
        </p:nvSpPr>
        <p:spPr>
          <a:xfrm>
            <a:off x="5660904" y="1807786"/>
            <a:ext cx="2303450" cy="603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A4DA0A-9731-468E-A189-89DAF67CF567}"/>
              </a:ext>
            </a:extLst>
          </p:cNvPr>
          <p:cNvSpPr/>
          <p:nvPr/>
        </p:nvSpPr>
        <p:spPr>
          <a:xfrm>
            <a:off x="4401840" y="4227219"/>
            <a:ext cx="3522960" cy="301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5">
            <a:extLst>
              <a:ext uri="{FF2B5EF4-FFF2-40B4-BE49-F238E27FC236}">
                <a16:creationId xmlns:a16="http://schemas.microsoft.com/office/drawing/2014/main" id="{74B7F4FD-A268-4A5A-AFA3-452B850F3CDD}"/>
              </a:ext>
            </a:extLst>
          </p:cNvPr>
          <p:cNvCxnSpPr>
            <a:stCxn id="11" idx="3"/>
          </p:cNvCxnSpPr>
          <p:nvPr/>
        </p:nvCxnSpPr>
        <p:spPr>
          <a:xfrm flipH="1" flipV="1">
            <a:off x="7964354" y="2109482"/>
            <a:ext cx="55841" cy="2119031"/>
          </a:xfrm>
          <a:prstGeom prst="bentConnector4">
            <a:avLst>
              <a:gd name="adj1" fmla="val -1107726"/>
              <a:gd name="adj2" fmla="val 10087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838846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43063A-A8E4-457F-8954-A13110FF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表达式索引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(Functional/Expression Indexes)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（续）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EF45E-F561-42F7-BD8A-A233E61D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1258316-232B-45CE-B5A1-663F4A59BEE0}"/>
              </a:ext>
            </a:extLst>
          </p:cNvPr>
          <p:cNvSpPr txBox="1"/>
          <p:nvPr/>
        </p:nvSpPr>
        <p:spPr>
          <a:xfrm>
            <a:off x="4530090" y="843088"/>
            <a:ext cx="3657600" cy="882293"/>
          </a:xfrm>
          <a:prstGeom prst="rect">
            <a:avLst/>
          </a:prstGeom>
          <a:solidFill>
            <a:srgbClr val="F1F1F1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ts val="2280"/>
              </a:lnSpc>
              <a:spcBef>
                <a:spcPts val="80"/>
              </a:spcBef>
              <a:tabLst>
                <a:tab pos="1823720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SELECT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* 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 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users</a:t>
            </a:r>
            <a:endParaRPr sz="2000" dirty="0">
              <a:latin typeface="SimSun"/>
              <a:cs typeface="SimSun"/>
            </a:endParaRPr>
          </a:p>
          <a:p>
            <a:pPr marL="172720">
              <a:lnSpc>
                <a:spcPts val="2155"/>
              </a:lnSpc>
              <a:tabLst>
                <a:tab pos="934719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WHERE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EXTRACT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(dow</a:t>
            </a:r>
            <a:endParaRPr sz="2000" dirty="0">
              <a:latin typeface="SimSun"/>
              <a:cs typeface="SimSun"/>
            </a:endParaRPr>
          </a:p>
          <a:p>
            <a:pPr marL="1154430" indent="-221615">
              <a:lnSpc>
                <a:spcPts val="2275"/>
              </a:lnSpc>
              <a:buSzPct val="95000"/>
              <a:buFont typeface="Segoe UI Symbol"/>
              <a:buChar char="⮱"/>
              <a:tabLst>
                <a:tab pos="1155065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login)</a:t>
            </a:r>
            <a:r>
              <a:rPr sz="2000" spc="-5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2000" spc="-2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2;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4F2FBD9-3D50-4389-8C54-A0C91787246B}"/>
              </a:ext>
            </a:extLst>
          </p:cNvPr>
          <p:cNvSpPr txBox="1"/>
          <p:nvPr/>
        </p:nvSpPr>
        <p:spPr>
          <a:xfrm>
            <a:off x="4530090" y="1947987"/>
            <a:ext cx="3657600" cy="908582"/>
          </a:xfrm>
          <a:prstGeom prst="rect">
            <a:avLst/>
          </a:prstGeom>
          <a:solidFill>
            <a:srgbClr val="F1F1F1"/>
          </a:solidFill>
          <a:ln w="25400">
            <a:solidFill>
              <a:srgbClr val="636363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5085">
              <a:lnSpc>
                <a:spcPts val="2280"/>
              </a:lnSpc>
              <a:spcBef>
                <a:spcPts val="85"/>
              </a:spcBef>
              <a:tabLst>
                <a:tab pos="1697355" algn="l"/>
              </a:tabLst>
            </a:pPr>
            <a:r>
              <a:rPr b="1" dirty="0">
                <a:solidFill>
                  <a:srgbClr val="181818"/>
                </a:solidFill>
                <a:latin typeface="Arial"/>
                <a:cs typeface="Arial"/>
              </a:rPr>
              <a:t>CREATE INDEX</a:t>
            </a:r>
            <a:r>
              <a:rPr lang="en-US" altLang="zh-CN" b="1" spc="-2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pc="-5" dirty="0" err="1">
                <a:solidFill>
                  <a:srgbClr val="181818"/>
                </a:solidFill>
                <a:latin typeface="SimSun"/>
                <a:cs typeface="SimSun"/>
              </a:rPr>
              <a:t>idx_user_login</a:t>
            </a:r>
            <a:endParaRPr lang="en-US" spc="-5" dirty="0">
              <a:solidFill>
                <a:srgbClr val="181818"/>
              </a:solidFill>
              <a:latin typeface="SimSun"/>
              <a:cs typeface="SimSun"/>
            </a:endParaRPr>
          </a:p>
          <a:p>
            <a:pPr marL="45085">
              <a:lnSpc>
                <a:spcPts val="2280"/>
              </a:lnSpc>
              <a:spcBef>
                <a:spcPts val="85"/>
              </a:spcBef>
              <a:tabLst>
                <a:tab pos="1697355" algn="l"/>
              </a:tabLst>
            </a:pPr>
            <a:r>
              <a:rPr lang="en-US" altLang="zh-CN" b="1" dirty="0">
                <a:solidFill>
                  <a:srgbClr val="181818"/>
                </a:solidFill>
                <a:latin typeface="Arial"/>
                <a:cs typeface="Arial"/>
              </a:rPr>
              <a:t>ON  </a:t>
            </a:r>
            <a:r>
              <a:rPr lang="en-US" altLang="zh-CN" spc="-5" dirty="0">
                <a:solidFill>
                  <a:srgbClr val="181818"/>
                </a:solidFill>
                <a:latin typeface="SimSun"/>
                <a:cs typeface="SimSun"/>
              </a:rPr>
              <a:t>users</a:t>
            </a:r>
            <a:r>
              <a:rPr lang="en-US" altLang="zh-CN" spc="-5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lang="en-US" altLang="zh-CN" dirty="0">
                <a:solidFill>
                  <a:srgbClr val="181818"/>
                </a:solidFill>
                <a:latin typeface="SimSun"/>
                <a:cs typeface="SimSun"/>
              </a:rPr>
              <a:t>(login);</a:t>
            </a:r>
            <a:endParaRPr lang="en-US" altLang="zh-CN" dirty="0">
              <a:latin typeface="SimSun"/>
              <a:cs typeface="SimSun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2CE3F9F-2862-4C14-AEEC-55C36FC1D897}"/>
              </a:ext>
            </a:extLst>
          </p:cNvPr>
          <p:cNvSpPr/>
          <p:nvPr/>
        </p:nvSpPr>
        <p:spPr>
          <a:xfrm>
            <a:off x="7108335" y="2111124"/>
            <a:ext cx="688524" cy="684070"/>
          </a:xfrm>
          <a:custGeom>
            <a:avLst/>
            <a:gdLst/>
            <a:ahLst/>
            <a:cxnLst/>
            <a:rect l="l" t="t" r="r" b="b"/>
            <a:pathLst>
              <a:path w="911859" h="911860">
                <a:moveTo>
                  <a:pt x="806242" y="0"/>
                </a:moveTo>
                <a:lnTo>
                  <a:pt x="766674" y="7698"/>
                </a:lnTo>
                <a:lnTo>
                  <a:pt x="731876" y="30794"/>
                </a:lnTo>
                <a:lnTo>
                  <a:pt x="455703" y="307016"/>
                </a:lnTo>
                <a:lnTo>
                  <a:pt x="179500" y="30794"/>
                </a:lnTo>
                <a:lnTo>
                  <a:pt x="144709" y="7698"/>
                </a:lnTo>
                <a:lnTo>
                  <a:pt x="105147" y="0"/>
                </a:lnTo>
                <a:lnTo>
                  <a:pt x="65588" y="7698"/>
                </a:lnTo>
                <a:lnTo>
                  <a:pt x="30806" y="30794"/>
                </a:lnTo>
                <a:lnTo>
                  <a:pt x="7701" y="65593"/>
                </a:lnTo>
                <a:lnTo>
                  <a:pt x="0" y="105176"/>
                </a:lnTo>
                <a:lnTo>
                  <a:pt x="7701" y="144759"/>
                </a:lnTo>
                <a:lnTo>
                  <a:pt x="30806" y="179557"/>
                </a:lnTo>
                <a:lnTo>
                  <a:pt x="306966" y="455779"/>
                </a:lnTo>
                <a:lnTo>
                  <a:pt x="30822" y="731991"/>
                </a:lnTo>
                <a:lnTo>
                  <a:pt x="7717" y="766805"/>
                </a:lnTo>
                <a:lnTo>
                  <a:pt x="15" y="806390"/>
                </a:lnTo>
                <a:lnTo>
                  <a:pt x="7717" y="845969"/>
                </a:lnTo>
                <a:lnTo>
                  <a:pt x="30822" y="880765"/>
                </a:lnTo>
                <a:lnTo>
                  <a:pt x="65604" y="903868"/>
                </a:lnTo>
                <a:lnTo>
                  <a:pt x="105164" y="911563"/>
                </a:lnTo>
                <a:lnTo>
                  <a:pt x="125252" y="909638"/>
                </a:lnTo>
                <a:lnTo>
                  <a:pt x="144738" y="903862"/>
                </a:lnTo>
                <a:lnTo>
                  <a:pt x="163025" y="894237"/>
                </a:lnTo>
                <a:lnTo>
                  <a:pt x="179515" y="880765"/>
                </a:lnTo>
                <a:lnTo>
                  <a:pt x="455703" y="604520"/>
                </a:lnTo>
                <a:lnTo>
                  <a:pt x="731920" y="880767"/>
                </a:lnTo>
                <a:lnTo>
                  <a:pt x="748406" y="894246"/>
                </a:lnTo>
                <a:lnTo>
                  <a:pt x="766692" y="903870"/>
                </a:lnTo>
                <a:lnTo>
                  <a:pt x="786182" y="909643"/>
                </a:lnTo>
                <a:lnTo>
                  <a:pt x="806277" y="911566"/>
                </a:lnTo>
                <a:lnTo>
                  <a:pt x="826348" y="909640"/>
                </a:lnTo>
                <a:lnTo>
                  <a:pt x="864106" y="894239"/>
                </a:lnTo>
                <a:lnTo>
                  <a:pt x="903708" y="845962"/>
                </a:lnTo>
                <a:lnTo>
                  <a:pt x="911414" y="806380"/>
                </a:lnTo>
                <a:lnTo>
                  <a:pt x="903708" y="766799"/>
                </a:lnTo>
                <a:lnTo>
                  <a:pt x="880591" y="731995"/>
                </a:lnTo>
                <a:lnTo>
                  <a:pt x="604440" y="455779"/>
                </a:lnTo>
                <a:lnTo>
                  <a:pt x="880591" y="179557"/>
                </a:lnTo>
                <a:lnTo>
                  <a:pt x="903708" y="144759"/>
                </a:lnTo>
                <a:lnTo>
                  <a:pt x="911414" y="105176"/>
                </a:lnTo>
                <a:lnTo>
                  <a:pt x="903708" y="65593"/>
                </a:lnTo>
                <a:lnTo>
                  <a:pt x="880591" y="30794"/>
                </a:lnTo>
                <a:lnTo>
                  <a:pt x="845805" y="7698"/>
                </a:lnTo>
                <a:lnTo>
                  <a:pt x="80624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B8EF9F8-212F-4AD0-8B3F-6ABCC6D7E15B}"/>
              </a:ext>
            </a:extLst>
          </p:cNvPr>
          <p:cNvSpPr txBox="1"/>
          <p:nvPr/>
        </p:nvSpPr>
        <p:spPr>
          <a:xfrm>
            <a:off x="2563005" y="3242313"/>
            <a:ext cx="5457190" cy="600805"/>
          </a:xfrm>
          <a:prstGeom prst="rect">
            <a:avLst/>
          </a:prstGeom>
          <a:solidFill>
            <a:srgbClr val="F1F1F1"/>
          </a:solidFill>
          <a:ln w="25400">
            <a:solidFill>
              <a:srgbClr val="636363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4450">
              <a:lnSpc>
                <a:spcPts val="2280"/>
              </a:lnSpc>
              <a:spcBef>
                <a:spcPts val="85"/>
              </a:spcBef>
              <a:tabLst>
                <a:tab pos="1696720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CREATE INDEX</a:t>
            </a:r>
            <a:r>
              <a:rPr lang="en-US" altLang="zh-CN" sz="2000" b="1" spc="-225" dirty="0">
                <a:solidFill>
                  <a:srgbClr val="181818"/>
                </a:solidFill>
                <a:latin typeface="Arial"/>
                <a:cs typeface="Arial"/>
              </a:rPr>
              <a:t>  </a:t>
            </a:r>
            <a:r>
              <a:rPr sz="2000" spc="-5" dirty="0" err="1">
                <a:solidFill>
                  <a:srgbClr val="181818"/>
                </a:solidFill>
                <a:latin typeface="SimSun"/>
                <a:cs typeface="SimSun"/>
              </a:rPr>
              <a:t>idx_user_login</a:t>
            </a:r>
            <a:endParaRPr sz="2000" dirty="0">
              <a:latin typeface="SimSun"/>
              <a:cs typeface="SimSun"/>
            </a:endParaRPr>
          </a:p>
          <a:p>
            <a:pPr marL="553720">
              <a:lnSpc>
                <a:spcPts val="2280"/>
              </a:lnSpc>
              <a:tabLst>
                <a:tab pos="934719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users </a:t>
            </a:r>
            <a:r>
              <a:rPr sz="2000" spc="-210" dirty="0">
                <a:solidFill>
                  <a:srgbClr val="181818"/>
                </a:solidFill>
                <a:latin typeface="SimSun"/>
                <a:cs typeface="SimSun"/>
              </a:rPr>
              <a:t>(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EXTRACT</a:t>
            </a:r>
            <a:r>
              <a:rPr sz="2000" spc="-210" dirty="0">
                <a:solidFill>
                  <a:srgbClr val="181818"/>
                </a:solidFill>
                <a:latin typeface="SimSun"/>
                <a:cs typeface="SimSun"/>
              </a:rPr>
              <a:t>(dow</a:t>
            </a:r>
            <a:r>
              <a:rPr sz="2000" spc="1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FROM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login));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84A4A-2089-4A02-B85B-9EC7F7720E25}"/>
              </a:ext>
            </a:extLst>
          </p:cNvPr>
          <p:cNvSpPr/>
          <p:nvPr/>
        </p:nvSpPr>
        <p:spPr>
          <a:xfrm>
            <a:off x="5660904" y="1121989"/>
            <a:ext cx="2303450" cy="603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A4DA0A-9731-468E-A189-89DAF67CF567}"/>
              </a:ext>
            </a:extLst>
          </p:cNvPr>
          <p:cNvSpPr/>
          <p:nvPr/>
        </p:nvSpPr>
        <p:spPr>
          <a:xfrm>
            <a:off x="4401840" y="3541422"/>
            <a:ext cx="3522960" cy="301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5">
            <a:extLst>
              <a:ext uri="{FF2B5EF4-FFF2-40B4-BE49-F238E27FC236}">
                <a16:creationId xmlns:a16="http://schemas.microsoft.com/office/drawing/2014/main" id="{74B7F4FD-A268-4A5A-AFA3-452B850F3CDD}"/>
              </a:ext>
            </a:extLst>
          </p:cNvPr>
          <p:cNvCxnSpPr>
            <a:endCxn id="8" idx="3"/>
          </p:cNvCxnSpPr>
          <p:nvPr/>
        </p:nvCxnSpPr>
        <p:spPr>
          <a:xfrm rot="5400000" flipH="1" flipV="1">
            <a:off x="5398089" y="1977664"/>
            <a:ext cx="3483030" cy="2096172"/>
          </a:xfrm>
          <a:prstGeom prst="bentConnector4">
            <a:avLst>
              <a:gd name="adj1" fmla="val 427"/>
              <a:gd name="adj2" fmla="val 13079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object 12">
            <a:extLst>
              <a:ext uri="{FF2B5EF4-FFF2-40B4-BE49-F238E27FC236}">
                <a16:creationId xmlns:a16="http://schemas.microsoft.com/office/drawing/2014/main" id="{14911502-95F9-4F26-8076-4865834D238E}"/>
              </a:ext>
            </a:extLst>
          </p:cNvPr>
          <p:cNvGrpSpPr/>
          <p:nvPr/>
        </p:nvGrpSpPr>
        <p:grpSpPr>
          <a:xfrm>
            <a:off x="538625" y="4038238"/>
            <a:ext cx="5457190" cy="949325"/>
            <a:chOff x="3702050" y="4101338"/>
            <a:chExt cx="5146040" cy="949325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136BF2A3-AAF9-4CB9-8DFD-7D48BFCEAA1C}"/>
                </a:ext>
              </a:extLst>
            </p:cNvPr>
            <p:cNvSpPr/>
            <p:nvPr/>
          </p:nvSpPr>
          <p:spPr>
            <a:xfrm>
              <a:off x="3714750" y="4114038"/>
              <a:ext cx="5120640" cy="923925"/>
            </a:xfrm>
            <a:custGeom>
              <a:avLst/>
              <a:gdLst/>
              <a:ahLst/>
              <a:cxnLst/>
              <a:rect l="l" t="t" r="r" b="b"/>
              <a:pathLst>
                <a:path w="5120640" h="923925">
                  <a:moveTo>
                    <a:pt x="512064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5120640" y="923544"/>
                  </a:lnTo>
                  <a:lnTo>
                    <a:pt x="512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CB22CE8-3835-4594-A405-C02C7F03CC6F}"/>
                </a:ext>
              </a:extLst>
            </p:cNvPr>
            <p:cNvSpPr/>
            <p:nvPr/>
          </p:nvSpPr>
          <p:spPr>
            <a:xfrm>
              <a:off x="3714750" y="4114038"/>
              <a:ext cx="5120640" cy="923925"/>
            </a:xfrm>
            <a:custGeom>
              <a:avLst/>
              <a:gdLst/>
              <a:ahLst/>
              <a:cxnLst/>
              <a:rect l="l" t="t" r="r" b="b"/>
              <a:pathLst>
                <a:path w="5120640" h="923925">
                  <a:moveTo>
                    <a:pt x="0" y="923544"/>
                  </a:moveTo>
                  <a:lnTo>
                    <a:pt x="5120640" y="923544"/>
                  </a:lnTo>
                  <a:lnTo>
                    <a:pt x="512064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CB56B717-6433-4145-ABC9-2930C667CAFA}"/>
              </a:ext>
            </a:extLst>
          </p:cNvPr>
          <p:cNvSpPr txBox="1"/>
          <p:nvPr/>
        </p:nvSpPr>
        <p:spPr>
          <a:xfrm>
            <a:off x="552093" y="4085858"/>
            <a:ext cx="5430254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00"/>
              </a:lnSpc>
              <a:tabLst>
                <a:tab pos="1664335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CREATE INDEX</a:t>
            </a:r>
            <a:r>
              <a:rPr sz="2000" b="1" spc="-225" dirty="0">
                <a:solidFill>
                  <a:srgbClr val="181818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idx_user_login</a:t>
            </a:r>
            <a:endParaRPr sz="2000" dirty="0">
              <a:latin typeface="SimSun"/>
              <a:cs typeface="SimSun"/>
            </a:endParaRPr>
          </a:p>
          <a:p>
            <a:pPr marL="521334">
              <a:lnSpc>
                <a:spcPts val="2160"/>
              </a:lnSpc>
              <a:tabLst>
                <a:tab pos="902335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sz="2000" b="1" spc="-505" dirty="0">
                <a:solidFill>
                  <a:srgbClr val="181818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foo</a:t>
            </a:r>
            <a:r>
              <a:rPr sz="2000" spc="-4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(login)</a:t>
            </a:r>
            <a:endParaRPr sz="2000" dirty="0">
              <a:latin typeface="SimSun"/>
              <a:cs typeface="SimSun"/>
            </a:endParaRPr>
          </a:p>
          <a:p>
            <a:pPr marL="140335">
              <a:lnSpc>
                <a:spcPts val="2280"/>
              </a:lnSpc>
              <a:tabLst>
                <a:tab pos="902335" algn="l"/>
              </a:tabLst>
            </a:pP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WHERE</a:t>
            </a:r>
            <a:r>
              <a:rPr lang="en-US" altLang="zh-CN" sz="2000" b="1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81818"/>
                </a:solidFill>
                <a:latin typeface="Arial"/>
                <a:cs typeface="Arial"/>
              </a:rPr>
              <a:t>EXTRACT</a:t>
            </a:r>
            <a:r>
              <a:rPr sz="2000" spc="-225" dirty="0">
                <a:solidFill>
                  <a:srgbClr val="181818"/>
                </a:solidFill>
                <a:latin typeface="SimSun"/>
                <a:cs typeface="SimSun"/>
              </a:rPr>
              <a:t>(dow</a:t>
            </a:r>
            <a:r>
              <a:rPr sz="2000" spc="-1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FROM</a:t>
            </a:r>
            <a:r>
              <a:rPr sz="2000" spc="-1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SimSun"/>
                <a:cs typeface="SimSun"/>
              </a:rPr>
              <a:t>login)</a:t>
            </a:r>
            <a:r>
              <a:rPr sz="2000" spc="-1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2000" spc="-2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181818"/>
                </a:solidFill>
                <a:latin typeface="SimSun"/>
                <a:cs typeface="SimSun"/>
              </a:rPr>
              <a:t>2;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2782C8-02AB-409F-B160-9FC6C9257279}"/>
              </a:ext>
            </a:extLst>
          </p:cNvPr>
          <p:cNvSpPr/>
          <p:nvPr/>
        </p:nvSpPr>
        <p:spPr>
          <a:xfrm>
            <a:off x="1695604" y="4630548"/>
            <a:ext cx="3769747" cy="301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579622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7B645A0-406B-4DD0-B4FB-A1CD6A29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观察与思考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F88F71-E6ED-4D34-9AD0-DA786BFB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B+</a:t>
            </a:r>
            <a:r>
              <a:rPr lang="zh-CN" altLang="en-US" sz="2400" dirty="0"/>
              <a:t>树中的内部结点键无法表明索引中是否存在键。每次查找一个</a:t>
            </a:r>
            <a:r>
              <a:rPr lang="en-US" altLang="zh-CN" sz="2400" dirty="0"/>
              <a:t>key</a:t>
            </a:r>
            <a:r>
              <a:rPr lang="zh-CN" altLang="en-US" sz="2400" dirty="0"/>
              <a:t>，必须遍历到叶子结点。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这意味着，在树中的每一级（至少）有一个缓冲池页</a:t>
            </a:r>
            <a:r>
              <a:rPr lang="en-US" altLang="zh-CN" sz="2400" dirty="0">
                <a:solidFill>
                  <a:srgbClr val="FF0000"/>
                </a:solidFill>
              </a:rPr>
              <a:t>miss</a:t>
            </a:r>
            <a:r>
              <a:rPr lang="zh-CN" altLang="en-US" sz="2400" dirty="0"/>
              <a:t>，只是为了找出一个键不存在。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5A7C12-9054-4B06-AE28-0F4ECC19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826129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C7977E6-6852-47BE-8BB6-3F5F643C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900"/>
            <a:ext cx="8229600" cy="663897"/>
          </a:xfrm>
        </p:spPr>
        <p:txBody>
          <a:bodyPr/>
          <a:lstStyle/>
          <a:p>
            <a:r>
              <a:rPr lang="zh-CN" altLang="en-US" b="1" dirty="0"/>
              <a:t>倒排索引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CA1368-DE8A-4177-8334-11C1EB56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26" y="1137267"/>
            <a:ext cx="4554115" cy="3292078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2200" dirty="0">
                <a:solidFill>
                  <a:prstClr val="black"/>
                </a:solidFill>
              </a:rPr>
              <a:t>倒排索引：存储单词到目标属性中包含这些单词的记录的映射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prstClr val="black"/>
                </a:solidFill>
              </a:rPr>
              <a:t>有时称为全文搜索索引。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marL="257175" lvl="1" indent="0">
              <a:buNone/>
            </a:pPr>
            <a:endParaRPr lang="zh-CN" altLang="en-US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sz="2200" dirty="0">
                <a:solidFill>
                  <a:prstClr val="black"/>
                </a:solidFill>
              </a:rPr>
              <a:t>主流的</a:t>
            </a:r>
            <a:r>
              <a:rPr lang="en-US" altLang="zh-CN" sz="2200" dirty="0">
                <a:solidFill>
                  <a:prstClr val="black"/>
                </a:solidFill>
              </a:rPr>
              <a:t>DBMS</a:t>
            </a:r>
            <a:r>
              <a:rPr lang="zh-CN" altLang="en-US" sz="2200" dirty="0">
                <a:solidFill>
                  <a:prstClr val="black"/>
                </a:solidFill>
              </a:rPr>
              <a:t>包含这些机制，还有一些专用的</a:t>
            </a:r>
            <a:r>
              <a:rPr lang="en-US" altLang="zh-CN" sz="2200" dirty="0">
                <a:solidFill>
                  <a:prstClr val="black"/>
                </a:solidFill>
              </a:rPr>
              <a:t>DBMS</a:t>
            </a:r>
            <a:r>
              <a:rPr lang="zh-CN" altLang="en-US" sz="2200" dirty="0">
                <a:solidFill>
                  <a:prstClr val="black"/>
                </a:solidFill>
              </a:rPr>
              <a:t>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8D4160-F19E-4441-9FFF-B8D94153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48</a:t>
            </a:fld>
            <a:endParaRPr lang="zh-CN" altLang="en-US"/>
          </a:p>
        </p:txBody>
      </p:sp>
      <p:grpSp>
        <p:nvGrpSpPr>
          <p:cNvPr id="6" name="object 4"/>
          <p:cNvGrpSpPr/>
          <p:nvPr/>
        </p:nvGrpSpPr>
        <p:grpSpPr>
          <a:xfrm>
            <a:off x="7111135" y="3268123"/>
            <a:ext cx="1219200" cy="163195"/>
            <a:chOff x="7266730" y="4018562"/>
            <a:chExt cx="1219200" cy="163195"/>
          </a:xfrm>
        </p:grpSpPr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6730" y="4064968"/>
              <a:ext cx="92944" cy="116010"/>
            </a:xfrm>
            <a:prstGeom prst="rect">
              <a:avLst/>
            </a:prstGeom>
          </p:spPr>
        </p:pic>
        <p:sp>
          <p:nvSpPr>
            <p:cNvPr id="8" name="object 6"/>
            <p:cNvSpPr/>
            <p:nvPr/>
          </p:nvSpPr>
          <p:spPr>
            <a:xfrm>
              <a:off x="7387562" y="4018562"/>
              <a:ext cx="17780" cy="160655"/>
            </a:xfrm>
            <a:custGeom>
              <a:avLst/>
              <a:gdLst/>
              <a:ahLst/>
              <a:cxnLst/>
              <a:rect l="l" t="t" r="r" b="b"/>
              <a:pathLst>
                <a:path w="17779" h="160654">
                  <a:moveTo>
                    <a:pt x="17159" y="0"/>
                  </a:moveTo>
                  <a:lnTo>
                    <a:pt x="0" y="0"/>
                  </a:lnTo>
                  <a:lnTo>
                    <a:pt x="0" y="160309"/>
                  </a:lnTo>
                  <a:lnTo>
                    <a:pt x="17159" y="160309"/>
                  </a:lnTo>
                  <a:lnTo>
                    <a:pt x="17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1892" y="4032621"/>
              <a:ext cx="286709" cy="149061"/>
            </a:xfrm>
            <a:prstGeom prst="rect">
              <a:avLst/>
            </a:prstGeom>
          </p:spPr>
        </p:pic>
        <p:sp>
          <p:nvSpPr>
            <p:cNvPr id="10" name="object 8"/>
            <p:cNvSpPr/>
            <p:nvPr/>
          </p:nvSpPr>
          <p:spPr>
            <a:xfrm>
              <a:off x="7737868" y="4022089"/>
              <a:ext cx="17780" cy="156845"/>
            </a:xfrm>
            <a:custGeom>
              <a:avLst/>
              <a:gdLst/>
              <a:ahLst/>
              <a:cxnLst/>
              <a:rect l="l" t="t" r="r" b="b"/>
              <a:pathLst>
                <a:path w="17779" h="156845">
                  <a:moveTo>
                    <a:pt x="17183" y="44996"/>
                  </a:moveTo>
                  <a:lnTo>
                    <a:pt x="0" y="44996"/>
                  </a:lnTo>
                  <a:lnTo>
                    <a:pt x="0" y="156794"/>
                  </a:lnTo>
                  <a:lnTo>
                    <a:pt x="17183" y="156794"/>
                  </a:lnTo>
                  <a:lnTo>
                    <a:pt x="17183" y="44996"/>
                  </a:lnTo>
                  <a:close/>
                </a:path>
                <a:path w="17779" h="156845">
                  <a:moveTo>
                    <a:pt x="17183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17183" y="19685"/>
                  </a:lnTo>
                  <a:lnTo>
                    <a:pt x="17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3635" y="4064264"/>
              <a:ext cx="181617" cy="116714"/>
            </a:xfrm>
            <a:prstGeom prst="rect">
              <a:avLst/>
            </a:prstGeom>
          </p:spPr>
        </p:pic>
        <p:pic>
          <p:nvPicPr>
            <p:cNvPr id="12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6731" y="4064968"/>
              <a:ext cx="92896" cy="116010"/>
            </a:xfrm>
            <a:prstGeom prst="rect">
              <a:avLst/>
            </a:prstGeom>
          </p:spPr>
        </p:pic>
        <p:pic>
          <p:nvPicPr>
            <p:cNvPr id="13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9675" y="4064968"/>
              <a:ext cx="100116" cy="116010"/>
            </a:xfrm>
            <a:prstGeom prst="rect">
              <a:avLst/>
            </a:prstGeom>
          </p:spPr>
        </p:pic>
        <p:pic>
          <p:nvPicPr>
            <p:cNvPr id="14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0495" y="4064968"/>
              <a:ext cx="150174" cy="116010"/>
            </a:xfrm>
            <a:prstGeom prst="rect">
              <a:avLst/>
            </a:prstGeom>
          </p:spPr>
        </p:pic>
        <p:pic>
          <p:nvPicPr>
            <p:cNvPr id="15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94952" y="4018562"/>
              <a:ext cx="90808" cy="160309"/>
            </a:xfrm>
            <a:prstGeom prst="rect">
              <a:avLst/>
            </a:prstGeom>
          </p:spPr>
        </p:pic>
      </p:grpSp>
      <p:pic>
        <p:nvPicPr>
          <p:cNvPr id="16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64405" y="3775840"/>
            <a:ext cx="1371600" cy="326136"/>
          </a:xfrm>
          <a:prstGeom prst="rect">
            <a:avLst/>
          </a:prstGeom>
        </p:spPr>
      </p:pic>
      <p:pic>
        <p:nvPicPr>
          <p:cNvPr id="17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200" y="2603733"/>
            <a:ext cx="2280785" cy="359147"/>
          </a:xfrm>
          <a:prstGeom prst="rect">
            <a:avLst/>
          </a:prstGeom>
        </p:spPr>
      </p:pic>
      <p:grpSp>
        <p:nvGrpSpPr>
          <p:cNvPr id="18" name="object 17"/>
          <p:cNvGrpSpPr/>
          <p:nvPr/>
        </p:nvGrpSpPr>
        <p:grpSpPr>
          <a:xfrm>
            <a:off x="5208884" y="3221718"/>
            <a:ext cx="2026920" cy="993140"/>
            <a:chOff x="5364479" y="3972157"/>
            <a:chExt cx="2026920" cy="993140"/>
          </a:xfrm>
        </p:grpSpPr>
        <p:sp>
          <p:nvSpPr>
            <p:cNvPr id="19" name="object 18"/>
            <p:cNvSpPr/>
            <p:nvPr/>
          </p:nvSpPr>
          <p:spPr>
            <a:xfrm>
              <a:off x="7000045" y="3972157"/>
              <a:ext cx="191770" cy="77470"/>
            </a:xfrm>
            <a:custGeom>
              <a:avLst/>
              <a:gdLst/>
              <a:ahLst/>
              <a:cxnLst/>
              <a:rect l="l" t="t" r="r" b="b"/>
              <a:pathLst>
                <a:path w="191770" h="77470">
                  <a:moveTo>
                    <a:pt x="78642" y="0"/>
                  </a:moveTo>
                  <a:lnTo>
                    <a:pt x="0" y="77338"/>
                  </a:lnTo>
                  <a:lnTo>
                    <a:pt x="148711" y="77338"/>
                  </a:lnTo>
                  <a:lnTo>
                    <a:pt x="170396" y="72911"/>
                  </a:lnTo>
                  <a:lnTo>
                    <a:pt x="188127" y="60903"/>
                  </a:lnTo>
                  <a:lnTo>
                    <a:pt x="191250" y="56290"/>
                  </a:lnTo>
                  <a:lnTo>
                    <a:pt x="191165" y="56128"/>
                  </a:lnTo>
                  <a:lnTo>
                    <a:pt x="160985" y="26448"/>
                  </a:lnTo>
                  <a:lnTo>
                    <a:pt x="122713" y="6984"/>
                  </a:lnTo>
                  <a:lnTo>
                    <a:pt x="78642" y="0"/>
                  </a:lnTo>
                  <a:close/>
                </a:path>
              </a:pathLst>
            </a:custGeom>
            <a:solidFill>
              <a:srgbClr val="EEB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7000763" y="4169731"/>
              <a:ext cx="189230" cy="76835"/>
            </a:xfrm>
            <a:custGeom>
              <a:avLst/>
              <a:gdLst/>
              <a:ahLst/>
              <a:cxnLst/>
              <a:rect l="l" t="t" r="r" b="b"/>
              <a:pathLst>
                <a:path w="189229" h="76835">
                  <a:moveTo>
                    <a:pt x="141562" y="0"/>
                  </a:moveTo>
                  <a:lnTo>
                    <a:pt x="0" y="0"/>
                  </a:lnTo>
                  <a:lnTo>
                    <a:pt x="77930" y="76637"/>
                  </a:lnTo>
                  <a:lnTo>
                    <a:pt x="121996" y="69647"/>
                  </a:lnTo>
                  <a:lnTo>
                    <a:pt x="160267" y="50184"/>
                  </a:lnTo>
                  <a:lnTo>
                    <a:pt x="188976" y="21951"/>
                  </a:lnTo>
                  <a:lnTo>
                    <a:pt x="186516" y="18368"/>
                  </a:lnTo>
                  <a:lnTo>
                    <a:pt x="166285" y="4932"/>
                  </a:lnTo>
                  <a:lnTo>
                    <a:pt x="141562" y="0"/>
                  </a:lnTo>
                  <a:close/>
                </a:path>
              </a:pathLst>
            </a:custGeom>
            <a:solidFill>
              <a:srgbClr val="40B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39273" y="4070589"/>
              <a:ext cx="223069" cy="77344"/>
            </a:xfrm>
            <a:prstGeom prst="rect">
              <a:avLst/>
            </a:prstGeom>
          </p:spPr>
        </p:pic>
        <p:sp>
          <p:nvSpPr>
            <p:cNvPr id="22" name="object 21"/>
            <p:cNvSpPr/>
            <p:nvPr/>
          </p:nvSpPr>
          <p:spPr>
            <a:xfrm>
              <a:off x="6953572" y="3990434"/>
              <a:ext cx="103505" cy="58419"/>
            </a:xfrm>
            <a:custGeom>
              <a:avLst/>
              <a:gdLst/>
              <a:ahLst/>
              <a:cxnLst/>
              <a:rect l="l" t="t" r="r" b="b"/>
              <a:pathLst>
                <a:path w="103504" h="58420">
                  <a:moveTo>
                    <a:pt x="55052" y="0"/>
                  </a:moveTo>
                  <a:lnTo>
                    <a:pt x="38206" y="11294"/>
                  </a:lnTo>
                  <a:lnTo>
                    <a:pt x="23236" y="24960"/>
                  </a:lnTo>
                  <a:lnTo>
                    <a:pt x="10411" y="40736"/>
                  </a:lnTo>
                  <a:lnTo>
                    <a:pt x="0" y="58357"/>
                  </a:lnTo>
                  <a:lnTo>
                    <a:pt x="102956" y="58357"/>
                  </a:lnTo>
                  <a:lnTo>
                    <a:pt x="93861" y="41627"/>
                  </a:lnTo>
                  <a:lnTo>
                    <a:pt x="82756" y="26280"/>
                  </a:lnTo>
                  <a:lnTo>
                    <a:pt x="69775" y="12383"/>
                  </a:lnTo>
                  <a:lnTo>
                    <a:pt x="55052" y="0"/>
                  </a:lnTo>
                  <a:close/>
                </a:path>
              </a:pathLst>
            </a:custGeom>
            <a:solidFill>
              <a:srgbClr val="D6A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6953572" y="4169731"/>
              <a:ext cx="105410" cy="60960"/>
            </a:xfrm>
            <a:custGeom>
              <a:avLst/>
              <a:gdLst/>
              <a:ahLst/>
              <a:cxnLst/>
              <a:rect l="l" t="t" r="r" b="b"/>
              <a:pathLst>
                <a:path w="105409" h="60960">
                  <a:moveTo>
                    <a:pt x="105098" y="0"/>
                  </a:moveTo>
                  <a:lnTo>
                    <a:pt x="0" y="0"/>
                  </a:lnTo>
                  <a:lnTo>
                    <a:pt x="11082" y="18148"/>
                  </a:lnTo>
                  <a:lnTo>
                    <a:pt x="24845" y="34451"/>
                  </a:lnTo>
                  <a:lnTo>
                    <a:pt x="41021" y="48645"/>
                  </a:lnTo>
                  <a:lnTo>
                    <a:pt x="59342" y="60466"/>
                  </a:lnTo>
                  <a:lnTo>
                    <a:pt x="73529" y="47557"/>
                  </a:lnTo>
                  <a:lnTo>
                    <a:pt x="85974" y="33133"/>
                  </a:lnTo>
                  <a:lnTo>
                    <a:pt x="96543" y="17258"/>
                  </a:lnTo>
                  <a:lnTo>
                    <a:pt x="105098" y="0"/>
                  </a:lnTo>
                  <a:close/>
                </a:path>
              </a:pathLst>
            </a:custGeom>
            <a:solidFill>
              <a:srgbClr val="009B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6999" y="4503420"/>
              <a:ext cx="914400" cy="461772"/>
            </a:xfrm>
            <a:prstGeom prst="rect">
              <a:avLst/>
            </a:prstGeom>
          </p:spPr>
        </p:pic>
        <p:pic>
          <p:nvPicPr>
            <p:cNvPr id="25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64479" y="4206240"/>
              <a:ext cx="1554479" cy="388620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390236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C7977E6-6852-47BE-8BB6-3F5F643C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547127"/>
          </a:xfrm>
        </p:spPr>
        <p:txBody>
          <a:bodyPr/>
          <a:lstStyle/>
          <a:p>
            <a:r>
              <a:rPr lang="zh-CN" altLang="en-US" b="1" dirty="0"/>
              <a:t>查询类型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CA1368-DE8A-4177-8334-11C1EB56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749"/>
            <a:ext cx="8229600" cy="3939357"/>
          </a:xfrm>
        </p:spPr>
        <p:txBody>
          <a:bodyPr/>
          <a:lstStyle/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短语搜索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</a:rPr>
              <a:t>查找按给定顺序包含单词列表的记录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257175" lvl="1" indent="0">
              <a:buNone/>
            </a:pPr>
            <a:endParaRPr lang="en-US" altLang="zh-CN" sz="2400" dirty="0"/>
          </a:p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邻近搜索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</a:rPr>
              <a:t>查找两个单词出现在 </a:t>
            </a:r>
            <a:r>
              <a:rPr lang="en-US" altLang="zh-CN" sz="2400" dirty="0">
                <a:solidFill>
                  <a:prstClr val="black"/>
                </a:solidFill>
              </a:rPr>
              <a:t>n </a:t>
            </a:r>
            <a:r>
              <a:rPr lang="zh-CN" altLang="en-US" sz="2400" dirty="0">
                <a:solidFill>
                  <a:prstClr val="black"/>
                </a:solidFill>
              </a:rPr>
              <a:t>个单词</a:t>
            </a:r>
            <a:r>
              <a:rPr lang="zh-CN" altLang="en-US" sz="2400" dirty="0">
                <a:solidFill>
                  <a:srgbClr val="FF0000"/>
                </a:solidFill>
              </a:rPr>
              <a:t>距离</a:t>
            </a:r>
            <a:r>
              <a:rPr lang="zh-CN" altLang="en-US" sz="2400" dirty="0">
                <a:solidFill>
                  <a:prstClr val="black"/>
                </a:solidFill>
              </a:rPr>
              <a:t>之间的记录</a:t>
            </a:r>
          </a:p>
          <a:p>
            <a:pPr marL="257175" lvl="1" indent="0">
              <a:buNone/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通配符搜索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</a:rPr>
              <a:t>查找包含匹配某些模式（例如，正则表达式）的单词的记录。</a:t>
            </a:r>
          </a:p>
          <a:p>
            <a:pPr marL="257175" lvl="1" indent="0">
              <a:buNone/>
            </a:pP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8D4160-F19E-4441-9FFF-B8D94153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399720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树（</a:t>
            </a:r>
            <a:r>
              <a:rPr kumimoji="1" lang="en-US" altLang="zh-CN" dirty="0"/>
              <a:t>https://cmudb.io/btree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ts val="2490"/>
                  </a:lnSpc>
                  <a:spcBef>
                    <a:spcPts val="1032"/>
                  </a:spcBef>
                  <a:buNone/>
                </a:pPr>
                <a:r>
                  <a:rPr lang="en-US" altLang="zh-CN" sz="2400" dirty="0"/>
                  <a:t>       B+</a:t>
                </a:r>
                <a:r>
                  <a:rPr lang="zh-CN" altLang="en-US" sz="2400" dirty="0"/>
                  <a:t>树是一种自平衡的树型数据结构，它保持数据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排序</a:t>
                </a:r>
                <a:r>
                  <a:rPr lang="zh-CN" altLang="en-US" sz="2400" dirty="0"/>
                  <a:t>，支持在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dirty="0"/>
                  <a:t>的复杂度内进行搜索、顺序访问、插入和删除。</a:t>
                </a:r>
                <a:endParaRPr lang="en-US" altLang="zh-CN" sz="2400" dirty="0"/>
              </a:p>
              <a:p>
                <a:pPr>
                  <a:lnSpc>
                    <a:spcPts val="2490"/>
                  </a:lnSpc>
                  <a:spcBef>
                    <a:spcPts val="1032"/>
                  </a:spcBef>
                </a:pPr>
                <a:endParaRPr lang="en-US" altLang="zh-CN" sz="2400" dirty="0"/>
              </a:p>
              <a:p>
                <a:pPr marL="225029" marR="31750" lvl="1" indent="0">
                  <a:spcBef>
                    <a:spcPts val="385"/>
                  </a:spcBef>
                  <a:buNone/>
                </a:pPr>
                <a:r>
                  <a:rPr lang="zh-CN" altLang="en-US" sz="2400" dirty="0">
                    <a:latin typeface="Times New Roman"/>
                    <a:cs typeface="Times New Roman"/>
                  </a:rPr>
                  <a:t>它是二叉搜索树的一种泛化，一个结点可以有两个以上的子结点。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  <a:p>
                <a:pPr marL="225029" marR="31750" lvl="1" indent="0">
                  <a:spcBef>
                    <a:spcPts val="385"/>
                  </a:spcBef>
                  <a:buNone/>
                </a:pPr>
                <a:r>
                  <a:rPr lang="zh-CN" altLang="en-US" sz="2400" dirty="0">
                    <a:latin typeface="Times New Roman"/>
                    <a:cs typeface="Times New Roman"/>
                  </a:rPr>
                  <a:t>针对读写大数据块的系统，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B</a:t>
                </a:r>
                <a:r>
                  <a:rPr lang="zh-CN" altLang="en-US" sz="2400" dirty="0">
                    <a:latin typeface="Times New Roman"/>
                    <a:cs typeface="Times New Roman"/>
                  </a:rPr>
                  <a:t>树的优化。</a:t>
                </a:r>
              </a:p>
              <a:p>
                <a:pPr>
                  <a:lnSpc>
                    <a:spcPts val="2490"/>
                  </a:lnSpc>
                  <a:spcBef>
                    <a:spcPts val="1032"/>
                  </a:spcBef>
                </a:pPr>
                <a:endParaRPr lang="is-I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815574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C7977E6-6852-47BE-8BB6-3F5F643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设计决策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CA1368-DE8A-4177-8334-11C1EB56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决策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：存储什么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索引至少需要存储每条记录中包含的单词（以标点符号分隔）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还可以存储频率、位置和其他元数据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latin typeface="+mn-ea"/>
            </a:endParaRPr>
          </a:p>
          <a:p>
            <a:pPr marL="0" lvl="0" indent="0">
              <a:buNone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决策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：何时更新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维护辅助数据结构以“暂存”更新，然后批量更新索引。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8D4160-F19E-4441-9FFF-B8D94153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3556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树性质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51373"/>
            <a:ext cx="8523514" cy="3292078"/>
          </a:xfrm>
        </p:spPr>
        <p:txBody>
          <a:bodyPr/>
          <a:lstStyle/>
          <a:p>
            <a:pPr marL="0" indent="0">
              <a:lnSpc>
                <a:spcPts val="2490"/>
              </a:lnSpc>
              <a:spcBef>
                <a:spcPts val="1032"/>
              </a:spcBef>
              <a:buNone/>
            </a:pPr>
            <a:r>
              <a:rPr lang="en-US" altLang="zh-CN" sz="2400" dirty="0"/>
              <a:t>B+</a:t>
            </a:r>
            <a:r>
              <a:rPr lang="zh-CN" altLang="en-US" sz="2400" dirty="0"/>
              <a:t>树作为一种</a:t>
            </a:r>
            <a:r>
              <a:rPr lang="en-US" altLang="zh-CN" sz="2400" b="1" dirty="0">
                <a:solidFill>
                  <a:srgbClr val="FF0000"/>
                </a:solidFill>
              </a:rPr>
              <a:t>M</a:t>
            </a:r>
            <a:r>
              <a:rPr lang="zh-CN" altLang="en-US" sz="2400" dirty="0"/>
              <a:t>路搜索树，具有以下属性：</a:t>
            </a:r>
            <a:endParaRPr lang="en-US" altLang="zh-CN" sz="2400" dirty="0"/>
          </a:p>
          <a:p>
            <a:pPr marL="567929" marR="837565" lvl="1" indent="-342900">
              <a:lnSpc>
                <a:spcPts val="2630"/>
              </a:lnSpc>
              <a:spcBef>
                <a:spcPts val="395"/>
              </a:spcBef>
              <a:buFont typeface="Wingdings" panose="05000000000000000000" pitchFamily="2" charset="2"/>
              <a:buChar char="Ø"/>
            </a:pPr>
            <a:r>
              <a:rPr lang="zh-CN" altLang="en-US" sz="2400" spc="5" dirty="0">
                <a:latin typeface="Times New Roman"/>
                <a:cs typeface="Times New Roman"/>
              </a:rPr>
              <a:t>完美平衡（即每个叶结点在树中处于相同的深度）；</a:t>
            </a:r>
            <a:endParaRPr lang="en-US" altLang="zh-CN" sz="2400" spc="5" dirty="0">
              <a:latin typeface="Times New Roman"/>
              <a:cs typeface="Times New Roman"/>
            </a:endParaRPr>
          </a:p>
          <a:p>
            <a:pPr marL="567929" marR="837565" lvl="1" indent="-342900">
              <a:lnSpc>
                <a:spcPts val="2630"/>
              </a:lnSpc>
              <a:spcBef>
                <a:spcPts val="395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/>
                <a:cs typeface="Times New Roman"/>
              </a:rPr>
              <a:t>除了根结点，每个结点至少是半满的；</a:t>
            </a:r>
            <a:r>
              <a:rPr lang="zh-CN" altLang="en-US" sz="2400" b="0" i="0" u="none" strike="noStrike" baseline="0" dirty="0">
                <a:solidFill>
                  <a:srgbClr val="494949"/>
                </a:solidFill>
                <a:latin typeface="Arial" panose="020B0604020202020204" pitchFamily="34" charset="0"/>
              </a:rPr>
              <a:t>保证每个叶⼦结点到根节点的距离是始终相同</a:t>
            </a:r>
            <a:r>
              <a:rPr lang="en-US" altLang="zh-CN" sz="2400" b="0" i="0" u="none" strike="noStrike" baseline="0" dirty="0">
                <a:solidFill>
                  <a:srgbClr val="494949"/>
                </a:solidFill>
                <a:latin typeface="Arial" panose="020B0604020202020204" pitchFamily="34" charset="0"/>
              </a:rPr>
              <a:t>O(log n)</a:t>
            </a:r>
            <a:r>
              <a:rPr lang="zh-CN" altLang="en-US" sz="2400" b="0" i="0" u="none" strike="noStrike" baseline="0" dirty="0">
                <a:solidFill>
                  <a:srgbClr val="494949"/>
                </a:solidFill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225029" marR="837565" lvl="1" indent="0">
              <a:lnSpc>
                <a:spcPts val="2630"/>
              </a:lnSpc>
              <a:spcBef>
                <a:spcPts val="395"/>
              </a:spcBef>
              <a:buNone/>
            </a:pPr>
            <a:r>
              <a:rPr lang="en-US" altLang="zh-CN" sz="2400" dirty="0">
                <a:latin typeface="Times New Roman"/>
                <a:cs typeface="Times New Roman"/>
              </a:rPr>
              <a:t>         </a:t>
            </a:r>
            <a:r>
              <a:rPr lang="zh-CN" altLang="en-US" sz="2400" dirty="0">
                <a:latin typeface="Times New Roman"/>
                <a:cs typeface="Times New Roman"/>
              </a:rPr>
              <a:t>（</a:t>
            </a:r>
            <a:r>
              <a:rPr lang="en-US" altLang="zh-CN" sz="2400" b="1" spc="-70" dirty="0">
                <a:solidFill>
                  <a:srgbClr val="EE3D42"/>
                </a:solidFill>
                <a:latin typeface="Trebuchet MS"/>
                <a:cs typeface="Trebuchet MS"/>
              </a:rPr>
              <a:t>M/2-1 </a:t>
            </a:r>
            <a:r>
              <a:rPr lang="zh-CN" altLang="en-US" sz="2400" b="1" spc="-170" dirty="0">
                <a:solidFill>
                  <a:srgbClr val="EE3D42"/>
                </a:solidFill>
                <a:latin typeface="Trebuchet MS"/>
                <a:cs typeface="Trebuchet MS"/>
              </a:rPr>
              <a:t>≤ </a:t>
            </a:r>
            <a:r>
              <a:rPr lang="en-US" altLang="zh-CN" sz="2400" b="1" spc="-75" dirty="0">
                <a:solidFill>
                  <a:srgbClr val="EE3D42"/>
                </a:solidFill>
                <a:latin typeface="Trebuchet MS"/>
                <a:cs typeface="Trebuchet MS"/>
              </a:rPr>
              <a:t>#keys </a:t>
            </a:r>
            <a:r>
              <a:rPr lang="zh-CN" altLang="en-US" sz="2400" b="1" spc="-170" dirty="0">
                <a:solidFill>
                  <a:srgbClr val="EE3D42"/>
                </a:solidFill>
                <a:latin typeface="Trebuchet MS"/>
                <a:cs typeface="Trebuchet MS"/>
              </a:rPr>
              <a:t>≤</a:t>
            </a:r>
            <a:r>
              <a:rPr lang="zh-CN" altLang="en-US" sz="2400" b="1" spc="-4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b="1" spc="-140" dirty="0">
                <a:solidFill>
                  <a:srgbClr val="EE3D42"/>
                </a:solidFill>
                <a:latin typeface="Trebuchet MS"/>
                <a:cs typeface="Trebuchet MS"/>
              </a:rPr>
              <a:t>M-1</a:t>
            </a:r>
            <a:r>
              <a:rPr lang="zh-CN" altLang="en-US" sz="2400" b="1" spc="-140" dirty="0">
                <a:latin typeface="Trebuchet MS"/>
                <a:cs typeface="Trebuchet MS"/>
              </a:rPr>
              <a:t>），</a:t>
            </a:r>
            <a:r>
              <a:rPr lang="zh-CN" altLang="en-US" sz="2400" spc="-140" dirty="0">
                <a:latin typeface="Trebuchet MS"/>
                <a:cs typeface="Trebuchet MS"/>
              </a:rPr>
              <a:t>这里</a:t>
            </a:r>
            <a:r>
              <a:rPr lang="en-US" altLang="zh-CN" sz="2400" spc="-140" dirty="0">
                <a:latin typeface="Trebuchet MS"/>
                <a:cs typeface="Trebuchet MS"/>
              </a:rPr>
              <a:t>M</a:t>
            </a:r>
            <a:r>
              <a:rPr lang="zh-CN" altLang="en-US" sz="2400" spc="-140" dirty="0">
                <a:latin typeface="Trebuchet MS"/>
                <a:cs typeface="Trebuchet MS"/>
              </a:rPr>
              <a:t>是高度</a:t>
            </a:r>
            <a:endParaRPr lang="zh-CN" altLang="en-US" sz="2400" dirty="0">
              <a:latin typeface="Trebuchet MS"/>
              <a:cs typeface="Trebuchet MS"/>
            </a:endParaRPr>
          </a:p>
          <a:p>
            <a:pPr marL="567929" lvl="1" indent="-342900">
              <a:lnSpc>
                <a:spcPts val="2240"/>
              </a:lnSpc>
              <a:buFont typeface="Wingdings" panose="05000000000000000000" pitchFamily="2" charset="2"/>
              <a:buChar char="Ø"/>
            </a:pPr>
            <a:r>
              <a:rPr lang="zh-CN" altLang="en-US" sz="2400" spc="5" dirty="0">
                <a:latin typeface="Times New Roman"/>
                <a:cs typeface="Times New Roman"/>
              </a:rPr>
              <a:t>每个有</a:t>
            </a:r>
            <a:r>
              <a:rPr lang="en-US" altLang="zh-CN" sz="2400" b="1" spc="-75" dirty="0">
                <a:solidFill>
                  <a:srgbClr val="EE3D42"/>
                </a:solidFill>
                <a:latin typeface="Trebuchet MS"/>
              </a:rPr>
              <a:t>k</a:t>
            </a:r>
            <a:r>
              <a:rPr lang="zh-CN" altLang="en-US" sz="2400" b="1" spc="-75" dirty="0">
                <a:latin typeface="Trebuchet MS"/>
              </a:rPr>
              <a:t>个</a:t>
            </a:r>
            <a:r>
              <a:rPr lang="zh-CN" altLang="en-US" sz="2400" spc="5" dirty="0">
                <a:latin typeface="Times New Roman"/>
                <a:cs typeface="Times New Roman"/>
              </a:rPr>
              <a:t>键的内部结点有</a:t>
            </a:r>
            <a:r>
              <a:rPr lang="en-US" altLang="zh-CN" sz="2400" b="1" spc="-75" dirty="0">
                <a:solidFill>
                  <a:srgbClr val="EE3D42"/>
                </a:solidFill>
                <a:latin typeface="Trebuchet MS"/>
              </a:rPr>
              <a:t>k+1</a:t>
            </a:r>
            <a:r>
              <a:rPr lang="zh-CN" altLang="en-US" sz="2400" spc="5" dirty="0">
                <a:latin typeface="Times New Roman"/>
                <a:cs typeface="Times New Roman"/>
              </a:rPr>
              <a:t>个非空子结点。</a:t>
            </a:r>
            <a:endParaRPr lang="is-IS" altLang="zh-CN" sz="2400" dirty="0">
              <a:latin typeface="Times New Roman"/>
              <a:cs typeface="Times New Rom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13799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树结点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1484" indent="0">
              <a:lnSpc>
                <a:spcPts val="2460"/>
              </a:lnSpc>
              <a:spcBef>
                <a:spcPts val="600"/>
              </a:spcBef>
              <a:buNone/>
            </a:pPr>
            <a:r>
              <a:rPr lang="zh-CN" altLang="en-US" sz="2400" spc="-55" dirty="0">
                <a:latin typeface="Times New Roman"/>
                <a:cs typeface="Times New Roman"/>
              </a:rPr>
              <a:t>每个</a:t>
            </a:r>
            <a:r>
              <a:rPr lang="en-US" altLang="zh-CN" sz="2400" spc="-55" dirty="0">
                <a:latin typeface="Times New Roman"/>
                <a:cs typeface="Times New Roman"/>
              </a:rPr>
              <a:t>B+</a:t>
            </a:r>
            <a:r>
              <a:rPr lang="zh-CN" altLang="en-US" sz="2400" spc="-55" dirty="0">
                <a:latin typeface="Times New Roman"/>
                <a:cs typeface="Times New Roman"/>
              </a:rPr>
              <a:t>树结点由一个“</a:t>
            </a:r>
            <a:r>
              <a:rPr lang="zh-CN" altLang="en-US" sz="2400" b="1" spc="-55" dirty="0">
                <a:latin typeface="Times New Roman"/>
                <a:cs typeface="Times New Roman"/>
              </a:rPr>
              <a:t>键</a:t>
            </a:r>
            <a:r>
              <a:rPr lang="en-US" altLang="zh-CN" sz="2400" b="1" spc="-55" dirty="0">
                <a:latin typeface="Times New Roman"/>
                <a:cs typeface="Times New Roman"/>
              </a:rPr>
              <a:t>-</a:t>
            </a:r>
            <a:r>
              <a:rPr lang="zh-CN" altLang="en-US" sz="2400" b="1" spc="-55" dirty="0">
                <a:latin typeface="Times New Roman"/>
                <a:cs typeface="Times New Roman"/>
              </a:rPr>
              <a:t>值</a:t>
            </a:r>
            <a:r>
              <a:rPr lang="zh-CN" altLang="en-US" sz="2400" spc="-55" dirty="0">
                <a:latin typeface="Times New Roman"/>
                <a:cs typeface="Times New Roman"/>
              </a:rPr>
              <a:t>” 数组组成，其中：</a:t>
            </a:r>
            <a:endParaRPr lang="en-US" altLang="zh-CN" sz="2400" spc="-55" dirty="0">
              <a:latin typeface="Times New Roman"/>
              <a:cs typeface="Times New Roman"/>
            </a:endParaRPr>
          </a:p>
          <a:p>
            <a:pPr marL="567929" marR="451484" lvl="1" indent="-342900">
              <a:lnSpc>
                <a:spcPts val="246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spc="5" dirty="0">
                <a:latin typeface="Times New Roman"/>
                <a:cs typeface="Times New Roman"/>
              </a:rPr>
              <a:t>键是从索引所基于的属性产生的；</a:t>
            </a:r>
            <a:endParaRPr lang="zh-CN" altLang="en-US" sz="2400" dirty="0">
              <a:latin typeface="Times New Roman"/>
              <a:cs typeface="Times New Roman"/>
            </a:endParaRPr>
          </a:p>
          <a:p>
            <a:pPr marL="580629" marR="615950" lvl="1" indent="-342900">
              <a:lnSpc>
                <a:spcPts val="246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/>
                <a:cs typeface="Times New Roman"/>
              </a:rPr>
              <a:t>值则依据结点是内部结点还是叶子结点而有所不同。</a:t>
            </a:r>
            <a:endParaRPr lang="en-US" altLang="zh-CN" sz="2400" spc="-55" dirty="0">
              <a:latin typeface="Times New Roman"/>
              <a:cs typeface="Times New Roman"/>
            </a:endParaRPr>
          </a:p>
          <a:p>
            <a:pPr marL="0" marR="451484" indent="0">
              <a:lnSpc>
                <a:spcPts val="2460"/>
              </a:lnSpc>
              <a:spcBef>
                <a:spcPts val="1200"/>
              </a:spcBef>
              <a:buNone/>
            </a:pPr>
            <a:endParaRPr lang="en-US" altLang="zh-CN" sz="2400" spc="25" dirty="0">
              <a:latin typeface="Times New Roman"/>
              <a:cs typeface="Times New Roman"/>
            </a:endParaRPr>
          </a:p>
          <a:p>
            <a:pPr marL="0" marR="451484" indent="0">
              <a:lnSpc>
                <a:spcPts val="2460"/>
              </a:lnSpc>
              <a:spcBef>
                <a:spcPts val="1200"/>
              </a:spcBef>
              <a:buNone/>
            </a:pPr>
            <a:r>
              <a:rPr lang="zh-CN" altLang="en-US" sz="2400" spc="25" dirty="0">
                <a:latin typeface="Times New Roman"/>
                <a:cs typeface="Times New Roman"/>
              </a:rPr>
              <a:t>节点内的键值数组通常会按照键的顺序排序。</a:t>
            </a:r>
            <a:endParaRPr lang="en-US" altLang="zh-CN" sz="2400" spc="25" dirty="0">
              <a:latin typeface="Times New Roman"/>
              <a:cs typeface="Times New Roman"/>
            </a:endParaRPr>
          </a:p>
          <a:p>
            <a:pPr marL="12700" marR="451484">
              <a:lnSpc>
                <a:spcPts val="2460"/>
              </a:lnSpc>
              <a:spcBef>
                <a:spcPts val="600"/>
              </a:spcBef>
            </a:pPr>
            <a:endParaRPr lang="en-US" altLang="zh-CN" sz="2400" spc="-55" dirty="0">
              <a:latin typeface="Times New Roman"/>
              <a:cs typeface="Times New Roman"/>
            </a:endParaRPr>
          </a:p>
          <a:p>
            <a:pPr marL="12700" marR="615950" indent="0">
              <a:lnSpc>
                <a:spcPts val="2460"/>
              </a:lnSpc>
              <a:spcBef>
                <a:spcPts val="600"/>
              </a:spcBef>
              <a:buNone/>
            </a:pPr>
            <a:endParaRPr lang="en-US" altLang="zh-CN" sz="2400" dirty="0">
              <a:latin typeface="Times New Roman"/>
              <a:cs typeface="Times New Roman"/>
            </a:endParaRP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is-IS" altLang="zh-CN" sz="2400" dirty="0">
              <a:latin typeface="Times New Roman"/>
              <a:cs typeface="Times New Rom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108457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树示例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object 4"/>
          <p:cNvSpPr txBox="1"/>
          <p:nvPr/>
        </p:nvSpPr>
        <p:spPr>
          <a:xfrm>
            <a:off x="7273412" y="3330416"/>
            <a:ext cx="150177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b="1" spc="-140" dirty="0">
                <a:solidFill>
                  <a:srgbClr val="EE3D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ook Antiqua"/>
              </a:rPr>
              <a:t>叶子结点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Book Antiqua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2938013" y="1929510"/>
            <a:ext cx="2169795" cy="762000"/>
          </a:xfrm>
          <a:custGeom>
            <a:avLst/>
            <a:gdLst/>
            <a:ahLst/>
            <a:cxnLst/>
            <a:rect l="l" t="t" r="r" b="b"/>
            <a:pathLst>
              <a:path w="2169795" h="762000">
                <a:moveTo>
                  <a:pt x="1713230" y="1270"/>
                </a:moveTo>
                <a:lnTo>
                  <a:pt x="1675130" y="0"/>
                </a:lnTo>
                <a:lnTo>
                  <a:pt x="1674876" y="9017"/>
                </a:lnTo>
                <a:lnTo>
                  <a:pt x="1673987" y="16383"/>
                </a:lnTo>
                <a:lnTo>
                  <a:pt x="1657985" y="63627"/>
                </a:lnTo>
                <a:lnTo>
                  <a:pt x="1623568" y="111252"/>
                </a:lnTo>
                <a:lnTo>
                  <a:pt x="1590929" y="142875"/>
                </a:lnTo>
                <a:lnTo>
                  <a:pt x="1550797" y="173863"/>
                </a:lnTo>
                <a:lnTo>
                  <a:pt x="1504188" y="203454"/>
                </a:lnTo>
                <a:lnTo>
                  <a:pt x="1451483" y="231648"/>
                </a:lnTo>
                <a:lnTo>
                  <a:pt x="1393317" y="257810"/>
                </a:lnTo>
                <a:lnTo>
                  <a:pt x="1330579" y="281813"/>
                </a:lnTo>
                <a:lnTo>
                  <a:pt x="1263777" y="303276"/>
                </a:lnTo>
                <a:lnTo>
                  <a:pt x="1193546" y="321691"/>
                </a:lnTo>
                <a:lnTo>
                  <a:pt x="1120521" y="337185"/>
                </a:lnTo>
                <a:lnTo>
                  <a:pt x="1045337" y="349123"/>
                </a:lnTo>
                <a:lnTo>
                  <a:pt x="1007237" y="353695"/>
                </a:lnTo>
                <a:lnTo>
                  <a:pt x="968629" y="357251"/>
                </a:lnTo>
                <a:lnTo>
                  <a:pt x="930021" y="359918"/>
                </a:lnTo>
                <a:lnTo>
                  <a:pt x="891032" y="361442"/>
                </a:lnTo>
                <a:lnTo>
                  <a:pt x="812927" y="362712"/>
                </a:lnTo>
                <a:lnTo>
                  <a:pt x="773176" y="364363"/>
                </a:lnTo>
                <a:lnTo>
                  <a:pt x="733425" y="367030"/>
                </a:lnTo>
                <a:lnTo>
                  <a:pt x="693915" y="370713"/>
                </a:lnTo>
                <a:lnTo>
                  <a:pt x="654812" y="375539"/>
                </a:lnTo>
                <a:lnTo>
                  <a:pt x="616077" y="381127"/>
                </a:lnTo>
                <a:lnTo>
                  <a:pt x="577723" y="387731"/>
                </a:lnTo>
                <a:lnTo>
                  <a:pt x="540004" y="395097"/>
                </a:lnTo>
                <a:lnTo>
                  <a:pt x="466344" y="412623"/>
                </a:lnTo>
                <a:lnTo>
                  <a:pt x="395859" y="433197"/>
                </a:lnTo>
                <a:lnTo>
                  <a:pt x="329057" y="456565"/>
                </a:lnTo>
                <a:lnTo>
                  <a:pt x="266446" y="482600"/>
                </a:lnTo>
                <a:lnTo>
                  <a:pt x="208788" y="510921"/>
                </a:lnTo>
                <a:lnTo>
                  <a:pt x="156464" y="541401"/>
                </a:lnTo>
                <a:lnTo>
                  <a:pt x="110236" y="573786"/>
                </a:lnTo>
                <a:lnTo>
                  <a:pt x="70485" y="607822"/>
                </a:lnTo>
                <a:lnTo>
                  <a:pt x="53340" y="625475"/>
                </a:lnTo>
                <a:lnTo>
                  <a:pt x="52324" y="626491"/>
                </a:lnTo>
                <a:lnTo>
                  <a:pt x="50800" y="628777"/>
                </a:lnTo>
                <a:lnTo>
                  <a:pt x="38201" y="649401"/>
                </a:lnTo>
                <a:lnTo>
                  <a:pt x="0" y="634238"/>
                </a:lnTo>
                <a:lnTo>
                  <a:pt x="11049" y="761619"/>
                </a:lnTo>
                <a:lnTo>
                  <a:pt x="98907" y="683006"/>
                </a:lnTo>
                <a:lnTo>
                  <a:pt x="106299" y="676402"/>
                </a:lnTo>
                <a:lnTo>
                  <a:pt x="74142" y="663651"/>
                </a:lnTo>
                <a:lnTo>
                  <a:pt x="81292" y="651891"/>
                </a:lnTo>
                <a:lnTo>
                  <a:pt x="82207" y="650392"/>
                </a:lnTo>
                <a:lnTo>
                  <a:pt x="113538" y="620141"/>
                </a:lnTo>
                <a:lnTo>
                  <a:pt x="153797" y="589026"/>
                </a:lnTo>
                <a:lnTo>
                  <a:pt x="200406" y="559181"/>
                </a:lnTo>
                <a:lnTo>
                  <a:pt x="253238" y="530860"/>
                </a:lnTo>
                <a:lnTo>
                  <a:pt x="311277" y="504698"/>
                </a:lnTo>
                <a:lnTo>
                  <a:pt x="374142" y="480695"/>
                </a:lnTo>
                <a:lnTo>
                  <a:pt x="440817" y="459232"/>
                </a:lnTo>
                <a:lnTo>
                  <a:pt x="511175" y="440563"/>
                </a:lnTo>
                <a:lnTo>
                  <a:pt x="584200" y="425323"/>
                </a:lnTo>
                <a:lnTo>
                  <a:pt x="659257" y="413258"/>
                </a:lnTo>
                <a:lnTo>
                  <a:pt x="697484" y="408686"/>
                </a:lnTo>
                <a:lnTo>
                  <a:pt x="735965" y="405003"/>
                </a:lnTo>
                <a:lnTo>
                  <a:pt x="774700" y="402336"/>
                </a:lnTo>
                <a:lnTo>
                  <a:pt x="813562" y="400812"/>
                </a:lnTo>
                <a:lnTo>
                  <a:pt x="892556" y="399542"/>
                </a:lnTo>
                <a:lnTo>
                  <a:pt x="932561" y="397891"/>
                </a:lnTo>
                <a:lnTo>
                  <a:pt x="972185" y="395224"/>
                </a:lnTo>
                <a:lnTo>
                  <a:pt x="1011682" y="391541"/>
                </a:lnTo>
                <a:lnTo>
                  <a:pt x="1050925" y="386715"/>
                </a:lnTo>
                <a:lnTo>
                  <a:pt x="1089660" y="381127"/>
                </a:lnTo>
                <a:lnTo>
                  <a:pt x="1128014" y="374523"/>
                </a:lnTo>
                <a:lnTo>
                  <a:pt x="1165733" y="367030"/>
                </a:lnTo>
                <a:lnTo>
                  <a:pt x="1202944" y="358648"/>
                </a:lnTo>
                <a:lnTo>
                  <a:pt x="1274953" y="339598"/>
                </a:lnTo>
                <a:lnTo>
                  <a:pt x="1343787" y="317627"/>
                </a:lnTo>
                <a:lnTo>
                  <a:pt x="1408557" y="292862"/>
                </a:lnTo>
                <a:lnTo>
                  <a:pt x="1468882" y="265557"/>
                </a:lnTo>
                <a:lnTo>
                  <a:pt x="1524000" y="235966"/>
                </a:lnTo>
                <a:lnTo>
                  <a:pt x="1573403" y="204470"/>
                </a:lnTo>
                <a:lnTo>
                  <a:pt x="1616583" y="171069"/>
                </a:lnTo>
                <a:lnTo>
                  <a:pt x="1652778" y="135763"/>
                </a:lnTo>
                <a:lnTo>
                  <a:pt x="1681353" y="98806"/>
                </a:lnTo>
                <a:lnTo>
                  <a:pt x="1701292" y="60579"/>
                </a:lnTo>
                <a:lnTo>
                  <a:pt x="1711960" y="20447"/>
                </a:lnTo>
                <a:lnTo>
                  <a:pt x="1712976" y="10160"/>
                </a:lnTo>
                <a:lnTo>
                  <a:pt x="1713230" y="1270"/>
                </a:lnTo>
                <a:close/>
              </a:path>
              <a:path w="2169795" h="762000">
                <a:moveTo>
                  <a:pt x="2039620" y="361569"/>
                </a:moveTo>
                <a:lnTo>
                  <a:pt x="2038946" y="361645"/>
                </a:lnTo>
                <a:lnTo>
                  <a:pt x="2038692" y="361746"/>
                </a:lnTo>
                <a:lnTo>
                  <a:pt x="2039620" y="361569"/>
                </a:lnTo>
                <a:close/>
              </a:path>
              <a:path w="2169795" h="762000">
                <a:moveTo>
                  <a:pt x="2169541" y="1016"/>
                </a:moveTo>
                <a:lnTo>
                  <a:pt x="2131568" y="254"/>
                </a:lnTo>
                <a:lnTo>
                  <a:pt x="2130806" y="35941"/>
                </a:lnTo>
                <a:lnTo>
                  <a:pt x="2128901" y="70612"/>
                </a:lnTo>
                <a:lnTo>
                  <a:pt x="2121789" y="138049"/>
                </a:lnTo>
                <a:lnTo>
                  <a:pt x="2110740" y="200914"/>
                </a:lnTo>
                <a:lnTo>
                  <a:pt x="2096516" y="257048"/>
                </a:lnTo>
                <a:lnTo>
                  <a:pt x="2080006" y="303657"/>
                </a:lnTo>
                <a:lnTo>
                  <a:pt x="2062099" y="338455"/>
                </a:lnTo>
                <a:lnTo>
                  <a:pt x="2039620" y="361238"/>
                </a:lnTo>
                <a:lnTo>
                  <a:pt x="2039620" y="361569"/>
                </a:lnTo>
                <a:lnTo>
                  <a:pt x="2038654" y="361759"/>
                </a:lnTo>
                <a:lnTo>
                  <a:pt x="2038946" y="361645"/>
                </a:lnTo>
                <a:lnTo>
                  <a:pt x="2039620" y="361569"/>
                </a:lnTo>
                <a:lnTo>
                  <a:pt x="2039620" y="361238"/>
                </a:lnTo>
                <a:lnTo>
                  <a:pt x="2037803" y="361746"/>
                </a:lnTo>
                <a:lnTo>
                  <a:pt x="2038832" y="361645"/>
                </a:lnTo>
                <a:lnTo>
                  <a:pt x="2037753" y="361759"/>
                </a:lnTo>
                <a:lnTo>
                  <a:pt x="2036572" y="361873"/>
                </a:lnTo>
                <a:lnTo>
                  <a:pt x="2036572" y="399923"/>
                </a:lnTo>
                <a:lnTo>
                  <a:pt x="2033968" y="400405"/>
                </a:lnTo>
                <a:lnTo>
                  <a:pt x="2033689" y="400494"/>
                </a:lnTo>
                <a:lnTo>
                  <a:pt x="2033917" y="400405"/>
                </a:lnTo>
                <a:lnTo>
                  <a:pt x="2034159" y="400304"/>
                </a:lnTo>
                <a:lnTo>
                  <a:pt x="2033993" y="400392"/>
                </a:lnTo>
                <a:lnTo>
                  <a:pt x="2034438" y="400304"/>
                </a:lnTo>
                <a:lnTo>
                  <a:pt x="2036572" y="399923"/>
                </a:lnTo>
                <a:lnTo>
                  <a:pt x="2036572" y="361873"/>
                </a:lnTo>
                <a:lnTo>
                  <a:pt x="2034286" y="362077"/>
                </a:lnTo>
                <a:lnTo>
                  <a:pt x="2033663" y="362153"/>
                </a:lnTo>
                <a:lnTo>
                  <a:pt x="2033663" y="400507"/>
                </a:lnTo>
                <a:lnTo>
                  <a:pt x="2031238" y="401447"/>
                </a:lnTo>
                <a:lnTo>
                  <a:pt x="2033498" y="400558"/>
                </a:lnTo>
                <a:lnTo>
                  <a:pt x="2033663" y="400507"/>
                </a:lnTo>
                <a:lnTo>
                  <a:pt x="2033663" y="362153"/>
                </a:lnTo>
                <a:lnTo>
                  <a:pt x="2011807" y="368935"/>
                </a:lnTo>
                <a:lnTo>
                  <a:pt x="2010918" y="369316"/>
                </a:lnTo>
                <a:lnTo>
                  <a:pt x="2010156" y="369824"/>
                </a:lnTo>
                <a:lnTo>
                  <a:pt x="2009267" y="370332"/>
                </a:lnTo>
                <a:lnTo>
                  <a:pt x="2004060" y="374142"/>
                </a:lnTo>
                <a:lnTo>
                  <a:pt x="1978787" y="402971"/>
                </a:lnTo>
                <a:lnTo>
                  <a:pt x="1957705" y="443484"/>
                </a:lnTo>
                <a:lnTo>
                  <a:pt x="1943900" y="480949"/>
                </a:lnTo>
                <a:lnTo>
                  <a:pt x="1931797" y="522732"/>
                </a:lnTo>
                <a:lnTo>
                  <a:pt x="1918462" y="585343"/>
                </a:lnTo>
                <a:lnTo>
                  <a:pt x="1910448" y="646391"/>
                </a:lnTo>
                <a:lnTo>
                  <a:pt x="1871726" y="644144"/>
                </a:lnTo>
                <a:lnTo>
                  <a:pt x="1922145" y="761619"/>
                </a:lnTo>
                <a:lnTo>
                  <a:pt x="1975815" y="668274"/>
                </a:lnTo>
                <a:lnTo>
                  <a:pt x="1985899" y="650748"/>
                </a:lnTo>
                <a:lnTo>
                  <a:pt x="1948497" y="648589"/>
                </a:lnTo>
                <a:lnTo>
                  <a:pt x="1950720" y="624840"/>
                </a:lnTo>
                <a:lnTo>
                  <a:pt x="1955800" y="592582"/>
                </a:lnTo>
                <a:lnTo>
                  <a:pt x="1968500" y="532892"/>
                </a:lnTo>
                <a:lnTo>
                  <a:pt x="1979930" y="493014"/>
                </a:lnTo>
                <a:lnTo>
                  <a:pt x="1996948" y="449072"/>
                </a:lnTo>
                <a:lnTo>
                  <a:pt x="2018665" y="412750"/>
                </a:lnTo>
                <a:lnTo>
                  <a:pt x="2035009" y="400367"/>
                </a:lnTo>
                <a:lnTo>
                  <a:pt x="2033765" y="400507"/>
                </a:lnTo>
                <a:lnTo>
                  <a:pt x="2035009" y="400367"/>
                </a:lnTo>
                <a:lnTo>
                  <a:pt x="2038350" y="400050"/>
                </a:lnTo>
                <a:lnTo>
                  <a:pt x="2039416" y="399923"/>
                </a:lnTo>
                <a:lnTo>
                  <a:pt x="2043684" y="399415"/>
                </a:lnTo>
                <a:lnTo>
                  <a:pt x="2044954" y="399288"/>
                </a:lnTo>
                <a:lnTo>
                  <a:pt x="2047240" y="398780"/>
                </a:lnTo>
                <a:lnTo>
                  <a:pt x="2052574" y="397129"/>
                </a:lnTo>
                <a:lnTo>
                  <a:pt x="2054606" y="396367"/>
                </a:lnTo>
                <a:lnTo>
                  <a:pt x="2055495" y="395859"/>
                </a:lnTo>
                <a:lnTo>
                  <a:pt x="2060829" y="393192"/>
                </a:lnTo>
                <a:lnTo>
                  <a:pt x="2088896" y="366522"/>
                </a:lnTo>
                <a:lnTo>
                  <a:pt x="2091855" y="362204"/>
                </a:lnTo>
                <a:lnTo>
                  <a:pt x="2092121" y="361823"/>
                </a:lnTo>
                <a:lnTo>
                  <a:pt x="2092299" y="361569"/>
                </a:lnTo>
                <a:lnTo>
                  <a:pt x="2092909" y="360680"/>
                </a:lnTo>
                <a:lnTo>
                  <a:pt x="2092998" y="360553"/>
                </a:lnTo>
                <a:lnTo>
                  <a:pt x="2093950" y="359156"/>
                </a:lnTo>
                <a:lnTo>
                  <a:pt x="2094560" y="358267"/>
                </a:lnTo>
                <a:lnTo>
                  <a:pt x="2100072" y="349250"/>
                </a:lnTo>
                <a:lnTo>
                  <a:pt x="2120011" y="306197"/>
                </a:lnTo>
                <a:lnTo>
                  <a:pt x="2133219" y="267335"/>
                </a:lnTo>
                <a:lnTo>
                  <a:pt x="2148205" y="208153"/>
                </a:lnTo>
                <a:lnTo>
                  <a:pt x="2159635" y="142748"/>
                </a:lnTo>
                <a:lnTo>
                  <a:pt x="2167001" y="72644"/>
                </a:lnTo>
                <a:lnTo>
                  <a:pt x="2168906" y="36576"/>
                </a:lnTo>
                <a:lnTo>
                  <a:pt x="2169541" y="1016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5526908" y="1929257"/>
            <a:ext cx="1268095" cy="762000"/>
          </a:xfrm>
          <a:custGeom>
            <a:avLst/>
            <a:gdLst/>
            <a:ahLst/>
            <a:cxnLst/>
            <a:rect l="l" t="t" r="r" b="b"/>
            <a:pathLst>
              <a:path w="1268095" h="762000">
                <a:moveTo>
                  <a:pt x="1192206" y="658464"/>
                </a:moveTo>
                <a:lnTo>
                  <a:pt x="1157986" y="668655"/>
                </a:lnTo>
                <a:lnTo>
                  <a:pt x="1245362" y="761873"/>
                </a:lnTo>
                <a:lnTo>
                  <a:pt x="1260163" y="678053"/>
                </a:lnTo>
                <a:lnTo>
                  <a:pt x="1200657" y="678053"/>
                </a:lnTo>
                <a:lnTo>
                  <a:pt x="1192206" y="658464"/>
                </a:lnTo>
                <a:close/>
              </a:path>
              <a:path w="1268095" h="762000">
                <a:moveTo>
                  <a:pt x="1229020" y="647500"/>
                </a:moveTo>
                <a:lnTo>
                  <a:pt x="1192206" y="658464"/>
                </a:lnTo>
                <a:lnTo>
                  <a:pt x="1200657" y="678053"/>
                </a:lnTo>
                <a:lnTo>
                  <a:pt x="1235709" y="663067"/>
                </a:lnTo>
                <a:lnTo>
                  <a:pt x="1229020" y="647500"/>
                </a:lnTo>
                <a:close/>
              </a:path>
              <a:path w="1268095" h="762000">
                <a:moveTo>
                  <a:pt x="1267587" y="636016"/>
                </a:moveTo>
                <a:lnTo>
                  <a:pt x="1229020" y="647500"/>
                </a:lnTo>
                <a:lnTo>
                  <a:pt x="1235709" y="663067"/>
                </a:lnTo>
                <a:lnTo>
                  <a:pt x="1200657" y="678053"/>
                </a:lnTo>
                <a:lnTo>
                  <a:pt x="1260163" y="678053"/>
                </a:lnTo>
                <a:lnTo>
                  <a:pt x="1267587" y="636016"/>
                </a:lnTo>
                <a:close/>
              </a:path>
              <a:path w="1268095" h="762000">
                <a:moveTo>
                  <a:pt x="1187681" y="647975"/>
                </a:moveTo>
                <a:lnTo>
                  <a:pt x="1192206" y="658464"/>
                </a:lnTo>
                <a:lnTo>
                  <a:pt x="1220676" y="649986"/>
                </a:lnTo>
                <a:lnTo>
                  <a:pt x="1189101" y="649986"/>
                </a:lnTo>
                <a:lnTo>
                  <a:pt x="1187681" y="647975"/>
                </a:lnTo>
                <a:close/>
              </a:path>
              <a:path w="1268095" h="762000">
                <a:moveTo>
                  <a:pt x="1187068" y="646557"/>
                </a:moveTo>
                <a:lnTo>
                  <a:pt x="1187681" y="647975"/>
                </a:lnTo>
                <a:lnTo>
                  <a:pt x="1189101" y="649986"/>
                </a:lnTo>
                <a:lnTo>
                  <a:pt x="1187068" y="646557"/>
                </a:lnTo>
                <a:close/>
              </a:path>
              <a:path w="1268095" h="762000">
                <a:moveTo>
                  <a:pt x="1228615" y="646557"/>
                </a:moveTo>
                <a:lnTo>
                  <a:pt x="1187068" y="646557"/>
                </a:lnTo>
                <a:lnTo>
                  <a:pt x="1189101" y="649986"/>
                </a:lnTo>
                <a:lnTo>
                  <a:pt x="1220676" y="649986"/>
                </a:lnTo>
                <a:lnTo>
                  <a:pt x="1229020" y="647500"/>
                </a:lnTo>
                <a:lnTo>
                  <a:pt x="1228615" y="646557"/>
                </a:lnTo>
                <a:close/>
              </a:path>
              <a:path w="1268095" h="762000">
                <a:moveTo>
                  <a:pt x="38100" y="0"/>
                </a:moveTo>
                <a:lnTo>
                  <a:pt x="0" y="1778"/>
                </a:lnTo>
                <a:lnTo>
                  <a:pt x="888" y="19557"/>
                </a:lnTo>
                <a:lnTo>
                  <a:pt x="3682" y="39369"/>
                </a:lnTo>
                <a:lnTo>
                  <a:pt x="14858" y="77978"/>
                </a:lnTo>
                <a:lnTo>
                  <a:pt x="32512" y="115443"/>
                </a:lnTo>
                <a:lnTo>
                  <a:pt x="56133" y="151637"/>
                </a:lnTo>
                <a:lnTo>
                  <a:pt x="85343" y="186181"/>
                </a:lnTo>
                <a:lnTo>
                  <a:pt x="119379" y="218820"/>
                </a:lnTo>
                <a:lnTo>
                  <a:pt x="157861" y="249809"/>
                </a:lnTo>
                <a:lnTo>
                  <a:pt x="200405" y="278511"/>
                </a:lnTo>
                <a:lnTo>
                  <a:pt x="246379" y="304673"/>
                </a:lnTo>
                <a:lnTo>
                  <a:pt x="295528" y="328422"/>
                </a:lnTo>
                <a:lnTo>
                  <a:pt x="347344" y="349250"/>
                </a:lnTo>
                <a:lnTo>
                  <a:pt x="401446" y="366903"/>
                </a:lnTo>
                <a:lnTo>
                  <a:pt x="457453" y="381000"/>
                </a:lnTo>
                <a:lnTo>
                  <a:pt x="514730" y="391541"/>
                </a:lnTo>
                <a:lnTo>
                  <a:pt x="573024" y="398144"/>
                </a:lnTo>
                <a:lnTo>
                  <a:pt x="660653" y="400938"/>
                </a:lnTo>
                <a:lnTo>
                  <a:pt x="688593" y="402590"/>
                </a:lnTo>
                <a:lnTo>
                  <a:pt x="744219" y="408813"/>
                </a:lnTo>
                <a:lnTo>
                  <a:pt x="798956" y="418845"/>
                </a:lnTo>
                <a:lnTo>
                  <a:pt x="852424" y="432435"/>
                </a:lnTo>
                <a:lnTo>
                  <a:pt x="904113" y="449199"/>
                </a:lnTo>
                <a:lnTo>
                  <a:pt x="953642" y="469138"/>
                </a:lnTo>
                <a:lnTo>
                  <a:pt x="1000378" y="491617"/>
                </a:lnTo>
                <a:lnTo>
                  <a:pt x="1043939" y="516636"/>
                </a:lnTo>
                <a:lnTo>
                  <a:pt x="1083944" y="543687"/>
                </a:lnTo>
                <a:lnTo>
                  <a:pt x="1120013" y="572516"/>
                </a:lnTo>
                <a:lnTo>
                  <a:pt x="1151381" y="602615"/>
                </a:lnTo>
                <a:lnTo>
                  <a:pt x="1177798" y="633984"/>
                </a:lnTo>
                <a:lnTo>
                  <a:pt x="1187681" y="647975"/>
                </a:lnTo>
                <a:lnTo>
                  <a:pt x="1187068" y="646557"/>
                </a:lnTo>
                <a:lnTo>
                  <a:pt x="1228615" y="646557"/>
                </a:lnTo>
                <a:lnTo>
                  <a:pt x="1222120" y="631444"/>
                </a:lnTo>
                <a:lnTo>
                  <a:pt x="1221613" y="630174"/>
                </a:lnTo>
                <a:lnTo>
                  <a:pt x="1220977" y="629031"/>
                </a:lnTo>
                <a:lnTo>
                  <a:pt x="1220215" y="628015"/>
                </a:lnTo>
                <a:lnTo>
                  <a:pt x="1207642" y="610235"/>
                </a:lnTo>
                <a:lnTo>
                  <a:pt x="1178432" y="575818"/>
                </a:lnTo>
                <a:lnTo>
                  <a:pt x="1144396" y="543179"/>
                </a:lnTo>
                <a:lnTo>
                  <a:pt x="1106042" y="512572"/>
                </a:lnTo>
                <a:lnTo>
                  <a:pt x="1063498" y="483869"/>
                </a:lnTo>
                <a:lnTo>
                  <a:pt x="1017524" y="457707"/>
                </a:lnTo>
                <a:lnTo>
                  <a:pt x="968375" y="433959"/>
                </a:lnTo>
                <a:lnTo>
                  <a:pt x="916431" y="413257"/>
                </a:lnTo>
                <a:lnTo>
                  <a:pt x="862329" y="395605"/>
                </a:lnTo>
                <a:lnTo>
                  <a:pt x="806450" y="381507"/>
                </a:lnTo>
                <a:lnTo>
                  <a:pt x="749173" y="370967"/>
                </a:lnTo>
                <a:lnTo>
                  <a:pt x="690752" y="364490"/>
                </a:lnTo>
                <a:lnTo>
                  <a:pt x="604519" y="361695"/>
                </a:lnTo>
                <a:lnTo>
                  <a:pt x="576579" y="360172"/>
                </a:lnTo>
                <a:lnTo>
                  <a:pt x="520953" y="353949"/>
                </a:lnTo>
                <a:lnTo>
                  <a:pt x="466089" y="343916"/>
                </a:lnTo>
                <a:lnTo>
                  <a:pt x="412750" y="330454"/>
                </a:lnTo>
                <a:lnTo>
                  <a:pt x="360933" y="313563"/>
                </a:lnTo>
                <a:lnTo>
                  <a:pt x="311403" y="293878"/>
                </a:lnTo>
                <a:lnTo>
                  <a:pt x="264667" y="271272"/>
                </a:lnTo>
                <a:lnTo>
                  <a:pt x="220979" y="246380"/>
                </a:lnTo>
                <a:lnTo>
                  <a:pt x="180975" y="219456"/>
                </a:lnTo>
                <a:lnTo>
                  <a:pt x="145033" y="190754"/>
                </a:lnTo>
                <a:lnTo>
                  <a:pt x="113664" y="160655"/>
                </a:lnTo>
                <a:lnTo>
                  <a:pt x="87249" y="129667"/>
                </a:lnTo>
                <a:lnTo>
                  <a:pt x="66166" y="97790"/>
                </a:lnTo>
                <a:lnTo>
                  <a:pt x="45338" y="49784"/>
                </a:lnTo>
                <a:lnTo>
                  <a:pt x="38988" y="17780"/>
                </a:lnTo>
                <a:lnTo>
                  <a:pt x="381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3364097" y="1880361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0" dirty="0">
                <a:solidFill>
                  <a:srgbClr val="EE3D42"/>
                </a:solidFill>
                <a:latin typeface="Trebuchet MS"/>
                <a:cs typeface="Trebuchet MS"/>
              </a:rPr>
              <a:t>&lt;5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590028" y="1880361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0" dirty="0">
                <a:solidFill>
                  <a:srgbClr val="EE3D42"/>
                </a:solidFill>
                <a:latin typeface="Trebuchet MS"/>
                <a:cs typeface="Trebuchet MS"/>
              </a:rPr>
              <a:t>&lt;9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6042401" y="1880361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0" dirty="0">
                <a:solidFill>
                  <a:srgbClr val="EE3D42"/>
                </a:solidFill>
                <a:latin typeface="Trebuchet MS"/>
                <a:cs typeface="Trebuchet MS"/>
              </a:rPr>
              <a:t>≥9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5491347" y="1070813"/>
            <a:ext cx="153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0" dirty="0">
                <a:solidFill>
                  <a:srgbClr val="EE3D42"/>
                </a:solidFill>
                <a:latin typeface="Book Antiqua"/>
                <a:cs typeface="Book Antiqua"/>
              </a:rPr>
              <a:t>Inner</a:t>
            </a:r>
            <a:r>
              <a:rPr sz="2800" b="1" i="1" spc="-229" dirty="0">
                <a:solidFill>
                  <a:srgbClr val="EE3D42"/>
                </a:solidFill>
                <a:latin typeface="Book Antiqua"/>
                <a:cs typeface="Book Antiqua"/>
              </a:rPr>
              <a:t> </a:t>
            </a:r>
            <a:r>
              <a:rPr sz="2800" b="1" i="1" spc="-315" dirty="0">
                <a:solidFill>
                  <a:srgbClr val="EE3D42"/>
                </a:solidFill>
                <a:latin typeface="Book Antiqua"/>
                <a:cs typeface="Book Antiqua"/>
              </a:rPr>
              <a:t>Node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644773" y="3795521"/>
            <a:ext cx="2987040" cy="53086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10"/>
              </a:spcBef>
            </a:pPr>
            <a:r>
              <a:rPr sz="3200" b="1" spc="-150" dirty="0">
                <a:solidFill>
                  <a:srgbClr val="EE3D42"/>
                </a:solidFill>
                <a:latin typeface="Trebuchet MS"/>
                <a:cs typeface="Trebuchet MS"/>
              </a:rPr>
              <a:t>&lt;value&gt;</a:t>
            </a:r>
            <a:r>
              <a:rPr sz="3200" b="1" spc="-150" dirty="0">
                <a:solidFill>
                  <a:srgbClr val="636363"/>
                </a:solidFill>
                <a:latin typeface="Trebuchet MS"/>
                <a:cs typeface="Trebuchet MS"/>
              </a:rPr>
              <a:t>|</a:t>
            </a:r>
            <a:r>
              <a:rPr sz="3200" b="1" spc="-150" dirty="0">
                <a:solidFill>
                  <a:srgbClr val="EE3D42"/>
                </a:solidFill>
                <a:latin typeface="Trebuchet MS"/>
                <a:cs typeface="Trebuchet MS"/>
              </a:rPr>
              <a:t>&lt;key&gt;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4079108" y="2449702"/>
            <a:ext cx="579755" cy="848360"/>
          </a:xfrm>
          <a:custGeom>
            <a:avLst/>
            <a:gdLst/>
            <a:ahLst/>
            <a:cxnLst/>
            <a:rect l="l" t="t" r="r" b="b"/>
            <a:pathLst>
              <a:path w="579754" h="848360">
                <a:moveTo>
                  <a:pt x="570992" y="107442"/>
                </a:moveTo>
                <a:lnTo>
                  <a:pt x="533692" y="122301"/>
                </a:lnTo>
                <a:lnTo>
                  <a:pt x="527050" y="109982"/>
                </a:lnTo>
                <a:lnTo>
                  <a:pt x="526161" y="108458"/>
                </a:lnTo>
                <a:lnTo>
                  <a:pt x="525145" y="107061"/>
                </a:lnTo>
                <a:lnTo>
                  <a:pt x="523875" y="105791"/>
                </a:lnTo>
                <a:lnTo>
                  <a:pt x="506349" y="87884"/>
                </a:lnTo>
                <a:lnTo>
                  <a:pt x="486918" y="70993"/>
                </a:lnTo>
                <a:lnTo>
                  <a:pt x="465963" y="55753"/>
                </a:lnTo>
                <a:lnTo>
                  <a:pt x="443484" y="41910"/>
                </a:lnTo>
                <a:lnTo>
                  <a:pt x="435762" y="37973"/>
                </a:lnTo>
                <a:lnTo>
                  <a:pt x="419608" y="29718"/>
                </a:lnTo>
                <a:lnTo>
                  <a:pt x="369189" y="11049"/>
                </a:lnTo>
                <a:lnTo>
                  <a:pt x="329819" y="2794"/>
                </a:lnTo>
                <a:lnTo>
                  <a:pt x="289179" y="0"/>
                </a:lnTo>
                <a:lnTo>
                  <a:pt x="275463" y="254"/>
                </a:lnTo>
                <a:lnTo>
                  <a:pt x="235077" y="5588"/>
                </a:lnTo>
                <a:lnTo>
                  <a:pt x="182626" y="21209"/>
                </a:lnTo>
                <a:lnTo>
                  <a:pt x="134112" y="45212"/>
                </a:lnTo>
                <a:lnTo>
                  <a:pt x="90805" y="76327"/>
                </a:lnTo>
                <a:lnTo>
                  <a:pt x="53848" y="113538"/>
                </a:lnTo>
                <a:lnTo>
                  <a:pt x="25400" y="154940"/>
                </a:lnTo>
                <a:lnTo>
                  <a:pt x="6731" y="200279"/>
                </a:lnTo>
                <a:lnTo>
                  <a:pt x="0" y="246888"/>
                </a:lnTo>
                <a:lnTo>
                  <a:pt x="38100" y="248285"/>
                </a:lnTo>
                <a:lnTo>
                  <a:pt x="38481" y="237617"/>
                </a:lnTo>
                <a:lnTo>
                  <a:pt x="39497" y="228219"/>
                </a:lnTo>
                <a:lnTo>
                  <a:pt x="50165" y="190754"/>
                </a:lnTo>
                <a:lnTo>
                  <a:pt x="70485" y="154432"/>
                </a:lnTo>
                <a:lnTo>
                  <a:pt x="99441" y="120015"/>
                </a:lnTo>
                <a:lnTo>
                  <a:pt x="135128" y="90170"/>
                </a:lnTo>
                <a:lnTo>
                  <a:pt x="176022" y="65659"/>
                </a:lnTo>
                <a:lnTo>
                  <a:pt x="220726" y="48387"/>
                </a:lnTo>
                <a:lnTo>
                  <a:pt x="266700" y="39243"/>
                </a:lnTo>
                <a:lnTo>
                  <a:pt x="290068" y="37973"/>
                </a:lnTo>
                <a:lnTo>
                  <a:pt x="301879" y="38354"/>
                </a:lnTo>
                <a:lnTo>
                  <a:pt x="360426" y="48260"/>
                </a:lnTo>
                <a:lnTo>
                  <a:pt x="405003" y="64897"/>
                </a:lnTo>
                <a:lnTo>
                  <a:pt x="445770" y="88138"/>
                </a:lnTo>
                <a:lnTo>
                  <a:pt x="481330" y="116586"/>
                </a:lnTo>
                <a:lnTo>
                  <a:pt x="498043" y="136499"/>
                </a:lnTo>
                <a:lnTo>
                  <a:pt x="464820" y="149733"/>
                </a:lnTo>
                <a:lnTo>
                  <a:pt x="560197" y="234823"/>
                </a:lnTo>
                <a:lnTo>
                  <a:pt x="566928" y="155321"/>
                </a:lnTo>
                <a:lnTo>
                  <a:pt x="570992" y="107442"/>
                </a:lnTo>
                <a:close/>
              </a:path>
              <a:path w="579754" h="848360">
                <a:moveTo>
                  <a:pt x="579247" y="601218"/>
                </a:moveTo>
                <a:lnTo>
                  <a:pt x="541147" y="599948"/>
                </a:lnTo>
                <a:lnTo>
                  <a:pt x="540766" y="610616"/>
                </a:lnTo>
                <a:lnTo>
                  <a:pt x="539750" y="620014"/>
                </a:lnTo>
                <a:lnTo>
                  <a:pt x="528955" y="657352"/>
                </a:lnTo>
                <a:lnTo>
                  <a:pt x="508762" y="693674"/>
                </a:lnTo>
                <a:lnTo>
                  <a:pt x="479806" y="728218"/>
                </a:lnTo>
                <a:lnTo>
                  <a:pt x="444119" y="758063"/>
                </a:lnTo>
                <a:lnTo>
                  <a:pt x="403225" y="782447"/>
                </a:lnTo>
                <a:lnTo>
                  <a:pt x="358648" y="799846"/>
                </a:lnTo>
                <a:lnTo>
                  <a:pt x="312547" y="808990"/>
                </a:lnTo>
                <a:lnTo>
                  <a:pt x="289179" y="810133"/>
                </a:lnTo>
                <a:lnTo>
                  <a:pt x="277368" y="809879"/>
                </a:lnTo>
                <a:lnTo>
                  <a:pt x="218821" y="799973"/>
                </a:lnTo>
                <a:lnTo>
                  <a:pt x="174244" y="783336"/>
                </a:lnTo>
                <a:lnTo>
                  <a:pt x="133477" y="760095"/>
                </a:lnTo>
                <a:lnTo>
                  <a:pt x="97917" y="731520"/>
                </a:lnTo>
                <a:lnTo>
                  <a:pt x="86753" y="720090"/>
                </a:lnTo>
                <a:lnTo>
                  <a:pt x="84429" y="717715"/>
                </a:lnTo>
                <a:lnTo>
                  <a:pt x="83388" y="715772"/>
                </a:lnTo>
                <a:lnTo>
                  <a:pt x="81153" y="711631"/>
                </a:lnTo>
                <a:lnTo>
                  <a:pt x="114427" y="698373"/>
                </a:lnTo>
                <a:lnTo>
                  <a:pt x="108153" y="692785"/>
                </a:lnTo>
                <a:lnTo>
                  <a:pt x="19050" y="613283"/>
                </a:lnTo>
                <a:lnTo>
                  <a:pt x="8255" y="740664"/>
                </a:lnTo>
                <a:lnTo>
                  <a:pt x="45516" y="725830"/>
                </a:lnTo>
                <a:lnTo>
                  <a:pt x="52197" y="738124"/>
                </a:lnTo>
                <a:lnTo>
                  <a:pt x="53086" y="739648"/>
                </a:lnTo>
                <a:lnTo>
                  <a:pt x="54102" y="741172"/>
                </a:lnTo>
                <a:lnTo>
                  <a:pt x="55372" y="742442"/>
                </a:lnTo>
                <a:lnTo>
                  <a:pt x="72898" y="760349"/>
                </a:lnTo>
                <a:lnTo>
                  <a:pt x="113411" y="792353"/>
                </a:lnTo>
                <a:lnTo>
                  <a:pt x="159639" y="818515"/>
                </a:lnTo>
                <a:lnTo>
                  <a:pt x="210185" y="837057"/>
                </a:lnTo>
                <a:lnTo>
                  <a:pt x="249428" y="845312"/>
                </a:lnTo>
                <a:lnTo>
                  <a:pt x="290068" y="848233"/>
                </a:lnTo>
                <a:lnTo>
                  <a:pt x="303911" y="847852"/>
                </a:lnTo>
                <a:lnTo>
                  <a:pt x="344297" y="842645"/>
                </a:lnTo>
                <a:lnTo>
                  <a:pt x="396748" y="827024"/>
                </a:lnTo>
                <a:lnTo>
                  <a:pt x="431927" y="810133"/>
                </a:lnTo>
                <a:lnTo>
                  <a:pt x="445135" y="802894"/>
                </a:lnTo>
                <a:lnTo>
                  <a:pt x="488442" y="771779"/>
                </a:lnTo>
                <a:lnTo>
                  <a:pt x="525399" y="734695"/>
                </a:lnTo>
                <a:lnTo>
                  <a:pt x="553847" y="693293"/>
                </a:lnTo>
                <a:lnTo>
                  <a:pt x="572516" y="647954"/>
                </a:lnTo>
                <a:lnTo>
                  <a:pt x="578866" y="611886"/>
                </a:lnTo>
                <a:lnTo>
                  <a:pt x="579247" y="601218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5990204" y="2449702"/>
            <a:ext cx="579755" cy="848360"/>
          </a:xfrm>
          <a:custGeom>
            <a:avLst/>
            <a:gdLst/>
            <a:ahLst/>
            <a:cxnLst/>
            <a:rect l="l" t="t" r="r" b="b"/>
            <a:pathLst>
              <a:path w="579754" h="848360">
                <a:moveTo>
                  <a:pt x="570992" y="107442"/>
                </a:moveTo>
                <a:lnTo>
                  <a:pt x="533692" y="122301"/>
                </a:lnTo>
                <a:lnTo>
                  <a:pt x="527050" y="109982"/>
                </a:lnTo>
                <a:lnTo>
                  <a:pt x="526161" y="108458"/>
                </a:lnTo>
                <a:lnTo>
                  <a:pt x="525145" y="107061"/>
                </a:lnTo>
                <a:lnTo>
                  <a:pt x="523875" y="105791"/>
                </a:lnTo>
                <a:lnTo>
                  <a:pt x="506349" y="87884"/>
                </a:lnTo>
                <a:lnTo>
                  <a:pt x="486918" y="70993"/>
                </a:lnTo>
                <a:lnTo>
                  <a:pt x="465963" y="55753"/>
                </a:lnTo>
                <a:lnTo>
                  <a:pt x="443484" y="41910"/>
                </a:lnTo>
                <a:lnTo>
                  <a:pt x="435762" y="37973"/>
                </a:lnTo>
                <a:lnTo>
                  <a:pt x="419608" y="29718"/>
                </a:lnTo>
                <a:lnTo>
                  <a:pt x="369189" y="11049"/>
                </a:lnTo>
                <a:lnTo>
                  <a:pt x="329819" y="2794"/>
                </a:lnTo>
                <a:lnTo>
                  <a:pt x="289179" y="0"/>
                </a:lnTo>
                <a:lnTo>
                  <a:pt x="275463" y="254"/>
                </a:lnTo>
                <a:lnTo>
                  <a:pt x="235077" y="5588"/>
                </a:lnTo>
                <a:lnTo>
                  <a:pt x="182626" y="21209"/>
                </a:lnTo>
                <a:lnTo>
                  <a:pt x="134112" y="45212"/>
                </a:lnTo>
                <a:lnTo>
                  <a:pt x="90805" y="76327"/>
                </a:lnTo>
                <a:lnTo>
                  <a:pt x="53848" y="113538"/>
                </a:lnTo>
                <a:lnTo>
                  <a:pt x="25400" y="154940"/>
                </a:lnTo>
                <a:lnTo>
                  <a:pt x="6731" y="200279"/>
                </a:lnTo>
                <a:lnTo>
                  <a:pt x="0" y="246888"/>
                </a:lnTo>
                <a:lnTo>
                  <a:pt x="38100" y="248285"/>
                </a:lnTo>
                <a:lnTo>
                  <a:pt x="38481" y="237617"/>
                </a:lnTo>
                <a:lnTo>
                  <a:pt x="39497" y="228219"/>
                </a:lnTo>
                <a:lnTo>
                  <a:pt x="50165" y="190754"/>
                </a:lnTo>
                <a:lnTo>
                  <a:pt x="70485" y="154432"/>
                </a:lnTo>
                <a:lnTo>
                  <a:pt x="99441" y="120015"/>
                </a:lnTo>
                <a:lnTo>
                  <a:pt x="135128" y="90170"/>
                </a:lnTo>
                <a:lnTo>
                  <a:pt x="176022" y="65659"/>
                </a:lnTo>
                <a:lnTo>
                  <a:pt x="220726" y="48387"/>
                </a:lnTo>
                <a:lnTo>
                  <a:pt x="266700" y="39243"/>
                </a:lnTo>
                <a:lnTo>
                  <a:pt x="290068" y="37973"/>
                </a:lnTo>
                <a:lnTo>
                  <a:pt x="301879" y="38354"/>
                </a:lnTo>
                <a:lnTo>
                  <a:pt x="360426" y="48260"/>
                </a:lnTo>
                <a:lnTo>
                  <a:pt x="405003" y="64897"/>
                </a:lnTo>
                <a:lnTo>
                  <a:pt x="445770" y="88138"/>
                </a:lnTo>
                <a:lnTo>
                  <a:pt x="481330" y="116586"/>
                </a:lnTo>
                <a:lnTo>
                  <a:pt x="498043" y="136499"/>
                </a:lnTo>
                <a:lnTo>
                  <a:pt x="464820" y="149733"/>
                </a:lnTo>
                <a:lnTo>
                  <a:pt x="560197" y="234823"/>
                </a:lnTo>
                <a:lnTo>
                  <a:pt x="566928" y="155321"/>
                </a:lnTo>
                <a:lnTo>
                  <a:pt x="570992" y="107442"/>
                </a:lnTo>
                <a:close/>
              </a:path>
              <a:path w="579754" h="848360">
                <a:moveTo>
                  <a:pt x="579247" y="601218"/>
                </a:moveTo>
                <a:lnTo>
                  <a:pt x="541147" y="599948"/>
                </a:lnTo>
                <a:lnTo>
                  <a:pt x="540766" y="610616"/>
                </a:lnTo>
                <a:lnTo>
                  <a:pt x="539750" y="620014"/>
                </a:lnTo>
                <a:lnTo>
                  <a:pt x="528955" y="657606"/>
                </a:lnTo>
                <a:lnTo>
                  <a:pt x="508762" y="693801"/>
                </a:lnTo>
                <a:lnTo>
                  <a:pt x="479806" y="728218"/>
                </a:lnTo>
                <a:lnTo>
                  <a:pt x="444119" y="758190"/>
                </a:lnTo>
                <a:lnTo>
                  <a:pt x="403225" y="782574"/>
                </a:lnTo>
                <a:lnTo>
                  <a:pt x="358648" y="799973"/>
                </a:lnTo>
                <a:lnTo>
                  <a:pt x="312547" y="808990"/>
                </a:lnTo>
                <a:lnTo>
                  <a:pt x="289052" y="810260"/>
                </a:lnTo>
                <a:lnTo>
                  <a:pt x="277368" y="810006"/>
                </a:lnTo>
                <a:lnTo>
                  <a:pt x="218821" y="800100"/>
                </a:lnTo>
                <a:lnTo>
                  <a:pt x="174371" y="783336"/>
                </a:lnTo>
                <a:lnTo>
                  <a:pt x="133477" y="760095"/>
                </a:lnTo>
                <a:lnTo>
                  <a:pt x="97917" y="731647"/>
                </a:lnTo>
                <a:lnTo>
                  <a:pt x="86690" y="719963"/>
                </a:lnTo>
                <a:lnTo>
                  <a:pt x="84455" y="717638"/>
                </a:lnTo>
                <a:lnTo>
                  <a:pt x="83451" y="715772"/>
                </a:lnTo>
                <a:lnTo>
                  <a:pt x="81216" y="711669"/>
                </a:lnTo>
                <a:lnTo>
                  <a:pt x="114427" y="698500"/>
                </a:lnTo>
                <a:lnTo>
                  <a:pt x="108026" y="692785"/>
                </a:lnTo>
                <a:lnTo>
                  <a:pt x="19050" y="613283"/>
                </a:lnTo>
                <a:lnTo>
                  <a:pt x="8128" y="740664"/>
                </a:lnTo>
                <a:lnTo>
                  <a:pt x="45529" y="725830"/>
                </a:lnTo>
                <a:lnTo>
                  <a:pt x="52197" y="738124"/>
                </a:lnTo>
                <a:lnTo>
                  <a:pt x="53086" y="739648"/>
                </a:lnTo>
                <a:lnTo>
                  <a:pt x="92329" y="777113"/>
                </a:lnTo>
                <a:lnTo>
                  <a:pt x="135890" y="806323"/>
                </a:lnTo>
                <a:lnTo>
                  <a:pt x="184404" y="828802"/>
                </a:lnTo>
                <a:lnTo>
                  <a:pt x="236093" y="843153"/>
                </a:lnTo>
                <a:lnTo>
                  <a:pt x="276606" y="847979"/>
                </a:lnTo>
                <a:lnTo>
                  <a:pt x="290195" y="848360"/>
                </a:lnTo>
                <a:lnTo>
                  <a:pt x="303784" y="847852"/>
                </a:lnTo>
                <a:lnTo>
                  <a:pt x="344424" y="842645"/>
                </a:lnTo>
                <a:lnTo>
                  <a:pt x="396748" y="827024"/>
                </a:lnTo>
                <a:lnTo>
                  <a:pt x="431927" y="810260"/>
                </a:lnTo>
                <a:lnTo>
                  <a:pt x="445135" y="803021"/>
                </a:lnTo>
                <a:lnTo>
                  <a:pt x="488442" y="771906"/>
                </a:lnTo>
                <a:lnTo>
                  <a:pt x="525399" y="734695"/>
                </a:lnTo>
                <a:lnTo>
                  <a:pt x="553847" y="693293"/>
                </a:lnTo>
                <a:lnTo>
                  <a:pt x="572516" y="647954"/>
                </a:lnTo>
                <a:lnTo>
                  <a:pt x="578866" y="612013"/>
                </a:lnTo>
                <a:lnTo>
                  <a:pt x="579247" y="601218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4110223" y="3321366"/>
            <a:ext cx="21247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b="1" spc="-229" dirty="0">
                <a:solidFill>
                  <a:srgbClr val="EE3D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ook Antiqua"/>
              </a:rPr>
              <a:t>兄弟指针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Book Antiqua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4678040" y="26906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155" dirty="0">
                <a:solidFill>
                  <a:srgbClr val="636363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6"/>
          <p:cNvGrpSpPr/>
          <p:nvPr/>
        </p:nvGrpSpPr>
        <p:grpSpPr>
          <a:xfrm>
            <a:off x="4577837" y="2681097"/>
            <a:ext cx="566420" cy="384810"/>
            <a:chOff x="4238625" y="2681097"/>
            <a:chExt cx="566420" cy="384810"/>
          </a:xfrm>
        </p:grpSpPr>
        <p:sp>
          <p:nvSpPr>
            <p:cNvPr id="20" name="object 17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47038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47038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1"/>
          <p:cNvSpPr txBox="1"/>
          <p:nvPr/>
        </p:nvSpPr>
        <p:spPr>
          <a:xfrm>
            <a:off x="5134477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155" dirty="0">
                <a:solidFill>
                  <a:srgbClr val="636363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2"/>
          <p:cNvGrpSpPr/>
          <p:nvPr/>
        </p:nvGrpSpPr>
        <p:grpSpPr>
          <a:xfrm>
            <a:off x="5490713" y="2681097"/>
            <a:ext cx="567690" cy="384810"/>
            <a:chOff x="5151501" y="2681097"/>
            <a:chExt cx="567690" cy="384810"/>
          </a:xfrm>
        </p:grpSpPr>
        <p:sp>
          <p:nvSpPr>
            <p:cNvPr id="26" name="object 23"/>
            <p:cNvSpPr/>
            <p:nvPr/>
          </p:nvSpPr>
          <p:spPr>
            <a:xfrm>
              <a:off x="51610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51610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5252466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5252466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9"/>
          <p:cNvSpPr txBox="1"/>
          <p:nvPr/>
        </p:nvSpPr>
        <p:spPr>
          <a:xfrm>
            <a:off x="6589897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155" dirty="0">
                <a:solidFill>
                  <a:srgbClr val="636363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0"/>
          <p:cNvGrpSpPr/>
          <p:nvPr/>
        </p:nvGrpSpPr>
        <p:grpSpPr>
          <a:xfrm>
            <a:off x="6488933" y="2681097"/>
            <a:ext cx="110489" cy="384810"/>
            <a:chOff x="6149721" y="2681097"/>
            <a:chExt cx="110489" cy="384810"/>
          </a:xfrm>
        </p:grpSpPr>
        <p:sp>
          <p:nvSpPr>
            <p:cNvPr id="34" name="object 31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3"/>
          <p:cNvGrpSpPr/>
          <p:nvPr/>
        </p:nvGrpSpPr>
        <p:grpSpPr>
          <a:xfrm>
            <a:off x="6946132" y="2681097"/>
            <a:ext cx="110489" cy="384810"/>
            <a:chOff x="6606920" y="2681097"/>
            <a:chExt cx="110489" cy="384810"/>
          </a:xfrm>
        </p:grpSpPr>
        <p:sp>
          <p:nvSpPr>
            <p:cNvPr id="37" name="object 34"/>
            <p:cNvSpPr/>
            <p:nvPr/>
          </p:nvSpPr>
          <p:spPr>
            <a:xfrm>
              <a:off x="661644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/>
            <p:cNvSpPr/>
            <p:nvPr/>
          </p:nvSpPr>
          <p:spPr>
            <a:xfrm>
              <a:off x="661644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6"/>
          <p:cNvSpPr txBox="1"/>
          <p:nvPr/>
        </p:nvSpPr>
        <p:spPr>
          <a:xfrm>
            <a:off x="7046335" y="26906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95"/>
              </a:spcBef>
            </a:pPr>
            <a:r>
              <a:rPr sz="1800" b="1" spc="-155" dirty="0">
                <a:solidFill>
                  <a:srgbClr val="636363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0" name="object 37"/>
          <p:cNvGrpSpPr/>
          <p:nvPr/>
        </p:nvGrpSpPr>
        <p:grpSpPr>
          <a:xfrm>
            <a:off x="7401808" y="2681097"/>
            <a:ext cx="567690" cy="384810"/>
            <a:chOff x="7062596" y="2681097"/>
            <a:chExt cx="567690" cy="384810"/>
          </a:xfrm>
        </p:grpSpPr>
        <p:sp>
          <p:nvSpPr>
            <p:cNvPr id="41" name="object 38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3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4"/>
          <p:cNvSpPr/>
          <p:nvPr/>
        </p:nvSpPr>
        <p:spPr>
          <a:xfrm>
            <a:off x="2766182" y="2690622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365760" y="365760"/>
                </a:lnTo>
                <a:lnTo>
                  <a:pt x="36576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/>
          <p:cNvSpPr txBox="1"/>
          <p:nvPr/>
        </p:nvSpPr>
        <p:spPr>
          <a:xfrm>
            <a:off x="2775707" y="2705576"/>
            <a:ext cx="341630" cy="3365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222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75"/>
              </a:spcBef>
            </a:pPr>
            <a:r>
              <a:rPr sz="1800" b="1" spc="-155" dirty="0">
                <a:solidFill>
                  <a:srgbClr val="636363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9" name="object 46"/>
          <p:cNvGrpSpPr/>
          <p:nvPr/>
        </p:nvGrpSpPr>
        <p:grpSpPr>
          <a:xfrm>
            <a:off x="2665216" y="2681097"/>
            <a:ext cx="923925" cy="384810"/>
            <a:chOff x="2326004" y="2681097"/>
            <a:chExt cx="923925" cy="384810"/>
          </a:xfrm>
        </p:grpSpPr>
        <p:sp>
          <p:nvSpPr>
            <p:cNvPr id="50" name="object 47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8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9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0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1"/>
            <p:cNvSpPr/>
            <p:nvPr/>
          </p:nvSpPr>
          <p:spPr>
            <a:xfrm>
              <a:off x="28841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2"/>
          <p:cNvSpPr txBox="1"/>
          <p:nvPr/>
        </p:nvSpPr>
        <p:spPr>
          <a:xfrm>
            <a:off x="3223382" y="2690622"/>
            <a:ext cx="365760" cy="365760"/>
          </a:xfrm>
          <a:prstGeom prst="rect">
            <a:avLst/>
          </a:prstGeom>
          <a:ln w="19049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155" dirty="0">
                <a:solidFill>
                  <a:srgbClr val="636363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6" name="object 53"/>
          <p:cNvGrpSpPr/>
          <p:nvPr/>
        </p:nvGrpSpPr>
        <p:grpSpPr>
          <a:xfrm>
            <a:off x="639630" y="1341310"/>
            <a:ext cx="4413250" cy="2469515"/>
            <a:chOff x="300418" y="1341310"/>
            <a:chExt cx="4413250" cy="2469515"/>
          </a:xfrm>
        </p:grpSpPr>
        <p:sp>
          <p:nvSpPr>
            <p:cNvPr id="57" name="object 54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6"/>
            <p:cNvSpPr/>
            <p:nvPr/>
          </p:nvSpPr>
          <p:spPr>
            <a:xfrm>
              <a:off x="3341370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/>
            <p:cNvSpPr/>
            <p:nvPr/>
          </p:nvSpPr>
          <p:spPr>
            <a:xfrm>
              <a:off x="3341370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8"/>
            <p:cNvSpPr/>
            <p:nvPr/>
          </p:nvSpPr>
          <p:spPr>
            <a:xfrm>
              <a:off x="370560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9"/>
            <p:cNvSpPr/>
            <p:nvPr/>
          </p:nvSpPr>
          <p:spPr>
            <a:xfrm>
              <a:off x="370560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0"/>
            <p:cNvSpPr/>
            <p:nvPr/>
          </p:nvSpPr>
          <p:spPr>
            <a:xfrm>
              <a:off x="2334006" y="2684525"/>
              <a:ext cx="459105" cy="370840"/>
            </a:xfrm>
            <a:custGeom>
              <a:avLst/>
              <a:gdLst/>
              <a:ahLst/>
              <a:cxnLst/>
              <a:rect l="l" t="t" r="r" b="b"/>
              <a:pathLst>
                <a:path w="459105" h="370839">
                  <a:moveTo>
                    <a:pt x="0" y="4063"/>
                  </a:moveTo>
                  <a:lnTo>
                    <a:pt x="0" y="1778"/>
                  </a:lnTo>
                  <a:lnTo>
                    <a:pt x="1777" y="0"/>
                  </a:lnTo>
                  <a:lnTo>
                    <a:pt x="4063" y="0"/>
                  </a:lnTo>
                  <a:lnTo>
                    <a:pt x="454660" y="0"/>
                  </a:lnTo>
                  <a:lnTo>
                    <a:pt x="456945" y="0"/>
                  </a:lnTo>
                  <a:lnTo>
                    <a:pt x="458724" y="1778"/>
                  </a:lnTo>
                  <a:lnTo>
                    <a:pt x="458724" y="4063"/>
                  </a:lnTo>
                  <a:lnTo>
                    <a:pt x="458724" y="366268"/>
                  </a:lnTo>
                  <a:lnTo>
                    <a:pt x="458724" y="368554"/>
                  </a:lnTo>
                  <a:lnTo>
                    <a:pt x="456945" y="370331"/>
                  </a:lnTo>
                  <a:lnTo>
                    <a:pt x="454660" y="370331"/>
                  </a:lnTo>
                  <a:lnTo>
                    <a:pt x="4063" y="370331"/>
                  </a:lnTo>
                  <a:lnTo>
                    <a:pt x="1777" y="370331"/>
                  </a:lnTo>
                  <a:lnTo>
                    <a:pt x="0" y="368554"/>
                  </a:lnTo>
                  <a:lnTo>
                    <a:pt x="0" y="366268"/>
                  </a:lnTo>
                  <a:lnTo>
                    <a:pt x="0" y="4063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1"/>
            <p:cNvSpPr/>
            <p:nvPr/>
          </p:nvSpPr>
          <p:spPr>
            <a:xfrm>
              <a:off x="314706" y="1837181"/>
              <a:ext cx="3979545" cy="1959610"/>
            </a:xfrm>
            <a:custGeom>
              <a:avLst/>
              <a:gdLst/>
              <a:ahLst/>
              <a:cxnLst/>
              <a:rect l="l" t="t" r="r" b="b"/>
              <a:pathLst>
                <a:path w="3979545" h="1959610">
                  <a:moveTo>
                    <a:pt x="0" y="1959228"/>
                  </a:moveTo>
                  <a:lnTo>
                    <a:pt x="2019681" y="1033271"/>
                  </a:lnTo>
                </a:path>
                <a:path w="3979545" h="1959610">
                  <a:moveTo>
                    <a:pt x="2968752" y="1959228"/>
                  </a:moveTo>
                  <a:lnTo>
                    <a:pt x="2478024" y="1033271"/>
                  </a:lnTo>
                </a:path>
                <a:path w="3979545" h="1959610">
                  <a:moveTo>
                    <a:pt x="2941320" y="0"/>
                  </a:moveTo>
                  <a:lnTo>
                    <a:pt x="3979036" y="93090"/>
                  </a:lnTo>
                </a:path>
              </a:pathLst>
            </a:custGeom>
            <a:ln w="28575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2"/>
            <p:cNvSpPr/>
            <p:nvPr/>
          </p:nvSpPr>
          <p:spPr>
            <a:xfrm>
              <a:off x="4338065" y="156438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59"/>
                  </a:moveTo>
                  <a:lnTo>
                    <a:pt x="365760" y="36575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3"/>
            <p:cNvSpPr/>
            <p:nvPr/>
          </p:nvSpPr>
          <p:spPr>
            <a:xfrm>
              <a:off x="3268217" y="1355597"/>
              <a:ext cx="981710" cy="215265"/>
            </a:xfrm>
            <a:custGeom>
              <a:avLst/>
              <a:gdLst/>
              <a:ahLst/>
              <a:cxnLst/>
              <a:rect l="l" t="t" r="r" b="b"/>
              <a:pathLst>
                <a:path w="981710" h="215265">
                  <a:moveTo>
                    <a:pt x="981329" y="21488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4"/>
          <p:cNvSpPr txBox="1"/>
          <p:nvPr/>
        </p:nvSpPr>
        <p:spPr>
          <a:xfrm>
            <a:off x="4688327" y="1578673"/>
            <a:ext cx="344170" cy="33718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22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75"/>
              </a:spcBef>
            </a:pPr>
            <a:r>
              <a:rPr sz="1800" b="1" spc="-155" dirty="0">
                <a:solidFill>
                  <a:srgbClr val="636363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8" name="object 65"/>
          <p:cNvGrpSpPr/>
          <p:nvPr/>
        </p:nvGrpSpPr>
        <p:grpSpPr>
          <a:xfrm>
            <a:off x="4577837" y="1554861"/>
            <a:ext cx="566420" cy="384810"/>
            <a:chOff x="4238625" y="1554861"/>
            <a:chExt cx="566420" cy="384810"/>
          </a:xfrm>
        </p:grpSpPr>
        <p:sp>
          <p:nvSpPr>
            <p:cNvPr id="69" name="object 66"/>
            <p:cNvSpPr/>
            <p:nvPr/>
          </p:nvSpPr>
          <p:spPr>
            <a:xfrm>
              <a:off x="4248150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7"/>
            <p:cNvSpPr/>
            <p:nvPr/>
          </p:nvSpPr>
          <p:spPr>
            <a:xfrm>
              <a:off x="4248150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8"/>
            <p:cNvSpPr/>
            <p:nvPr/>
          </p:nvSpPr>
          <p:spPr>
            <a:xfrm>
              <a:off x="47038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9"/>
            <p:cNvSpPr/>
            <p:nvPr/>
          </p:nvSpPr>
          <p:spPr>
            <a:xfrm>
              <a:off x="47038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0"/>
          <p:cNvSpPr txBox="1"/>
          <p:nvPr/>
        </p:nvSpPr>
        <p:spPr>
          <a:xfrm>
            <a:off x="5134477" y="1564386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155" dirty="0">
                <a:solidFill>
                  <a:srgbClr val="636363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4" name="object 71"/>
          <p:cNvGrpSpPr/>
          <p:nvPr/>
        </p:nvGrpSpPr>
        <p:grpSpPr>
          <a:xfrm>
            <a:off x="5490713" y="1554861"/>
            <a:ext cx="567690" cy="384810"/>
            <a:chOff x="5151501" y="1554861"/>
            <a:chExt cx="567690" cy="384810"/>
          </a:xfrm>
        </p:grpSpPr>
        <p:sp>
          <p:nvSpPr>
            <p:cNvPr id="75" name="object 72"/>
            <p:cNvSpPr/>
            <p:nvPr/>
          </p:nvSpPr>
          <p:spPr>
            <a:xfrm>
              <a:off x="51610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3"/>
            <p:cNvSpPr/>
            <p:nvPr/>
          </p:nvSpPr>
          <p:spPr>
            <a:xfrm>
              <a:off x="51610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4"/>
            <p:cNvSpPr/>
            <p:nvPr/>
          </p:nvSpPr>
          <p:spPr>
            <a:xfrm>
              <a:off x="5252466" y="15643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5760" y="36575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5"/>
            <p:cNvSpPr/>
            <p:nvPr/>
          </p:nvSpPr>
          <p:spPr>
            <a:xfrm>
              <a:off x="5252466" y="15643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59"/>
                  </a:moveTo>
                  <a:lnTo>
                    <a:pt x="365760" y="36575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6"/>
            <p:cNvSpPr/>
            <p:nvPr/>
          </p:nvSpPr>
          <p:spPr>
            <a:xfrm>
              <a:off x="56182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7"/>
            <p:cNvSpPr/>
            <p:nvPr/>
          </p:nvSpPr>
          <p:spPr>
            <a:xfrm>
              <a:off x="56182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78"/>
          <p:cNvSpPr txBox="1"/>
          <p:nvPr/>
        </p:nvSpPr>
        <p:spPr>
          <a:xfrm>
            <a:off x="644773" y="1325117"/>
            <a:ext cx="2987040" cy="528955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0"/>
              </a:spcBef>
            </a:pPr>
            <a:r>
              <a:rPr sz="3200" b="1" spc="-204" dirty="0">
                <a:solidFill>
                  <a:srgbClr val="EE3D42"/>
                </a:solidFill>
                <a:latin typeface="Trebuchet MS"/>
                <a:cs typeface="Trebuchet MS"/>
              </a:rPr>
              <a:t>&lt;node*&gt;</a:t>
            </a:r>
            <a:r>
              <a:rPr sz="3200" b="1" spc="-204" dirty="0">
                <a:solidFill>
                  <a:srgbClr val="636363"/>
                </a:solidFill>
                <a:latin typeface="Trebuchet MS"/>
                <a:cs typeface="Trebuchet MS"/>
              </a:rPr>
              <a:t>|</a:t>
            </a:r>
            <a:r>
              <a:rPr sz="3200" b="1" spc="-204" dirty="0">
                <a:solidFill>
                  <a:srgbClr val="EE3D42"/>
                </a:solidFill>
                <a:latin typeface="Trebuchet MS"/>
                <a:cs typeface="Trebuchet MS"/>
              </a:rPr>
              <a:t>&lt;key&gt;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2" name="object 79"/>
          <p:cNvSpPr/>
          <p:nvPr/>
        </p:nvSpPr>
        <p:spPr>
          <a:xfrm>
            <a:off x="4588885" y="1559813"/>
            <a:ext cx="459105" cy="370840"/>
          </a:xfrm>
          <a:custGeom>
            <a:avLst/>
            <a:gdLst/>
            <a:ahLst/>
            <a:cxnLst/>
            <a:rect l="l" t="t" r="r" b="b"/>
            <a:pathLst>
              <a:path w="459104" h="370839">
                <a:moveTo>
                  <a:pt x="0" y="4063"/>
                </a:moveTo>
                <a:lnTo>
                  <a:pt x="0" y="1777"/>
                </a:lnTo>
                <a:lnTo>
                  <a:pt x="1777" y="0"/>
                </a:lnTo>
                <a:lnTo>
                  <a:pt x="4063" y="0"/>
                </a:lnTo>
                <a:lnTo>
                  <a:pt x="454660" y="0"/>
                </a:lnTo>
                <a:lnTo>
                  <a:pt x="456946" y="0"/>
                </a:lnTo>
                <a:lnTo>
                  <a:pt x="458724" y="1777"/>
                </a:lnTo>
                <a:lnTo>
                  <a:pt x="458724" y="4063"/>
                </a:lnTo>
                <a:lnTo>
                  <a:pt x="458724" y="366268"/>
                </a:lnTo>
                <a:lnTo>
                  <a:pt x="458724" y="368554"/>
                </a:lnTo>
                <a:lnTo>
                  <a:pt x="456946" y="370331"/>
                </a:lnTo>
                <a:lnTo>
                  <a:pt x="454660" y="370331"/>
                </a:lnTo>
                <a:lnTo>
                  <a:pt x="4063" y="370331"/>
                </a:lnTo>
                <a:lnTo>
                  <a:pt x="1777" y="370331"/>
                </a:lnTo>
                <a:lnTo>
                  <a:pt x="0" y="368554"/>
                </a:lnTo>
                <a:lnTo>
                  <a:pt x="0" y="366268"/>
                </a:lnTo>
                <a:lnTo>
                  <a:pt x="0" y="4063"/>
                </a:lnTo>
                <a:close/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矩形 82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93356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object 2">
            <a:extLst>
              <a:ext uri="{FF2B5EF4-FFF2-40B4-BE49-F238E27FC236}">
                <a16:creationId xmlns:a16="http://schemas.microsoft.com/office/drawing/2014/main" id="{96E9B024-7E9B-40E1-A997-C09453C093F4}"/>
              </a:ext>
            </a:extLst>
          </p:cNvPr>
          <p:cNvGrpSpPr/>
          <p:nvPr/>
        </p:nvGrpSpPr>
        <p:grpSpPr>
          <a:xfrm>
            <a:off x="3073400" y="1896859"/>
            <a:ext cx="5232400" cy="2220595"/>
            <a:chOff x="3082289" y="1875282"/>
            <a:chExt cx="5232400" cy="2220595"/>
          </a:xfrm>
        </p:grpSpPr>
        <p:sp>
          <p:nvSpPr>
            <p:cNvPr id="83" name="object 3">
              <a:extLst>
                <a:ext uri="{FF2B5EF4-FFF2-40B4-BE49-F238E27FC236}">
                  <a16:creationId xmlns:a16="http://schemas.microsoft.com/office/drawing/2014/main" id="{47ABB6C8-EC5A-417E-9C61-81A9F39FE4D2}"/>
                </a:ext>
              </a:extLst>
            </p:cNvPr>
            <p:cNvSpPr/>
            <p:nvPr/>
          </p:nvSpPr>
          <p:spPr>
            <a:xfrm>
              <a:off x="3082289" y="1875282"/>
              <a:ext cx="859790" cy="2220595"/>
            </a:xfrm>
            <a:custGeom>
              <a:avLst/>
              <a:gdLst/>
              <a:ahLst/>
              <a:cxnLst/>
              <a:rect l="l" t="t" r="r" b="b"/>
              <a:pathLst>
                <a:path w="859789" h="2220595">
                  <a:moveTo>
                    <a:pt x="859789" y="2220150"/>
                  </a:moveTo>
                  <a:lnTo>
                    <a:pt x="0" y="1534667"/>
                  </a:lnTo>
                </a:path>
                <a:path w="859789" h="2220595">
                  <a:moveTo>
                    <a:pt x="859789" y="0"/>
                  </a:moveTo>
                  <a:lnTo>
                    <a:pt x="0" y="1306702"/>
                  </a:lnTo>
                </a:path>
              </a:pathLst>
            </a:custGeom>
            <a:ln w="25400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4">
              <a:extLst>
                <a:ext uri="{FF2B5EF4-FFF2-40B4-BE49-F238E27FC236}">
                  <a16:creationId xmlns:a16="http://schemas.microsoft.com/office/drawing/2014/main" id="{CFC3D0B4-A889-4728-8636-8091106B4CFA}"/>
                </a:ext>
              </a:extLst>
            </p:cNvPr>
            <p:cNvSpPr/>
            <p:nvPr/>
          </p:nvSpPr>
          <p:spPr>
            <a:xfrm>
              <a:off x="3874769" y="1875282"/>
              <a:ext cx="4439920" cy="2220595"/>
            </a:xfrm>
            <a:custGeom>
              <a:avLst/>
              <a:gdLst/>
              <a:ahLst/>
              <a:cxnLst/>
              <a:rect l="l" t="t" r="r" b="b"/>
              <a:pathLst>
                <a:path w="4439920" h="2220595">
                  <a:moveTo>
                    <a:pt x="4439412" y="0"/>
                  </a:moveTo>
                  <a:lnTo>
                    <a:pt x="0" y="0"/>
                  </a:lnTo>
                  <a:lnTo>
                    <a:pt x="0" y="2220468"/>
                  </a:lnTo>
                  <a:lnTo>
                    <a:pt x="4439412" y="2220468"/>
                  </a:lnTo>
                  <a:lnTo>
                    <a:pt x="44394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5">
              <a:extLst>
                <a:ext uri="{FF2B5EF4-FFF2-40B4-BE49-F238E27FC236}">
                  <a16:creationId xmlns:a16="http://schemas.microsoft.com/office/drawing/2014/main" id="{5380B621-5877-45BE-B719-207EEDE1FC72}"/>
                </a:ext>
              </a:extLst>
            </p:cNvPr>
            <p:cNvSpPr/>
            <p:nvPr/>
          </p:nvSpPr>
          <p:spPr>
            <a:xfrm>
              <a:off x="3874769" y="1875282"/>
              <a:ext cx="4439920" cy="2220595"/>
            </a:xfrm>
            <a:custGeom>
              <a:avLst/>
              <a:gdLst/>
              <a:ahLst/>
              <a:cxnLst/>
              <a:rect l="l" t="t" r="r" b="b"/>
              <a:pathLst>
                <a:path w="4439920" h="2220595">
                  <a:moveTo>
                    <a:pt x="0" y="2220468"/>
                  </a:moveTo>
                  <a:lnTo>
                    <a:pt x="4439412" y="2220468"/>
                  </a:lnTo>
                  <a:lnTo>
                    <a:pt x="4439412" y="0"/>
                  </a:lnTo>
                  <a:lnTo>
                    <a:pt x="0" y="0"/>
                  </a:lnTo>
                  <a:lnTo>
                    <a:pt x="0" y="2220468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树叶子结点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7200" y="1451373"/>
            <a:ext cx="8229600" cy="32920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CFA-7F88-49B1-AA66-045BA62EBB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0" name="object 5"/>
          <p:cNvSpPr txBox="1"/>
          <p:nvPr/>
        </p:nvSpPr>
        <p:spPr>
          <a:xfrm>
            <a:off x="3861053" y="1454911"/>
            <a:ext cx="209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5" dirty="0">
                <a:solidFill>
                  <a:srgbClr val="636363"/>
                </a:solidFill>
                <a:latin typeface="Book Antiqua"/>
                <a:cs typeface="Book Antiqua"/>
              </a:rPr>
              <a:t>B+Tree </a:t>
            </a:r>
            <a:r>
              <a:rPr sz="2400" b="1" i="1" spc="-120" dirty="0">
                <a:solidFill>
                  <a:srgbClr val="636363"/>
                </a:solidFill>
                <a:latin typeface="Book Antiqua"/>
                <a:cs typeface="Book Antiqua"/>
              </a:rPr>
              <a:t>Leaf</a:t>
            </a:r>
            <a:r>
              <a:rPr sz="2400" b="1" i="1" spc="-210" dirty="0">
                <a:solidFill>
                  <a:srgbClr val="636363"/>
                </a:solidFill>
                <a:latin typeface="Book Antiqua"/>
                <a:cs typeface="Book Antiqua"/>
              </a:rPr>
              <a:t> </a:t>
            </a:r>
            <a:r>
              <a:rPr sz="2400" b="1" i="1" spc="-270" dirty="0">
                <a:solidFill>
                  <a:srgbClr val="636363"/>
                </a:solidFill>
                <a:latin typeface="Book Antiqua"/>
                <a:cs typeface="Book Antiqua"/>
              </a:rPr>
              <a:t>Node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41" name="object 7"/>
          <p:cNvGrpSpPr/>
          <p:nvPr/>
        </p:nvGrpSpPr>
        <p:grpSpPr>
          <a:xfrm>
            <a:off x="367665" y="2181225"/>
            <a:ext cx="2724150" cy="1238250"/>
            <a:chOff x="367665" y="2181225"/>
            <a:chExt cx="2724150" cy="1238250"/>
          </a:xfrm>
        </p:grpSpPr>
        <p:sp>
          <p:nvSpPr>
            <p:cNvPr id="42" name="object 8"/>
            <p:cNvSpPr/>
            <p:nvPr/>
          </p:nvSpPr>
          <p:spPr>
            <a:xfrm>
              <a:off x="1425701" y="21907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5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99" y="228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9"/>
            <p:cNvSpPr/>
            <p:nvPr/>
          </p:nvSpPr>
          <p:spPr>
            <a:xfrm>
              <a:off x="1425701" y="21907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599" y="228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0"/>
            <p:cNvSpPr/>
            <p:nvPr/>
          </p:nvSpPr>
          <p:spPr>
            <a:xfrm>
              <a:off x="726186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1"/>
            <p:cNvSpPr/>
            <p:nvPr/>
          </p:nvSpPr>
          <p:spPr>
            <a:xfrm>
              <a:off x="726186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2"/>
            <p:cNvSpPr/>
            <p:nvPr/>
          </p:nvSpPr>
          <p:spPr>
            <a:xfrm>
              <a:off x="992123" y="2418588"/>
              <a:ext cx="743585" cy="266700"/>
            </a:xfrm>
            <a:custGeom>
              <a:avLst/>
              <a:gdLst/>
              <a:ahLst/>
              <a:cxnLst/>
              <a:rect l="l" t="t" r="r" b="b"/>
              <a:pathLst>
                <a:path w="743585" h="266700">
                  <a:moveTo>
                    <a:pt x="31750" y="190500"/>
                  </a:move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31750" y="203200"/>
                  </a:lnTo>
                  <a:lnTo>
                    <a:pt x="31750" y="190500"/>
                  </a:lnTo>
                  <a:close/>
                </a:path>
                <a:path w="743585" h="266700">
                  <a:moveTo>
                    <a:pt x="730503" y="127000"/>
                  </a:moveTo>
                  <a:lnTo>
                    <a:pt x="34594" y="127000"/>
                  </a:lnTo>
                  <a:lnTo>
                    <a:pt x="31750" y="129793"/>
                  </a:lnTo>
                  <a:lnTo>
                    <a:pt x="31750" y="203200"/>
                  </a:lnTo>
                  <a:lnTo>
                    <a:pt x="44450" y="203200"/>
                  </a:lnTo>
                  <a:lnTo>
                    <a:pt x="44450" y="139700"/>
                  </a:lnTo>
                  <a:lnTo>
                    <a:pt x="38100" y="139700"/>
                  </a:lnTo>
                  <a:lnTo>
                    <a:pt x="44450" y="133350"/>
                  </a:lnTo>
                  <a:lnTo>
                    <a:pt x="730503" y="133350"/>
                  </a:lnTo>
                  <a:lnTo>
                    <a:pt x="730503" y="127000"/>
                  </a:lnTo>
                  <a:close/>
                </a:path>
                <a:path w="743585" h="266700">
                  <a:moveTo>
                    <a:pt x="76200" y="190500"/>
                  </a:moveTo>
                  <a:lnTo>
                    <a:pt x="44450" y="190500"/>
                  </a:lnTo>
                  <a:lnTo>
                    <a:pt x="44450" y="203200"/>
                  </a:lnTo>
                  <a:lnTo>
                    <a:pt x="69850" y="203200"/>
                  </a:lnTo>
                  <a:lnTo>
                    <a:pt x="76200" y="190500"/>
                  </a:lnTo>
                  <a:close/>
                </a:path>
                <a:path w="743585" h="266700">
                  <a:moveTo>
                    <a:pt x="44450" y="133350"/>
                  </a:moveTo>
                  <a:lnTo>
                    <a:pt x="38100" y="139700"/>
                  </a:lnTo>
                  <a:lnTo>
                    <a:pt x="44450" y="139700"/>
                  </a:lnTo>
                  <a:lnTo>
                    <a:pt x="44450" y="133350"/>
                  </a:lnTo>
                  <a:close/>
                </a:path>
                <a:path w="743585" h="266700">
                  <a:moveTo>
                    <a:pt x="743203" y="127000"/>
                  </a:moveTo>
                  <a:lnTo>
                    <a:pt x="736853" y="127000"/>
                  </a:lnTo>
                  <a:lnTo>
                    <a:pt x="730503" y="133350"/>
                  </a:lnTo>
                  <a:lnTo>
                    <a:pt x="44450" y="133350"/>
                  </a:lnTo>
                  <a:lnTo>
                    <a:pt x="44450" y="139700"/>
                  </a:lnTo>
                  <a:lnTo>
                    <a:pt x="740282" y="139700"/>
                  </a:lnTo>
                  <a:lnTo>
                    <a:pt x="743203" y="136906"/>
                  </a:lnTo>
                  <a:lnTo>
                    <a:pt x="743203" y="127000"/>
                  </a:lnTo>
                  <a:close/>
                </a:path>
                <a:path w="743585" h="266700">
                  <a:moveTo>
                    <a:pt x="743203" y="0"/>
                  </a:moveTo>
                  <a:lnTo>
                    <a:pt x="730503" y="0"/>
                  </a:lnTo>
                  <a:lnTo>
                    <a:pt x="730503" y="133350"/>
                  </a:lnTo>
                  <a:lnTo>
                    <a:pt x="736853" y="127000"/>
                  </a:lnTo>
                  <a:lnTo>
                    <a:pt x="743203" y="127000"/>
                  </a:lnTo>
                  <a:lnTo>
                    <a:pt x="743203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3"/>
            <p:cNvSpPr/>
            <p:nvPr/>
          </p:nvSpPr>
          <p:spPr>
            <a:xfrm>
              <a:off x="2123694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4"/>
            <p:cNvSpPr/>
            <p:nvPr/>
          </p:nvSpPr>
          <p:spPr>
            <a:xfrm>
              <a:off x="2123694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5"/>
            <p:cNvSpPr/>
            <p:nvPr/>
          </p:nvSpPr>
          <p:spPr>
            <a:xfrm>
              <a:off x="1723390" y="2418588"/>
              <a:ext cx="743585" cy="266700"/>
            </a:xfrm>
            <a:custGeom>
              <a:avLst/>
              <a:gdLst/>
              <a:ahLst/>
              <a:cxnLst/>
              <a:rect l="l" t="t" r="r" b="b"/>
              <a:pathLst>
                <a:path w="743585" h="266700">
                  <a:moveTo>
                    <a:pt x="698754" y="190500"/>
                  </a:moveTo>
                  <a:lnTo>
                    <a:pt x="667004" y="190500"/>
                  </a:lnTo>
                  <a:lnTo>
                    <a:pt x="705104" y="266700"/>
                  </a:lnTo>
                  <a:lnTo>
                    <a:pt x="736854" y="203200"/>
                  </a:lnTo>
                  <a:lnTo>
                    <a:pt x="698754" y="203200"/>
                  </a:lnTo>
                  <a:lnTo>
                    <a:pt x="698754" y="190500"/>
                  </a:lnTo>
                  <a:close/>
                </a:path>
                <a:path w="743585" h="266700">
                  <a:moveTo>
                    <a:pt x="698754" y="133350"/>
                  </a:moveTo>
                  <a:lnTo>
                    <a:pt x="698754" y="203200"/>
                  </a:lnTo>
                  <a:lnTo>
                    <a:pt x="711454" y="203200"/>
                  </a:lnTo>
                  <a:lnTo>
                    <a:pt x="711454" y="139700"/>
                  </a:lnTo>
                  <a:lnTo>
                    <a:pt x="705104" y="139700"/>
                  </a:lnTo>
                  <a:lnTo>
                    <a:pt x="698754" y="133350"/>
                  </a:lnTo>
                  <a:close/>
                </a:path>
                <a:path w="743585" h="266700">
                  <a:moveTo>
                    <a:pt x="743204" y="190500"/>
                  </a:moveTo>
                  <a:lnTo>
                    <a:pt x="711454" y="190500"/>
                  </a:lnTo>
                  <a:lnTo>
                    <a:pt x="711454" y="203200"/>
                  </a:lnTo>
                  <a:lnTo>
                    <a:pt x="736854" y="203200"/>
                  </a:lnTo>
                  <a:lnTo>
                    <a:pt x="743204" y="190500"/>
                  </a:lnTo>
                  <a:close/>
                </a:path>
                <a:path w="743585" h="266700">
                  <a:moveTo>
                    <a:pt x="12700" y="0"/>
                  </a:moveTo>
                  <a:lnTo>
                    <a:pt x="0" y="0"/>
                  </a:lnTo>
                  <a:lnTo>
                    <a:pt x="0" y="136906"/>
                  </a:lnTo>
                  <a:lnTo>
                    <a:pt x="2793" y="139700"/>
                  </a:lnTo>
                  <a:lnTo>
                    <a:pt x="698754" y="139700"/>
                  </a:lnTo>
                  <a:lnTo>
                    <a:pt x="698754" y="133350"/>
                  </a:lnTo>
                  <a:lnTo>
                    <a:pt x="12700" y="133350"/>
                  </a:lnTo>
                  <a:lnTo>
                    <a:pt x="6350" y="127000"/>
                  </a:lnTo>
                  <a:lnTo>
                    <a:pt x="12700" y="127000"/>
                  </a:lnTo>
                  <a:lnTo>
                    <a:pt x="12700" y="0"/>
                  </a:lnTo>
                  <a:close/>
                </a:path>
                <a:path w="743585" h="266700">
                  <a:moveTo>
                    <a:pt x="708533" y="127000"/>
                  </a:moveTo>
                  <a:lnTo>
                    <a:pt x="12700" y="127000"/>
                  </a:lnTo>
                  <a:lnTo>
                    <a:pt x="12700" y="133350"/>
                  </a:lnTo>
                  <a:lnTo>
                    <a:pt x="698754" y="133350"/>
                  </a:lnTo>
                  <a:lnTo>
                    <a:pt x="705104" y="139700"/>
                  </a:lnTo>
                  <a:lnTo>
                    <a:pt x="711454" y="139700"/>
                  </a:lnTo>
                  <a:lnTo>
                    <a:pt x="711454" y="129793"/>
                  </a:lnTo>
                  <a:lnTo>
                    <a:pt x="708533" y="127000"/>
                  </a:lnTo>
                  <a:close/>
                </a:path>
                <a:path w="743585" h="266700">
                  <a:moveTo>
                    <a:pt x="12700" y="127000"/>
                  </a:moveTo>
                  <a:lnTo>
                    <a:pt x="6350" y="127000"/>
                  </a:lnTo>
                  <a:lnTo>
                    <a:pt x="12700" y="133350"/>
                  </a:lnTo>
                  <a:lnTo>
                    <a:pt x="12700" y="1270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6"/>
            <p:cNvSpPr/>
            <p:nvPr/>
          </p:nvSpPr>
          <p:spPr>
            <a:xfrm>
              <a:off x="3771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7"/>
            <p:cNvSpPr/>
            <p:nvPr/>
          </p:nvSpPr>
          <p:spPr>
            <a:xfrm>
              <a:off x="3771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8"/>
            <p:cNvSpPr/>
            <p:nvPr/>
          </p:nvSpPr>
          <p:spPr>
            <a:xfrm>
              <a:off x="1075181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9"/>
            <p:cNvSpPr/>
            <p:nvPr/>
          </p:nvSpPr>
          <p:spPr>
            <a:xfrm>
              <a:off x="1075181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0"/>
            <p:cNvSpPr/>
            <p:nvPr/>
          </p:nvSpPr>
          <p:spPr>
            <a:xfrm>
              <a:off x="643128" y="2913887"/>
              <a:ext cx="774700" cy="266700"/>
            </a:xfrm>
            <a:custGeom>
              <a:avLst/>
              <a:gdLst/>
              <a:ahLst/>
              <a:cxnLst/>
              <a:rect l="l" t="t" r="r" b="b"/>
              <a:pathLst>
                <a:path w="774700" h="266700">
                  <a:moveTo>
                    <a:pt x="774573" y="190500"/>
                  </a:moveTo>
                  <a:lnTo>
                    <a:pt x="742823" y="190500"/>
                  </a:lnTo>
                  <a:lnTo>
                    <a:pt x="742823" y="139700"/>
                  </a:lnTo>
                  <a:lnTo>
                    <a:pt x="742823" y="129794"/>
                  </a:lnTo>
                  <a:lnTo>
                    <a:pt x="739902" y="127000"/>
                  </a:lnTo>
                  <a:lnTo>
                    <a:pt x="393801" y="127000"/>
                  </a:lnTo>
                  <a:lnTo>
                    <a:pt x="393801" y="0"/>
                  </a:lnTo>
                  <a:lnTo>
                    <a:pt x="393446" y="0"/>
                  </a:lnTo>
                  <a:lnTo>
                    <a:pt x="381101" y="0"/>
                  </a:lnTo>
                  <a:lnTo>
                    <a:pt x="380746" y="0"/>
                  </a:lnTo>
                  <a:lnTo>
                    <a:pt x="380746" y="127000"/>
                  </a:lnTo>
                  <a:lnTo>
                    <a:pt x="34594" y="127000"/>
                  </a:lnTo>
                  <a:lnTo>
                    <a:pt x="31750" y="129794"/>
                  </a:lnTo>
                  <a:lnTo>
                    <a:pt x="31750" y="190500"/>
                  </a:ln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76200" y="190500"/>
                  </a:lnTo>
                  <a:lnTo>
                    <a:pt x="44450" y="190500"/>
                  </a:lnTo>
                  <a:lnTo>
                    <a:pt x="44450" y="139700"/>
                  </a:lnTo>
                  <a:lnTo>
                    <a:pt x="383590" y="139700"/>
                  </a:lnTo>
                  <a:lnTo>
                    <a:pt x="390956" y="139700"/>
                  </a:lnTo>
                  <a:lnTo>
                    <a:pt x="730123" y="139700"/>
                  </a:lnTo>
                  <a:lnTo>
                    <a:pt x="730123" y="190500"/>
                  </a:lnTo>
                  <a:lnTo>
                    <a:pt x="698373" y="190500"/>
                  </a:lnTo>
                  <a:lnTo>
                    <a:pt x="736473" y="266700"/>
                  </a:lnTo>
                  <a:lnTo>
                    <a:pt x="768223" y="203200"/>
                  </a:lnTo>
                  <a:lnTo>
                    <a:pt x="774573" y="1905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1"/>
            <p:cNvSpPr/>
            <p:nvPr/>
          </p:nvSpPr>
          <p:spPr>
            <a:xfrm>
              <a:off x="1774698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2"/>
            <p:cNvSpPr/>
            <p:nvPr/>
          </p:nvSpPr>
          <p:spPr>
            <a:xfrm>
              <a:off x="1774698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3"/>
            <p:cNvSpPr/>
            <p:nvPr/>
          </p:nvSpPr>
          <p:spPr>
            <a:xfrm>
              <a:off x="24726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4"/>
            <p:cNvSpPr/>
            <p:nvPr/>
          </p:nvSpPr>
          <p:spPr>
            <a:xfrm>
              <a:off x="24726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5"/>
            <p:cNvSpPr/>
            <p:nvPr/>
          </p:nvSpPr>
          <p:spPr>
            <a:xfrm>
              <a:off x="2040636" y="2913887"/>
              <a:ext cx="774700" cy="266700"/>
            </a:xfrm>
            <a:custGeom>
              <a:avLst/>
              <a:gdLst/>
              <a:ahLst/>
              <a:cxnLst/>
              <a:rect l="l" t="t" r="r" b="b"/>
              <a:pathLst>
                <a:path w="774700" h="266700">
                  <a:moveTo>
                    <a:pt x="774573" y="190500"/>
                  </a:moveTo>
                  <a:lnTo>
                    <a:pt x="742823" y="190500"/>
                  </a:lnTo>
                  <a:lnTo>
                    <a:pt x="742823" y="139700"/>
                  </a:lnTo>
                  <a:lnTo>
                    <a:pt x="742823" y="129794"/>
                  </a:lnTo>
                  <a:lnTo>
                    <a:pt x="739902" y="127000"/>
                  </a:lnTo>
                  <a:lnTo>
                    <a:pt x="393827" y="127000"/>
                  </a:lnTo>
                  <a:lnTo>
                    <a:pt x="393827" y="0"/>
                  </a:lnTo>
                  <a:lnTo>
                    <a:pt x="393446" y="0"/>
                  </a:lnTo>
                  <a:lnTo>
                    <a:pt x="381127" y="0"/>
                  </a:lnTo>
                  <a:lnTo>
                    <a:pt x="380746" y="0"/>
                  </a:lnTo>
                  <a:lnTo>
                    <a:pt x="380746" y="127000"/>
                  </a:lnTo>
                  <a:lnTo>
                    <a:pt x="34544" y="127000"/>
                  </a:lnTo>
                  <a:lnTo>
                    <a:pt x="31750" y="129794"/>
                  </a:lnTo>
                  <a:lnTo>
                    <a:pt x="31750" y="190500"/>
                  </a:ln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76200" y="190500"/>
                  </a:lnTo>
                  <a:lnTo>
                    <a:pt x="44450" y="190500"/>
                  </a:lnTo>
                  <a:lnTo>
                    <a:pt x="44450" y="139700"/>
                  </a:lnTo>
                  <a:lnTo>
                    <a:pt x="383540" y="139700"/>
                  </a:lnTo>
                  <a:lnTo>
                    <a:pt x="390906" y="139700"/>
                  </a:lnTo>
                  <a:lnTo>
                    <a:pt x="730123" y="139700"/>
                  </a:lnTo>
                  <a:lnTo>
                    <a:pt x="730123" y="190500"/>
                  </a:lnTo>
                  <a:lnTo>
                    <a:pt x="698373" y="190500"/>
                  </a:lnTo>
                  <a:lnTo>
                    <a:pt x="736473" y="266700"/>
                  </a:lnTo>
                  <a:lnTo>
                    <a:pt x="768223" y="203200"/>
                  </a:lnTo>
                  <a:lnTo>
                    <a:pt x="774573" y="1905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27"/>
          <p:cNvGrpSpPr/>
          <p:nvPr/>
        </p:nvGrpSpPr>
        <p:grpSpPr>
          <a:xfrm>
            <a:off x="3893820" y="2559050"/>
            <a:ext cx="4419600" cy="339725"/>
            <a:chOff x="3893820" y="2559050"/>
            <a:chExt cx="4419600" cy="339725"/>
          </a:xfrm>
        </p:grpSpPr>
        <p:sp>
          <p:nvSpPr>
            <p:cNvPr id="61" name="object 28"/>
            <p:cNvSpPr/>
            <p:nvPr/>
          </p:nvSpPr>
          <p:spPr>
            <a:xfrm>
              <a:off x="3893820" y="2642234"/>
              <a:ext cx="4419600" cy="173355"/>
            </a:xfrm>
            <a:custGeom>
              <a:avLst/>
              <a:gdLst/>
              <a:ahLst/>
              <a:cxnLst/>
              <a:rect l="l" t="t" r="r" b="b"/>
              <a:pathLst>
                <a:path w="4419600" h="173355">
                  <a:moveTo>
                    <a:pt x="430911" y="58674"/>
                  </a:moveTo>
                  <a:lnTo>
                    <a:pt x="171450" y="58674"/>
                  </a:lnTo>
                  <a:lnTo>
                    <a:pt x="171450" y="1524"/>
                  </a:lnTo>
                  <a:lnTo>
                    <a:pt x="0" y="87249"/>
                  </a:lnTo>
                  <a:lnTo>
                    <a:pt x="171450" y="172974"/>
                  </a:lnTo>
                  <a:lnTo>
                    <a:pt x="171450" y="115824"/>
                  </a:lnTo>
                  <a:lnTo>
                    <a:pt x="430911" y="115824"/>
                  </a:lnTo>
                  <a:lnTo>
                    <a:pt x="430911" y="58674"/>
                  </a:lnTo>
                  <a:close/>
                </a:path>
                <a:path w="4419600" h="173355">
                  <a:moveTo>
                    <a:pt x="4419219" y="85725"/>
                  </a:moveTo>
                  <a:lnTo>
                    <a:pt x="4362069" y="57150"/>
                  </a:lnTo>
                  <a:lnTo>
                    <a:pt x="4247769" y="0"/>
                  </a:lnTo>
                  <a:lnTo>
                    <a:pt x="4247769" y="57150"/>
                  </a:lnTo>
                  <a:lnTo>
                    <a:pt x="3988308" y="57150"/>
                  </a:lnTo>
                  <a:lnTo>
                    <a:pt x="3988308" y="114300"/>
                  </a:lnTo>
                  <a:lnTo>
                    <a:pt x="4247769" y="114300"/>
                  </a:lnTo>
                  <a:lnTo>
                    <a:pt x="4247769" y="171450"/>
                  </a:lnTo>
                  <a:lnTo>
                    <a:pt x="4362069" y="114300"/>
                  </a:lnTo>
                  <a:lnTo>
                    <a:pt x="4419219" y="85725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9"/>
            <p:cNvSpPr/>
            <p:nvPr/>
          </p:nvSpPr>
          <p:spPr>
            <a:xfrm>
              <a:off x="4723638" y="2571750"/>
              <a:ext cx="574675" cy="314325"/>
            </a:xfrm>
            <a:custGeom>
              <a:avLst/>
              <a:gdLst/>
              <a:ahLst/>
              <a:cxnLst/>
              <a:rect l="l" t="t" r="r" b="b"/>
              <a:pathLst>
                <a:path w="574675" h="314325">
                  <a:moveTo>
                    <a:pt x="574548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74548" y="313944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0"/>
            <p:cNvSpPr/>
            <p:nvPr/>
          </p:nvSpPr>
          <p:spPr>
            <a:xfrm>
              <a:off x="4723638" y="2571750"/>
              <a:ext cx="574675" cy="314325"/>
            </a:xfrm>
            <a:custGeom>
              <a:avLst/>
              <a:gdLst/>
              <a:ahLst/>
              <a:cxnLst/>
              <a:rect l="l" t="t" r="r" b="b"/>
              <a:pathLst>
                <a:path w="574675" h="314325">
                  <a:moveTo>
                    <a:pt x="0" y="313944"/>
                  </a:moveTo>
                  <a:lnTo>
                    <a:pt x="574548" y="313944"/>
                  </a:lnTo>
                  <a:lnTo>
                    <a:pt x="574548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31"/>
            <p:cNvSpPr/>
            <p:nvPr/>
          </p:nvSpPr>
          <p:spPr>
            <a:xfrm>
              <a:off x="5301234" y="2571750"/>
              <a:ext cx="574675" cy="314325"/>
            </a:xfrm>
            <a:custGeom>
              <a:avLst/>
              <a:gdLst/>
              <a:ahLst/>
              <a:cxnLst/>
              <a:rect l="l" t="t" r="r" b="b"/>
              <a:pathLst>
                <a:path w="574675" h="314325">
                  <a:moveTo>
                    <a:pt x="574548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74548" y="313944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32"/>
            <p:cNvSpPr/>
            <p:nvPr/>
          </p:nvSpPr>
          <p:spPr>
            <a:xfrm>
              <a:off x="5301234" y="2571750"/>
              <a:ext cx="574675" cy="314325"/>
            </a:xfrm>
            <a:custGeom>
              <a:avLst/>
              <a:gdLst/>
              <a:ahLst/>
              <a:cxnLst/>
              <a:rect l="l" t="t" r="r" b="b"/>
              <a:pathLst>
                <a:path w="574675" h="314325">
                  <a:moveTo>
                    <a:pt x="0" y="313944"/>
                  </a:moveTo>
                  <a:lnTo>
                    <a:pt x="574548" y="313944"/>
                  </a:lnTo>
                  <a:lnTo>
                    <a:pt x="574548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3"/>
            <p:cNvSpPr/>
            <p:nvPr/>
          </p:nvSpPr>
          <p:spPr>
            <a:xfrm>
              <a:off x="6332982" y="2571750"/>
              <a:ext cx="574675" cy="314325"/>
            </a:xfrm>
            <a:custGeom>
              <a:avLst/>
              <a:gdLst/>
              <a:ahLst/>
              <a:cxnLst/>
              <a:rect l="l" t="t" r="r" b="b"/>
              <a:pathLst>
                <a:path w="574675" h="314325">
                  <a:moveTo>
                    <a:pt x="574547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74547" y="313944"/>
                  </a:lnTo>
                  <a:lnTo>
                    <a:pt x="57454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34"/>
            <p:cNvSpPr/>
            <p:nvPr/>
          </p:nvSpPr>
          <p:spPr>
            <a:xfrm>
              <a:off x="6332982" y="2571750"/>
              <a:ext cx="574675" cy="314325"/>
            </a:xfrm>
            <a:custGeom>
              <a:avLst/>
              <a:gdLst/>
              <a:ahLst/>
              <a:cxnLst/>
              <a:rect l="l" t="t" r="r" b="b"/>
              <a:pathLst>
                <a:path w="574675" h="314325">
                  <a:moveTo>
                    <a:pt x="0" y="313944"/>
                  </a:moveTo>
                  <a:lnTo>
                    <a:pt x="574547" y="313944"/>
                  </a:lnTo>
                  <a:lnTo>
                    <a:pt x="574547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35"/>
            <p:cNvSpPr/>
            <p:nvPr/>
          </p:nvSpPr>
          <p:spPr>
            <a:xfrm>
              <a:off x="6907530" y="2571750"/>
              <a:ext cx="574675" cy="314325"/>
            </a:xfrm>
            <a:custGeom>
              <a:avLst/>
              <a:gdLst/>
              <a:ahLst/>
              <a:cxnLst/>
              <a:rect l="l" t="t" r="r" b="b"/>
              <a:pathLst>
                <a:path w="574675" h="314325">
                  <a:moveTo>
                    <a:pt x="574548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574548" y="313944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36"/>
            <p:cNvSpPr/>
            <p:nvPr/>
          </p:nvSpPr>
          <p:spPr>
            <a:xfrm>
              <a:off x="6907530" y="2571750"/>
              <a:ext cx="574675" cy="314325"/>
            </a:xfrm>
            <a:custGeom>
              <a:avLst/>
              <a:gdLst/>
              <a:ahLst/>
              <a:cxnLst/>
              <a:rect l="l" t="t" r="r" b="b"/>
              <a:pathLst>
                <a:path w="574675" h="314325">
                  <a:moveTo>
                    <a:pt x="0" y="313944"/>
                  </a:moveTo>
                  <a:lnTo>
                    <a:pt x="574548" y="313944"/>
                  </a:lnTo>
                  <a:lnTo>
                    <a:pt x="574548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37"/>
          <p:cNvSpPr txBox="1"/>
          <p:nvPr/>
        </p:nvSpPr>
        <p:spPr>
          <a:xfrm>
            <a:off x="7055231" y="2548890"/>
            <a:ext cx="293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EE3D42"/>
                </a:solidFill>
                <a:latin typeface="Consolas"/>
                <a:cs typeface="Consolas"/>
              </a:rPr>
              <a:t>Vn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71" name="object 38"/>
          <p:cNvGrpSpPr/>
          <p:nvPr/>
        </p:nvGrpSpPr>
        <p:grpSpPr>
          <a:xfrm>
            <a:off x="4255261" y="2559050"/>
            <a:ext cx="3696970" cy="339725"/>
            <a:chOff x="4255261" y="2559050"/>
            <a:chExt cx="3696970" cy="339725"/>
          </a:xfrm>
        </p:grpSpPr>
        <p:sp>
          <p:nvSpPr>
            <p:cNvPr id="72" name="object 39"/>
            <p:cNvSpPr/>
            <p:nvPr/>
          </p:nvSpPr>
          <p:spPr>
            <a:xfrm>
              <a:off x="4267961" y="2571750"/>
              <a:ext cx="457200" cy="314325"/>
            </a:xfrm>
            <a:custGeom>
              <a:avLst/>
              <a:gdLst/>
              <a:ahLst/>
              <a:cxnLst/>
              <a:rect l="l" t="t" r="r" b="b"/>
              <a:pathLst>
                <a:path w="457200" h="314325">
                  <a:moveTo>
                    <a:pt x="45720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457200" y="31394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40"/>
            <p:cNvSpPr/>
            <p:nvPr/>
          </p:nvSpPr>
          <p:spPr>
            <a:xfrm>
              <a:off x="4267961" y="2571750"/>
              <a:ext cx="457200" cy="314325"/>
            </a:xfrm>
            <a:custGeom>
              <a:avLst/>
              <a:gdLst/>
              <a:ahLst/>
              <a:cxnLst/>
              <a:rect l="l" t="t" r="r" b="b"/>
              <a:pathLst>
                <a:path w="457200" h="314325">
                  <a:moveTo>
                    <a:pt x="0" y="313944"/>
                  </a:moveTo>
                  <a:lnTo>
                    <a:pt x="457200" y="313944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41"/>
            <p:cNvSpPr/>
            <p:nvPr/>
          </p:nvSpPr>
          <p:spPr>
            <a:xfrm>
              <a:off x="7482077" y="2571750"/>
              <a:ext cx="457200" cy="314325"/>
            </a:xfrm>
            <a:custGeom>
              <a:avLst/>
              <a:gdLst/>
              <a:ahLst/>
              <a:cxnLst/>
              <a:rect l="l" t="t" r="r" b="b"/>
              <a:pathLst>
                <a:path w="457200" h="314325">
                  <a:moveTo>
                    <a:pt x="457200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457200" y="31394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42"/>
            <p:cNvSpPr/>
            <p:nvPr/>
          </p:nvSpPr>
          <p:spPr>
            <a:xfrm>
              <a:off x="7482077" y="2571750"/>
              <a:ext cx="457200" cy="314325"/>
            </a:xfrm>
            <a:custGeom>
              <a:avLst/>
              <a:gdLst/>
              <a:ahLst/>
              <a:cxnLst/>
              <a:rect l="l" t="t" r="r" b="b"/>
              <a:pathLst>
                <a:path w="457200" h="314325">
                  <a:moveTo>
                    <a:pt x="0" y="313944"/>
                  </a:moveTo>
                  <a:lnTo>
                    <a:pt x="457200" y="313944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43"/>
          <p:cNvSpPr txBox="1"/>
          <p:nvPr/>
        </p:nvSpPr>
        <p:spPr>
          <a:xfrm>
            <a:off x="4268470" y="2239518"/>
            <a:ext cx="2492375" cy="66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260"/>
              </a:lnSpc>
              <a:spcBef>
                <a:spcPts val="100"/>
              </a:spcBef>
            </a:pPr>
            <a:r>
              <a:rPr sz="2000" b="1" i="1" spc="-145" dirty="0">
                <a:solidFill>
                  <a:srgbClr val="636363"/>
                </a:solidFill>
                <a:latin typeface="Book Antiqua"/>
                <a:cs typeface="Book Antiqua"/>
              </a:rPr>
              <a:t>Prev</a:t>
            </a:r>
            <a:endParaRPr sz="2000">
              <a:latin typeface="Book Antiqua"/>
              <a:cs typeface="Book Antiqua"/>
            </a:endParaRPr>
          </a:p>
          <a:p>
            <a:pPr marL="152400">
              <a:lnSpc>
                <a:spcPts val="2740"/>
              </a:lnSpc>
              <a:tabLst>
                <a:tab pos="614680" algn="l"/>
                <a:tab pos="1179195" algn="l"/>
                <a:tab pos="2223135" algn="l"/>
              </a:tabLst>
            </a:pPr>
            <a:r>
              <a:rPr sz="3600" b="1" spc="-315" baseline="-3472" dirty="0">
                <a:solidFill>
                  <a:srgbClr val="EE3D42"/>
                </a:solidFill>
                <a:latin typeface="Trebuchet MS"/>
                <a:cs typeface="Trebuchet MS"/>
              </a:rPr>
              <a:t>¤	</a:t>
            </a:r>
            <a:r>
              <a:rPr sz="2100" b="1" i="1" spc="-310" dirty="0">
                <a:solidFill>
                  <a:srgbClr val="585858"/>
                </a:solidFill>
                <a:latin typeface="Trebuchet MS"/>
                <a:cs typeface="Trebuchet MS"/>
              </a:rPr>
              <a:t>K</a:t>
            </a:r>
            <a:r>
              <a:rPr sz="2100" b="1" i="1" spc="-285" dirty="0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sz="2100" b="1" i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3000" i="1" baseline="2777" dirty="0">
                <a:solidFill>
                  <a:srgbClr val="EE3D42"/>
                </a:solidFill>
                <a:latin typeface="Consolas"/>
                <a:cs typeface="Consolas"/>
              </a:rPr>
              <a:t>V1</a:t>
            </a:r>
            <a:r>
              <a:rPr sz="3000" i="1" spc="509" baseline="2777" dirty="0">
                <a:solidFill>
                  <a:srgbClr val="EE3D42"/>
                </a:solidFill>
                <a:latin typeface="Consolas"/>
                <a:cs typeface="Consolas"/>
              </a:rPr>
              <a:t> </a:t>
            </a:r>
            <a:r>
              <a:rPr sz="3000" spc="225" baseline="2777" dirty="0">
                <a:solidFill>
                  <a:srgbClr val="44433E"/>
                </a:solidFill>
                <a:latin typeface="Calibri"/>
                <a:cs typeface="Calibri"/>
              </a:rPr>
              <a:t>••</a:t>
            </a:r>
            <a:r>
              <a:rPr sz="3000" baseline="2777" dirty="0">
                <a:solidFill>
                  <a:srgbClr val="44433E"/>
                </a:solidFill>
                <a:latin typeface="Calibri"/>
                <a:cs typeface="Calibri"/>
              </a:rPr>
              <a:t>•	</a:t>
            </a:r>
            <a:r>
              <a:rPr sz="2100" b="1" i="1" spc="-270" dirty="0">
                <a:solidFill>
                  <a:srgbClr val="585858"/>
                </a:solidFill>
                <a:latin typeface="Trebuchet MS"/>
                <a:cs typeface="Trebuchet MS"/>
              </a:rPr>
              <a:t>Kn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7" name="object 44"/>
          <p:cNvSpPr txBox="1"/>
          <p:nvPr/>
        </p:nvSpPr>
        <p:spPr>
          <a:xfrm>
            <a:off x="7482205" y="2239518"/>
            <a:ext cx="46990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340"/>
              </a:lnSpc>
              <a:spcBef>
                <a:spcPts val="100"/>
              </a:spcBef>
            </a:pPr>
            <a:r>
              <a:rPr sz="2000" b="1" i="1" spc="-165" dirty="0">
                <a:solidFill>
                  <a:srgbClr val="636363"/>
                </a:solidFill>
                <a:latin typeface="Book Antiqua"/>
                <a:cs typeface="Book Antiqua"/>
              </a:rPr>
              <a:t>Next</a:t>
            </a:r>
            <a:endParaRPr sz="2000">
              <a:latin typeface="Book Antiqua"/>
              <a:cs typeface="Book Antiqua"/>
            </a:endParaRPr>
          </a:p>
          <a:p>
            <a:pPr marR="3175" algn="ctr">
              <a:lnSpc>
                <a:spcPts val="2820"/>
              </a:lnSpc>
            </a:pPr>
            <a:r>
              <a:rPr sz="2400" b="1" spc="-210" dirty="0">
                <a:solidFill>
                  <a:srgbClr val="EE3D42"/>
                </a:solidFill>
                <a:latin typeface="Trebuchet MS"/>
                <a:cs typeface="Trebuchet MS"/>
              </a:rPr>
              <a:t>¤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8" name="object 45"/>
          <p:cNvSpPr/>
          <p:nvPr/>
        </p:nvSpPr>
        <p:spPr>
          <a:xfrm>
            <a:off x="4280915" y="2558795"/>
            <a:ext cx="439420" cy="342900"/>
          </a:xfrm>
          <a:custGeom>
            <a:avLst/>
            <a:gdLst/>
            <a:ahLst/>
            <a:cxnLst/>
            <a:rect l="l" t="t" r="r" b="b"/>
            <a:pathLst>
              <a:path w="439420" h="342900">
                <a:moveTo>
                  <a:pt x="0" y="16002"/>
                </a:moveTo>
                <a:lnTo>
                  <a:pt x="0" y="7239"/>
                </a:lnTo>
                <a:lnTo>
                  <a:pt x="7238" y="0"/>
                </a:lnTo>
                <a:lnTo>
                  <a:pt x="16001" y="0"/>
                </a:lnTo>
                <a:lnTo>
                  <a:pt x="422910" y="0"/>
                </a:lnTo>
                <a:lnTo>
                  <a:pt x="431673" y="0"/>
                </a:lnTo>
                <a:lnTo>
                  <a:pt x="438912" y="7239"/>
                </a:lnTo>
                <a:lnTo>
                  <a:pt x="438912" y="16002"/>
                </a:lnTo>
                <a:lnTo>
                  <a:pt x="438912" y="326898"/>
                </a:lnTo>
                <a:lnTo>
                  <a:pt x="438912" y="335661"/>
                </a:lnTo>
                <a:lnTo>
                  <a:pt x="431673" y="342900"/>
                </a:lnTo>
                <a:lnTo>
                  <a:pt x="422910" y="342900"/>
                </a:lnTo>
                <a:lnTo>
                  <a:pt x="16001" y="342900"/>
                </a:lnTo>
                <a:lnTo>
                  <a:pt x="7238" y="342900"/>
                </a:lnTo>
                <a:lnTo>
                  <a:pt x="0" y="335661"/>
                </a:lnTo>
                <a:lnTo>
                  <a:pt x="0" y="326898"/>
                </a:lnTo>
                <a:lnTo>
                  <a:pt x="0" y="16002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6"/>
          <p:cNvSpPr/>
          <p:nvPr/>
        </p:nvSpPr>
        <p:spPr>
          <a:xfrm>
            <a:off x="7499604" y="2558795"/>
            <a:ext cx="440690" cy="342900"/>
          </a:xfrm>
          <a:custGeom>
            <a:avLst/>
            <a:gdLst/>
            <a:ahLst/>
            <a:cxnLst/>
            <a:rect l="l" t="t" r="r" b="b"/>
            <a:pathLst>
              <a:path w="440690" h="342900">
                <a:moveTo>
                  <a:pt x="0" y="16002"/>
                </a:moveTo>
                <a:lnTo>
                  <a:pt x="0" y="7239"/>
                </a:lnTo>
                <a:lnTo>
                  <a:pt x="7239" y="0"/>
                </a:lnTo>
                <a:lnTo>
                  <a:pt x="16001" y="0"/>
                </a:lnTo>
                <a:lnTo>
                  <a:pt x="424434" y="0"/>
                </a:lnTo>
                <a:lnTo>
                  <a:pt x="433197" y="0"/>
                </a:lnTo>
                <a:lnTo>
                  <a:pt x="440436" y="7239"/>
                </a:lnTo>
                <a:lnTo>
                  <a:pt x="440436" y="16002"/>
                </a:lnTo>
                <a:lnTo>
                  <a:pt x="440436" y="326898"/>
                </a:lnTo>
                <a:lnTo>
                  <a:pt x="440436" y="335661"/>
                </a:lnTo>
                <a:lnTo>
                  <a:pt x="433197" y="342900"/>
                </a:lnTo>
                <a:lnTo>
                  <a:pt x="424434" y="342900"/>
                </a:lnTo>
                <a:lnTo>
                  <a:pt x="16001" y="342900"/>
                </a:lnTo>
                <a:lnTo>
                  <a:pt x="7239" y="342900"/>
                </a:lnTo>
                <a:lnTo>
                  <a:pt x="0" y="335661"/>
                </a:lnTo>
                <a:lnTo>
                  <a:pt x="0" y="326898"/>
                </a:lnTo>
                <a:lnTo>
                  <a:pt x="0" y="16002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7"/>
          <p:cNvSpPr txBox="1"/>
          <p:nvPr/>
        </p:nvSpPr>
        <p:spPr>
          <a:xfrm>
            <a:off x="3090798" y="2530602"/>
            <a:ext cx="747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EE3D42"/>
                </a:solidFill>
                <a:latin typeface="Book Antiqua"/>
                <a:cs typeface="Book Antiqua"/>
              </a:rPr>
              <a:t>PageID</a:t>
            </a:r>
            <a:endParaRPr sz="2000" dirty="0">
              <a:latin typeface="Book Antiqua"/>
              <a:cs typeface="Book Antiqua"/>
            </a:endParaRPr>
          </a:p>
        </p:txBody>
      </p:sp>
      <p:sp>
        <p:nvSpPr>
          <p:cNvPr id="81" name="object 48"/>
          <p:cNvSpPr txBox="1"/>
          <p:nvPr/>
        </p:nvSpPr>
        <p:spPr>
          <a:xfrm>
            <a:off x="8333993" y="2530602"/>
            <a:ext cx="747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70" dirty="0">
                <a:solidFill>
                  <a:srgbClr val="EE3D42"/>
                </a:solidFill>
                <a:latin typeface="Book Antiqua"/>
                <a:cs typeface="Book Antiqua"/>
              </a:rPr>
              <a:t>PageID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B805DC4C-265B-4094-BAA8-2B0588F260BC}"/>
              </a:ext>
            </a:extLst>
          </p:cNvPr>
          <p:cNvSpPr/>
          <p:nvPr/>
        </p:nvSpPr>
        <p:spPr>
          <a:xfrm>
            <a:off x="4723638" y="2974085"/>
            <a:ext cx="1152525" cy="276225"/>
          </a:xfrm>
          <a:custGeom>
            <a:avLst/>
            <a:gdLst/>
            <a:ahLst/>
            <a:cxnLst/>
            <a:rect l="l" t="t" r="r" b="b"/>
            <a:pathLst>
              <a:path w="1152525" h="276225">
                <a:moveTo>
                  <a:pt x="0" y="0"/>
                </a:moveTo>
                <a:lnTo>
                  <a:pt x="29267" y="60666"/>
                </a:lnTo>
                <a:lnTo>
                  <a:pt x="63261" y="86274"/>
                </a:lnTo>
                <a:lnTo>
                  <a:pt x="107861" y="107630"/>
                </a:lnTo>
                <a:lnTo>
                  <a:pt x="161341" y="123908"/>
                </a:lnTo>
                <a:lnTo>
                  <a:pt x="221975" y="134280"/>
                </a:lnTo>
                <a:lnTo>
                  <a:pt x="288036" y="137921"/>
                </a:lnTo>
                <a:lnTo>
                  <a:pt x="354096" y="141563"/>
                </a:lnTo>
                <a:lnTo>
                  <a:pt x="414730" y="151935"/>
                </a:lnTo>
                <a:lnTo>
                  <a:pt x="468210" y="168213"/>
                </a:lnTo>
                <a:lnTo>
                  <a:pt x="512810" y="189569"/>
                </a:lnTo>
                <a:lnTo>
                  <a:pt x="546804" y="215177"/>
                </a:lnTo>
                <a:lnTo>
                  <a:pt x="576072" y="275844"/>
                </a:lnTo>
                <a:lnTo>
                  <a:pt x="583676" y="244211"/>
                </a:lnTo>
                <a:lnTo>
                  <a:pt x="639333" y="189569"/>
                </a:lnTo>
                <a:lnTo>
                  <a:pt x="683933" y="168213"/>
                </a:lnTo>
                <a:lnTo>
                  <a:pt x="737413" y="151935"/>
                </a:lnTo>
                <a:lnTo>
                  <a:pt x="798047" y="141563"/>
                </a:lnTo>
                <a:lnTo>
                  <a:pt x="864108" y="137921"/>
                </a:lnTo>
                <a:lnTo>
                  <a:pt x="930168" y="134280"/>
                </a:lnTo>
                <a:lnTo>
                  <a:pt x="990802" y="123908"/>
                </a:lnTo>
                <a:lnTo>
                  <a:pt x="1044282" y="107630"/>
                </a:lnTo>
                <a:lnTo>
                  <a:pt x="1088882" y="86274"/>
                </a:lnTo>
                <a:lnTo>
                  <a:pt x="1122876" y="60666"/>
                </a:lnTo>
                <a:lnTo>
                  <a:pt x="1144539" y="31632"/>
                </a:lnTo>
                <a:lnTo>
                  <a:pt x="1152144" y="0"/>
                </a:lnTo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8">
            <a:extLst>
              <a:ext uri="{FF2B5EF4-FFF2-40B4-BE49-F238E27FC236}">
                <a16:creationId xmlns:a16="http://schemas.microsoft.com/office/drawing/2014/main" id="{F026A4BD-73DD-47FF-9B58-E2A0967C9BE7}"/>
              </a:ext>
            </a:extLst>
          </p:cNvPr>
          <p:cNvSpPr txBox="1"/>
          <p:nvPr/>
        </p:nvSpPr>
        <p:spPr>
          <a:xfrm>
            <a:off x="4766817" y="3238246"/>
            <a:ext cx="1071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5" dirty="0">
                <a:solidFill>
                  <a:srgbClr val="636363"/>
                </a:solidFill>
                <a:latin typeface="Book Antiqua"/>
                <a:cs typeface="Book Antiqua"/>
              </a:rPr>
              <a:t>Ke</a:t>
            </a:r>
            <a:r>
              <a:rPr sz="2000" b="1" i="1" spc="-25" dirty="0">
                <a:solidFill>
                  <a:srgbClr val="636363"/>
                </a:solidFill>
                <a:latin typeface="Book Antiqua"/>
                <a:cs typeface="Book Antiqua"/>
              </a:rPr>
              <a:t>y</a:t>
            </a:r>
            <a:r>
              <a:rPr sz="2000" b="1" i="1" spc="-425" dirty="0">
                <a:solidFill>
                  <a:srgbClr val="636363"/>
                </a:solidFill>
                <a:latin typeface="Book Antiqua"/>
                <a:cs typeface="Book Antiqua"/>
              </a:rPr>
              <a:t>+</a:t>
            </a:r>
            <a:r>
              <a:rPr sz="2000" b="1" i="1" spc="-265" dirty="0">
                <a:solidFill>
                  <a:srgbClr val="636363"/>
                </a:solidFill>
                <a:latin typeface="Book Antiqua"/>
                <a:cs typeface="Book Antiqua"/>
              </a:rPr>
              <a:t>V</a:t>
            </a:r>
            <a:r>
              <a:rPr sz="2000" b="1" i="1" spc="-225" dirty="0">
                <a:solidFill>
                  <a:srgbClr val="636363"/>
                </a:solidFill>
                <a:latin typeface="Book Antiqua"/>
                <a:cs typeface="Book Antiqua"/>
              </a:rPr>
              <a:t>a</a:t>
            </a:r>
            <a:r>
              <a:rPr sz="2000" b="1" i="1" spc="-150" dirty="0">
                <a:solidFill>
                  <a:srgbClr val="636363"/>
                </a:solidFill>
                <a:latin typeface="Book Antiqua"/>
                <a:cs typeface="Book Antiqua"/>
              </a:rPr>
              <a:t>lue</a:t>
            </a:r>
            <a:endParaRPr sz="2000" dirty="0">
              <a:latin typeface="Book Antiqua"/>
              <a:cs typeface="Book Antiqu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-7610" y="66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554793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L课件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PL课件主题" id="{321C1E6A-3BFE-46D0-85A7-D809A6A7CE93}" vid="{0CBB0123-2792-4BAD-886A-F6CFDE20DC8D}"/>
    </a:ext>
  </a:extLst>
</a:theme>
</file>

<file path=ppt/theme/theme2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PPL课件主题</Template>
  <TotalTime>2584</TotalTime>
  <Words>3014</Words>
  <Application>Microsoft Office PowerPoint</Application>
  <PresentationFormat>全屏显示(16:9)</PresentationFormat>
  <Paragraphs>633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71" baseType="lpstr">
      <vt:lpstr>DengXian</vt:lpstr>
      <vt:lpstr>黑体</vt:lpstr>
      <vt:lpstr>隶书</vt:lpstr>
      <vt:lpstr>SimSun</vt:lpstr>
      <vt:lpstr>SimSun</vt:lpstr>
      <vt:lpstr>微软雅黑</vt:lpstr>
      <vt:lpstr>Arial</vt:lpstr>
      <vt:lpstr>Book Antiqua</vt:lpstr>
      <vt:lpstr>Calibri</vt:lpstr>
      <vt:lpstr>Cambria</vt:lpstr>
      <vt:lpstr>Cambria Math</vt:lpstr>
      <vt:lpstr>Consolas</vt:lpstr>
      <vt:lpstr>Constantia</vt:lpstr>
      <vt:lpstr>Segoe UI Symbol</vt:lpstr>
      <vt:lpstr>Times New Roman</vt:lpstr>
      <vt:lpstr>Trebuchet MS</vt:lpstr>
      <vt:lpstr>Verdana</vt:lpstr>
      <vt:lpstr>Wingdings</vt:lpstr>
      <vt:lpstr>Wingdings 2</vt:lpstr>
      <vt:lpstr>PPL课件主题</vt:lpstr>
      <vt:lpstr>1_流畅</vt:lpstr>
      <vt:lpstr>PowerPoint 演示文稿</vt:lpstr>
      <vt:lpstr>数据库管理系统内部的数据结构</vt:lpstr>
      <vt:lpstr>DBMS关于索引的任务：</vt:lpstr>
      <vt:lpstr>B树概述</vt:lpstr>
      <vt:lpstr>B+树（https://cmudb.io/btree）</vt:lpstr>
      <vt:lpstr>B+树性质</vt:lpstr>
      <vt:lpstr>B+树结点</vt:lpstr>
      <vt:lpstr>B+树示例</vt:lpstr>
      <vt:lpstr>B+树叶子结点</vt:lpstr>
      <vt:lpstr>B+树叶子结点</vt:lpstr>
      <vt:lpstr>B+树叶子结点的值</vt:lpstr>
      <vt:lpstr>B-树 vs. B+树</vt:lpstr>
      <vt:lpstr>选择条件（Selection Conditions）</vt:lpstr>
      <vt:lpstr>选择条件（Selection Conditions）</vt:lpstr>
      <vt:lpstr>选择条件（Selection Conditions）</vt:lpstr>
      <vt:lpstr>选择条件（Selection Conditions）</vt:lpstr>
      <vt:lpstr>选择条件（Selection Conditions）</vt:lpstr>
      <vt:lpstr>B+树-插入操作</vt:lpstr>
      <vt:lpstr>B+树操作的可视化呈现</vt:lpstr>
      <vt:lpstr>B+树-删除操作</vt:lpstr>
      <vt:lpstr>B+树-重复键（Duplicate Keys）</vt:lpstr>
      <vt:lpstr>B+树-附加记录ID</vt:lpstr>
      <vt:lpstr>B+树-附加记录ID</vt:lpstr>
      <vt:lpstr>B+树-附加记录ID</vt:lpstr>
      <vt:lpstr>B+树-叶结点溢出</vt:lpstr>
      <vt:lpstr>聚簇索引（Clustered Indexes）</vt:lpstr>
      <vt:lpstr>聚簇的B+树（Clustered B+tree）</vt:lpstr>
      <vt:lpstr>堆聚簇（Heap Clustering）</vt:lpstr>
      <vt:lpstr>索引扫描页面排序（Index Scan Page Sorting）</vt:lpstr>
      <vt:lpstr>B+树的设计选择</vt:lpstr>
      <vt:lpstr>结点大小</vt:lpstr>
      <vt:lpstr>合并阈值</vt:lpstr>
      <vt:lpstr>变长键</vt:lpstr>
      <vt:lpstr>键映射/间接</vt:lpstr>
      <vt:lpstr>键映射/间接</vt:lpstr>
      <vt:lpstr>键映射/间接</vt:lpstr>
      <vt:lpstr>结点内搜索</vt:lpstr>
      <vt:lpstr>B+树的优化</vt:lpstr>
      <vt:lpstr>B+树的优化（续）</vt:lpstr>
      <vt:lpstr>B+树的优化（续）</vt:lpstr>
      <vt:lpstr>分区索引(Partial Indexes)</vt:lpstr>
      <vt:lpstr>局部索引失效</vt:lpstr>
      <vt:lpstr>覆盖索引(Covering Indexes)</vt:lpstr>
      <vt:lpstr>索引包含列(Index Include Columns)</vt:lpstr>
      <vt:lpstr>函数/表达式索引(Functional/Expression Indexes)</vt:lpstr>
      <vt:lpstr>函数/表达式索引(Functional/Expression Indexes)（续）</vt:lpstr>
      <vt:lpstr>观察与思考</vt:lpstr>
      <vt:lpstr>倒排索引</vt:lpstr>
      <vt:lpstr>查询类型</vt:lpstr>
      <vt:lpstr>设计决策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结论</dc:title>
  <dc:creator>胜舒君</dc:creator>
  <cp:lastModifiedBy>Administrator</cp:lastModifiedBy>
  <cp:revision>159</cp:revision>
  <dcterms:created xsi:type="dcterms:W3CDTF">2022-03-09T02:13:17Z</dcterms:created>
  <dcterms:modified xsi:type="dcterms:W3CDTF">2022-04-20T18:46:38Z</dcterms:modified>
</cp:coreProperties>
</file>