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Default Extension="jpg" ContentType="image/jpg"/>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pic>
        <p:nvPicPr>
          <p:cNvPr id="18" name="bg object 18"/>
          <p:cNvPicPr/>
          <p:nvPr/>
        </p:nvPicPr>
        <p:blipFill>
          <a:blip r:embed="rId3" cstate="print"/>
          <a:stretch>
            <a:fillRect/>
          </a:stretch>
        </p:blipFill>
        <p:spPr>
          <a:xfrm>
            <a:off x="10056875" y="313943"/>
            <a:ext cx="1853183" cy="451103"/>
          </a:xfrm>
          <a:prstGeom prst="rect">
            <a:avLst/>
          </a:prstGeom>
        </p:spPr>
      </p:pic>
      <p:sp>
        <p:nvSpPr>
          <p:cNvPr id="19" name="bg object 19"/>
          <p:cNvSpPr/>
          <p:nvPr/>
        </p:nvSpPr>
        <p:spPr>
          <a:xfrm>
            <a:off x="0" y="25907"/>
            <a:ext cx="12192000" cy="1316990"/>
          </a:xfrm>
          <a:custGeom>
            <a:avLst/>
            <a:gdLst/>
            <a:ahLst/>
            <a:cxnLst/>
            <a:rect l="l" t="t" r="r" b="b"/>
            <a:pathLst>
              <a:path w="12192000" h="1316990">
                <a:moveTo>
                  <a:pt x="12192000" y="0"/>
                </a:moveTo>
                <a:lnTo>
                  <a:pt x="0" y="0"/>
                </a:lnTo>
                <a:lnTo>
                  <a:pt x="0" y="1316736"/>
                </a:lnTo>
                <a:lnTo>
                  <a:pt x="12192000" y="1316736"/>
                </a:lnTo>
                <a:lnTo>
                  <a:pt x="12192000" y="0"/>
                </a:lnTo>
                <a:close/>
              </a:path>
            </a:pathLst>
          </a:custGeom>
          <a:solidFill>
            <a:srgbClr val="1F517B"/>
          </a:solidFill>
        </p:spPr>
        <p:txBody>
          <a:bodyPr wrap="square" lIns="0" tIns="0" rIns="0" bIns="0" rtlCol="0"/>
          <a:lstStyle/>
          <a:p/>
        </p:txBody>
      </p:sp>
      <p:sp>
        <p:nvSpPr>
          <p:cNvPr id="20" name="bg object 20"/>
          <p:cNvSpPr/>
          <p:nvPr/>
        </p:nvSpPr>
        <p:spPr>
          <a:xfrm>
            <a:off x="0" y="25907"/>
            <a:ext cx="12192000" cy="1316990"/>
          </a:xfrm>
          <a:custGeom>
            <a:avLst/>
            <a:gdLst/>
            <a:ahLst/>
            <a:cxnLst/>
            <a:rect l="l" t="t" r="r" b="b"/>
            <a:pathLst>
              <a:path w="12192000" h="1316990">
                <a:moveTo>
                  <a:pt x="0" y="1316736"/>
                </a:moveTo>
                <a:lnTo>
                  <a:pt x="12192000" y="1316736"/>
                </a:lnTo>
                <a:lnTo>
                  <a:pt x="12192000" y="0"/>
                </a:lnTo>
                <a:lnTo>
                  <a:pt x="0" y="0"/>
                </a:lnTo>
                <a:lnTo>
                  <a:pt x="0" y="1316736"/>
                </a:lnTo>
                <a:close/>
              </a:path>
            </a:pathLst>
          </a:custGeom>
          <a:ln w="12192">
            <a:solidFill>
              <a:srgbClr val="133958"/>
            </a:solidFill>
          </a:ln>
        </p:spPr>
        <p:txBody>
          <a:bodyPr wrap="square" lIns="0" tIns="0" rIns="0" bIns="0" rtlCol="0"/>
          <a:lstStyle/>
          <a:p/>
        </p:txBody>
      </p:sp>
      <p:pic>
        <p:nvPicPr>
          <p:cNvPr id="21" name="bg object 21"/>
          <p:cNvPicPr/>
          <p:nvPr/>
        </p:nvPicPr>
        <p:blipFill>
          <a:blip r:embed="rId4" cstate="print"/>
          <a:stretch>
            <a:fillRect/>
          </a:stretch>
        </p:blipFill>
        <p:spPr>
          <a:xfrm>
            <a:off x="3055620" y="3150107"/>
            <a:ext cx="1207770" cy="1119377"/>
          </a:xfrm>
          <a:prstGeom prst="rect">
            <a:avLst/>
          </a:prstGeom>
        </p:spPr>
      </p:pic>
      <p:pic>
        <p:nvPicPr>
          <p:cNvPr id="22" name="bg object 22"/>
          <p:cNvPicPr/>
          <p:nvPr/>
        </p:nvPicPr>
        <p:blipFill>
          <a:blip r:embed="rId5" cstate="print"/>
          <a:stretch>
            <a:fillRect/>
          </a:stretch>
        </p:blipFill>
        <p:spPr>
          <a:xfrm>
            <a:off x="3601212" y="3150107"/>
            <a:ext cx="1012698" cy="1119377"/>
          </a:xfrm>
          <a:prstGeom prst="rect">
            <a:avLst/>
          </a:prstGeom>
        </p:spPr>
      </p:pic>
      <p:pic>
        <p:nvPicPr>
          <p:cNvPr id="23" name="bg object 23"/>
          <p:cNvPicPr/>
          <p:nvPr/>
        </p:nvPicPr>
        <p:blipFill>
          <a:blip r:embed="rId6" cstate="print"/>
          <a:stretch>
            <a:fillRect/>
          </a:stretch>
        </p:blipFill>
        <p:spPr>
          <a:xfrm>
            <a:off x="3951732" y="3150107"/>
            <a:ext cx="1207769" cy="1119377"/>
          </a:xfrm>
          <a:prstGeom prst="rect">
            <a:avLst/>
          </a:prstGeom>
        </p:spPr>
      </p:pic>
      <p:pic>
        <p:nvPicPr>
          <p:cNvPr id="24" name="bg object 24"/>
          <p:cNvPicPr/>
          <p:nvPr/>
        </p:nvPicPr>
        <p:blipFill>
          <a:blip r:embed="rId7" cstate="print"/>
          <a:stretch>
            <a:fillRect/>
          </a:stretch>
        </p:blipFill>
        <p:spPr>
          <a:xfrm>
            <a:off x="4687824" y="3150107"/>
            <a:ext cx="4481322" cy="1119377"/>
          </a:xfrm>
          <a:prstGeom prst="rect">
            <a:avLst/>
          </a:prstGeom>
        </p:spPr>
      </p:pic>
      <p:sp>
        <p:nvSpPr>
          <p:cNvPr id="2" name="Holder 2"/>
          <p:cNvSpPr>
            <a:spLocks noGrp="1"/>
          </p:cNvSpPr>
          <p:nvPr>
            <p:ph type="ctrTitle"/>
          </p:nvPr>
        </p:nvSpPr>
        <p:spPr>
          <a:xfrm>
            <a:off x="3356355" y="3282441"/>
            <a:ext cx="5479288" cy="635000"/>
          </a:xfrm>
          <a:prstGeom prst="rect">
            <a:avLst/>
          </a:prstGeom>
        </p:spPr>
        <p:txBody>
          <a:bodyPr wrap="square" lIns="0" tIns="0" rIns="0" bIns="0">
            <a:spAutoFit/>
          </a:bodyPr>
          <a:lstStyle>
            <a:lvl1pPr>
              <a:defRPr sz="2800" b="1" i="0">
                <a:solidFill>
                  <a:srgbClr val="2D4E7D"/>
                </a:solidFill>
                <a:latin typeface="微软雅黑"/>
                <a:cs typeface="微软雅黑"/>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showMasterSp="0">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10056876" y="313943"/>
            <a:ext cx="1853183" cy="451103"/>
          </a:xfrm>
          <a:prstGeom prst="rect">
            <a:avLst/>
          </a:prstGeom>
        </p:spPr>
      </p:pic>
      <p:sp>
        <p:nvSpPr>
          <p:cNvPr id="18" name="bg object 18"/>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19" name="bg object 19"/>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20" name="bg object 20"/>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21" name="bg object 21"/>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22" name="bg object 22"/>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23" name="bg object 23"/>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24" name="bg object 24"/>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25" name="bg object 25"/>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sp>
        <p:nvSpPr>
          <p:cNvPr id="26" name="bg object 26"/>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idx="2" sz="half"/>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D4E7D"/>
                </a:solidFill>
                <a:latin typeface="微软雅黑"/>
                <a:cs typeface="微软雅黑"/>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2" name="Holder 2"/>
          <p:cNvSpPr>
            <a:spLocks noGrp="1"/>
          </p:cNvSpPr>
          <p:nvPr>
            <p:ph type="title"/>
          </p:nvPr>
        </p:nvSpPr>
        <p:spPr>
          <a:xfrm>
            <a:off x="566724" y="309498"/>
            <a:ext cx="1445895" cy="452120"/>
          </a:xfrm>
          <a:prstGeom prst="rect">
            <a:avLst/>
          </a:prstGeom>
        </p:spPr>
        <p:txBody>
          <a:bodyPr wrap="square" lIns="0" tIns="0" rIns="0" bIns="0">
            <a:spAutoFit/>
          </a:bodyPr>
          <a:lstStyle>
            <a:lvl1pPr>
              <a:defRPr sz="2800" b="1" i="0">
                <a:solidFill>
                  <a:srgbClr val="2D4E7D"/>
                </a:solidFill>
                <a:latin typeface="微软雅黑"/>
                <a:cs typeface="微软雅黑"/>
              </a:defRPr>
            </a:lvl1pPr>
          </a:lstStyle>
          <a:p/>
        </p:txBody>
      </p:sp>
      <p:sp>
        <p:nvSpPr>
          <p:cNvPr id="3" name="Holder 3"/>
          <p:cNvSpPr>
            <a:spLocks noGrp="1"/>
          </p:cNvSpPr>
          <p:nvPr>
            <p:ph type="body" idx="1"/>
          </p:nvPr>
        </p:nvSpPr>
        <p:spPr>
          <a:xfrm>
            <a:off x="1372997" y="1428750"/>
            <a:ext cx="9446260" cy="457644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jpg"/><Relationship Id="rId3"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25.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jpg"/><Relationship Id="rId3"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9.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7.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8.png"/><Relationship Id="rId3"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p:spPr>
        <p:txBody>
          <a:bodyPr wrap="square" lIns="0" tIns="12065" rIns="0" bIns="0" rtlCol="0" vert="horz">
            <a:spAutoFit/>
          </a:bodyPr>
          <a:lstStyle/>
          <a:p>
            <a:pPr marL="13970">
              <a:lnSpc>
                <a:spcPct val="100000"/>
              </a:lnSpc>
              <a:spcBef>
                <a:spcPts val="95"/>
              </a:spcBef>
              <a:tabLst>
                <a:tab pos="1646555" algn="l"/>
              </a:tabLst>
            </a:pPr>
            <a:r>
              <a:rPr dirty="0" sz="4000" spc="260">
                <a:solidFill>
                  <a:srgbClr val="C00000"/>
                </a:solidFill>
              </a:rPr>
              <a:t>第</a:t>
            </a:r>
            <a:r>
              <a:rPr dirty="0" sz="4000" spc="270">
                <a:solidFill>
                  <a:srgbClr val="C00000"/>
                </a:solidFill>
              </a:rPr>
              <a:t>4</a:t>
            </a:r>
            <a:r>
              <a:rPr dirty="0" sz="4000" spc="-50">
                <a:solidFill>
                  <a:srgbClr val="C00000"/>
                </a:solidFill>
              </a:rPr>
              <a:t>章</a:t>
            </a:r>
            <a:r>
              <a:rPr dirty="0" sz="4000">
                <a:solidFill>
                  <a:srgbClr val="C00000"/>
                </a:solidFill>
              </a:rPr>
              <a:t>	</a:t>
            </a:r>
            <a:r>
              <a:rPr dirty="0" sz="4000" spc="260">
                <a:solidFill>
                  <a:srgbClr val="C00000"/>
                </a:solidFill>
              </a:rPr>
              <a:t>进</a:t>
            </a:r>
            <a:r>
              <a:rPr dirty="0" sz="4000" spc="260">
                <a:solidFill>
                  <a:srgbClr val="C00000"/>
                </a:solidFill>
              </a:rPr>
              <a:t>程</a:t>
            </a:r>
            <a:r>
              <a:rPr dirty="0" sz="4000" spc="260">
                <a:solidFill>
                  <a:srgbClr val="C00000"/>
                </a:solidFill>
              </a:rPr>
              <a:t>及</a:t>
            </a:r>
            <a:r>
              <a:rPr dirty="0" sz="4000" spc="260">
                <a:solidFill>
                  <a:srgbClr val="C00000"/>
                </a:solidFill>
              </a:rPr>
              <a:t>进</a:t>
            </a:r>
            <a:r>
              <a:rPr dirty="0" sz="4000" spc="260">
                <a:solidFill>
                  <a:srgbClr val="C00000"/>
                </a:solidFill>
              </a:rPr>
              <a:t>程</a:t>
            </a:r>
            <a:r>
              <a:rPr dirty="0" sz="4000" spc="260">
                <a:solidFill>
                  <a:srgbClr val="C00000"/>
                </a:solidFill>
              </a:rPr>
              <a:t>管</a:t>
            </a:r>
            <a:r>
              <a:rPr dirty="0" sz="4000" spc="210">
                <a:solidFill>
                  <a:srgbClr val="C00000"/>
                </a:solidFill>
              </a:rPr>
              <a:t>理</a:t>
            </a:r>
            <a:endParaRPr sz="4000"/>
          </a:p>
        </p:txBody>
      </p:sp>
      <p:grpSp>
        <p:nvGrpSpPr>
          <p:cNvPr id="3" name="object 3" descr=""/>
          <p:cNvGrpSpPr/>
          <p:nvPr/>
        </p:nvGrpSpPr>
        <p:grpSpPr>
          <a:xfrm>
            <a:off x="-6095" y="5708902"/>
            <a:ext cx="12204700" cy="1137285"/>
            <a:chOff x="-6095" y="5708902"/>
            <a:chExt cx="12204700" cy="1137285"/>
          </a:xfrm>
        </p:grpSpPr>
        <p:sp>
          <p:nvSpPr>
            <p:cNvPr id="4" name="object 4" descr=""/>
            <p:cNvSpPr/>
            <p:nvPr/>
          </p:nvSpPr>
          <p:spPr>
            <a:xfrm>
              <a:off x="0" y="5714998"/>
              <a:ext cx="12192000" cy="1125220"/>
            </a:xfrm>
            <a:custGeom>
              <a:avLst/>
              <a:gdLst/>
              <a:ahLst/>
              <a:cxnLst/>
              <a:rect l="l" t="t" r="r" b="b"/>
              <a:pathLst>
                <a:path w="12192000" h="1125220">
                  <a:moveTo>
                    <a:pt x="12192000" y="0"/>
                  </a:moveTo>
                  <a:lnTo>
                    <a:pt x="0" y="0"/>
                  </a:lnTo>
                  <a:lnTo>
                    <a:pt x="0" y="1124711"/>
                  </a:lnTo>
                  <a:lnTo>
                    <a:pt x="12192000" y="1124711"/>
                  </a:lnTo>
                  <a:lnTo>
                    <a:pt x="12192000" y="0"/>
                  </a:lnTo>
                  <a:close/>
                </a:path>
              </a:pathLst>
            </a:custGeom>
            <a:solidFill>
              <a:srgbClr val="1F517B"/>
            </a:solidFill>
          </p:spPr>
          <p:txBody>
            <a:bodyPr wrap="square" lIns="0" tIns="0" rIns="0" bIns="0" rtlCol="0"/>
            <a:lstStyle/>
            <a:p/>
          </p:txBody>
        </p:sp>
        <p:sp>
          <p:nvSpPr>
            <p:cNvPr id="5" name="object 5" descr=""/>
            <p:cNvSpPr/>
            <p:nvPr/>
          </p:nvSpPr>
          <p:spPr>
            <a:xfrm>
              <a:off x="0" y="5714998"/>
              <a:ext cx="12192000" cy="1125220"/>
            </a:xfrm>
            <a:custGeom>
              <a:avLst/>
              <a:gdLst/>
              <a:ahLst/>
              <a:cxnLst/>
              <a:rect l="l" t="t" r="r" b="b"/>
              <a:pathLst>
                <a:path w="12192000" h="1125220">
                  <a:moveTo>
                    <a:pt x="0" y="1124711"/>
                  </a:moveTo>
                  <a:lnTo>
                    <a:pt x="12192000" y="1124711"/>
                  </a:lnTo>
                  <a:lnTo>
                    <a:pt x="12192000" y="0"/>
                  </a:lnTo>
                  <a:lnTo>
                    <a:pt x="0" y="0"/>
                  </a:lnTo>
                  <a:lnTo>
                    <a:pt x="0" y="1124711"/>
                  </a:lnTo>
                  <a:close/>
                </a:path>
              </a:pathLst>
            </a:custGeom>
            <a:ln w="12192">
              <a:solidFill>
                <a:srgbClr val="133958"/>
              </a:solidFill>
            </a:ln>
          </p:spPr>
          <p:txBody>
            <a:bodyPr wrap="square" lIns="0" tIns="0" rIns="0" bIns="0" rtlCol="0"/>
            <a:lstStyle/>
            <a:p/>
          </p:txBody>
        </p:sp>
      </p:grpSp>
      <p:sp>
        <p:nvSpPr>
          <p:cNvPr id="6" name="object 6" descr=""/>
          <p:cNvSpPr txBox="1"/>
          <p:nvPr/>
        </p:nvSpPr>
        <p:spPr>
          <a:xfrm>
            <a:off x="7543927" y="4775708"/>
            <a:ext cx="3658870" cy="330835"/>
          </a:xfrm>
          <a:prstGeom prst="rect">
            <a:avLst/>
          </a:prstGeom>
        </p:spPr>
        <p:txBody>
          <a:bodyPr wrap="square" lIns="0" tIns="12700" rIns="0" bIns="0" rtlCol="0" vert="horz">
            <a:spAutoFit/>
          </a:bodyPr>
          <a:lstStyle/>
          <a:p>
            <a:pPr marL="12700">
              <a:lnSpc>
                <a:spcPct val="100000"/>
              </a:lnSpc>
              <a:spcBef>
                <a:spcPts val="100"/>
              </a:spcBef>
            </a:pPr>
            <a:r>
              <a:rPr dirty="0" sz="2000" spc="-10" b="1">
                <a:solidFill>
                  <a:srgbClr val="1F517B"/>
                </a:solidFill>
                <a:latin typeface="微软雅黑"/>
                <a:cs typeface="微软雅黑"/>
              </a:rPr>
              <a:t>华中科技大学计算机学院 谢美意</a:t>
            </a:r>
            <a:endParaRPr sz="2000">
              <a:latin typeface="微软雅黑"/>
              <a:cs typeface="微软雅黑"/>
            </a:endParaRPr>
          </a:p>
        </p:txBody>
      </p:sp>
      <p:pic>
        <p:nvPicPr>
          <p:cNvPr id="7" name="object 7" descr=""/>
          <p:cNvPicPr/>
          <p:nvPr/>
        </p:nvPicPr>
        <p:blipFill>
          <a:blip r:embed="rId2" cstate="print"/>
          <a:stretch>
            <a:fillRect/>
          </a:stretch>
        </p:blipFill>
        <p:spPr>
          <a:xfrm>
            <a:off x="3352800" y="1988820"/>
            <a:ext cx="5486400" cy="1517903"/>
          </a:xfrm>
          <a:prstGeom prst="rect">
            <a:avLst/>
          </a:prstGeom>
        </p:spPr>
      </p:pic>
      <p:pic>
        <p:nvPicPr>
          <p:cNvPr id="8" name="object 8" descr=""/>
          <p:cNvPicPr/>
          <p:nvPr/>
        </p:nvPicPr>
        <p:blipFill>
          <a:blip r:embed="rId3" cstate="print"/>
          <a:stretch>
            <a:fillRect/>
          </a:stretch>
        </p:blipFill>
        <p:spPr>
          <a:xfrm>
            <a:off x="460248" y="388620"/>
            <a:ext cx="2755392" cy="6644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3954145" cy="787400"/>
            <a:chOff x="358140" y="219456"/>
            <a:chExt cx="3954145" cy="787400"/>
          </a:xfrm>
        </p:grpSpPr>
        <p:pic>
          <p:nvPicPr>
            <p:cNvPr id="3" name="object 3" descr=""/>
            <p:cNvPicPr/>
            <p:nvPr/>
          </p:nvPicPr>
          <p:blipFill>
            <a:blip r:embed="rId2" cstate="print"/>
            <a:stretch>
              <a:fillRect/>
            </a:stretch>
          </p:blipFill>
          <p:spPr>
            <a:xfrm>
              <a:off x="358140" y="219456"/>
              <a:ext cx="1532381" cy="787146"/>
            </a:xfrm>
            <a:prstGeom prst="rect">
              <a:avLst/>
            </a:prstGeom>
          </p:spPr>
        </p:pic>
        <p:pic>
          <p:nvPicPr>
            <p:cNvPr id="4" name="object 4" descr=""/>
            <p:cNvPicPr/>
            <p:nvPr/>
          </p:nvPicPr>
          <p:blipFill>
            <a:blip r:embed="rId3" cstate="print"/>
            <a:stretch>
              <a:fillRect/>
            </a:stretch>
          </p:blipFill>
          <p:spPr>
            <a:xfrm>
              <a:off x="1423415" y="219456"/>
              <a:ext cx="1823466" cy="787146"/>
            </a:xfrm>
            <a:prstGeom prst="rect">
              <a:avLst/>
            </a:prstGeom>
          </p:spPr>
        </p:pic>
        <p:pic>
          <p:nvPicPr>
            <p:cNvPr id="5" name="object 5" descr=""/>
            <p:cNvPicPr/>
            <p:nvPr/>
          </p:nvPicPr>
          <p:blipFill>
            <a:blip r:embed="rId4" cstate="print"/>
            <a:stretch>
              <a:fillRect/>
            </a:stretch>
          </p:blipFill>
          <p:spPr>
            <a:xfrm>
              <a:off x="2779775" y="219456"/>
              <a:ext cx="1532381" cy="787146"/>
            </a:xfrm>
            <a:prstGeom prst="rect">
              <a:avLst/>
            </a:prstGeom>
          </p:spPr>
        </p:pic>
      </p:grpSp>
      <p:sp>
        <p:nvSpPr>
          <p:cNvPr id="6" name="object 6" descr=""/>
          <p:cNvSpPr txBox="1"/>
          <p:nvPr/>
        </p:nvSpPr>
        <p:spPr>
          <a:xfrm>
            <a:off x="1080922" y="1302841"/>
            <a:ext cx="10083800" cy="3684270"/>
          </a:xfrm>
          <a:prstGeom prst="rect">
            <a:avLst/>
          </a:prstGeom>
        </p:spPr>
        <p:txBody>
          <a:bodyPr wrap="square" lIns="0" tIns="12700" rIns="0" bIns="0" rtlCol="0" vert="horz">
            <a:spAutoFit/>
          </a:bodyPr>
          <a:lstStyle/>
          <a:p>
            <a:pPr marL="12700">
              <a:lnSpc>
                <a:spcPct val="100000"/>
              </a:lnSpc>
              <a:spcBef>
                <a:spcPts val="100"/>
              </a:spcBef>
            </a:pPr>
            <a:r>
              <a:rPr dirty="0" sz="2400" spc="-15">
                <a:latin typeface="微软雅黑"/>
                <a:cs typeface="微软雅黑"/>
              </a:rPr>
              <a:t>进程是指一个具有一定独立功能的程序关于某个数据集合的一次运行活动。</a:t>
            </a:r>
            <a:endParaRPr sz="2400">
              <a:latin typeface="微软雅黑"/>
              <a:cs typeface="微软雅黑"/>
            </a:endParaRPr>
          </a:p>
          <a:p>
            <a:pPr marL="12700">
              <a:lnSpc>
                <a:spcPct val="100000"/>
              </a:lnSpc>
              <a:spcBef>
                <a:spcPts val="2305"/>
              </a:spcBef>
            </a:pPr>
            <a:r>
              <a:rPr dirty="0" sz="2400" spc="-15" b="1">
                <a:solidFill>
                  <a:srgbClr val="C00000"/>
                </a:solidFill>
                <a:latin typeface="微软雅黑"/>
                <a:cs typeface="微软雅黑"/>
              </a:rPr>
              <a:t>进程与程序的区别</a:t>
            </a:r>
            <a:endParaRPr sz="2400">
              <a:latin typeface="微软雅黑"/>
              <a:cs typeface="微软雅黑"/>
            </a:endParaRPr>
          </a:p>
          <a:p>
            <a:pPr marL="128270">
              <a:lnSpc>
                <a:spcPct val="100000"/>
              </a:lnSpc>
              <a:spcBef>
                <a:spcPts val="2305"/>
              </a:spcBef>
            </a:pPr>
            <a:r>
              <a:rPr dirty="0" sz="2400" spc="-15">
                <a:latin typeface="微软雅黑"/>
                <a:cs typeface="微软雅黑"/>
              </a:rPr>
              <a:t>① 程序是静态的概念，进程是动态的概念；</a:t>
            </a:r>
            <a:endParaRPr sz="2400">
              <a:latin typeface="微软雅黑"/>
              <a:cs typeface="微软雅黑"/>
            </a:endParaRPr>
          </a:p>
          <a:p>
            <a:pPr marL="128270">
              <a:lnSpc>
                <a:spcPct val="100000"/>
              </a:lnSpc>
              <a:spcBef>
                <a:spcPts val="2310"/>
              </a:spcBef>
            </a:pPr>
            <a:r>
              <a:rPr dirty="0" sz="2400" spc="-10">
                <a:latin typeface="微软雅黑"/>
                <a:cs typeface="微软雅黑"/>
              </a:rPr>
              <a:t>② 进程是一个独立运行的活动单位；</a:t>
            </a:r>
            <a:endParaRPr sz="2400">
              <a:latin typeface="微软雅黑"/>
              <a:cs typeface="微软雅黑"/>
            </a:endParaRPr>
          </a:p>
          <a:p>
            <a:pPr marL="128270">
              <a:lnSpc>
                <a:spcPct val="100000"/>
              </a:lnSpc>
              <a:spcBef>
                <a:spcPts val="2305"/>
              </a:spcBef>
            </a:pPr>
            <a:r>
              <a:rPr dirty="0" sz="2400" spc="-10">
                <a:latin typeface="微软雅黑"/>
                <a:cs typeface="微软雅黑"/>
              </a:rPr>
              <a:t>③ 进程是竞争系统资源的基本单位；</a:t>
            </a:r>
            <a:endParaRPr sz="2400">
              <a:latin typeface="微软雅黑"/>
              <a:cs typeface="微软雅黑"/>
            </a:endParaRPr>
          </a:p>
          <a:p>
            <a:pPr marL="128270">
              <a:lnSpc>
                <a:spcPct val="100000"/>
              </a:lnSpc>
              <a:spcBef>
                <a:spcPts val="2305"/>
              </a:spcBef>
            </a:pPr>
            <a:r>
              <a:rPr dirty="0" sz="2400" spc="-10">
                <a:latin typeface="微软雅黑"/>
                <a:cs typeface="微软雅黑"/>
              </a:rPr>
              <a:t>④ 一个程序可以对应多个进程，一个进程至少包含一个程序。</a:t>
            </a:r>
            <a:endParaRPr sz="2400">
              <a:latin typeface="微软雅黑"/>
              <a:cs typeface="微软雅黑"/>
            </a:endParaRPr>
          </a:p>
        </p:txBody>
      </p:sp>
      <p:sp>
        <p:nvSpPr>
          <p:cNvPr id="7" name="object 7"/>
          <p:cNvSpPr txBox="1">
            <a:spLocks noGrp="1"/>
          </p:cNvSpPr>
          <p:nvPr>
            <p:ph type="title"/>
          </p:nvPr>
        </p:nvSpPr>
        <p:spPr>
          <a:xfrm>
            <a:off x="566724" y="309498"/>
            <a:ext cx="3512820" cy="452120"/>
          </a:xfrm>
          <a:prstGeom prst="rect"/>
        </p:spPr>
        <p:txBody>
          <a:bodyPr wrap="square" lIns="0" tIns="12065" rIns="0" bIns="0" rtlCol="0" vert="horz">
            <a:spAutoFit/>
          </a:bodyPr>
          <a:lstStyle/>
          <a:p>
            <a:pPr marL="12700">
              <a:lnSpc>
                <a:spcPct val="100000"/>
              </a:lnSpc>
              <a:spcBef>
                <a:spcPts val="95"/>
              </a:spcBef>
            </a:pPr>
            <a:r>
              <a:rPr dirty="0" spc="-35"/>
              <a:t>进</a:t>
            </a:r>
            <a:r>
              <a:rPr dirty="0" spc="-35"/>
              <a:t>程</a:t>
            </a:r>
            <a:r>
              <a:rPr dirty="0" spc="-30"/>
              <a:t>（Process）</a:t>
            </a:r>
            <a:r>
              <a:rPr dirty="0" spc="-35"/>
              <a:t>定</a:t>
            </a:r>
            <a:r>
              <a:rPr dirty="0" spc="-60"/>
              <a:t>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143255" y="382524"/>
            <a:ext cx="5472684" cy="5338572"/>
          </a:xfrm>
          <a:prstGeom prst="rect">
            <a:avLst/>
          </a:prstGeom>
        </p:spPr>
      </p:pic>
      <p:sp>
        <p:nvSpPr>
          <p:cNvPr id="3" name="object 3" descr=""/>
          <p:cNvSpPr txBox="1"/>
          <p:nvPr/>
        </p:nvSpPr>
        <p:spPr>
          <a:xfrm>
            <a:off x="929436" y="5867806"/>
            <a:ext cx="3684904" cy="756920"/>
          </a:xfrm>
          <a:prstGeom prst="rect">
            <a:avLst/>
          </a:prstGeom>
        </p:spPr>
        <p:txBody>
          <a:bodyPr wrap="square" lIns="0" tIns="12700" rIns="0" bIns="0" rtlCol="0" vert="horz">
            <a:spAutoFit/>
          </a:bodyPr>
          <a:lstStyle/>
          <a:p>
            <a:pPr marL="12700" marR="5080">
              <a:lnSpc>
                <a:spcPct val="100000"/>
              </a:lnSpc>
              <a:spcBef>
                <a:spcPts val="100"/>
              </a:spcBef>
            </a:pPr>
            <a:r>
              <a:rPr dirty="0" sz="2400">
                <a:latin typeface="微软雅黑"/>
                <a:cs typeface="微软雅黑"/>
              </a:rPr>
              <a:t>内存中有A、</a:t>
            </a:r>
            <a:r>
              <a:rPr dirty="0" sz="2400" spc="-10">
                <a:latin typeface="微软雅黑"/>
                <a:cs typeface="微软雅黑"/>
              </a:rPr>
              <a:t>B</a:t>
            </a:r>
            <a:r>
              <a:rPr dirty="0" sz="2400">
                <a:latin typeface="微软雅黑"/>
                <a:cs typeface="微软雅黑"/>
              </a:rPr>
              <a:t>、C</a:t>
            </a:r>
            <a:r>
              <a:rPr dirty="0" sz="2400" spc="-15">
                <a:latin typeface="微软雅黑"/>
                <a:cs typeface="微软雅黑"/>
              </a:rPr>
              <a:t>三个进程</a:t>
            </a:r>
            <a:r>
              <a:rPr dirty="0" sz="2400" spc="-10">
                <a:latin typeface="微软雅黑"/>
                <a:cs typeface="微软雅黑"/>
              </a:rPr>
              <a:t>和操作系统调度程序</a:t>
            </a:r>
            <a:endParaRPr sz="2400">
              <a:latin typeface="微软雅黑"/>
              <a:cs typeface="微软雅黑"/>
            </a:endParaRPr>
          </a:p>
        </p:txBody>
      </p:sp>
      <p:pic>
        <p:nvPicPr>
          <p:cNvPr id="4" name="object 4" descr=""/>
          <p:cNvPicPr/>
          <p:nvPr/>
        </p:nvPicPr>
        <p:blipFill>
          <a:blip r:embed="rId3" cstate="print"/>
          <a:stretch>
            <a:fillRect/>
          </a:stretch>
        </p:blipFill>
        <p:spPr>
          <a:xfrm>
            <a:off x="5875020" y="150876"/>
            <a:ext cx="6140196" cy="6469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1606296" y="775716"/>
            <a:ext cx="8927592" cy="4696968"/>
          </a:xfrm>
          <a:prstGeom prst="rect">
            <a:avLst/>
          </a:prstGeom>
        </p:spPr>
      </p:pic>
      <p:sp>
        <p:nvSpPr>
          <p:cNvPr id="3" name="object 3" descr=""/>
          <p:cNvSpPr txBox="1"/>
          <p:nvPr/>
        </p:nvSpPr>
        <p:spPr>
          <a:xfrm>
            <a:off x="3244976" y="5834278"/>
            <a:ext cx="5207635" cy="391160"/>
          </a:xfrm>
          <a:prstGeom prst="rect">
            <a:avLst/>
          </a:prstGeom>
        </p:spPr>
        <p:txBody>
          <a:bodyPr wrap="square" lIns="0" tIns="12700" rIns="0" bIns="0" rtlCol="0" vert="horz">
            <a:spAutoFit/>
          </a:bodyPr>
          <a:lstStyle/>
          <a:p>
            <a:pPr marL="12700">
              <a:lnSpc>
                <a:spcPct val="100000"/>
              </a:lnSpc>
              <a:spcBef>
                <a:spcPts val="100"/>
              </a:spcBef>
            </a:pPr>
            <a:r>
              <a:rPr dirty="0" sz="2400">
                <a:latin typeface="微软雅黑"/>
                <a:cs typeface="微软雅黑"/>
              </a:rPr>
              <a:t>某一时刻A、</a:t>
            </a:r>
            <a:r>
              <a:rPr dirty="0" sz="2400" spc="-10">
                <a:latin typeface="微软雅黑"/>
                <a:cs typeface="微软雅黑"/>
              </a:rPr>
              <a:t>B</a:t>
            </a:r>
            <a:r>
              <a:rPr dirty="0" sz="2400">
                <a:latin typeface="微软雅黑"/>
                <a:cs typeface="微软雅黑"/>
              </a:rPr>
              <a:t>、C</a:t>
            </a:r>
            <a:r>
              <a:rPr dirty="0" sz="2400" spc="-10">
                <a:latin typeface="微软雅黑"/>
                <a:cs typeface="微软雅黑"/>
              </a:rPr>
              <a:t>三个进程的执行轨迹</a:t>
            </a:r>
            <a:endParaRPr sz="2400">
              <a:latin typeface="微软雅黑"/>
              <a:cs typeface="微软雅黑"/>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10056876" y="313943"/>
            <a:ext cx="1853183" cy="451103"/>
          </a:xfrm>
          <a:prstGeom prst="rect">
            <a:avLst/>
          </a:prstGeom>
        </p:spPr>
      </p:pic>
      <p:sp>
        <p:nvSpPr>
          <p:cNvPr id="3" name="object 3"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4" name="object 4"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5" name="object 5"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7" name="object 7"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8" name="object 8"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grpSp>
        <p:nvGrpSpPr>
          <p:cNvPr id="11" name="object 11" descr=""/>
          <p:cNvGrpSpPr/>
          <p:nvPr/>
        </p:nvGrpSpPr>
        <p:grpSpPr>
          <a:xfrm>
            <a:off x="358140" y="219456"/>
            <a:ext cx="9875520" cy="5728970"/>
            <a:chOff x="358140" y="219456"/>
            <a:chExt cx="9875520" cy="5728970"/>
          </a:xfrm>
        </p:grpSpPr>
        <p:sp>
          <p:nvSpPr>
            <p:cNvPr id="12" name="object 12" descr=""/>
            <p:cNvSpPr/>
            <p:nvPr/>
          </p:nvSpPr>
          <p:spPr>
            <a:xfrm>
              <a:off x="405688" y="359410"/>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pic>
          <p:nvPicPr>
            <p:cNvPr id="13" name="object 13" descr=""/>
            <p:cNvPicPr/>
            <p:nvPr/>
          </p:nvPicPr>
          <p:blipFill>
            <a:blip r:embed="rId3" cstate="print"/>
            <a:stretch>
              <a:fillRect/>
            </a:stretch>
          </p:blipFill>
          <p:spPr>
            <a:xfrm>
              <a:off x="1997963" y="952500"/>
              <a:ext cx="8235696" cy="4995672"/>
            </a:xfrm>
            <a:prstGeom prst="rect">
              <a:avLst/>
            </a:prstGeom>
          </p:spPr>
        </p:pic>
        <p:pic>
          <p:nvPicPr>
            <p:cNvPr id="14" name="object 14" descr=""/>
            <p:cNvPicPr/>
            <p:nvPr/>
          </p:nvPicPr>
          <p:blipFill>
            <a:blip r:embed="rId4" cstate="print"/>
            <a:stretch>
              <a:fillRect/>
            </a:stretch>
          </p:blipFill>
          <p:spPr>
            <a:xfrm>
              <a:off x="358140" y="219456"/>
              <a:ext cx="2242566" cy="787146"/>
            </a:xfrm>
            <a:prstGeom prst="rect">
              <a:avLst/>
            </a:prstGeom>
          </p:spPr>
        </p:pic>
      </p:grpSp>
      <p:sp>
        <p:nvSpPr>
          <p:cNvPr id="15" name="object 15" descr=""/>
          <p:cNvSpPr txBox="1"/>
          <p:nvPr/>
        </p:nvSpPr>
        <p:spPr>
          <a:xfrm>
            <a:off x="4403216" y="6060135"/>
            <a:ext cx="2768600" cy="391160"/>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990000"/>
                </a:solidFill>
                <a:latin typeface="微软雅黑"/>
                <a:cs typeface="微软雅黑"/>
              </a:rPr>
              <a:t>进程的两个基本状态</a:t>
            </a:r>
            <a:endParaRPr sz="2400">
              <a:latin typeface="微软雅黑"/>
              <a:cs typeface="微软雅黑"/>
            </a:endParaRPr>
          </a:p>
        </p:txBody>
      </p:sp>
      <p:sp>
        <p:nvSpPr>
          <p:cNvPr id="16" name="object 16"/>
          <p:cNvSpPr txBox="1">
            <a:spLocks noGrp="1"/>
          </p:cNvSpPr>
          <p:nvPr>
            <p:ph type="title"/>
          </p:nvPr>
        </p:nvSpPr>
        <p:spPr>
          <a:xfrm>
            <a:off x="566724" y="309498"/>
            <a:ext cx="1800860" cy="452120"/>
          </a:xfrm>
          <a:prstGeom prst="rect"/>
        </p:spPr>
        <p:txBody>
          <a:bodyPr wrap="square" lIns="0" tIns="12065" rIns="0" bIns="0" rtlCol="0" vert="horz">
            <a:spAutoFit/>
          </a:bodyPr>
          <a:lstStyle/>
          <a:p>
            <a:pPr marL="12700">
              <a:lnSpc>
                <a:spcPct val="100000"/>
              </a:lnSpc>
              <a:spcBef>
                <a:spcPts val="95"/>
              </a:spcBef>
            </a:pPr>
            <a:r>
              <a:rPr dirty="0" spc="-35"/>
              <a:t>进</a:t>
            </a:r>
            <a:r>
              <a:rPr dirty="0" spc="-35"/>
              <a:t>程</a:t>
            </a:r>
            <a:r>
              <a:rPr dirty="0" spc="-35"/>
              <a:t>的</a:t>
            </a:r>
            <a:r>
              <a:rPr dirty="0" spc="-35"/>
              <a:t>状</a:t>
            </a:r>
            <a:r>
              <a:rPr dirty="0" spc="-50"/>
              <a:t>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1097686" y="1009107"/>
            <a:ext cx="9999980" cy="5022850"/>
          </a:xfrm>
          <a:prstGeom prst="rect">
            <a:avLst/>
          </a:prstGeom>
        </p:spPr>
        <p:txBody>
          <a:bodyPr wrap="square" lIns="0" tIns="217170" rIns="0" bIns="0" rtlCol="0" vert="horz">
            <a:spAutoFit/>
          </a:bodyPr>
          <a:lstStyle/>
          <a:p>
            <a:pPr marL="12700">
              <a:lnSpc>
                <a:spcPct val="100000"/>
              </a:lnSpc>
              <a:spcBef>
                <a:spcPts val="1710"/>
              </a:spcBef>
            </a:pPr>
            <a:r>
              <a:rPr dirty="0" sz="2600" spc="-10" b="1">
                <a:solidFill>
                  <a:srgbClr val="990000"/>
                </a:solidFill>
                <a:latin typeface="微软雅黑"/>
                <a:cs typeface="微软雅黑"/>
              </a:rPr>
              <a:t>进程的三个基本状态</a:t>
            </a:r>
            <a:endParaRPr sz="2600">
              <a:latin typeface="微软雅黑"/>
              <a:cs typeface="微软雅黑"/>
            </a:endParaRPr>
          </a:p>
          <a:p>
            <a:pPr marL="12700">
              <a:lnSpc>
                <a:spcPct val="100000"/>
              </a:lnSpc>
              <a:spcBef>
                <a:spcPts val="1485"/>
              </a:spcBef>
            </a:pPr>
            <a:r>
              <a:rPr dirty="0" sz="2400" spc="-5" b="1">
                <a:solidFill>
                  <a:srgbClr val="000099"/>
                </a:solidFill>
                <a:latin typeface="微软雅黑"/>
                <a:cs typeface="微软雅黑"/>
              </a:rPr>
              <a:t>① 运行状态</a:t>
            </a:r>
            <a:r>
              <a:rPr dirty="0" sz="2400" spc="-10" b="1">
                <a:solidFill>
                  <a:srgbClr val="000099"/>
                </a:solidFill>
                <a:latin typeface="微软雅黑"/>
                <a:cs typeface="微软雅黑"/>
              </a:rPr>
              <a:t>(running)</a:t>
            </a:r>
            <a:endParaRPr sz="2400">
              <a:latin typeface="微软雅黑"/>
              <a:cs typeface="微软雅黑"/>
            </a:endParaRPr>
          </a:p>
          <a:p>
            <a:pPr marL="545465">
              <a:lnSpc>
                <a:spcPct val="100000"/>
              </a:lnSpc>
              <a:spcBef>
                <a:spcPts val="1445"/>
              </a:spcBef>
            </a:pPr>
            <a:r>
              <a:rPr dirty="0" sz="2400" spc="-5">
                <a:latin typeface="微软雅黑"/>
                <a:cs typeface="微软雅黑"/>
              </a:rPr>
              <a:t>该进程已获得运行所必需的资源，它的程序正在处理机上执行。</a:t>
            </a:r>
            <a:endParaRPr sz="2400">
              <a:latin typeface="微软雅黑"/>
              <a:cs typeface="微软雅黑"/>
            </a:endParaRPr>
          </a:p>
          <a:p>
            <a:pPr marL="12700">
              <a:lnSpc>
                <a:spcPct val="100000"/>
              </a:lnSpc>
              <a:spcBef>
                <a:spcPts val="1440"/>
              </a:spcBef>
            </a:pPr>
            <a:r>
              <a:rPr dirty="0" sz="2400" spc="-5" b="1">
                <a:solidFill>
                  <a:srgbClr val="000099"/>
                </a:solidFill>
                <a:latin typeface="微软雅黑"/>
                <a:cs typeface="微软雅黑"/>
              </a:rPr>
              <a:t>② 等待状态</a:t>
            </a:r>
            <a:r>
              <a:rPr dirty="0" sz="2400" spc="-10" b="1">
                <a:solidFill>
                  <a:srgbClr val="000099"/>
                </a:solidFill>
                <a:latin typeface="微软雅黑"/>
                <a:cs typeface="微软雅黑"/>
              </a:rPr>
              <a:t>(wait)</a:t>
            </a:r>
            <a:endParaRPr sz="2400">
              <a:latin typeface="微软雅黑"/>
              <a:cs typeface="微软雅黑"/>
            </a:endParaRPr>
          </a:p>
          <a:p>
            <a:pPr marL="545465">
              <a:lnSpc>
                <a:spcPct val="100000"/>
              </a:lnSpc>
              <a:spcBef>
                <a:spcPts val="1440"/>
              </a:spcBef>
            </a:pPr>
            <a:r>
              <a:rPr dirty="0" sz="2400" spc="65">
                <a:latin typeface="微软雅黑"/>
                <a:cs typeface="微软雅黑"/>
              </a:rPr>
              <a:t>进程正等待着某一事件的发生而暂时停止执行。这时，即使给它</a:t>
            </a:r>
            <a:r>
              <a:rPr dirty="0" sz="2400" spc="-25">
                <a:latin typeface="微软雅黑"/>
                <a:cs typeface="微软雅黑"/>
              </a:rPr>
              <a:t>CPU</a:t>
            </a:r>
            <a:endParaRPr sz="2400">
              <a:latin typeface="微软雅黑"/>
              <a:cs typeface="微软雅黑"/>
            </a:endParaRPr>
          </a:p>
          <a:p>
            <a:pPr marL="545465">
              <a:lnSpc>
                <a:spcPct val="100000"/>
              </a:lnSpc>
              <a:spcBef>
                <a:spcPts val="1440"/>
              </a:spcBef>
            </a:pPr>
            <a:r>
              <a:rPr dirty="0" sz="2400" spc="-5">
                <a:latin typeface="微软雅黑"/>
                <a:cs typeface="微软雅黑"/>
              </a:rPr>
              <a:t>控制权，它也无法执行。</a:t>
            </a:r>
            <a:endParaRPr sz="2400">
              <a:latin typeface="微软雅黑"/>
              <a:cs typeface="微软雅黑"/>
            </a:endParaRPr>
          </a:p>
          <a:p>
            <a:pPr marL="12700">
              <a:lnSpc>
                <a:spcPct val="100000"/>
              </a:lnSpc>
              <a:spcBef>
                <a:spcPts val="1440"/>
              </a:spcBef>
            </a:pPr>
            <a:r>
              <a:rPr dirty="0" sz="2400" spc="-10" b="1">
                <a:solidFill>
                  <a:srgbClr val="000099"/>
                </a:solidFill>
                <a:latin typeface="微软雅黑"/>
                <a:cs typeface="微软雅黑"/>
              </a:rPr>
              <a:t>③ 就绪状态(ready)</a:t>
            </a:r>
            <a:endParaRPr sz="2400">
              <a:latin typeface="微软雅黑"/>
              <a:cs typeface="微软雅黑"/>
            </a:endParaRPr>
          </a:p>
          <a:p>
            <a:pPr marL="545465" marR="7620">
              <a:lnSpc>
                <a:spcPct val="150000"/>
              </a:lnSpc>
              <a:spcBef>
                <a:spcPts val="5"/>
              </a:spcBef>
            </a:pPr>
            <a:r>
              <a:rPr dirty="0" sz="2400" spc="75">
                <a:latin typeface="微软雅黑"/>
                <a:cs typeface="微软雅黑"/>
              </a:rPr>
              <a:t>进程已获得除</a:t>
            </a:r>
            <a:r>
              <a:rPr dirty="0" sz="2400">
                <a:latin typeface="微软雅黑"/>
                <a:cs typeface="微软雅黑"/>
              </a:rPr>
              <a:t>CPU</a:t>
            </a:r>
            <a:r>
              <a:rPr dirty="0" sz="2400" spc="70">
                <a:latin typeface="微软雅黑"/>
                <a:cs typeface="微软雅黑"/>
              </a:rPr>
              <a:t>之外的运行所必需的资源，一旦得到</a:t>
            </a:r>
            <a:r>
              <a:rPr dirty="0" sz="2400">
                <a:latin typeface="微软雅黑"/>
                <a:cs typeface="微软雅黑"/>
              </a:rPr>
              <a:t>CPU</a:t>
            </a:r>
            <a:r>
              <a:rPr dirty="0" sz="2400" spc="40">
                <a:latin typeface="微软雅黑"/>
                <a:cs typeface="微软雅黑"/>
              </a:rPr>
              <a:t>控制权，</a:t>
            </a:r>
            <a:r>
              <a:rPr dirty="0" sz="2400" spc="-20">
                <a:latin typeface="微软雅黑"/>
                <a:cs typeface="微软雅黑"/>
              </a:rPr>
              <a:t>立即可以运行。</a:t>
            </a:r>
            <a:endParaRPr sz="2400">
              <a:latin typeface="微软雅黑"/>
              <a:cs typeface="微软雅黑"/>
            </a:endParaRPr>
          </a:p>
        </p:txBody>
      </p:sp>
      <p:pic>
        <p:nvPicPr>
          <p:cNvPr id="3" name="object 3" descr=""/>
          <p:cNvPicPr/>
          <p:nvPr/>
        </p:nvPicPr>
        <p:blipFill>
          <a:blip r:embed="rId2" cstate="print"/>
          <a:stretch>
            <a:fillRect/>
          </a:stretch>
        </p:blipFill>
        <p:spPr>
          <a:xfrm>
            <a:off x="358140" y="219456"/>
            <a:ext cx="2242566" cy="787146"/>
          </a:xfrm>
          <a:prstGeom prst="rect">
            <a:avLst/>
          </a:prstGeom>
        </p:spPr>
      </p:pic>
      <p:sp>
        <p:nvSpPr>
          <p:cNvPr id="4" name="object 4"/>
          <p:cNvSpPr txBox="1">
            <a:spLocks noGrp="1"/>
          </p:cNvSpPr>
          <p:nvPr>
            <p:ph type="title"/>
          </p:nvPr>
        </p:nvSpPr>
        <p:spPr>
          <a:xfrm>
            <a:off x="566724" y="309498"/>
            <a:ext cx="1800860" cy="452120"/>
          </a:xfrm>
          <a:prstGeom prst="rect"/>
        </p:spPr>
        <p:txBody>
          <a:bodyPr wrap="square" lIns="0" tIns="12065" rIns="0" bIns="0" rtlCol="0" vert="horz">
            <a:spAutoFit/>
          </a:bodyPr>
          <a:lstStyle/>
          <a:p>
            <a:pPr marL="12700">
              <a:lnSpc>
                <a:spcPct val="100000"/>
              </a:lnSpc>
              <a:spcBef>
                <a:spcPts val="95"/>
              </a:spcBef>
            </a:pPr>
            <a:r>
              <a:rPr dirty="0" spc="-35"/>
              <a:t>进</a:t>
            </a:r>
            <a:r>
              <a:rPr dirty="0" spc="-35"/>
              <a:t>程</a:t>
            </a:r>
            <a:r>
              <a:rPr dirty="0" spc="-35"/>
              <a:t>的</a:t>
            </a:r>
            <a:r>
              <a:rPr dirty="0" spc="-35"/>
              <a:t>状</a:t>
            </a:r>
            <a:r>
              <a:rPr dirty="0" spc="-50"/>
              <a:t>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5865876" y="237743"/>
            <a:ext cx="6138672" cy="6469380"/>
          </a:xfrm>
          <a:prstGeom prst="rect">
            <a:avLst/>
          </a:prstGeom>
        </p:spPr>
      </p:pic>
      <p:pic>
        <p:nvPicPr>
          <p:cNvPr id="3" name="object 3" descr=""/>
          <p:cNvPicPr/>
          <p:nvPr/>
        </p:nvPicPr>
        <p:blipFill>
          <a:blip r:embed="rId3" cstate="print"/>
          <a:stretch>
            <a:fillRect/>
          </a:stretch>
        </p:blipFill>
        <p:spPr>
          <a:xfrm>
            <a:off x="254508" y="237743"/>
            <a:ext cx="5474208" cy="5341620"/>
          </a:xfrm>
          <a:prstGeom prst="rect">
            <a:avLst/>
          </a:prstGeom>
        </p:spPr>
      </p:pic>
      <p:sp>
        <p:nvSpPr>
          <p:cNvPr id="4" name="object 4" descr=""/>
          <p:cNvSpPr txBox="1"/>
          <p:nvPr/>
        </p:nvSpPr>
        <p:spPr>
          <a:xfrm>
            <a:off x="333247" y="5771489"/>
            <a:ext cx="5207635" cy="756920"/>
          </a:xfrm>
          <a:prstGeom prst="rect">
            <a:avLst/>
          </a:prstGeom>
        </p:spPr>
        <p:txBody>
          <a:bodyPr wrap="square" lIns="0" tIns="12700" rIns="0" bIns="0" rtlCol="0" vert="horz">
            <a:spAutoFit/>
          </a:bodyPr>
          <a:lstStyle/>
          <a:p>
            <a:pPr marL="12700" marR="5080">
              <a:lnSpc>
                <a:spcPct val="100000"/>
              </a:lnSpc>
              <a:spcBef>
                <a:spcPts val="100"/>
              </a:spcBef>
            </a:pPr>
            <a:r>
              <a:rPr dirty="0" sz="2400">
                <a:latin typeface="微软雅黑"/>
                <a:cs typeface="微软雅黑"/>
              </a:rPr>
              <a:t>在红色箭头指向的这个时刻，A、</a:t>
            </a:r>
            <a:r>
              <a:rPr dirty="0" sz="2400" spc="-10">
                <a:latin typeface="微软雅黑"/>
                <a:cs typeface="微软雅黑"/>
              </a:rPr>
              <a:t>B</a:t>
            </a:r>
            <a:r>
              <a:rPr dirty="0" sz="2400">
                <a:latin typeface="微软雅黑"/>
                <a:cs typeface="微软雅黑"/>
              </a:rPr>
              <a:t>、</a:t>
            </a:r>
            <a:r>
              <a:rPr dirty="0" sz="2400" spc="-50">
                <a:latin typeface="微软雅黑"/>
                <a:cs typeface="微软雅黑"/>
              </a:rPr>
              <a:t>C</a:t>
            </a:r>
            <a:r>
              <a:rPr dirty="0" sz="2400" spc="-5">
                <a:latin typeface="微软雅黑"/>
                <a:cs typeface="微软雅黑"/>
              </a:rPr>
              <a:t>三个进程分别处于什么状态？</a:t>
            </a:r>
            <a:endParaRPr sz="2400">
              <a:latin typeface="微软雅黑"/>
              <a:cs typeface="微软雅黑"/>
            </a:endParaRPr>
          </a:p>
        </p:txBody>
      </p:sp>
      <p:sp>
        <p:nvSpPr>
          <p:cNvPr id="5" name="object 5" descr=""/>
          <p:cNvSpPr/>
          <p:nvPr/>
        </p:nvSpPr>
        <p:spPr>
          <a:xfrm>
            <a:off x="10183368" y="2715641"/>
            <a:ext cx="1266190" cy="173990"/>
          </a:xfrm>
          <a:custGeom>
            <a:avLst/>
            <a:gdLst/>
            <a:ahLst/>
            <a:cxnLst/>
            <a:rect l="l" t="t" r="r" b="b"/>
            <a:pathLst>
              <a:path w="1266190" h="173989">
                <a:moveTo>
                  <a:pt x="172338" y="0"/>
                </a:moveTo>
                <a:lnTo>
                  <a:pt x="0" y="89535"/>
                </a:lnTo>
                <a:lnTo>
                  <a:pt x="175005" y="173736"/>
                </a:lnTo>
                <a:lnTo>
                  <a:pt x="174122" y="116205"/>
                </a:lnTo>
                <a:lnTo>
                  <a:pt x="145160" y="116205"/>
                </a:lnTo>
                <a:lnTo>
                  <a:pt x="144272" y="58293"/>
                </a:lnTo>
                <a:lnTo>
                  <a:pt x="173227" y="57853"/>
                </a:lnTo>
                <a:lnTo>
                  <a:pt x="172338" y="0"/>
                </a:lnTo>
                <a:close/>
              </a:path>
              <a:path w="1266190" h="173989">
                <a:moveTo>
                  <a:pt x="173227" y="57853"/>
                </a:moveTo>
                <a:lnTo>
                  <a:pt x="144272" y="58293"/>
                </a:lnTo>
                <a:lnTo>
                  <a:pt x="145160" y="116205"/>
                </a:lnTo>
                <a:lnTo>
                  <a:pt x="174116" y="115765"/>
                </a:lnTo>
                <a:lnTo>
                  <a:pt x="173227" y="57853"/>
                </a:lnTo>
                <a:close/>
              </a:path>
              <a:path w="1266190" h="173989">
                <a:moveTo>
                  <a:pt x="174116" y="115765"/>
                </a:moveTo>
                <a:lnTo>
                  <a:pt x="145160" y="116205"/>
                </a:lnTo>
                <a:lnTo>
                  <a:pt x="174122" y="116205"/>
                </a:lnTo>
                <a:lnTo>
                  <a:pt x="174116" y="115765"/>
                </a:lnTo>
                <a:close/>
              </a:path>
              <a:path w="1266190" h="173989">
                <a:moveTo>
                  <a:pt x="1265301" y="41275"/>
                </a:moveTo>
                <a:lnTo>
                  <a:pt x="173227" y="57853"/>
                </a:lnTo>
                <a:lnTo>
                  <a:pt x="174116" y="115765"/>
                </a:lnTo>
                <a:lnTo>
                  <a:pt x="1266189" y="99187"/>
                </a:lnTo>
                <a:lnTo>
                  <a:pt x="1265301" y="41275"/>
                </a:lnTo>
                <a:close/>
              </a:path>
            </a:pathLst>
          </a:custGeom>
          <a:solidFill>
            <a:srgbClr val="C00000"/>
          </a:solid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10056876" y="313943"/>
            <a:ext cx="1853183" cy="451103"/>
          </a:xfrm>
          <a:prstGeom prst="rect">
            <a:avLst/>
          </a:prstGeom>
        </p:spPr>
      </p:pic>
      <p:sp>
        <p:nvSpPr>
          <p:cNvPr id="3" name="object 3" descr=""/>
          <p:cNvSpPr/>
          <p:nvPr/>
        </p:nvSpPr>
        <p:spPr>
          <a:xfrm>
            <a:off x="12191" y="6691883"/>
            <a:ext cx="12179935" cy="166370"/>
          </a:xfrm>
          <a:custGeom>
            <a:avLst/>
            <a:gdLst/>
            <a:ahLst/>
            <a:cxnLst/>
            <a:rect l="l" t="t" r="r" b="b"/>
            <a:pathLst>
              <a:path w="12179935" h="166370">
                <a:moveTo>
                  <a:pt x="12179808" y="0"/>
                </a:moveTo>
                <a:lnTo>
                  <a:pt x="0" y="0"/>
                </a:lnTo>
                <a:lnTo>
                  <a:pt x="0" y="166114"/>
                </a:lnTo>
                <a:lnTo>
                  <a:pt x="12179808" y="166114"/>
                </a:lnTo>
                <a:lnTo>
                  <a:pt x="12179808" y="0"/>
                </a:lnTo>
                <a:close/>
              </a:path>
            </a:pathLst>
          </a:custGeom>
          <a:solidFill>
            <a:srgbClr val="1F517B"/>
          </a:solidFill>
        </p:spPr>
        <p:txBody>
          <a:bodyPr wrap="square" lIns="0" tIns="0" rIns="0" bIns="0" rtlCol="0"/>
          <a:lstStyle/>
          <a:p/>
        </p:txBody>
      </p:sp>
      <p:sp>
        <p:nvSpPr>
          <p:cNvPr id="4" name="object 4" descr=""/>
          <p:cNvSpPr/>
          <p:nvPr/>
        </p:nvSpPr>
        <p:spPr>
          <a:xfrm>
            <a:off x="326136" y="781050"/>
            <a:ext cx="107314" cy="11430"/>
          </a:xfrm>
          <a:custGeom>
            <a:avLst/>
            <a:gdLst/>
            <a:ahLst/>
            <a:cxnLst/>
            <a:rect l="l" t="t" r="r" b="b"/>
            <a:pathLst>
              <a:path w="107315" h="11429">
                <a:moveTo>
                  <a:pt x="0" y="11429"/>
                </a:moveTo>
                <a:lnTo>
                  <a:pt x="107289" y="11429"/>
                </a:lnTo>
                <a:lnTo>
                  <a:pt x="107289" y="0"/>
                </a:lnTo>
                <a:lnTo>
                  <a:pt x="0" y="0"/>
                </a:lnTo>
                <a:lnTo>
                  <a:pt x="0" y="11429"/>
                </a:lnTo>
                <a:close/>
              </a:path>
            </a:pathLst>
          </a:custGeom>
          <a:solidFill>
            <a:srgbClr val="1F517B"/>
          </a:solidFill>
        </p:spPr>
        <p:txBody>
          <a:bodyPr wrap="square" lIns="0" tIns="0" rIns="0" bIns="0" rtlCol="0"/>
          <a:lstStyle/>
          <a:p/>
        </p:txBody>
      </p:sp>
      <p:sp>
        <p:nvSpPr>
          <p:cNvPr id="5" name="object 5" descr=""/>
          <p:cNvSpPr/>
          <p:nvPr/>
        </p:nvSpPr>
        <p:spPr>
          <a:xfrm>
            <a:off x="479145" y="781050"/>
            <a:ext cx="1234440" cy="11430"/>
          </a:xfrm>
          <a:custGeom>
            <a:avLst/>
            <a:gdLst/>
            <a:ahLst/>
            <a:cxnLst/>
            <a:rect l="l" t="t" r="r" b="b"/>
            <a:pathLst>
              <a:path w="1234439" h="11429">
                <a:moveTo>
                  <a:pt x="0" y="11429"/>
                </a:moveTo>
                <a:lnTo>
                  <a:pt x="1233830" y="11429"/>
                </a:lnTo>
                <a:lnTo>
                  <a:pt x="1233830" y="0"/>
                </a:lnTo>
                <a:lnTo>
                  <a:pt x="0" y="0"/>
                </a:lnTo>
                <a:lnTo>
                  <a:pt x="0" y="11429"/>
                </a:lnTo>
                <a:close/>
              </a:path>
            </a:pathLst>
          </a:custGeom>
          <a:solidFill>
            <a:srgbClr val="1F517B"/>
          </a:solidFill>
        </p:spPr>
        <p:txBody>
          <a:bodyPr wrap="square" lIns="0" tIns="0" rIns="0" bIns="0" rtlCol="0"/>
          <a:lstStyle/>
          <a:p/>
        </p:txBody>
      </p:sp>
      <p:sp>
        <p:nvSpPr>
          <p:cNvPr id="6" name="object 6" descr=""/>
          <p:cNvSpPr/>
          <p:nvPr/>
        </p:nvSpPr>
        <p:spPr>
          <a:xfrm>
            <a:off x="326136" y="773430"/>
            <a:ext cx="107314" cy="7620"/>
          </a:xfrm>
          <a:custGeom>
            <a:avLst/>
            <a:gdLst/>
            <a:ahLst/>
            <a:cxnLst/>
            <a:rect l="l" t="t" r="r" b="b"/>
            <a:pathLst>
              <a:path w="107315" h="7620">
                <a:moveTo>
                  <a:pt x="0" y="7620"/>
                </a:moveTo>
                <a:lnTo>
                  <a:pt x="107289" y="7620"/>
                </a:lnTo>
                <a:lnTo>
                  <a:pt x="107289" y="0"/>
                </a:lnTo>
                <a:lnTo>
                  <a:pt x="0" y="0"/>
                </a:lnTo>
                <a:lnTo>
                  <a:pt x="0" y="7620"/>
                </a:lnTo>
                <a:close/>
              </a:path>
            </a:pathLst>
          </a:custGeom>
          <a:solidFill>
            <a:srgbClr val="1F517B"/>
          </a:solidFill>
        </p:spPr>
        <p:txBody>
          <a:bodyPr wrap="square" lIns="0" tIns="0" rIns="0" bIns="0" rtlCol="0"/>
          <a:lstStyle/>
          <a:p/>
        </p:txBody>
      </p:sp>
      <p:sp>
        <p:nvSpPr>
          <p:cNvPr id="7" name="object 7" descr=""/>
          <p:cNvSpPr/>
          <p:nvPr/>
        </p:nvSpPr>
        <p:spPr>
          <a:xfrm>
            <a:off x="326136" y="374650"/>
            <a:ext cx="34290" cy="398780"/>
          </a:xfrm>
          <a:custGeom>
            <a:avLst/>
            <a:gdLst/>
            <a:ahLst/>
            <a:cxnLst/>
            <a:rect l="l" t="t" r="r" b="b"/>
            <a:pathLst>
              <a:path w="34289" h="398780">
                <a:moveTo>
                  <a:pt x="0" y="398779"/>
                </a:moveTo>
                <a:lnTo>
                  <a:pt x="33832" y="398779"/>
                </a:lnTo>
                <a:lnTo>
                  <a:pt x="33832" y="0"/>
                </a:lnTo>
                <a:lnTo>
                  <a:pt x="0" y="0"/>
                </a:lnTo>
                <a:lnTo>
                  <a:pt x="0" y="398779"/>
                </a:lnTo>
                <a:close/>
              </a:path>
            </a:pathLst>
          </a:custGeom>
          <a:solidFill>
            <a:srgbClr val="1F517B"/>
          </a:solidFill>
        </p:spPr>
        <p:txBody>
          <a:bodyPr wrap="square" lIns="0" tIns="0" rIns="0" bIns="0" rtlCol="0"/>
          <a:lstStyle/>
          <a:p/>
        </p:txBody>
      </p:sp>
      <p:sp>
        <p:nvSpPr>
          <p:cNvPr id="8" name="object 8" descr=""/>
          <p:cNvSpPr/>
          <p:nvPr/>
        </p:nvSpPr>
        <p:spPr>
          <a:xfrm>
            <a:off x="405688" y="374650"/>
            <a:ext cx="27940" cy="398780"/>
          </a:xfrm>
          <a:custGeom>
            <a:avLst/>
            <a:gdLst/>
            <a:ahLst/>
            <a:cxnLst/>
            <a:rect l="l" t="t" r="r" b="b"/>
            <a:pathLst>
              <a:path w="27940" h="398780">
                <a:moveTo>
                  <a:pt x="0" y="398779"/>
                </a:moveTo>
                <a:lnTo>
                  <a:pt x="27736" y="398779"/>
                </a:lnTo>
                <a:lnTo>
                  <a:pt x="27736" y="0"/>
                </a:lnTo>
                <a:lnTo>
                  <a:pt x="0" y="0"/>
                </a:lnTo>
                <a:lnTo>
                  <a:pt x="0" y="398779"/>
                </a:lnTo>
                <a:close/>
              </a:path>
            </a:pathLst>
          </a:custGeom>
          <a:solidFill>
            <a:srgbClr val="1F517B"/>
          </a:solidFill>
        </p:spPr>
        <p:txBody>
          <a:bodyPr wrap="square" lIns="0" tIns="0" rIns="0" bIns="0" rtlCol="0"/>
          <a:lstStyle/>
          <a:p/>
        </p:txBody>
      </p:sp>
      <p:sp>
        <p:nvSpPr>
          <p:cNvPr id="9" name="object 9" descr=""/>
          <p:cNvSpPr/>
          <p:nvPr/>
        </p:nvSpPr>
        <p:spPr>
          <a:xfrm>
            <a:off x="479145" y="374650"/>
            <a:ext cx="15875" cy="398780"/>
          </a:xfrm>
          <a:custGeom>
            <a:avLst/>
            <a:gdLst/>
            <a:ahLst/>
            <a:cxnLst/>
            <a:rect l="l" t="t" r="r" b="b"/>
            <a:pathLst>
              <a:path w="15875" h="398780">
                <a:moveTo>
                  <a:pt x="0" y="398779"/>
                </a:moveTo>
                <a:lnTo>
                  <a:pt x="15836" y="398779"/>
                </a:lnTo>
                <a:lnTo>
                  <a:pt x="15836" y="0"/>
                </a:lnTo>
                <a:lnTo>
                  <a:pt x="0" y="0"/>
                </a:lnTo>
                <a:lnTo>
                  <a:pt x="0" y="398779"/>
                </a:lnTo>
                <a:close/>
              </a:path>
            </a:pathLst>
          </a:custGeom>
          <a:solidFill>
            <a:srgbClr val="1F517B"/>
          </a:solidFill>
        </p:spPr>
        <p:txBody>
          <a:bodyPr wrap="square" lIns="0" tIns="0" rIns="0" bIns="0" rtlCol="0"/>
          <a:lstStyle/>
          <a:p/>
        </p:txBody>
      </p:sp>
      <p:sp>
        <p:nvSpPr>
          <p:cNvPr id="10" name="object 10" descr=""/>
          <p:cNvSpPr/>
          <p:nvPr/>
        </p:nvSpPr>
        <p:spPr>
          <a:xfrm>
            <a:off x="326136" y="359409"/>
            <a:ext cx="34290" cy="15240"/>
          </a:xfrm>
          <a:custGeom>
            <a:avLst/>
            <a:gdLst/>
            <a:ahLst/>
            <a:cxnLst/>
            <a:rect l="l" t="t" r="r" b="b"/>
            <a:pathLst>
              <a:path w="34289" h="15239">
                <a:moveTo>
                  <a:pt x="0" y="15240"/>
                </a:moveTo>
                <a:lnTo>
                  <a:pt x="33832" y="15240"/>
                </a:lnTo>
                <a:lnTo>
                  <a:pt x="33832" y="0"/>
                </a:lnTo>
                <a:lnTo>
                  <a:pt x="0" y="0"/>
                </a:lnTo>
                <a:lnTo>
                  <a:pt x="0" y="15240"/>
                </a:lnTo>
                <a:close/>
              </a:path>
            </a:pathLst>
          </a:custGeom>
          <a:solidFill>
            <a:srgbClr val="1F517B"/>
          </a:solidFill>
        </p:spPr>
        <p:txBody>
          <a:bodyPr wrap="square" lIns="0" tIns="0" rIns="0" bIns="0" rtlCol="0"/>
          <a:lstStyle/>
          <a:p/>
        </p:txBody>
      </p:sp>
      <p:sp>
        <p:nvSpPr>
          <p:cNvPr id="11" name="object 11" descr=""/>
          <p:cNvSpPr/>
          <p:nvPr/>
        </p:nvSpPr>
        <p:spPr>
          <a:xfrm>
            <a:off x="405688" y="359409"/>
            <a:ext cx="89535" cy="15240"/>
          </a:xfrm>
          <a:custGeom>
            <a:avLst/>
            <a:gdLst/>
            <a:ahLst/>
            <a:cxnLst/>
            <a:rect l="l" t="t" r="r" b="b"/>
            <a:pathLst>
              <a:path w="89534" h="15239">
                <a:moveTo>
                  <a:pt x="0" y="15240"/>
                </a:moveTo>
                <a:lnTo>
                  <a:pt x="89293" y="15240"/>
                </a:lnTo>
                <a:lnTo>
                  <a:pt x="89293" y="0"/>
                </a:lnTo>
                <a:lnTo>
                  <a:pt x="0" y="0"/>
                </a:lnTo>
                <a:lnTo>
                  <a:pt x="0" y="15240"/>
                </a:lnTo>
                <a:close/>
              </a:path>
            </a:pathLst>
          </a:custGeom>
          <a:solidFill>
            <a:srgbClr val="1F517B"/>
          </a:solidFill>
        </p:spPr>
        <p:txBody>
          <a:bodyPr wrap="square" lIns="0" tIns="0" rIns="0" bIns="0" rtlCol="0"/>
          <a:lstStyle/>
          <a:p/>
        </p:txBody>
      </p:sp>
      <p:sp>
        <p:nvSpPr>
          <p:cNvPr id="12" name="object 12" descr=""/>
          <p:cNvSpPr/>
          <p:nvPr/>
        </p:nvSpPr>
        <p:spPr>
          <a:xfrm>
            <a:off x="4397502" y="2658491"/>
            <a:ext cx="1232535" cy="1445260"/>
          </a:xfrm>
          <a:custGeom>
            <a:avLst/>
            <a:gdLst/>
            <a:ahLst/>
            <a:cxnLst/>
            <a:rect l="l" t="t" r="r" b="b"/>
            <a:pathLst>
              <a:path w="1232535" h="1445260">
                <a:moveTo>
                  <a:pt x="50800" y="1237996"/>
                </a:moveTo>
                <a:lnTo>
                  <a:pt x="0" y="1444879"/>
                </a:lnTo>
                <a:lnTo>
                  <a:pt x="195961" y="1361440"/>
                </a:lnTo>
                <a:lnTo>
                  <a:pt x="155041" y="1326642"/>
                </a:lnTo>
                <a:lnTo>
                  <a:pt x="125602" y="1326642"/>
                </a:lnTo>
                <a:lnTo>
                  <a:pt x="96520" y="1301877"/>
                </a:lnTo>
                <a:lnTo>
                  <a:pt x="108855" y="1287365"/>
                </a:lnTo>
                <a:lnTo>
                  <a:pt x="50800" y="1237996"/>
                </a:lnTo>
                <a:close/>
              </a:path>
              <a:path w="1232535" h="1445260">
                <a:moveTo>
                  <a:pt x="108855" y="1287365"/>
                </a:moveTo>
                <a:lnTo>
                  <a:pt x="96520" y="1301877"/>
                </a:lnTo>
                <a:lnTo>
                  <a:pt x="125602" y="1326642"/>
                </a:lnTo>
                <a:lnTo>
                  <a:pt x="137953" y="1312110"/>
                </a:lnTo>
                <a:lnTo>
                  <a:pt x="108855" y="1287365"/>
                </a:lnTo>
                <a:close/>
              </a:path>
              <a:path w="1232535" h="1445260">
                <a:moveTo>
                  <a:pt x="137953" y="1312110"/>
                </a:moveTo>
                <a:lnTo>
                  <a:pt x="125602" y="1326642"/>
                </a:lnTo>
                <a:lnTo>
                  <a:pt x="155041" y="1326642"/>
                </a:lnTo>
                <a:lnTo>
                  <a:pt x="137953" y="1312110"/>
                </a:lnTo>
                <a:close/>
              </a:path>
              <a:path w="1232535" h="1445260">
                <a:moveTo>
                  <a:pt x="1203198" y="0"/>
                </a:moveTo>
                <a:lnTo>
                  <a:pt x="108855" y="1287365"/>
                </a:lnTo>
                <a:lnTo>
                  <a:pt x="137953" y="1312110"/>
                </a:lnTo>
                <a:lnTo>
                  <a:pt x="1232153" y="24637"/>
                </a:lnTo>
                <a:lnTo>
                  <a:pt x="1203198" y="0"/>
                </a:lnTo>
                <a:close/>
              </a:path>
            </a:pathLst>
          </a:custGeom>
          <a:solidFill>
            <a:srgbClr val="CC3300"/>
          </a:solidFill>
        </p:spPr>
        <p:txBody>
          <a:bodyPr wrap="square" lIns="0" tIns="0" rIns="0" bIns="0" rtlCol="0"/>
          <a:lstStyle/>
          <a:p/>
        </p:txBody>
      </p:sp>
      <p:grpSp>
        <p:nvGrpSpPr>
          <p:cNvPr id="13" name="object 13" descr=""/>
          <p:cNvGrpSpPr/>
          <p:nvPr/>
        </p:nvGrpSpPr>
        <p:grpSpPr>
          <a:xfrm>
            <a:off x="5064061" y="1808797"/>
            <a:ext cx="3305175" cy="2310765"/>
            <a:chOff x="5064061" y="1808797"/>
            <a:chExt cx="3305175" cy="2310765"/>
          </a:xfrm>
        </p:grpSpPr>
        <p:sp>
          <p:nvSpPr>
            <p:cNvPr id="14" name="object 14" descr=""/>
            <p:cNvSpPr/>
            <p:nvPr/>
          </p:nvSpPr>
          <p:spPr>
            <a:xfrm>
              <a:off x="6771766" y="2395601"/>
              <a:ext cx="1597660" cy="1692910"/>
            </a:xfrm>
            <a:custGeom>
              <a:avLst/>
              <a:gdLst/>
              <a:ahLst/>
              <a:cxnLst/>
              <a:rect l="l" t="t" r="r" b="b"/>
              <a:pathLst>
                <a:path w="1597659" h="1692910">
                  <a:moveTo>
                    <a:pt x="1452718" y="1566985"/>
                  </a:moveTo>
                  <a:lnTo>
                    <a:pt x="1397253" y="1619250"/>
                  </a:lnTo>
                  <a:lnTo>
                    <a:pt x="1597278" y="1692529"/>
                  </a:lnTo>
                  <a:lnTo>
                    <a:pt x="1563705" y="1580896"/>
                  </a:lnTo>
                  <a:lnTo>
                    <a:pt x="1465833" y="1580896"/>
                  </a:lnTo>
                  <a:lnTo>
                    <a:pt x="1452718" y="1566985"/>
                  </a:lnTo>
                  <a:close/>
                </a:path>
                <a:path w="1597659" h="1692910">
                  <a:moveTo>
                    <a:pt x="1480441" y="1540862"/>
                  </a:moveTo>
                  <a:lnTo>
                    <a:pt x="1452718" y="1566985"/>
                  </a:lnTo>
                  <a:lnTo>
                    <a:pt x="1465833" y="1580896"/>
                  </a:lnTo>
                  <a:lnTo>
                    <a:pt x="1493519" y="1554734"/>
                  </a:lnTo>
                  <a:lnTo>
                    <a:pt x="1480441" y="1540862"/>
                  </a:lnTo>
                  <a:close/>
                </a:path>
                <a:path w="1597659" h="1692910">
                  <a:moveTo>
                    <a:pt x="1535937" y="1488567"/>
                  </a:moveTo>
                  <a:lnTo>
                    <a:pt x="1480441" y="1540862"/>
                  </a:lnTo>
                  <a:lnTo>
                    <a:pt x="1493519" y="1554734"/>
                  </a:lnTo>
                  <a:lnTo>
                    <a:pt x="1465833" y="1580896"/>
                  </a:lnTo>
                  <a:lnTo>
                    <a:pt x="1563705" y="1580896"/>
                  </a:lnTo>
                  <a:lnTo>
                    <a:pt x="1535937" y="1488567"/>
                  </a:lnTo>
                  <a:close/>
                </a:path>
                <a:path w="1597659" h="1692910">
                  <a:moveTo>
                    <a:pt x="27685" y="0"/>
                  </a:moveTo>
                  <a:lnTo>
                    <a:pt x="0" y="26162"/>
                  </a:lnTo>
                  <a:lnTo>
                    <a:pt x="1452718" y="1566985"/>
                  </a:lnTo>
                  <a:lnTo>
                    <a:pt x="1480441" y="1540862"/>
                  </a:lnTo>
                  <a:lnTo>
                    <a:pt x="27685" y="0"/>
                  </a:lnTo>
                  <a:close/>
                </a:path>
              </a:pathLst>
            </a:custGeom>
            <a:solidFill>
              <a:srgbClr val="1F517B"/>
            </a:solidFill>
          </p:spPr>
          <p:txBody>
            <a:bodyPr wrap="square" lIns="0" tIns="0" rIns="0" bIns="0" rtlCol="0"/>
            <a:lstStyle/>
            <a:p/>
          </p:txBody>
        </p:sp>
        <p:sp>
          <p:nvSpPr>
            <p:cNvPr id="15" name="object 15" descr=""/>
            <p:cNvSpPr/>
            <p:nvPr/>
          </p:nvSpPr>
          <p:spPr>
            <a:xfrm>
              <a:off x="6509765" y="2614422"/>
              <a:ext cx="1400810" cy="1504950"/>
            </a:xfrm>
            <a:custGeom>
              <a:avLst/>
              <a:gdLst/>
              <a:ahLst/>
              <a:cxnLst/>
              <a:rect l="l" t="t" r="r" b="b"/>
              <a:pathLst>
                <a:path w="1400809" h="1504950">
                  <a:moveTo>
                    <a:pt x="143639" y="126587"/>
                  </a:moveTo>
                  <a:lnTo>
                    <a:pt x="115724" y="152521"/>
                  </a:lnTo>
                  <a:lnTo>
                    <a:pt x="1372869" y="1504950"/>
                  </a:lnTo>
                  <a:lnTo>
                    <a:pt x="1400809" y="1479041"/>
                  </a:lnTo>
                  <a:lnTo>
                    <a:pt x="143639" y="126587"/>
                  </a:lnTo>
                  <a:close/>
                </a:path>
                <a:path w="1400809" h="1504950">
                  <a:moveTo>
                    <a:pt x="0" y="0"/>
                  </a:moveTo>
                  <a:lnTo>
                    <a:pt x="59943" y="204342"/>
                  </a:lnTo>
                  <a:lnTo>
                    <a:pt x="115724" y="152521"/>
                  </a:lnTo>
                  <a:lnTo>
                    <a:pt x="102742" y="138556"/>
                  </a:lnTo>
                  <a:lnTo>
                    <a:pt x="130682" y="112649"/>
                  </a:lnTo>
                  <a:lnTo>
                    <a:pt x="158643" y="112649"/>
                  </a:lnTo>
                  <a:lnTo>
                    <a:pt x="199516" y="74675"/>
                  </a:lnTo>
                  <a:lnTo>
                    <a:pt x="0" y="0"/>
                  </a:lnTo>
                  <a:close/>
                </a:path>
                <a:path w="1400809" h="1504950">
                  <a:moveTo>
                    <a:pt x="130682" y="112649"/>
                  </a:moveTo>
                  <a:lnTo>
                    <a:pt x="102742" y="138556"/>
                  </a:lnTo>
                  <a:lnTo>
                    <a:pt x="115724" y="152521"/>
                  </a:lnTo>
                  <a:lnTo>
                    <a:pt x="143639" y="126587"/>
                  </a:lnTo>
                  <a:lnTo>
                    <a:pt x="130682" y="112649"/>
                  </a:lnTo>
                  <a:close/>
                </a:path>
                <a:path w="1400809" h="1504950">
                  <a:moveTo>
                    <a:pt x="158643" y="112649"/>
                  </a:moveTo>
                  <a:lnTo>
                    <a:pt x="130682" y="112649"/>
                  </a:lnTo>
                  <a:lnTo>
                    <a:pt x="143639" y="126587"/>
                  </a:lnTo>
                  <a:lnTo>
                    <a:pt x="158643" y="112649"/>
                  </a:lnTo>
                  <a:close/>
                </a:path>
              </a:pathLst>
            </a:custGeom>
            <a:solidFill>
              <a:srgbClr val="CC3300"/>
            </a:solidFill>
          </p:spPr>
          <p:txBody>
            <a:bodyPr wrap="square" lIns="0" tIns="0" rIns="0" bIns="0" rtlCol="0"/>
            <a:lstStyle/>
            <a:p/>
          </p:txBody>
        </p:sp>
        <p:sp>
          <p:nvSpPr>
            <p:cNvPr id="16" name="object 16" descr=""/>
            <p:cNvSpPr/>
            <p:nvPr/>
          </p:nvSpPr>
          <p:spPr>
            <a:xfrm>
              <a:off x="5068823" y="1813560"/>
              <a:ext cx="1838325" cy="894715"/>
            </a:xfrm>
            <a:custGeom>
              <a:avLst/>
              <a:gdLst/>
              <a:ahLst/>
              <a:cxnLst/>
              <a:rect l="l" t="t" r="r" b="b"/>
              <a:pathLst>
                <a:path w="1838325" h="894714">
                  <a:moveTo>
                    <a:pt x="918972" y="0"/>
                  </a:moveTo>
                  <a:lnTo>
                    <a:pt x="856058" y="1032"/>
                  </a:lnTo>
                  <a:lnTo>
                    <a:pt x="794281" y="4083"/>
                  </a:lnTo>
                  <a:lnTo>
                    <a:pt x="733779" y="9088"/>
                  </a:lnTo>
                  <a:lnTo>
                    <a:pt x="674687" y="15979"/>
                  </a:lnTo>
                  <a:lnTo>
                    <a:pt x="617143" y="24689"/>
                  </a:lnTo>
                  <a:lnTo>
                    <a:pt x="561284" y="35153"/>
                  </a:lnTo>
                  <a:lnTo>
                    <a:pt x="507246" y="47303"/>
                  </a:lnTo>
                  <a:lnTo>
                    <a:pt x="455167" y="61072"/>
                  </a:lnTo>
                  <a:lnTo>
                    <a:pt x="405184" y="76395"/>
                  </a:lnTo>
                  <a:lnTo>
                    <a:pt x="357433" y="93204"/>
                  </a:lnTo>
                  <a:lnTo>
                    <a:pt x="312051" y="111434"/>
                  </a:lnTo>
                  <a:lnTo>
                    <a:pt x="269176" y="131016"/>
                  </a:lnTo>
                  <a:lnTo>
                    <a:pt x="228944" y="151885"/>
                  </a:lnTo>
                  <a:lnTo>
                    <a:pt x="191492" y="173973"/>
                  </a:lnTo>
                  <a:lnTo>
                    <a:pt x="156957" y="197215"/>
                  </a:lnTo>
                  <a:lnTo>
                    <a:pt x="125475" y="221544"/>
                  </a:lnTo>
                  <a:lnTo>
                    <a:pt x="72223" y="273194"/>
                  </a:lnTo>
                  <a:lnTo>
                    <a:pt x="32829" y="328392"/>
                  </a:lnTo>
                  <a:lnTo>
                    <a:pt x="8389" y="386602"/>
                  </a:lnTo>
                  <a:lnTo>
                    <a:pt x="0" y="447293"/>
                  </a:lnTo>
                  <a:lnTo>
                    <a:pt x="2120" y="477916"/>
                  </a:lnTo>
                  <a:lnTo>
                    <a:pt x="18671" y="537433"/>
                  </a:lnTo>
                  <a:lnTo>
                    <a:pt x="50725" y="594204"/>
                  </a:lnTo>
                  <a:lnTo>
                    <a:pt x="97185" y="647695"/>
                  </a:lnTo>
                  <a:lnTo>
                    <a:pt x="156957" y="697372"/>
                  </a:lnTo>
                  <a:lnTo>
                    <a:pt x="191492" y="720614"/>
                  </a:lnTo>
                  <a:lnTo>
                    <a:pt x="228944" y="742702"/>
                  </a:lnTo>
                  <a:lnTo>
                    <a:pt x="269176" y="763571"/>
                  </a:lnTo>
                  <a:lnTo>
                    <a:pt x="312051" y="783153"/>
                  </a:lnTo>
                  <a:lnTo>
                    <a:pt x="357433" y="801383"/>
                  </a:lnTo>
                  <a:lnTo>
                    <a:pt x="405184" y="818192"/>
                  </a:lnTo>
                  <a:lnTo>
                    <a:pt x="455168" y="833515"/>
                  </a:lnTo>
                  <a:lnTo>
                    <a:pt x="507246" y="847284"/>
                  </a:lnTo>
                  <a:lnTo>
                    <a:pt x="561284" y="859434"/>
                  </a:lnTo>
                  <a:lnTo>
                    <a:pt x="617143" y="869898"/>
                  </a:lnTo>
                  <a:lnTo>
                    <a:pt x="674687" y="878608"/>
                  </a:lnTo>
                  <a:lnTo>
                    <a:pt x="733779" y="885499"/>
                  </a:lnTo>
                  <a:lnTo>
                    <a:pt x="794281" y="890504"/>
                  </a:lnTo>
                  <a:lnTo>
                    <a:pt x="856058" y="893555"/>
                  </a:lnTo>
                  <a:lnTo>
                    <a:pt x="918972" y="894588"/>
                  </a:lnTo>
                  <a:lnTo>
                    <a:pt x="981885" y="893555"/>
                  </a:lnTo>
                  <a:lnTo>
                    <a:pt x="1043662" y="890504"/>
                  </a:lnTo>
                  <a:lnTo>
                    <a:pt x="1104164" y="885499"/>
                  </a:lnTo>
                  <a:lnTo>
                    <a:pt x="1163256" y="878608"/>
                  </a:lnTo>
                  <a:lnTo>
                    <a:pt x="1220800" y="869898"/>
                  </a:lnTo>
                  <a:lnTo>
                    <a:pt x="1276659" y="859434"/>
                  </a:lnTo>
                  <a:lnTo>
                    <a:pt x="1330697" y="847284"/>
                  </a:lnTo>
                  <a:lnTo>
                    <a:pt x="1382776" y="833515"/>
                  </a:lnTo>
                  <a:lnTo>
                    <a:pt x="1432759" y="818192"/>
                  </a:lnTo>
                  <a:lnTo>
                    <a:pt x="1480510" y="801383"/>
                  </a:lnTo>
                  <a:lnTo>
                    <a:pt x="1525892" y="783153"/>
                  </a:lnTo>
                  <a:lnTo>
                    <a:pt x="1568767" y="763571"/>
                  </a:lnTo>
                  <a:lnTo>
                    <a:pt x="1608999" y="742702"/>
                  </a:lnTo>
                  <a:lnTo>
                    <a:pt x="1646451" y="720614"/>
                  </a:lnTo>
                  <a:lnTo>
                    <a:pt x="1680986" y="697372"/>
                  </a:lnTo>
                  <a:lnTo>
                    <a:pt x="1712468" y="673043"/>
                  </a:lnTo>
                  <a:lnTo>
                    <a:pt x="1765720" y="621393"/>
                  </a:lnTo>
                  <a:lnTo>
                    <a:pt x="1805114" y="566195"/>
                  </a:lnTo>
                  <a:lnTo>
                    <a:pt x="1829554" y="507985"/>
                  </a:lnTo>
                  <a:lnTo>
                    <a:pt x="1837944" y="447293"/>
                  </a:lnTo>
                  <a:lnTo>
                    <a:pt x="1835823" y="416671"/>
                  </a:lnTo>
                  <a:lnTo>
                    <a:pt x="1819272" y="357154"/>
                  </a:lnTo>
                  <a:lnTo>
                    <a:pt x="1787218" y="300383"/>
                  </a:lnTo>
                  <a:lnTo>
                    <a:pt x="1740758" y="246892"/>
                  </a:lnTo>
                  <a:lnTo>
                    <a:pt x="1680986" y="197215"/>
                  </a:lnTo>
                  <a:lnTo>
                    <a:pt x="1646451" y="173973"/>
                  </a:lnTo>
                  <a:lnTo>
                    <a:pt x="1608999" y="151885"/>
                  </a:lnTo>
                  <a:lnTo>
                    <a:pt x="1568767" y="131016"/>
                  </a:lnTo>
                  <a:lnTo>
                    <a:pt x="1525892" y="111434"/>
                  </a:lnTo>
                  <a:lnTo>
                    <a:pt x="1480510" y="93204"/>
                  </a:lnTo>
                  <a:lnTo>
                    <a:pt x="1432759" y="76395"/>
                  </a:lnTo>
                  <a:lnTo>
                    <a:pt x="1382775" y="61072"/>
                  </a:lnTo>
                  <a:lnTo>
                    <a:pt x="1330697" y="47303"/>
                  </a:lnTo>
                  <a:lnTo>
                    <a:pt x="1276659" y="35153"/>
                  </a:lnTo>
                  <a:lnTo>
                    <a:pt x="1220800" y="24689"/>
                  </a:lnTo>
                  <a:lnTo>
                    <a:pt x="1163256" y="15979"/>
                  </a:lnTo>
                  <a:lnTo>
                    <a:pt x="1104164" y="9088"/>
                  </a:lnTo>
                  <a:lnTo>
                    <a:pt x="1043662" y="4083"/>
                  </a:lnTo>
                  <a:lnTo>
                    <a:pt x="981885" y="1032"/>
                  </a:lnTo>
                  <a:lnTo>
                    <a:pt x="918972" y="0"/>
                  </a:lnTo>
                  <a:close/>
                </a:path>
              </a:pathLst>
            </a:custGeom>
            <a:solidFill>
              <a:srgbClr val="FFCCFF"/>
            </a:solidFill>
          </p:spPr>
          <p:txBody>
            <a:bodyPr wrap="square" lIns="0" tIns="0" rIns="0" bIns="0" rtlCol="0"/>
            <a:lstStyle/>
            <a:p/>
          </p:txBody>
        </p:sp>
        <p:sp>
          <p:nvSpPr>
            <p:cNvPr id="17" name="object 17" descr=""/>
            <p:cNvSpPr/>
            <p:nvPr/>
          </p:nvSpPr>
          <p:spPr>
            <a:xfrm>
              <a:off x="5068823" y="1813560"/>
              <a:ext cx="1838325" cy="894715"/>
            </a:xfrm>
            <a:custGeom>
              <a:avLst/>
              <a:gdLst/>
              <a:ahLst/>
              <a:cxnLst/>
              <a:rect l="l" t="t" r="r" b="b"/>
              <a:pathLst>
                <a:path w="1838325" h="894714">
                  <a:moveTo>
                    <a:pt x="0" y="447293"/>
                  </a:moveTo>
                  <a:lnTo>
                    <a:pt x="8389" y="386602"/>
                  </a:lnTo>
                  <a:lnTo>
                    <a:pt x="32829" y="328392"/>
                  </a:lnTo>
                  <a:lnTo>
                    <a:pt x="72223" y="273194"/>
                  </a:lnTo>
                  <a:lnTo>
                    <a:pt x="125475" y="221544"/>
                  </a:lnTo>
                  <a:lnTo>
                    <a:pt x="156957" y="197215"/>
                  </a:lnTo>
                  <a:lnTo>
                    <a:pt x="191492" y="173973"/>
                  </a:lnTo>
                  <a:lnTo>
                    <a:pt x="228944" y="151885"/>
                  </a:lnTo>
                  <a:lnTo>
                    <a:pt x="269176" y="131016"/>
                  </a:lnTo>
                  <a:lnTo>
                    <a:pt x="312051" y="111434"/>
                  </a:lnTo>
                  <a:lnTo>
                    <a:pt x="357433" y="93204"/>
                  </a:lnTo>
                  <a:lnTo>
                    <a:pt x="405184" y="76395"/>
                  </a:lnTo>
                  <a:lnTo>
                    <a:pt x="455167" y="61072"/>
                  </a:lnTo>
                  <a:lnTo>
                    <a:pt x="507246" y="47303"/>
                  </a:lnTo>
                  <a:lnTo>
                    <a:pt x="561284" y="35153"/>
                  </a:lnTo>
                  <a:lnTo>
                    <a:pt x="617143" y="24689"/>
                  </a:lnTo>
                  <a:lnTo>
                    <a:pt x="674687" y="15979"/>
                  </a:lnTo>
                  <a:lnTo>
                    <a:pt x="733779" y="9088"/>
                  </a:lnTo>
                  <a:lnTo>
                    <a:pt x="794281" y="4083"/>
                  </a:lnTo>
                  <a:lnTo>
                    <a:pt x="856058" y="1032"/>
                  </a:lnTo>
                  <a:lnTo>
                    <a:pt x="918972" y="0"/>
                  </a:lnTo>
                  <a:lnTo>
                    <a:pt x="981885" y="1032"/>
                  </a:lnTo>
                  <a:lnTo>
                    <a:pt x="1043662" y="4083"/>
                  </a:lnTo>
                  <a:lnTo>
                    <a:pt x="1104164" y="9088"/>
                  </a:lnTo>
                  <a:lnTo>
                    <a:pt x="1163256" y="15979"/>
                  </a:lnTo>
                  <a:lnTo>
                    <a:pt x="1220800" y="24689"/>
                  </a:lnTo>
                  <a:lnTo>
                    <a:pt x="1276659" y="35153"/>
                  </a:lnTo>
                  <a:lnTo>
                    <a:pt x="1330697" y="47303"/>
                  </a:lnTo>
                  <a:lnTo>
                    <a:pt x="1382775" y="61072"/>
                  </a:lnTo>
                  <a:lnTo>
                    <a:pt x="1432759" y="76395"/>
                  </a:lnTo>
                  <a:lnTo>
                    <a:pt x="1480510" y="93204"/>
                  </a:lnTo>
                  <a:lnTo>
                    <a:pt x="1525892" y="111434"/>
                  </a:lnTo>
                  <a:lnTo>
                    <a:pt x="1568767" y="131016"/>
                  </a:lnTo>
                  <a:lnTo>
                    <a:pt x="1608999" y="151885"/>
                  </a:lnTo>
                  <a:lnTo>
                    <a:pt x="1646451" y="173973"/>
                  </a:lnTo>
                  <a:lnTo>
                    <a:pt x="1680986" y="197215"/>
                  </a:lnTo>
                  <a:lnTo>
                    <a:pt x="1712468" y="221544"/>
                  </a:lnTo>
                  <a:lnTo>
                    <a:pt x="1765720" y="273194"/>
                  </a:lnTo>
                  <a:lnTo>
                    <a:pt x="1805114" y="328392"/>
                  </a:lnTo>
                  <a:lnTo>
                    <a:pt x="1829554" y="386602"/>
                  </a:lnTo>
                  <a:lnTo>
                    <a:pt x="1837944" y="447293"/>
                  </a:lnTo>
                  <a:lnTo>
                    <a:pt x="1835823" y="477916"/>
                  </a:lnTo>
                  <a:lnTo>
                    <a:pt x="1819272" y="537433"/>
                  </a:lnTo>
                  <a:lnTo>
                    <a:pt x="1787218" y="594204"/>
                  </a:lnTo>
                  <a:lnTo>
                    <a:pt x="1740758" y="647695"/>
                  </a:lnTo>
                  <a:lnTo>
                    <a:pt x="1680986" y="697372"/>
                  </a:lnTo>
                  <a:lnTo>
                    <a:pt x="1646451" y="720614"/>
                  </a:lnTo>
                  <a:lnTo>
                    <a:pt x="1608999" y="742702"/>
                  </a:lnTo>
                  <a:lnTo>
                    <a:pt x="1568767" y="763571"/>
                  </a:lnTo>
                  <a:lnTo>
                    <a:pt x="1525892" y="783153"/>
                  </a:lnTo>
                  <a:lnTo>
                    <a:pt x="1480510" y="801383"/>
                  </a:lnTo>
                  <a:lnTo>
                    <a:pt x="1432759" y="818192"/>
                  </a:lnTo>
                  <a:lnTo>
                    <a:pt x="1382776" y="833515"/>
                  </a:lnTo>
                  <a:lnTo>
                    <a:pt x="1330697" y="847284"/>
                  </a:lnTo>
                  <a:lnTo>
                    <a:pt x="1276659" y="859434"/>
                  </a:lnTo>
                  <a:lnTo>
                    <a:pt x="1220800" y="869898"/>
                  </a:lnTo>
                  <a:lnTo>
                    <a:pt x="1163256" y="878608"/>
                  </a:lnTo>
                  <a:lnTo>
                    <a:pt x="1104164" y="885499"/>
                  </a:lnTo>
                  <a:lnTo>
                    <a:pt x="1043662" y="890504"/>
                  </a:lnTo>
                  <a:lnTo>
                    <a:pt x="981885" y="893555"/>
                  </a:lnTo>
                  <a:lnTo>
                    <a:pt x="918972" y="894588"/>
                  </a:lnTo>
                  <a:lnTo>
                    <a:pt x="856058" y="893555"/>
                  </a:lnTo>
                  <a:lnTo>
                    <a:pt x="794281" y="890504"/>
                  </a:lnTo>
                  <a:lnTo>
                    <a:pt x="733779" y="885499"/>
                  </a:lnTo>
                  <a:lnTo>
                    <a:pt x="674687" y="878608"/>
                  </a:lnTo>
                  <a:lnTo>
                    <a:pt x="617143" y="869898"/>
                  </a:lnTo>
                  <a:lnTo>
                    <a:pt x="561284" y="859434"/>
                  </a:lnTo>
                  <a:lnTo>
                    <a:pt x="507246" y="847284"/>
                  </a:lnTo>
                  <a:lnTo>
                    <a:pt x="455168" y="833515"/>
                  </a:lnTo>
                  <a:lnTo>
                    <a:pt x="405184" y="818192"/>
                  </a:lnTo>
                  <a:lnTo>
                    <a:pt x="357433" y="801383"/>
                  </a:lnTo>
                  <a:lnTo>
                    <a:pt x="312051" y="783153"/>
                  </a:lnTo>
                  <a:lnTo>
                    <a:pt x="269176" y="763571"/>
                  </a:lnTo>
                  <a:lnTo>
                    <a:pt x="228944" y="742702"/>
                  </a:lnTo>
                  <a:lnTo>
                    <a:pt x="191492" y="720614"/>
                  </a:lnTo>
                  <a:lnTo>
                    <a:pt x="156957" y="697372"/>
                  </a:lnTo>
                  <a:lnTo>
                    <a:pt x="125476" y="673043"/>
                  </a:lnTo>
                  <a:lnTo>
                    <a:pt x="72223" y="621393"/>
                  </a:lnTo>
                  <a:lnTo>
                    <a:pt x="32829" y="566195"/>
                  </a:lnTo>
                  <a:lnTo>
                    <a:pt x="8389" y="507985"/>
                  </a:lnTo>
                  <a:lnTo>
                    <a:pt x="0" y="447293"/>
                  </a:lnTo>
                  <a:close/>
                </a:path>
              </a:pathLst>
            </a:custGeom>
            <a:ln w="9144">
              <a:solidFill>
                <a:srgbClr val="000000"/>
              </a:solidFill>
            </a:ln>
          </p:spPr>
          <p:txBody>
            <a:bodyPr wrap="square" lIns="0" tIns="0" rIns="0" bIns="0" rtlCol="0"/>
            <a:lstStyle/>
            <a:p/>
          </p:txBody>
        </p:sp>
      </p:grpSp>
      <p:sp>
        <p:nvSpPr>
          <p:cNvPr id="18" name="object 18" descr=""/>
          <p:cNvSpPr txBox="1"/>
          <p:nvPr/>
        </p:nvSpPr>
        <p:spPr>
          <a:xfrm>
            <a:off x="5579109" y="2053590"/>
            <a:ext cx="816610" cy="391160"/>
          </a:xfrm>
          <a:prstGeom prst="rect">
            <a:avLst/>
          </a:prstGeom>
        </p:spPr>
        <p:txBody>
          <a:bodyPr wrap="square" lIns="0" tIns="12700" rIns="0" bIns="0" rtlCol="0" vert="horz">
            <a:spAutoFit/>
          </a:bodyPr>
          <a:lstStyle/>
          <a:p>
            <a:pPr marL="12700">
              <a:lnSpc>
                <a:spcPct val="100000"/>
              </a:lnSpc>
              <a:spcBef>
                <a:spcPts val="100"/>
              </a:spcBef>
              <a:tabLst>
                <a:tab pos="498475" algn="l"/>
              </a:tabLst>
            </a:pPr>
            <a:r>
              <a:rPr dirty="0" sz="2400" spc="-50" b="1">
                <a:latin typeface="微软雅黑"/>
                <a:cs typeface="微软雅黑"/>
              </a:rPr>
              <a:t>运</a:t>
            </a:r>
            <a:r>
              <a:rPr dirty="0" sz="2400" b="1">
                <a:latin typeface="微软雅黑"/>
                <a:cs typeface="微软雅黑"/>
              </a:rPr>
              <a:t>	</a:t>
            </a:r>
            <a:r>
              <a:rPr dirty="0" sz="2400" spc="-50" b="1">
                <a:latin typeface="微软雅黑"/>
                <a:cs typeface="微软雅黑"/>
              </a:rPr>
              <a:t>行</a:t>
            </a:r>
            <a:endParaRPr sz="2400">
              <a:latin typeface="微软雅黑"/>
              <a:cs typeface="微软雅黑"/>
            </a:endParaRPr>
          </a:p>
        </p:txBody>
      </p:sp>
      <p:grpSp>
        <p:nvGrpSpPr>
          <p:cNvPr id="19" name="object 19" descr=""/>
          <p:cNvGrpSpPr/>
          <p:nvPr/>
        </p:nvGrpSpPr>
        <p:grpSpPr>
          <a:xfrm>
            <a:off x="3931920" y="2539745"/>
            <a:ext cx="5124450" cy="2424430"/>
            <a:chOff x="3931920" y="2539745"/>
            <a:chExt cx="5124450" cy="2424430"/>
          </a:xfrm>
        </p:grpSpPr>
        <p:sp>
          <p:nvSpPr>
            <p:cNvPr id="20" name="object 20" descr=""/>
            <p:cNvSpPr/>
            <p:nvPr/>
          </p:nvSpPr>
          <p:spPr>
            <a:xfrm>
              <a:off x="3931920" y="2539745"/>
              <a:ext cx="3341370" cy="2227580"/>
            </a:xfrm>
            <a:custGeom>
              <a:avLst/>
              <a:gdLst/>
              <a:ahLst/>
              <a:cxnLst/>
              <a:rect l="l" t="t" r="r" b="b"/>
              <a:pathLst>
                <a:path w="3341370" h="2227579">
                  <a:moveTo>
                    <a:pt x="1322070" y="0"/>
                  </a:moveTo>
                  <a:lnTo>
                    <a:pt x="1125855" y="82804"/>
                  </a:lnTo>
                  <a:lnTo>
                    <a:pt x="1183728" y="132308"/>
                  </a:lnTo>
                  <a:lnTo>
                    <a:pt x="0" y="1516126"/>
                  </a:lnTo>
                  <a:lnTo>
                    <a:pt x="28956" y="1541018"/>
                  </a:lnTo>
                  <a:lnTo>
                    <a:pt x="1212684" y="157073"/>
                  </a:lnTo>
                  <a:lnTo>
                    <a:pt x="1270635" y="206629"/>
                  </a:lnTo>
                  <a:lnTo>
                    <a:pt x="1292720" y="117856"/>
                  </a:lnTo>
                  <a:lnTo>
                    <a:pt x="1322070" y="0"/>
                  </a:lnTo>
                  <a:close/>
                </a:path>
                <a:path w="3341370" h="2227579">
                  <a:moveTo>
                    <a:pt x="3341370" y="2113026"/>
                  </a:moveTo>
                  <a:lnTo>
                    <a:pt x="1140714" y="2113026"/>
                  </a:lnTo>
                  <a:lnTo>
                    <a:pt x="1140714" y="2036826"/>
                  </a:lnTo>
                  <a:lnTo>
                    <a:pt x="950214" y="2132076"/>
                  </a:lnTo>
                  <a:lnTo>
                    <a:pt x="1140714" y="2227326"/>
                  </a:lnTo>
                  <a:lnTo>
                    <a:pt x="1140714" y="2151126"/>
                  </a:lnTo>
                  <a:lnTo>
                    <a:pt x="3341370" y="2151126"/>
                  </a:lnTo>
                  <a:lnTo>
                    <a:pt x="3341370" y="2113026"/>
                  </a:lnTo>
                  <a:close/>
                </a:path>
              </a:pathLst>
            </a:custGeom>
            <a:solidFill>
              <a:srgbClr val="1F517B"/>
            </a:solidFill>
          </p:spPr>
          <p:txBody>
            <a:bodyPr wrap="square" lIns="0" tIns="0" rIns="0" bIns="0" rtlCol="0"/>
            <a:lstStyle/>
            <a:p/>
          </p:txBody>
        </p:sp>
        <p:sp>
          <p:nvSpPr>
            <p:cNvPr id="21" name="object 21" descr=""/>
            <p:cNvSpPr/>
            <p:nvPr/>
          </p:nvSpPr>
          <p:spPr>
            <a:xfrm>
              <a:off x="4877562" y="4277867"/>
              <a:ext cx="2376170" cy="190500"/>
            </a:xfrm>
            <a:custGeom>
              <a:avLst/>
              <a:gdLst/>
              <a:ahLst/>
              <a:cxnLst/>
              <a:rect l="l" t="t" r="r" b="b"/>
              <a:pathLst>
                <a:path w="2376170" h="190500">
                  <a:moveTo>
                    <a:pt x="2185416" y="0"/>
                  </a:moveTo>
                  <a:lnTo>
                    <a:pt x="2185416" y="190499"/>
                  </a:lnTo>
                  <a:lnTo>
                    <a:pt x="2337816" y="114299"/>
                  </a:lnTo>
                  <a:lnTo>
                    <a:pt x="2204466" y="114299"/>
                  </a:lnTo>
                  <a:lnTo>
                    <a:pt x="2204466" y="76199"/>
                  </a:lnTo>
                  <a:lnTo>
                    <a:pt x="2337816" y="76199"/>
                  </a:lnTo>
                  <a:lnTo>
                    <a:pt x="2185416" y="0"/>
                  </a:lnTo>
                  <a:close/>
                </a:path>
                <a:path w="2376170" h="190500">
                  <a:moveTo>
                    <a:pt x="2185416" y="76199"/>
                  </a:moveTo>
                  <a:lnTo>
                    <a:pt x="0" y="76199"/>
                  </a:lnTo>
                  <a:lnTo>
                    <a:pt x="0" y="114299"/>
                  </a:lnTo>
                  <a:lnTo>
                    <a:pt x="2185416" y="114299"/>
                  </a:lnTo>
                  <a:lnTo>
                    <a:pt x="2185416" y="76199"/>
                  </a:lnTo>
                  <a:close/>
                </a:path>
                <a:path w="2376170" h="190500">
                  <a:moveTo>
                    <a:pt x="2337816" y="76199"/>
                  </a:moveTo>
                  <a:lnTo>
                    <a:pt x="2204466" y="76199"/>
                  </a:lnTo>
                  <a:lnTo>
                    <a:pt x="2204466" y="114299"/>
                  </a:lnTo>
                  <a:lnTo>
                    <a:pt x="2337816" y="114299"/>
                  </a:lnTo>
                  <a:lnTo>
                    <a:pt x="2375916" y="95249"/>
                  </a:lnTo>
                  <a:lnTo>
                    <a:pt x="2337816" y="76199"/>
                  </a:lnTo>
                  <a:close/>
                </a:path>
              </a:pathLst>
            </a:custGeom>
            <a:solidFill>
              <a:srgbClr val="CC3300"/>
            </a:solidFill>
          </p:spPr>
          <p:txBody>
            <a:bodyPr wrap="square" lIns="0" tIns="0" rIns="0" bIns="0" rtlCol="0"/>
            <a:lstStyle/>
            <a:p/>
          </p:txBody>
        </p:sp>
        <p:sp>
          <p:nvSpPr>
            <p:cNvPr id="22" name="object 22" descr=""/>
            <p:cNvSpPr/>
            <p:nvPr/>
          </p:nvSpPr>
          <p:spPr>
            <a:xfrm>
              <a:off x="7214616" y="4066031"/>
              <a:ext cx="1836420" cy="893444"/>
            </a:xfrm>
            <a:custGeom>
              <a:avLst/>
              <a:gdLst/>
              <a:ahLst/>
              <a:cxnLst/>
              <a:rect l="l" t="t" r="r" b="b"/>
              <a:pathLst>
                <a:path w="1836420" h="893445">
                  <a:moveTo>
                    <a:pt x="918209" y="0"/>
                  </a:moveTo>
                  <a:lnTo>
                    <a:pt x="855343" y="1030"/>
                  </a:lnTo>
                  <a:lnTo>
                    <a:pt x="793614" y="4075"/>
                  </a:lnTo>
                  <a:lnTo>
                    <a:pt x="733159" y="9071"/>
                  </a:lnTo>
                  <a:lnTo>
                    <a:pt x="674114" y="15949"/>
                  </a:lnTo>
                  <a:lnTo>
                    <a:pt x="616616" y="24643"/>
                  </a:lnTo>
                  <a:lnTo>
                    <a:pt x="560802" y="35087"/>
                  </a:lnTo>
                  <a:lnTo>
                    <a:pt x="506808" y="47215"/>
                  </a:lnTo>
                  <a:lnTo>
                    <a:pt x="454772" y="60960"/>
                  </a:lnTo>
                  <a:lnTo>
                    <a:pt x="404831" y="76255"/>
                  </a:lnTo>
                  <a:lnTo>
                    <a:pt x="357120" y="93034"/>
                  </a:lnTo>
                  <a:lnTo>
                    <a:pt x="311777" y="111230"/>
                  </a:lnTo>
                  <a:lnTo>
                    <a:pt x="268938" y="130778"/>
                  </a:lnTo>
                  <a:lnTo>
                    <a:pt x="228740" y="151610"/>
                  </a:lnTo>
                  <a:lnTo>
                    <a:pt x="191321" y="173660"/>
                  </a:lnTo>
                  <a:lnTo>
                    <a:pt x="156816" y="196862"/>
                  </a:lnTo>
                  <a:lnTo>
                    <a:pt x="125363" y="221149"/>
                  </a:lnTo>
                  <a:lnTo>
                    <a:pt x="72157" y="272712"/>
                  </a:lnTo>
                  <a:lnTo>
                    <a:pt x="32799" y="327818"/>
                  </a:lnTo>
                  <a:lnTo>
                    <a:pt x="8382" y="385935"/>
                  </a:lnTo>
                  <a:lnTo>
                    <a:pt x="0" y="446532"/>
                  </a:lnTo>
                  <a:lnTo>
                    <a:pt x="2118" y="477106"/>
                  </a:lnTo>
                  <a:lnTo>
                    <a:pt x="18654" y="536529"/>
                  </a:lnTo>
                  <a:lnTo>
                    <a:pt x="50679" y="593207"/>
                  </a:lnTo>
                  <a:lnTo>
                    <a:pt x="97097" y="646609"/>
                  </a:lnTo>
                  <a:lnTo>
                    <a:pt x="156816" y="696201"/>
                  </a:lnTo>
                  <a:lnTo>
                    <a:pt x="191321" y="719403"/>
                  </a:lnTo>
                  <a:lnTo>
                    <a:pt x="228740" y="741453"/>
                  </a:lnTo>
                  <a:lnTo>
                    <a:pt x="268938" y="762285"/>
                  </a:lnTo>
                  <a:lnTo>
                    <a:pt x="311777" y="781833"/>
                  </a:lnTo>
                  <a:lnTo>
                    <a:pt x="357120" y="800029"/>
                  </a:lnTo>
                  <a:lnTo>
                    <a:pt x="404831" y="816808"/>
                  </a:lnTo>
                  <a:lnTo>
                    <a:pt x="454772" y="832104"/>
                  </a:lnTo>
                  <a:lnTo>
                    <a:pt x="506808" y="845848"/>
                  </a:lnTo>
                  <a:lnTo>
                    <a:pt x="560802" y="857976"/>
                  </a:lnTo>
                  <a:lnTo>
                    <a:pt x="616616" y="868420"/>
                  </a:lnTo>
                  <a:lnTo>
                    <a:pt x="674114" y="877114"/>
                  </a:lnTo>
                  <a:lnTo>
                    <a:pt x="733159" y="883992"/>
                  </a:lnTo>
                  <a:lnTo>
                    <a:pt x="793614" y="888988"/>
                  </a:lnTo>
                  <a:lnTo>
                    <a:pt x="855343" y="892033"/>
                  </a:lnTo>
                  <a:lnTo>
                    <a:pt x="918209" y="893064"/>
                  </a:lnTo>
                  <a:lnTo>
                    <a:pt x="981076" y="892033"/>
                  </a:lnTo>
                  <a:lnTo>
                    <a:pt x="1042805" y="888988"/>
                  </a:lnTo>
                  <a:lnTo>
                    <a:pt x="1103260" y="883992"/>
                  </a:lnTo>
                  <a:lnTo>
                    <a:pt x="1162305" y="877114"/>
                  </a:lnTo>
                  <a:lnTo>
                    <a:pt x="1219803" y="868420"/>
                  </a:lnTo>
                  <a:lnTo>
                    <a:pt x="1275617" y="857976"/>
                  </a:lnTo>
                  <a:lnTo>
                    <a:pt x="1329611" y="845848"/>
                  </a:lnTo>
                  <a:lnTo>
                    <a:pt x="1381647" y="832104"/>
                  </a:lnTo>
                  <a:lnTo>
                    <a:pt x="1431588" y="816808"/>
                  </a:lnTo>
                  <a:lnTo>
                    <a:pt x="1479299" y="800029"/>
                  </a:lnTo>
                  <a:lnTo>
                    <a:pt x="1524642" y="781833"/>
                  </a:lnTo>
                  <a:lnTo>
                    <a:pt x="1567481" y="762285"/>
                  </a:lnTo>
                  <a:lnTo>
                    <a:pt x="1607679" y="741453"/>
                  </a:lnTo>
                  <a:lnTo>
                    <a:pt x="1645098" y="719403"/>
                  </a:lnTo>
                  <a:lnTo>
                    <a:pt x="1679603" y="696201"/>
                  </a:lnTo>
                  <a:lnTo>
                    <a:pt x="1711056" y="671914"/>
                  </a:lnTo>
                  <a:lnTo>
                    <a:pt x="1764262" y="620351"/>
                  </a:lnTo>
                  <a:lnTo>
                    <a:pt x="1803620" y="565245"/>
                  </a:lnTo>
                  <a:lnTo>
                    <a:pt x="1828037" y="507128"/>
                  </a:lnTo>
                  <a:lnTo>
                    <a:pt x="1836419" y="446532"/>
                  </a:lnTo>
                  <a:lnTo>
                    <a:pt x="1834301" y="415957"/>
                  </a:lnTo>
                  <a:lnTo>
                    <a:pt x="1817765" y="356534"/>
                  </a:lnTo>
                  <a:lnTo>
                    <a:pt x="1785740" y="299856"/>
                  </a:lnTo>
                  <a:lnTo>
                    <a:pt x="1739322" y="246454"/>
                  </a:lnTo>
                  <a:lnTo>
                    <a:pt x="1679603" y="196862"/>
                  </a:lnTo>
                  <a:lnTo>
                    <a:pt x="1645098" y="173660"/>
                  </a:lnTo>
                  <a:lnTo>
                    <a:pt x="1607679" y="151610"/>
                  </a:lnTo>
                  <a:lnTo>
                    <a:pt x="1567481" y="130778"/>
                  </a:lnTo>
                  <a:lnTo>
                    <a:pt x="1524642" y="111230"/>
                  </a:lnTo>
                  <a:lnTo>
                    <a:pt x="1479299" y="93034"/>
                  </a:lnTo>
                  <a:lnTo>
                    <a:pt x="1431588" y="76255"/>
                  </a:lnTo>
                  <a:lnTo>
                    <a:pt x="1381647" y="60960"/>
                  </a:lnTo>
                  <a:lnTo>
                    <a:pt x="1329611" y="47215"/>
                  </a:lnTo>
                  <a:lnTo>
                    <a:pt x="1275617" y="35087"/>
                  </a:lnTo>
                  <a:lnTo>
                    <a:pt x="1219803" y="24643"/>
                  </a:lnTo>
                  <a:lnTo>
                    <a:pt x="1162305" y="15949"/>
                  </a:lnTo>
                  <a:lnTo>
                    <a:pt x="1103260" y="9071"/>
                  </a:lnTo>
                  <a:lnTo>
                    <a:pt x="1042805" y="4075"/>
                  </a:lnTo>
                  <a:lnTo>
                    <a:pt x="981076" y="1030"/>
                  </a:lnTo>
                  <a:lnTo>
                    <a:pt x="918209" y="0"/>
                  </a:lnTo>
                  <a:close/>
                </a:path>
              </a:pathLst>
            </a:custGeom>
            <a:solidFill>
              <a:srgbClr val="B1B1B1"/>
            </a:solidFill>
          </p:spPr>
          <p:txBody>
            <a:bodyPr wrap="square" lIns="0" tIns="0" rIns="0" bIns="0" rtlCol="0"/>
            <a:lstStyle/>
            <a:p/>
          </p:txBody>
        </p:sp>
        <p:sp>
          <p:nvSpPr>
            <p:cNvPr id="23" name="object 23" descr=""/>
            <p:cNvSpPr/>
            <p:nvPr/>
          </p:nvSpPr>
          <p:spPr>
            <a:xfrm>
              <a:off x="7214616" y="4066031"/>
              <a:ext cx="1836420" cy="893444"/>
            </a:xfrm>
            <a:custGeom>
              <a:avLst/>
              <a:gdLst/>
              <a:ahLst/>
              <a:cxnLst/>
              <a:rect l="l" t="t" r="r" b="b"/>
              <a:pathLst>
                <a:path w="1836420" h="893445">
                  <a:moveTo>
                    <a:pt x="0" y="446532"/>
                  </a:moveTo>
                  <a:lnTo>
                    <a:pt x="8382" y="385935"/>
                  </a:lnTo>
                  <a:lnTo>
                    <a:pt x="32799" y="327818"/>
                  </a:lnTo>
                  <a:lnTo>
                    <a:pt x="72157" y="272712"/>
                  </a:lnTo>
                  <a:lnTo>
                    <a:pt x="125363" y="221149"/>
                  </a:lnTo>
                  <a:lnTo>
                    <a:pt x="156816" y="196862"/>
                  </a:lnTo>
                  <a:lnTo>
                    <a:pt x="191321" y="173660"/>
                  </a:lnTo>
                  <a:lnTo>
                    <a:pt x="228740" y="151610"/>
                  </a:lnTo>
                  <a:lnTo>
                    <a:pt x="268938" y="130778"/>
                  </a:lnTo>
                  <a:lnTo>
                    <a:pt x="311777" y="111230"/>
                  </a:lnTo>
                  <a:lnTo>
                    <a:pt x="357120" y="93034"/>
                  </a:lnTo>
                  <a:lnTo>
                    <a:pt x="404831" y="76255"/>
                  </a:lnTo>
                  <a:lnTo>
                    <a:pt x="454772" y="60960"/>
                  </a:lnTo>
                  <a:lnTo>
                    <a:pt x="506808" y="47215"/>
                  </a:lnTo>
                  <a:lnTo>
                    <a:pt x="560802" y="35087"/>
                  </a:lnTo>
                  <a:lnTo>
                    <a:pt x="616616" y="24643"/>
                  </a:lnTo>
                  <a:lnTo>
                    <a:pt x="674114" y="15949"/>
                  </a:lnTo>
                  <a:lnTo>
                    <a:pt x="733159" y="9071"/>
                  </a:lnTo>
                  <a:lnTo>
                    <a:pt x="793614" y="4075"/>
                  </a:lnTo>
                  <a:lnTo>
                    <a:pt x="855343" y="1030"/>
                  </a:lnTo>
                  <a:lnTo>
                    <a:pt x="918209" y="0"/>
                  </a:lnTo>
                  <a:lnTo>
                    <a:pt x="981076" y="1030"/>
                  </a:lnTo>
                  <a:lnTo>
                    <a:pt x="1042805" y="4075"/>
                  </a:lnTo>
                  <a:lnTo>
                    <a:pt x="1103260" y="9071"/>
                  </a:lnTo>
                  <a:lnTo>
                    <a:pt x="1162305" y="15949"/>
                  </a:lnTo>
                  <a:lnTo>
                    <a:pt x="1219803" y="24643"/>
                  </a:lnTo>
                  <a:lnTo>
                    <a:pt x="1275617" y="35087"/>
                  </a:lnTo>
                  <a:lnTo>
                    <a:pt x="1329611" y="47215"/>
                  </a:lnTo>
                  <a:lnTo>
                    <a:pt x="1381647" y="60960"/>
                  </a:lnTo>
                  <a:lnTo>
                    <a:pt x="1431588" y="76255"/>
                  </a:lnTo>
                  <a:lnTo>
                    <a:pt x="1479299" y="93034"/>
                  </a:lnTo>
                  <a:lnTo>
                    <a:pt x="1524642" y="111230"/>
                  </a:lnTo>
                  <a:lnTo>
                    <a:pt x="1567481" y="130778"/>
                  </a:lnTo>
                  <a:lnTo>
                    <a:pt x="1607679" y="151610"/>
                  </a:lnTo>
                  <a:lnTo>
                    <a:pt x="1645098" y="173660"/>
                  </a:lnTo>
                  <a:lnTo>
                    <a:pt x="1679603" y="196862"/>
                  </a:lnTo>
                  <a:lnTo>
                    <a:pt x="1711056" y="221149"/>
                  </a:lnTo>
                  <a:lnTo>
                    <a:pt x="1764262" y="272712"/>
                  </a:lnTo>
                  <a:lnTo>
                    <a:pt x="1803620" y="327818"/>
                  </a:lnTo>
                  <a:lnTo>
                    <a:pt x="1828037" y="385935"/>
                  </a:lnTo>
                  <a:lnTo>
                    <a:pt x="1836419" y="446532"/>
                  </a:lnTo>
                  <a:lnTo>
                    <a:pt x="1834301" y="477106"/>
                  </a:lnTo>
                  <a:lnTo>
                    <a:pt x="1817765" y="536529"/>
                  </a:lnTo>
                  <a:lnTo>
                    <a:pt x="1785740" y="593207"/>
                  </a:lnTo>
                  <a:lnTo>
                    <a:pt x="1739322" y="646609"/>
                  </a:lnTo>
                  <a:lnTo>
                    <a:pt x="1679603" y="696201"/>
                  </a:lnTo>
                  <a:lnTo>
                    <a:pt x="1645098" y="719403"/>
                  </a:lnTo>
                  <a:lnTo>
                    <a:pt x="1607679" y="741453"/>
                  </a:lnTo>
                  <a:lnTo>
                    <a:pt x="1567481" y="762285"/>
                  </a:lnTo>
                  <a:lnTo>
                    <a:pt x="1524642" y="781833"/>
                  </a:lnTo>
                  <a:lnTo>
                    <a:pt x="1479299" y="800029"/>
                  </a:lnTo>
                  <a:lnTo>
                    <a:pt x="1431588" y="816808"/>
                  </a:lnTo>
                  <a:lnTo>
                    <a:pt x="1381647" y="832104"/>
                  </a:lnTo>
                  <a:lnTo>
                    <a:pt x="1329611" y="845848"/>
                  </a:lnTo>
                  <a:lnTo>
                    <a:pt x="1275617" y="857976"/>
                  </a:lnTo>
                  <a:lnTo>
                    <a:pt x="1219803" y="868420"/>
                  </a:lnTo>
                  <a:lnTo>
                    <a:pt x="1162305" y="877114"/>
                  </a:lnTo>
                  <a:lnTo>
                    <a:pt x="1103260" y="883992"/>
                  </a:lnTo>
                  <a:lnTo>
                    <a:pt x="1042805" y="888988"/>
                  </a:lnTo>
                  <a:lnTo>
                    <a:pt x="981076" y="892033"/>
                  </a:lnTo>
                  <a:lnTo>
                    <a:pt x="918209" y="893064"/>
                  </a:lnTo>
                  <a:lnTo>
                    <a:pt x="855343" y="892033"/>
                  </a:lnTo>
                  <a:lnTo>
                    <a:pt x="793614" y="888988"/>
                  </a:lnTo>
                  <a:lnTo>
                    <a:pt x="733159" y="883992"/>
                  </a:lnTo>
                  <a:lnTo>
                    <a:pt x="674114" y="877114"/>
                  </a:lnTo>
                  <a:lnTo>
                    <a:pt x="616616" y="868420"/>
                  </a:lnTo>
                  <a:lnTo>
                    <a:pt x="560802" y="857976"/>
                  </a:lnTo>
                  <a:lnTo>
                    <a:pt x="506808" y="845848"/>
                  </a:lnTo>
                  <a:lnTo>
                    <a:pt x="454772" y="832104"/>
                  </a:lnTo>
                  <a:lnTo>
                    <a:pt x="404831" y="816808"/>
                  </a:lnTo>
                  <a:lnTo>
                    <a:pt x="357120" y="800029"/>
                  </a:lnTo>
                  <a:lnTo>
                    <a:pt x="311777" y="781833"/>
                  </a:lnTo>
                  <a:lnTo>
                    <a:pt x="268938" y="762285"/>
                  </a:lnTo>
                  <a:lnTo>
                    <a:pt x="228740" y="741453"/>
                  </a:lnTo>
                  <a:lnTo>
                    <a:pt x="191321" y="719403"/>
                  </a:lnTo>
                  <a:lnTo>
                    <a:pt x="156816" y="696201"/>
                  </a:lnTo>
                  <a:lnTo>
                    <a:pt x="125363" y="671914"/>
                  </a:lnTo>
                  <a:lnTo>
                    <a:pt x="72157" y="620351"/>
                  </a:lnTo>
                  <a:lnTo>
                    <a:pt x="32799" y="565245"/>
                  </a:lnTo>
                  <a:lnTo>
                    <a:pt x="8382" y="507128"/>
                  </a:lnTo>
                  <a:lnTo>
                    <a:pt x="0" y="446532"/>
                  </a:lnTo>
                  <a:close/>
                </a:path>
              </a:pathLst>
            </a:custGeom>
            <a:ln w="9144">
              <a:solidFill>
                <a:srgbClr val="000000"/>
              </a:solidFill>
            </a:ln>
          </p:spPr>
          <p:txBody>
            <a:bodyPr wrap="square" lIns="0" tIns="0" rIns="0" bIns="0" rtlCol="0"/>
            <a:lstStyle/>
            <a:p/>
          </p:txBody>
        </p:sp>
      </p:grpSp>
      <p:sp>
        <p:nvSpPr>
          <p:cNvPr id="24" name="object 24" descr=""/>
          <p:cNvSpPr txBox="1"/>
          <p:nvPr/>
        </p:nvSpPr>
        <p:spPr>
          <a:xfrm>
            <a:off x="7771256" y="4306061"/>
            <a:ext cx="725170" cy="391160"/>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等 待</a:t>
            </a:r>
            <a:endParaRPr sz="2400">
              <a:latin typeface="微软雅黑"/>
              <a:cs typeface="微软雅黑"/>
            </a:endParaRPr>
          </a:p>
        </p:txBody>
      </p:sp>
      <p:grpSp>
        <p:nvGrpSpPr>
          <p:cNvPr id="25" name="object 25" descr=""/>
          <p:cNvGrpSpPr/>
          <p:nvPr/>
        </p:nvGrpSpPr>
        <p:grpSpPr>
          <a:xfrm>
            <a:off x="3099816" y="4061459"/>
            <a:ext cx="1845945" cy="902335"/>
            <a:chOff x="3099816" y="4061459"/>
            <a:chExt cx="1845945" cy="902335"/>
          </a:xfrm>
        </p:grpSpPr>
        <p:sp>
          <p:nvSpPr>
            <p:cNvPr id="26" name="object 26" descr=""/>
            <p:cNvSpPr/>
            <p:nvPr/>
          </p:nvSpPr>
          <p:spPr>
            <a:xfrm>
              <a:off x="3104388" y="4066031"/>
              <a:ext cx="1836420" cy="893444"/>
            </a:xfrm>
            <a:custGeom>
              <a:avLst/>
              <a:gdLst/>
              <a:ahLst/>
              <a:cxnLst/>
              <a:rect l="l" t="t" r="r" b="b"/>
              <a:pathLst>
                <a:path w="1836420" h="893445">
                  <a:moveTo>
                    <a:pt x="918210" y="0"/>
                  </a:moveTo>
                  <a:lnTo>
                    <a:pt x="855343" y="1030"/>
                  </a:lnTo>
                  <a:lnTo>
                    <a:pt x="793614" y="4075"/>
                  </a:lnTo>
                  <a:lnTo>
                    <a:pt x="733159" y="9071"/>
                  </a:lnTo>
                  <a:lnTo>
                    <a:pt x="674114" y="15949"/>
                  </a:lnTo>
                  <a:lnTo>
                    <a:pt x="616616" y="24643"/>
                  </a:lnTo>
                  <a:lnTo>
                    <a:pt x="560802" y="35087"/>
                  </a:lnTo>
                  <a:lnTo>
                    <a:pt x="506808" y="47215"/>
                  </a:lnTo>
                  <a:lnTo>
                    <a:pt x="454772" y="60960"/>
                  </a:lnTo>
                  <a:lnTo>
                    <a:pt x="404831" y="76255"/>
                  </a:lnTo>
                  <a:lnTo>
                    <a:pt x="357120" y="93034"/>
                  </a:lnTo>
                  <a:lnTo>
                    <a:pt x="311777" y="111230"/>
                  </a:lnTo>
                  <a:lnTo>
                    <a:pt x="268938" y="130778"/>
                  </a:lnTo>
                  <a:lnTo>
                    <a:pt x="228740" y="151610"/>
                  </a:lnTo>
                  <a:lnTo>
                    <a:pt x="191321" y="173660"/>
                  </a:lnTo>
                  <a:lnTo>
                    <a:pt x="156816" y="196862"/>
                  </a:lnTo>
                  <a:lnTo>
                    <a:pt x="125363" y="221149"/>
                  </a:lnTo>
                  <a:lnTo>
                    <a:pt x="72157" y="272712"/>
                  </a:lnTo>
                  <a:lnTo>
                    <a:pt x="32799" y="327818"/>
                  </a:lnTo>
                  <a:lnTo>
                    <a:pt x="8382" y="385935"/>
                  </a:lnTo>
                  <a:lnTo>
                    <a:pt x="0" y="446532"/>
                  </a:lnTo>
                  <a:lnTo>
                    <a:pt x="2118" y="477106"/>
                  </a:lnTo>
                  <a:lnTo>
                    <a:pt x="18654" y="536529"/>
                  </a:lnTo>
                  <a:lnTo>
                    <a:pt x="50679" y="593207"/>
                  </a:lnTo>
                  <a:lnTo>
                    <a:pt x="97097" y="646609"/>
                  </a:lnTo>
                  <a:lnTo>
                    <a:pt x="156816" y="696201"/>
                  </a:lnTo>
                  <a:lnTo>
                    <a:pt x="191321" y="719403"/>
                  </a:lnTo>
                  <a:lnTo>
                    <a:pt x="228740" y="741453"/>
                  </a:lnTo>
                  <a:lnTo>
                    <a:pt x="268938" y="762285"/>
                  </a:lnTo>
                  <a:lnTo>
                    <a:pt x="311777" y="781833"/>
                  </a:lnTo>
                  <a:lnTo>
                    <a:pt x="357120" y="800029"/>
                  </a:lnTo>
                  <a:lnTo>
                    <a:pt x="404831" y="816808"/>
                  </a:lnTo>
                  <a:lnTo>
                    <a:pt x="454772" y="832104"/>
                  </a:lnTo>
                  <a:lnTo>
                    <a:pt x="506808" y="845848"/>
                  </a:lnTo>
                  <a:lnTo>
                    <a:pt x="560802" y="857976"/>
                  </a:lnTo>
                  <a:lnTo>
                    <a:pt x="616616" y="868420"/>
                  </a:lnTo>
                  <a:lnTo>
                    <a:pt x="674114" y="877114"/>
                  </a:lnTo>
                  <a:lnTo>
                    <a:pt x="733159" y="883992"/>
                  </a:lnTo>
                  <a:lnTo>
                    <a:pt x="793614" y="888988"/>
                  </a:lnTo>
                  <a:lnTo>
                    <a:pt x="855343" y="892033"/>
                  </a:lnTo>
                  <a:lnTo>
                    <a:pt x="918210" y="893064"/>
                  </a:lnTo>
                  <a:lnTo>
                    <a:pt x="981076" y="892033"/>
                  </a:lnTo>
                  <a:lnTo>
                    <a:pt x="1042805" y="888988"/>
                  </a:lnTo>
                  <a:lnTo>
                    <a:pt x="1103260" y="883992"/>
                  </a:lnTo>
                  <a:lnTo>
                    <a:pt x="1162305" y="877114"/>
                  </a:lnTo>
                  <a:lnTo>
                    <a:pt x="1219803" y="868420"/>
                  </a:lnTo>
                  <a:lnTo>
                    <a:pt x="1275617" y="857976"/>
                  </a:lnTo>
                  <a:lnTo>
                    <a:pt x="1329611" y="845848"/>
                  </a:lnTo>
                  <a:lnTo>
                    <a:pt x="1381647" y="832104"/>
                  </a:lnTo>
                  <a:lnTo>
                    <a:pt x="1431588" y="816808"/>
                  </a:lnTo>
                  <a:lnTo>
                    <a:pt x="1479299" y="800029"/>
                  </a:lnTo>
                  <a:lnTo>
                    <a:pt x="1524642" y="781833"/>
                  </a:lnTo>
                  <a:lnTo>
                    <a:pt x="1567481" y="762285"/>
                  </a:lnTo>
                  <a:lnTo>
                    <a:pt x="1607679" y="741453"/>
                  </a:lnTo>
                  <a:lnTo>
                    <a:pt x="1645098" y="719403"/>
                  </a:lnTo>
                  <a:lnTo>
                    <a:pt x="1679603" y="696201"/>
                  </a:lnTo>
                  <a:lnTo>
                    <a:pt x="1711056" y="671914"/>
                  </a:lnTo>
                  <a:lnTo>
                    <a:pt x="1764262" y="620351"/>
                  </a:lnTo>
                  <a:lnTo>
                    <a:pt x="1803620" y="565245"/>
                  </a:lnTo>
                  <a:lnTo>
                    <a:pt x="1828037" y="507128"/>
                  </a:lnTo>
                  <a:lnTo>
                    <a:pt x="1836420" y="446532"/>
                  </a:lnTo>
                  <a:lnTo>
                    <a:pt x="1834301" y="415957"/>
                  </a:lnTo>
                  <a:lnTo>
                    <a:pt x="1817765" y="356534"/>
                  </a:lnTo>
                  <a:lnTo>
                    <a:pt x="1785740" y="299856"/>
                  </a:lnTo>
                  <a:lnTo>
                    <a:pt x="1739322" y="246454"/>
                  </a:lnTo>
                  <a:lnTo>
                    <a:pt x="1679603" y="196862"/>
                  </a:lnTo>
                  <a:lnTo>
                    <a:pt x="1645098" y="173660"/>
                  </a:lnTo>
                  <a:lnTo>
                    <a:pt x="1607679" y="151610"/>
                  </a:lnTo>
                  <a:lnTo>
                    <a:pt x="1567481" y="130778"/>
                  </a:lnTo>
                  <a:lnTo>
                    <a:pt x="1524642" y="111230"/>
                  </a:lnTo>
                  <a:lnTo>
                    <a:pt x="1479299" y="93034"/>
                  </a:lnTo>
                  <a:lnTo>
                    <a:pt x="1431588" y="76255"/>
                  </a:lnTo>
                  <a:lnTo>
                    <a:pt x="1381647" y="60960"/>
                  </a:lnTo>
                  <a:lnTo>
                    <a:pt x="1329611" y="47215"/>
                  </a:lnTo>
                  <a:lnTo>
                    <a:pt x="1275617" y="35087"/>
                  </a:lnTo>
                  <a:lnTo>
                    <a:pt x="1219803" y="24643"/>
                  </a:lnTo>
                  <a:lnTo>
                    <a:pt x="1162305" y="15949"/>
                  </a:lnTo>
                  <a:lnTo>
                    <a:pt x="1103260" y="9071"/>
                  </a:lnTo>
                  <a:lnTo>
                    <a:pt x="1042805" y="4075"/>
                  </a:lnTo>
                  <a:lnTo>
                    <a:pt x="981076" y="1030"/>
                  </a:lnTo>
                  <a:lnTo>
                    <a:pt x="918210" y="0"/>
                  </a:lnTo>
                  <a:close/>
                </a:path>
              </a:pathLst>
            </a:custGeom>
            <a:solidFill>
              <a:srgbClr val="99FF99"/>
            </a:solidFill>
          </p:spPr>
          <p:txBody>
            <a:bodyPr wrap="square" lIns="0" tIns="0" rIns="0" bIns="0" rtlCol="0"/>
            <a:lstStyle/>
            <a:p/>
          </p:txBody>
        </p:sp>
        <p:sp>
          <p:nvSpPr>
            <p:cNvPr id="27" name="object 27" descr=""/>
            <p:cNvSpPr/>
            <p:nvPr/>
          </p:nvSpPr>
          <p:spPr>
            <a:xfrm>
              <a:off x="3104388" y="4066031"/>
              <a:ext cx="1836420" cy="893444"/>
            </a:xfrm>
            <a:custGeom>
              <a:avLst/>
              <a:gdLst/>
              <a:ahLst/>
              <a:cxnLst/>
              <a:rect l="l" t="t" r="r" b="b"/>
              <a:pathLst>
                <a:path w="1836420" h="893445">
                  <a:moveTo>
                    <a:pt x="0" y="446532"/>
                  </a:moveTo>
                  <a:lnTo>
                    <a:pt x="8382" y="385935"/>
                  </a:lnTo>
                  <a:lnTo>
                    <a:pt x="32799" y="327818"/>
                  </a:lnTo>
                  <a:lnTo>
                    <a:pt x="72157" y="272712"/>
                  </a:lnTo>
                  <a:lnTo>
                    <a:pt x="125363" y="221149"/>
                  </a:lnTo>
                  <a:lnTo>
                    <a:pt x="156816" y="196862"/>
                  </a:lnTo>
                  <a:lnTo>
                    <a:pt x="191321" y="173660"/>
                  </a:lnTo>
                  <a:lnTo>
                    <a:pt x="228740" y="151610"/>
                  </a:lnTo>
                  <a:lnTo>
                    <a:pt x="268938" y="130778"/>
                  </a:lnTo>
                  <a:lnTo>
                    <a:pt x="311777" y="111230"/>
                  </a:lnTo>
                  <a:lnTo>
                    <a:pt x="357120" y="93034"/>
                  </a:lnTo>
                  <a:lnTo>
                    <a:pt x="404831" y="76255"/>
                  </a:lnTo>
                  <a:lnTo>
                    <a:pt x="454772" y="60960"/>
                  </a:lnTo>
                  <a:lnTo>
                    <a:pt x="506808" y="47215"/>
                  </a:lnTo>
                  <a:lnTo>
                    <a:pt x="560802" y="35087"/>
                  </a:lnTo>
                  <a:lnTo>
                    <a:pt x="616616" y="24643"/>
                  </a:lnTo>
                  <a:lnTo>
                    <a:pt x="674114" y="15949"/>
                  </a:lnTo>
                  <a:lnTo>
                    <a:pt x="733159" y="9071"/>
                  </a:lnTo>
                  <a:lnTo>
                    <a:pt x="793614" y="4075"/>
                  </a:lnTo>
                  <a:lnTo>
                    <a:pt x="855343" y="1030"/>
                  </a:lnTo>
                  <a:lnTo>
                    <a:pt x="918210" y="0"/>
                  </a:lnTo>
                  <a:lnTo>
                    <a:pt x="981076" y="1030"/>
                  </a:lnTo>
                  <a:lnTo>
                    <a:pt x="1042805" y="4075"/>
                  </a:lnTo>
                  <a:lnTo>
                    <a:pt x="1103260" y="9071"/>
                  </a:lnTo>
                  <a:lnTo>
                    <a:pt x="1162305" y="15949"/>
                  </a:lnTo>
                  <a:lnTo>
                    <a:pt x="1219803" y="24643"/>
                  </a:lnTo>
                  <a:lnTo>
                    <a:pt x="1275617" y="35087"/>
                  </a:lnTo>
                  <a:lnTo>
                    <a:pt x="1329611" y="47215"/>
                  </a:lnTo>
                  <a:lnTo>
                    <a:pt x="1381647" y="60960"/>
                  </a:lnTo>
                  <a:lnTo>
                    <a:pt x="1431588" y="76255"/>
                  </a:lnTo>
                  <a:lnTo>
                    <a:pt x="1479299" y="93034"/>
                  </a:lnTo>
                  <a:lnTo>
                    <a:pt x="1524642" y="111230"/>
                  </a:lnTo>
                  <a:lnTo>
                    <a:pt x="1567481" y="130778"/>
                  </a:lnTo>
                  <a:lnTo>
                    <a:pt x="1607679" y="151610"/>
                  </a:lnTo>
                  <a:lnTo>
                    <a:pt x="1645098" y="173660"/>
                  </a:lnTo>
                  <a:lnTo>
                    <a:pt x="1679603" y="196862"/>
                  </a:lnTo>
                  <a:lnTo>
                    <a:pt x="1711056" y="221149"/>
                  </a:lnTo>
                  <a:lnTo>
                    <a:pt x="1764262" y="272712"/>
                  </a:lnTo>
                  <a:lnTo>
                    <a:pt x="1803620" y="327818"/>
                  </a:lnTo>
                  <a:lnTo>
                    <a:pt x="1828037" y="385935"/>
                  </a:lnTo>
                  <a:lnTo>
                    <a:pt x="1836420" y="446532"/>
                  </a:lnTo>
                  <a:lnTo>
                    <a:pt x="1834301" y="477106"/>
                  </a:lnTo>
                  <a:lnTo>
                    <a:pt x="1817765" y="536529"/>
                  </a:lnTo>
                  <a:lnTo>
                    <a:pt x="1785740" y="593207"/>
                  </a:lnTo>
                  <a:lnTo>
                    <a:pt x="1739322" y="646609"/>
                  </a:lnTo>
                  <a:lnTo>
                    <a:pt x="1679603" y="696201"/>
                  </a:lnTo>
                  <a:lnTo>
                    <a:pt x="1645098" y="719403"/>
                  </a:lnTo>
                  <a:lnTo>
                    <a:pt x="1607679" y="741453"/>
                  </a:lnTo>
                  <a:lnTo>
                    <a:pt x="1567481" y="762285"/>
                  </a:lnTo>
                  <a:lnTo>
                    <a:pt x="1524642" y="781833"/>
                  </a:lnTo>
                  <a:lnTo>
                    <a:pt x="1479299" y="800029"/>
                  </a:lnTo>
                  <a:lnTo>
                    <a:pt x="1431588" y="816808"/>
                  </a:lnTo>
                  <a:lnTo>
                    <a:pt x="1381647" y="832104"/>
                  </a:lnTo>
                  <a:lnTo>
                    <a:pt x="1329611" y="845848"/>
                  </a:lnTo>
                  <a:lnTo>
                    <a:pt x="1275617" y="857976"/>
                  </a:lnTo>
                  <a:lnTo>
                    <a:pt x="1219803" y="868420"/>
                  </a:lnTo>
                  <a:lnTo>
                    <a:pt x="1162305" y="877114"/>
                  </a:lnTo>
                  <a:lnTo>
                    <a:pt x="1103260" y="883992"/>
                  </a:lnTo>
                  <a:lnTo>
                    <a:pt x="1042805" y="888988"/>
                  </a:lnTo>
                  <a:lnTo>
                    <a:pt x="981076" y="892033"/>
                  </a:lnTo>
                  <a:lnTo>
                    <a:pt x="918210" y="893064"/>
                  </a:lnTo>
                  <a:lnTo>
                    <a:pt x="855343" y="892033"/>
                  </a:lnTo>
                  <a:lnTo>
                    <a:pt x="793614" y="888988"/>
                  </a:lnTo>
                  <a:lnTo>
                    <a:pt x="733159" y="883992"/>
                  </a:lnTo>
                  <a:lnTo>
                    <a:pt x="674114" y="877114"/>
                  </a:lnTo>
                  <a:lnTo>
                    <a:pt x="616616" y="868420"/>
                  </a:lnTo>
                  <a:lnTo>
                    <a:pt x="560802" y="857976"/>
                  </a:lnTo>
                  <a:lnTo>
                    <a:pt x="506808" y="845848"/>
                  </a:lnTo>
                  <a:lnTo>
                    <a:pt x="454772" y="832104"/>
                  </a:lnTo>
                  <a:lnTo>
                    <a:pt x="404831" y="816808"/>
                  </a:lnTo>
                  <a:lnTo>
                    <a:pt x="357120" y="800029"/>
                  </a:lnTo>
                  <a:lnTo>
                    <a:pt x="311777" y="781833"/>
                  </a:lnTo>
                  <a:lnTo>
                    <a:pt x="268938" y="762285"/>
                  </a:lnTo>
                  <a:lnTo>
                    <a:pt x="228740" y="741453"/>
                  </a:lnTo>
                  <a:lnTo>
                    <a:pt x="191321" y="719403"/>
                  </a:lnTo>
                  <a:lnTo>
                    <a:pt x="156816" y="696201"/>
                  </a:lnTo>
                  <a:lnTo>
                    <a:pt x="125363" y="671914"/>
                  </a:lnTo>
                  <a:lnTo>
                    <a:pt x="72157" y="620351"/>
                  </a:lnTo>
                  <a:lnTo>
                    <a:pt x="32799" y="565245"/>
                  </a:lnTo>
                  <a:lnTo>
                    <a:pt x="8382" y="507128"/>
                  </a:lnTo>
                  <a:lnTo>
                    <a:pt x="0" y="446532"/>
                  </a:lnTo>
                  <a:close/>
                </a:path>
              </a:pathLst>
            </a:custGeom>
            <a:ln w="9144">
              <a:solidFill>
                <a:srgbClr val="000000"/>
              </a:solidFill>
            </a:ln>
          </p:spPr>
          <p:txBody>
            <a:bodyPr wrap="square" lIns="0" tIns="0" rIns="0" bIns="0" rtlCol="0"/>
            <a:lstStyle/>
            <a:p/>
          </p:txBody>
        </p:sp>
      </p:grpSp>
      <p:sp>
        <p:nvSpPr>
          <p:cNvPr id="28" name="object 28" descr=""/>
          <p:cNvSpPr txBox="1"/>
          <p:nvPr/>
        </p:nvSpPr>
        <p:spPr>
          <a:xfrm>
            <a:off x="3660775" y="4306061"/>
            <a:ext cx="725170" cy="391160"/>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就 绪</a:t>
            </a:r>
            <a:endParaRPr sz="2400">
              <a:latin typeface="微软雅黑"/>
              <a:cs typeface="微软雅黑"/>
            </a:endParaRPr>
          </a:p>
        </p:txBody>
      </p:sp>
      <p:sp>
        <p:nvSpPr>
          <p:cNvPr id="29" name="object 29" descr=""/>
          <p:cNvSpPr txBox="1"/>
          <p:nvPr/>
        </p:nvSpPr>
        <p:spPr>
          <a:xfrm>
            <a:off x="7006208" y="3129229"/>
            <a:ext cx="412115" cy="635000"/>
          </a:xfrm>
          <a:prstGeom prst="rect">
            <a:avLst/>
          </a:prstGeom>
        </p:spPr>
        <p:txBody>
          <a:bodyPr wrap="square" lIns="0" tIns="12065" rIns="0" bIns="0" rtlCol="0" vert="horz">
            <a:spAutoFit/>
          </a:bodyPr>
          <a:lstStyle/>
          <a:p>
            <a:pPr marL="12700">
              <a:lnSpc>
                <a:spcPct val="100000"/>
              </a:lnSpc>
              <a:spcBef>
                <a:spcPts val="95"/>
              </a:spcBef>
            </a:pPr>
            <a:r>
              <a:rPr dirty="0" sz="4000" spc="-5" b="1">
                <a:solidFill>
                  <a:srgbClr val="C00000"/>
                </a:solidFill>
                <a:latin typeface="微软雅黑"/>
                <a:cs typeface="微软雅黑"/>
              </a:rPr>
              <a:t>×</a:t>
            </a:r>
            <a:endParaRPr sz="4000">
              <a:latin typeface="微软雅黑"/>
              <a:cs typeface="微软雅黑"/>
            </a:endParaRPr>
          </a:p>
        </p:txBody>
      </p:sp>
      <p:sp>
        <p:nvSpPr>
          <p:cNvPr id="30" name="object 30" descr=""/>
          <p:cNvSpPr txBox="1"/>
          <p:nvPr/>
        </p:nvSpPr>
        <p:spPr>
          <a:xfrm>
            <a:off x="3710685" y="2803017"/>
            <a:ext cx="1043940" cy="330835"/>
          </a:xfrm>
          <a:prstGeom prst="rect">
            <a:avLst/>
          </a:prstGeom>
        </p:spPr>
        <p:txBody>
          <a:bodyPr wrap="square" lIns="0" tIns="13335" rIns="0" bIns="0" rtlCol="0" vert="horz">
            <a:spAutoFit/>
          </a:bodyPr>
          <a:lstStyle/>
          <a:p>
            <a:pPr marL="12700">
              <a:lnSpc>
                <a:spcPct val="100000"/>
              </a:lnSpc>
              <a:spcBef>
                <a:spcPts val="105"/>
              </a:spcBef>
            </a:pPr>
            <a:r>
              <a:rPr dirty="0" sz="2000" spc="-15" b="1">
                <a:latin typeface="微软雅黑"/>
                <a:cs typeface="微软雅黑"/>
              </a:rPr>
              <a:t>进程调度</a:t>
            </a:r>
            <a:endParaRPr sz="2000">
              <a:latin typeface="微软雅黑"/>
              <a:cs typeface="微软雅黑"/>
            </a:endParaRPr>
          </a:p>
        </p:txBody>
      </p:sp>
      <p:sp>
        <p:nvSpPr>
          <p:cNvPr id="31" name="object 31" descr=""/>
          <p:cNvSpPr txBox="1"/>
          <p:nvPr/>
        </p:nvSpPr>
        <p:spPr>
          <a:xfrm>
            <a:off x="5036058" y="4768722"/>
            <a:ext cx="2182495" cy="330835"/>
          </a:xfrm>
          <a:prstGeom prst="rect">
            <a:avLst/>
          </a:prstGeom>
        </p:spPr>
        <p:txBody>
          <a:bodyPr wrap="square" lIns="0" tIns="12700" rIns="0" bIns="0" rtlCol="0" vert="horz">
            <a:spAutoFit/>
          </a:bodyPr>
          <a:lstStyle/>
          <a:p>
            <a:pPr marL="12700">
              <a:lnSpc>
                <a:spcPct val="100000"/>
              </a:lnSpc>
              <a:spcBef>
                <a:spcPts val="100"/>
              </a:spcBef>
            </a:pPr>
            <a:r>
              <a:rPr dirty="0" sz="2000" spc="-10" b="1">
                <a:latin typeface="微软雅黑"/>
                <a:cs typeface="微软雅黑"/>
              </a:rPr>
              <a:t>服务完成/事件来到</a:t>
            </a:r>
            <a:endParaRPr sz="2000">
              <a:latin typeface="微软雅黑"/>
              <a:cs typeface="微软雅黑"/>
            </a:endParaRPr>
          </a:p>
        </p:txBody>
      </p:sp>
      <p:sp>
        <p:nvSpPr>
          <p:cNvPr id="32" name="object 32" descr=""/>
          <p:cNvSpPr txBox="1"/>
          <p:nvPr/>
        </p:nvSpPr>
        <p:spPr>
          <a:xfrm>
            <a:off x="7647178" y="2632303"/>
            <a:ext cx="1402080" cy="756920"/>
          </a:xfrm>
          <a:prstGeom prst="rect">
            <a:avLst/>
          </a:prstGeom>
        </p:spPr>
        <p:txBody>
          <a:bodyPr wrap="square" lIns="0" tIns="73660" rIns="0" bIns="0" rtlCol="0" vert="horz">
            <a:spAutoFit/>
          </a:bodyPr>
          <a:lstStyle/>
          <a:p>
            <a:pPr algn="ctr">
              <a:lnSpc>
                <a:spcPct val="100000"/>
              </a:lnSpc>
              <a:spcBef>
                <a:spcPts val="580"/>
              </a:spcBef>
            </a:pPr>
            <a:r>
              <a:rPr dirty="0" sz="2000" spc="-15" b="1">
                <a:latin typeface="微软雅黑"/>
                <a:cs typeface="微软雅黑"/>
              </a:rPr>
              <a:t>服务请求</a:t>
            </a:r>
            <a:endParaRPr sz="2000">
              <a:latin typeface="微软雅黑"/>
              <a:cs typeface="微软雅黑"/>
            </a:endParaRPr>
          </a:p>
          <a:p>
            <a:pPr algn="ctr">
              <a:lnSpc>
                <a:spcPct val="100000"/>
              </a:lnSpc>
              <a:spcBef>
                <a:spcPts val="480"/>
              </a:spcBef>
            </a:pPr>
            <a:r>
              <a:rPr dirty="0" sz="2000" spc="-5" b="1">
                <a:latin typeface="微软雅黑"/>
                <a:cs typeface="微软雅黑"/>
              </a:rPr>
              <a:t>(请求</a:t>
            </a:r>
            <a:r>
              <a:rPr dirty="0" sz="2000" spc="-10" b="1">
                <a:latin typeface="微软雅黑"/>
                <a:cs typeface="微软雅黑"/>
              </a:rPr>
              <a:t>I/O</a:t>
            </a:r>
            <a:r>
              <a:rPr dirty="0" sz="2000" spc="-25" b="1">
                <a:latin typeface="微软雅黑"/>
                <a:cs typeface="微软雅黑"/>
              </a:rPr>
              <a:t>等)</a:t>
            </a:r>
            <a:endParaRPr sz="2000">
              <a:latin typeface="微软雅黑"/>
              <a:cs typeface="微软雅黑"/>
            </a:endParaRPr>
          </a:p>
        </p:txBody>
      </p:sp>
      <p:sp>
        <p:nvSpPr>
          <p:cNvPr id="33" name="object 33" descr=""/>
          <p:cNvSpPr txBox="1"/>
          <p:nvPr/>
        </p:nvSpPr>
        <p:spPr>
          <a:xfrm>
            <a:off x="5157342" y="3051340"/>
            <a:ext cx="1113155" cy="1605280"/>
          </a:xfrm>
          <a:prstGeom prst="rect">
            <a:avLst/>
          </a:prstGeom>
        </p:spPr>
        <p:txBody>
          <a:bodyPr wrap="square" lIns="0" tIns="74295" rIns="0" bIns="0" rtlCol="0" vert="horz">
            <a:spAutoFit/>
          </a:bodyPr>
          <a:lstStyle/>
          <a:p>
            <a:pPr marL="12700">
              <a:lnSpc>
                <a:spcPct val="100000"/>
              </a:lnSpc>
              <a:spcBef>
                <a:spcPts val="585"/>
              </a:spcBef>
            </a:pPr>
            <a:r>
              <a:rPr dirty="0" sz="2000" spc="-20" b="1">
                <a:latin typeface="微软雅黑"/>
                <a:cs typeface="微软雅黑"/>
              </a:rPr>
              <a:t>时间片到</a:t>
            </a:r>
            <a:endParaRPr sz="2000">
              <a:latin typeface="微软雅黑"/>
              <a:cs typeface="微软雅黑"/>
            </a:endParaRPr>
          </a:p>
          <a:p>
            <a:pPr marL="12700">
              <a:lnSpc>
                <a:spcPct val="100000"/>
              </a:lnSpc>
              <a:spcBef>
                <a:spcPts val="480"/>
              </a:spcBef>
            </a:pPr>
            <a:r>
              <a:rPr dirty="0" sz="2000" spc="-15" b="1">
                <a:latin typeface="微软雅黑"/>
                <a:cs typeface="微软雅黑"/>
              </a:rPr>
              <a:t>/被抢占</a:t>
            </a:r>
            <a:endParaRPr sz="2000">
              <a:latin typeface="微软雅黑"/>
              <a:cs typeface="微软雅黑"/>
            </a:endParaRPr>
          </a:p>
          <a:p>
            <a:pPr marL="713740">
              <a:lnSpc>
                <a:spcPct val="100000"/>
              </a:lnSpc>
              <a:spcBef>
                <a:spcPts val="1870"/>
              </a:spcBef>
            </a:pPr>
            <a:r>
              <a:rPr dirty="0" sz="4000" spc="-5" b="1">
                <a:solidFill>
                  <a:srgbClr val="C00000"/>
                </a:solidFill>
                <a:latin typeface="微软雅黑"/>
                <a:cs typeface="微软雅黑"/>
              </a:rPr>
              <a:t>×</a:t>
            </a:r>
            <a:endParaRPr sz="4000">
              <a:latin typeface="微软雅黑"/>
              <a:cs typeface="微软雅黑"/>
            </a:endParaRPr>
          </a:p>
        </p:txBody>
      </p:sp>
      <p:grpSp>
        <p:nvGrpSpPr>
          <p:cNvPr id="34" name="object 34" descr=""/>
          <p:cNvGrpSpPr/>
          <p:nvPr/>
        </p:nvGrpSpPr>
        <p:grpSpPr>
          <a:xfrm>
            <a:off x="358140" y="219456"/>
            <a:ext cx="2952750" cy="787400"/>
            <a:chOff x="358140" y="219456"/>
            <a:chExt cx="2952750" cy="787400"/>
          </a:xfrm>
        </p:grpSpPr>
        <p:pic>
          <p:nvPicPr>
            <p:cNvPr id="35" name="object 35" descr=""/>
            <p:cNvPicPr/>
            <p:nvPr/>
          </p:nvPicPr>
          <p:blipFill>
            <a:blip r:embed="rId3" cstate="print"/>
            <a:stretch>
              <a:fillRect/>
            </a:stretch>
          </p:blipFill>
          <p:spPr>
            <a:xfrm>
              <a:off x="358140" y="219456"/>
              <a:ext cx="2597658" cy="787146"/>
            </a:xfrm>
            <a:prstGeom prst="rect">
              <a:avLst/>
            </a:prstGeom>
          </p:spPr>
        </p:pic>
        <p:pic>
          <p:nvPicPr>
            <p:cNvPr id="36" name="object 36" descr=""/>
            <p:cNvPicPr/>
            <p:nvPr/>
          </p:nvPicPr>
          <p:blipFill>
            <a:blip r:embed="rId4" cstate="print"/>
            <a:stretch>
              <a:fillRect/>
            </a:stretch>
          </p:blipFill>
          <p:spPr>
            <a:xfrm>
              <a:off x="2488691" y="219456"/>
              <a:ext cx="822197" cy="787146"/>
            </a:xfrm>
            <a:prstGeom prst="rect">
              <a:avLst/>
            </a:prstGeom>
          </p:spPr>
        </p:pic>
      </p:grpSp>
      <p:sp>
        <p:nvSpPr>
          <p:cNvPr id="37" name="object 37" descr=""/>
          <p:cNvSpPr txBox="1"/>
          <p:nvPr/>
        </p:nvSpPr>
        <p:spPr>
          <a:xfrm>
            <a:off x="566724" y="309498"/>
            <a:ext cx="2511425" cy="452120"/>
          </a:xfrm>
          <a:prstGeom prst="rect">
            <a:avLst/>
          </a:prstGeom>
        </p:spPr>
        <p:txBody>
          <a:bodyPr wrap="square" lIns="0" tIns="12065" rIns="0" bIns="0" rtlCol="0" vert="horz">
            <a:spAutoFit/>
          </a:bodyPr>
          <a:lstStyle/>
          <a:p>
            <a:pPr marL="12700">
              <a:lnSpc>
                <a:spcPct val="100000"/>
              </a:lnSpc>
              <a:spcBef>
                <a:spcPts val="95"/>
              </a:spcBef>
            </a:pPr>
            <a:r>
              <a:rPr dirty="0" sz="2800" spc="-35" b="1">
                <a:solidFill>
                  <a:srgbClr val="2D4E7D"/>
                </a:solidFill>
                <a:latin typeface="微软雅黑"/>
                <a:cs typeface="微软雅黑"/>
              </a:rPr>
              <a:t>进</a:t>
            </a:r>
            <a:r>
              <a:rPr dirty="0" sz="2800" spc="-35" b="1">
                <a:solidFill>
                  <a:srgbClr val="2D4E7D"/>
                </a:solidFill>
                <a:latin typeface="微软雅黑"/>
                <a:cs typeface="微软雅黑"/>
              </a:rPr>
              <a:t>程</a:t>
            </a:r>
            <a:r>
              <a:rPr dirty="0" sz="2800" spc="-35" b="1">
                <a:solidFill>
                  <a:srgbClr val="2D4E7D"/>
                </a:solidFill>
                <a:latin typeface="微软雅黑"/>
                <a:cs typeface="微软雅黑"/>
              </a:rPr>
              <a:t>状</a:t>
            </a:r>
            <a:r>
              <a:rPr dirty="0" sz="2800" spc="-35" b="1">
                <a:solidFill>
                  <a:srgbClr val="2D4E7D"/>
                </a:solidFill>
                <a:latin typeface="微软雅黑"/>
                <a:cs typeface="微软雅黑"/>
              </a:rPr>
              <a:t>态</a:t>
            </a:r>
            <a:r>
              <a:rPr dirty="0" sz="2800" spc="-35" b="1">
                <a:solidFill>
                  <a:srgbClr val="2D4E7D"/>
                </a:solidFill>
                <a:latin typeface="微软雅黑"/>
                <a:cs typeface="微软雅黑"/>
              </a:rPr>
              <a:t>变</a:t>
            </a:r>
            <a:r>
              <a:rPr dirty="0" sz="2800" spc="-35" b="1">
                <a:solidFill>
                  <a:srgbClr val="2D4E7D"/>
                </a:solidFill>
                <a:latin typeface="微软雅黑"/>
                <a:cs typeface="微软雅黑"/>
              </a:rPr>
              <a:t>迁</a:t>
            </a:r>
            <a:r>
              <a:rPr dirty="0" sz="2800" spc="-50" b="1">
                <a:solidFill>
                  <a:srgbClr val="2D4E7D"/>
                </a:solidFill>
                <a:latin typeface="微软雅黑"/>
                <a:cs typeface="微软雅黑"/>
              </a:rPr>
              <a:t>图</a:t>
            </a:r>
            <a:endParaRPr sz="2800">
              <a:latin typeface="微软雅黑"/>
              <a:cs typeface="微软雅黑"/>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p:nvPr/>
        </p:nvSpPr>
        <p:spPr>
          <a:xfrm>
            <a:off x="4435602" y="2132583"/>
            <a:ext cx="1134745" cy="1306830"/>
          </a:xfrm>
          <a:custGeom>
            <a:avLst/>
            <a:gdLst/>
            <a:ahLst/>
            <a:cxnLst/>
            <a:rect l="l" t="t" r="r" b="b"/>
            <a:pathLst>
              <a:path w="1134745" h="1306829">
                <a:moveTo>
                  <a:pt x="52705" y="1099946"/>
                </a:moveTo>
                <a:lnTo>
                  <a:pt x="0" y="1306321"/>
                </a:lnTo>
                <a:lnTo>
                  <a:pt x="196723" y="1224661"/>
                </a:lnTo>
                <a:lnTo>
                  <a:pt x="155805" y="1189227"/>
                </a:lnTo>
                <a:lnTo>
                  <a:pt x="126619" y="1189227"/>
                </a:lnTo>
                <a:lnTo>
                  <a:pt x="97789" y="1164208"/>
                </a:lnTo>
                <a:lnTo>
                  <a:pt x="110269" y="1149795"/>
                </a:lnTo>
                <a:lnTo>
                  <a:pt x="52705" y="1099946"/>
                </a:lnTo>
                <a:close/>
              </a:path>
              <a:path w="1134745" h="1306829">
                <a:moveTo>
                  <a:pt x="110269" y="1149795"/>
                </a:moveTo>
                <a:lnTo>
                  <a:pt x="97789" y="1164208"/>
                </a:lnTo>
                <a:lnTo>
                  <a:pt x="126619" y="1189227"/>
                </a:lnTo>
                <a:lnTo>
                  <a:pt x="139123" y="1174782"/>
                </a:lnTo>
                <a:lnTo>
                  <a:pt x="110269" y="1149795"/>
                </a:lnTo>
                <a:close/>
              </a:path>
              <a:path w="1134745" h="1306829">
                <a:moveTo>
                  <a:pt x="139123" y="1174782"/>
                </a:moveTo>
                <a:lnTo>
                  <a:pt x="126619" y="1189227"/>
                </a:lnTo>
                <a:lnTo>
                  <a:pt x="155805" y="1189227"/>
                </a:lnTo>
                <a:lnTo>
                  <a:pt x="139123" y="1174782"/>
                </a:lnTo>
                <a:close/>
              </a:path>
              <a:path w="1134745" h="1306829">
                <a:moveTo>
                  <a:pt x="1105789" y="0"/>
                </a:moveTo>
                <a:lnTo>
                  <a:pt x="110269" y="1149795"/>
                </a:lnTo>
                <a:lnTo>
                  <a:pt x="139123" y="1174782"/>
                </a:lnTo>
                <a:lnTo>
                  <a:pt x="1134490" y="24891"/>
                </a:lnTo>
                <a:lnTo>
                  <a:pt x="1105789" y="0"/>
                </a:lnTo>
                <a:close/>
              </a:path>
            </a:pathLst>
          </a:custGeom>
          <a:solidFill>
            <a:srgbClr val="CC3300"/>
          </a:solidFill>
        </p:spPr>
        <p:txBody>
          <a:bodyPr wrap="square" lIns="0" tIns="0" rIns="0" bIns="0" rtlCol="0"/>
          <a:lstStyle/>
          <a:p/>
        </p:txBody>
      </p:sp>
      <p:grpSp>
        <p:nvGrpSpPr>
          <p:cNvPr id="3" name="object 3" descr=""/>
          <p:cNvGrpSpPr/>
          <p:nvPr/>
        </p:nvGrpSpPr>
        <p:grpSpPr>
          <a:xfrm>
            <a:off x="5047297" y="1365313"/>
            <a:ext cx="2766060" cy="2028189"/>
            <a:chOff x="5047297" y="1365313"/>
            <a:chExt cx="2766060" cy="2028189"/>
          </a:xfrm>
        </p:grpSpPr>
        <p:sp>
          <p:nvSpPr>
            <p:cNvPr id="4" name="object 4" descr=""/>
            <p:cNvSpPr/>
            <p:nvPr/>
          </p:nvSpPr>
          <p:spPr>
            <a:xfrm>
              <a:off x="6450329" y="1990089"/>
              <a:ext cx="1362710" cy="1403350"/>
            </a:xfrm>
            <a:custGeom>
              <a:avLst/>
              <a:gdLst/>
              <a:ahLst/>
              <a:cxnLst/>
              <a:rect l="l" t="t" r="r" b="b"/>
              <a:pathLst>
                <a:path w="1362709" h="1403350">
                  <a:moveTo>
                    <a:pt x="1216087" y="1279689"/>
                  </a:moveTo>
                  <a:lnTo>
                    <a:pt x="1161415" y="1332738"/>
                  </a:lnTo>
                  <a:lnTo>
                    <a:pt x="1362455" y="1403096"/>
                  </a:lnTo>
                  <a:lnTo>
                    <a:pt x="1327732" y="1293368"/>
                  </a:lnTo>
                  <a:lnTo>
                    <a:pt x="1229360" y="1293368"/>
                  </a:lnTo>
                  <a:lnTo>
                    <a:pt x="1216087" y="1279689"/>
                  </a:lnTo>
                  <a:close/>
                </a:path>
                <a:path w="1362709" h="1403350">
                  <a:moveTo>
                    <a:pt x="1243417" y="1253172"/>
                  </a:moveTo>
                  <a:lnTo>
                    <a:pt x="1216087" y="1279689"/>
                  </a:lnTo>
                  <a:lnTo>
                    <a:pt x="1229360" y="1293368"/>
                  </a:lnTo>
                  <a:lnTo>
                    <a:pt x="1256665" y="1266825"/>
                  </a:lnTo>
                  <a:lnTo>
                    <a:pt x="1243417" y="1253172"/>
                  </a:lnTo>
                  <a:close/>
                </a:path>
                <a:path w="1362709" h="1403350">
                  <a:moveTo>
                    <a:pt x="1298194" y="1200023"/>
                  </a:moveTo>
                  <a:lnTo>
                    <a:pt x="1243417" y="1253172"/>
                  </a:lnTo>
                  <a:lnTo>
                    <a:pt x="1256665" y="1266825"/>
                  </a:lnTo>
                  <a:lnTo>
                    <a:pt x="1229360" y="1293368"/>
                  </a:lnTo>
                  <a:lnTo>
                    <a:pt x="1327732" y="1293368"/>
                  </a:lnTo>
                  <a:lnTo>
                    <a:pt x="1298194" y="1200023"/>
                  </a:lnTo>
                  <a:close/>
                </a:path>
                <a:path w="1362709" h="1403350">
                  <a:moveTo>
                    <a:pt x="27432" y="0"/>
                  </a:moveTo>
                  <a:lnTo>
                    <a:pt x="0" y="26415"/>
                  </a:lnTo>
                  <a:lnTo>
                    <a:pt x="1216087" y="1279689"/>
                  </a:lnTo>
                  <a:lnTo>
                    <a:pt x="1243417" y="1253172"/>
                  </a:lnTo>
                  <a:lnTo>
                    <a:pt x="27432" y="0"/>
                  </a:lnTo>
                  <a:close/>
                </a:path>
              </a:pathLst>
            </a:custGeom>
            <a:solidFill>
              <a:srgbClr val="1F517B"/>
            </a:solidFill>
          </p:spPr>
          <p:txBody>
            <a:bodyPr wrap="square" lIns="0" tIns="0" rIns="0" bIns="0" rtlCol="0"/>
            <a:lstStyle/>
            <a:p/>
          </p:txBody>
        </p:sp>
        <p:sp>
          <p:nvSpPr>
            <p:cNvPr id="5" name="object 5" descr=""/>
            <p:cNvSpPr/>
            <p:nvPr/>
          </p:nvSpPr>
          <p:spPr>
            <a:xfrm>
              <a:off x="5052059" y="1370075"/>
              <a:ext cx="1690370" cy="807720"/>
            </a:xfrm>
            <a:custGeom>
              <a:avLst/>
              <a:gdLst/>
              <a:ahLst/>
              <a:cxnLst/>
              <a:rect l="l" t="t" r="r" b="b"/>
              <a:pathLst>
                <a:path w="1690370" h="807719">
                  <a:moveTo>
                    <a:pt x="845057" y="0"/>
                  </a:moveTo>
                  <a:lnTo>
                    <a:pt x="781988" y="1107"/>
                  </a:lnTo>
                  <a:lnTo>
                    <a:pt x="720178" y="4379"/>
                  </a:lnTo>
                  <a:lnTo>
                    <a:pt x="659791" y="9736"/>
                  </a:lnTo>
                  <a:lnTo>
                    <a:pt x="600989" y="17101"/>
                  </a:lnTo>
                  <a:lnTo>
                    <a:pt x="543937" y="26395"/>
                  </a:lnTo>
                  <a:lnTo>
                    <a:pt x="488797" y="37541"/>
                  </a:lnTo>
                  <a:lnTo>
                    <a:pt x="435733" y="50459"/>
                  </a:lnTo>
                  <a:lnTo>
                    <a:pt x="384909" y="65072"/>
                  </a:lnTo>
                  <a:lnTo>
                    <a:pt x="336488" y="81302"/>
                  </a:lnTo>
                  <a:lnTo>
                    <a:pt x="290632" y="99071"/>
                  </a:lnTo>
                  <a:lnTo>
                    <a:pt x="247507" y="118300"/>
                  </a:lnTo>
                  <a:lnTo>
                    <a:pt x="207274" y="138911"/>
                  </a:lnTo>
                  <a:lnTo>
                    <a:pt x="170097" y="160827"/>
                  </a:lnTo>
                  <a:lnTo>
                    <a:pt x="136140" y="183968"/>
                  </a:lnTo>
                  <a:lnTo>
                    <a:pt x="105567" y="208258"/>
                  </a:lnTo>
                  <a:lnTo>
                    <a:pt x="55222" y="259968"/>
                  </a:lnTo>
                  <a:lnTo>
                    <a:pt x="20370" y="315331"/>
                  </a:lnTo>
                  <a:lnTo>
                    <a:pt x="2317" y="373723"/>
                  </a:lnTo>
                  <a:lnTo>
                    <a:pt x="0" y="403860"/>
                  </a:lnTo>
                  <a:lnTo>
                    <a:pt x="2317" y="433996"/>
                  </a:lnTo>
                  <a:lnTo>
                    <a:pt x="20370" y="492388"/>
                  </a:lnTo>
                  <a:lnTo>
                    <a:pt x="55222" y="547751"/>
                  </a:lnTo>
                  <a:lnTo>
                    <a:pt x="105567" y="599461"/>
                  </a:lnTo>
                  <a:lnTo>
                    <a:pt x="136140" y="623751"/>
                  </a:lnTo>
                  <a:lnTo>
                    <a:pt x="170097" y="646892"/>
                  </a:lnTo>
                  <a:lnTo>
                    <a:pt x="207274" y="668808"/>
                  </a:lnTo>
                  <a:lnTo>
                    <a:pt x="247507" y="689419"/>
                  </a:lnTo>
                  <a:lnTo>
                    <a:pt x="290632" y="708648"/>
                  </a:lnTo>
                  <a:lnTo>
                    <a:pt x="336488" y="726417"/>
                  </a:lnTo>
                  <a:lnTo>
                    <a:pt x="384909" y="742647"/>
                  </a:lnTo>
                  <a:lnTo>
                    <a:pt x="435733" y="757260"/>
                  </a:lnTo>
                  <a:lnTo>
                    <a:pt x="488797" y="770178"/>
                  </a:lnTo>
                  <a:lnTo>
                    <a:pt x="543937" y="781324"/>
                  </a:lnTo>
                  <a:lnTo>
                    <a:pt x="600989" y="790618"/>
                  </a:lnTo>
                  <a:lnTo>
                    <a:pt x="659791" y="797983"/>
                  </a:lnTo>
                  <a:lnTo>
                    <a:pt x="720178" y="803340"/>
                  </a:lnTo>
                  <a:lnTo>
                    <a:pt x="781988" y="806612"/>
                  </a:lnTo>
                  <a:lnTo>
                    <a:pt x="845057" y="807720"/>
                  </a:lnTo>
                  <a:lnTo>
                    <a:pt x="908127" y="806612"/>
                  </a:lnTo>
                  <a:lnTo>
                    <a:pt x="969937" y="803340"/>
                  </a:lnTo>
                  <a:lnTo>
                    <a:pt x="1030324" y="797983"/>
                  </a:lnTo>
                  <a:lnTo>
                    <a:pt x="1089126" y="790618"/>
                  </a:lnTo>
                  <a:lnTo>
                    <a:pt x="1146178" y="781324"/>
                  </a:lnTo>
                  <a:lnTo>
                    <a:pt x="1201318" y="770178"/>
                  </a:lnTo>
                  <a:lnTo>
                    <a:pt x="1254382" y="757260"/>
                  </a:lnTo>
                  <a:lnTo>
                    <a:pt x="1305206" y="742647"/>
                  </a:lnTo>
                  <a:lnTo>
                    <a:pt x="1353627" y="726417"/>
                  </a:lnTo>
                  <a:lnTo>
                    <a:pt x="1399483" y="708648"/>
                  </a:lnTo>
                  <a:lnTo>
                    <a:pt x="1442608" y="689419"/>
                  </a:lnTo>
                  <a:lnTo>
                    <a:pt x="1482841" y="668808"/>
                  </a:lnTo>
                  <a:lnTo>
                    <a:pt x="1520018" y="646892"/>
                  </a:lnTo>
                  <a:lnTo>
                    <a:pt x="1553975" y="623751"/>
                  </a:lnTo>
                  <a:lnTo>
                    <a:pt x="1584548" y="599461"/>
                  </a:lnTo>
                  <a:lnTo>
                    <a:pt x="1634893" y="547751"/>
                  </a:lnTo>
                  <a:lnTo>
                    <a:pt x="1669745" y="492388"/>
                  </a:lnTo>
                  <a:lnTo>
                    <a:pt x="1687798" y="433996"/>
                  </a:lnTo>
                  <a:lnTo>
                    <a:pt x="1690115" y="403860"/>
                  </a:lnTo>
                  <a:lnTo>
                    <a:pt x="1687798" y="373723"/>
                  </a:lnTo>
                  <a:lnTo>
                    <a:pt x="1669745" y="315331"/>
                  </a:lnTo>
                  <a:lnTo>
                    <a:pt x="1634893" y="259968"/>
                  </a:lnTo>
                  <a:lnTo>
                    <a:pt x="1584548" y="208258"/>
                  </a:lnTo>
                  <a:lnTo>
                    <a:pt x="1553975" y="183968"/>
                  </a:lnTo>
                  <a:lnTo>
                    <a:pt x="1520018" y="160827"/>
                  </a:lnTo>
                  <a:lnTo>
                    <a:pt x="1482841" y="138911"/>
                  </a:lnTo>
                  <a:lnTo>
                    <a:pt x="1442608" y="118300"/>
                  </a:lnTo>
                  <a:lnTo>
                    <a:pt x="1399483" y="99071"/>
                  </a:lnTo>
                  <a:lnTo>
                    <a:pt x="1353627" y="81302"/>
                  </a:lnTo>
                  <a:lnTo>
                    <a:pt x="1305206" y="65072"/>
                  </a:lnTo>
                  <a:lnTo>
                    <a:pt x="1254382" y="50459"/>
                  </a:lnTo>
                  <a:lnTo>
                    <a:pt x="1201318" y="37541"/>
                  </a:lnTo>
                  <a:lnTo>
                    <a:pt x="1146178" y="26395"/>
                  </a:lnTo>
                  <a:lnTo>
                    <a:pt x="1089126" y="17101"/>
                  </a:lnTo>
                  <a:lnTo>
                    <a:pt x="1030324" y="9736"/>
                  </a:lnTo>
                  <a:lnTo>
                    <a:pt x="969937" y="4379"/>
                  </a:lnTo>
                  <a:lnTo>
                    <a:pt x="908127" y="1107"/>
                  </a:lnTo>
                  <a:lnTo>
                    <a:pt x="845057" y="0"/>
                  </a:lnTo>
                  <a:close/>
                </a:path>
              </a:pathLst>
            </a:custGeom>
            <a:solidFill>
              <a:srgbClr val="FFCCFF"/>
            </a:solidFill>
          </p:spPr>
          <p:txBody>
            <a:bodyPr wrap="square" lIns="0" tIns="0" rIns="0" bIns="0" rtlCol="0"/>
            <a:lstStyle/>
            <a:p/>
          </p:txBody>
        </p:sp>
        <p:sp>
          <p:nvSpPr>
            <p:cNvPr id="6" name="object 6" descr=""/>
            <p:cNvSpPr/>
            <p:nvPr/>
          </p:nvSpPr>
          <p:spPr>
            <a:xfrm>
              <a:off x="5052059" y="1370075"/>
              <a:ext cx="1690370" cy="807720"/>
            </a:xfrm>
            <a:custGeom>
              <a:avLst/>
              <a:gdLst/>
              <a:ahLst/>
              <a:cxnLst/>
              <a:rect l="l" t="t" r="r" b="b"/>
              <a:pathLst>
                <a:path w="1690370" h="807719">
                  <a:moveTo>
                    <a:pt x="0" y="403860"/>
                  </a:moveTo>
                  <a:lnTo>
                    <a:pt x="9162" y="344188"/>
                  </a:lnTo>
                  <a:lnTo>
                    <a:pt x="35777" y="287232"/>
                  </a:lnTo>
                  <a:lnTo>
                    <a:pt x="78539" y="233617"/>
                  </a:lnTo>
                  <a:lnTo>
                    <a:pt x="136140" y="183968"/>
                  </a:lnTo>
                  <a:lnTo>
                    <a:pt x="170097" y="160827"/>
                  </a:lnTo>
                  <a:lnTo>
                    <a:pt x="207274" y="138911"/>
                  </a:lnTo>
                  <a:lnTo>
                    <a:pt x="247507" y="118300"/>
                  </a:lnTo>
                  <a:lnTo>
                    <a:pt x="290632" y="99071"/>
                  </a:lnTo>
                  <a:lnTo>
                    <a:pt x="336488" y="81302"/>
                  </a:lnTo>
                  <a:lnTo>
                    <a:pt x="384909" y="65072"/>
                  </a:lnTo>
                  <a:lnTo>
                    <a:pt x="435733" y="50459"/>
                  </a:lnTo>
                  <a:lnTo>
                    <a:pt x="488797" y="37541"/>
                  </a:lnTo>
                  <a:lnTo>
                    <a:pt x="543937" y="26395"/>
                  </a:lnTo>
                  <a:lnTo>
                    <a:pt x="600989" y="17101"/>
                  </a:lnTo>
                  <a:lnTo>
                    <a:pt x="659791" y="9736"/>
                  </a:lnTo>
                  <a:lnTo>
                    <a:pt x="720178" y="4379"/>
                  </a:lnTo>
                  <a:lnTo>
                    <a:pt x="781988" y="1107"/>
                  </a:lnTo>
                  <a:lnTo>
                    <a:pt x="845057" y="0"/>
                  </a:lnTo>
                  <a:lnTo>
                    <a:pt x="908127" y="1107"/>
                  </a:lnTo>
                  <a:lnTo>
                    <a:pt x="969937" y="4379"/>
                  </a:lnTo>
                  <a:lnTo>
                    <a:pt x="1030324" y="9736"/>
                  </a:lnTo>
                  <a:lnTo>
                    <a:pt x="1089126" y="17101"/>
                  </a:lnTo>
                  <a:lnTo>
                    <a:pt x="1146178" y="26395"/>
                  </a:lnTo>
                  <a:lnTo>
                    <a:pt x="1201318" y="37541"/>
                  </a:lnTo>
                  <a:lnTo>
                    <a:pt x="1254382" y="50459"/>
                  </a:lnTo>
                  <a:lnTo>
                    <a:pt x="1305206" y="65072"/>
                  </a:lnTo>
                  <a:lnTo>
                    <a:pt x="1353627" y="81302"/>
                  </a:lnTo>
                  <a:lnTo>
                    <a:pt x="1399483" y="99071"/>
                  </a:lnTo>
                  <a:lnTo>
                    <a:pt x="1442608" y="118300"/>
                  </a:lnTo>
                  <a:lnTo>
                    <a:pt x="1482841" y="138911"/>
                  </a:lnTo>
                  <a:lnTo>
                    <a:pt x="1520018" y="160827"/>
                  </a:lnTo>
                  <a:lnTo>
                    <a:pt x="1553975" y="183968"/>
                  </a:lnTo>
                  <a:lnTo>
                    <a:pt x="1584548" y="208258"/>
                  </a:lnTo>
                  <a:lnTo>
                    <a:pt x="1634893" y="259968"/>
                  </a:lnTo>
                  <a:lnTo>
                    <a:pt x="1669745" y="315331"/>
                  </a:lnTo>
                  <a:lnTo>
                    <a:pt x="1687798" y="373723"/>
                  </a:lnTo>
                  <a:lnTo>
                    <a:pt x="1690115" y="403860"/>
                  </a:lnTo>
                  <a:lnTo>
                    <a:pt x="1687798" y="433996"/>
                  </a:lnTo>
                  <a:lnTo>
                    <a:pt x="1669745" y="492388"/>
                  </a:lnTo>
                  <a:lnTo>
                    <a:pt x="1634893" y="547751"/>
                  </a:lnTo>
                  <a:lnTo>
                    <a:pt x="1584548" y="599461"/>
                  </a:lnTo>
                  <a:lnTo>
                    <a:pt x="1553975" y="623751"/>
                  </a:lnTo>
                  <a:lnTo>
                    <a:pt x="1520018" y="646892"/>
                  </a:lnTo>
                  <a:lnTo>
                    <a:pt x="1482841" y="668808"/>
                  </a:lnTo>
                  <a:lnTo>
                    <a:pt x="1442608" y="689419"/>
                  </a:lnTo>
                  <a:lnTo>
                    <a:pt x="1399483" y="708648"/>
                  </a:lnTo>
                  <a:lnTo>
                    <a:pt x="1353627" y="726417"/>
                  </a:lnTo>
                  <a:lnTo>
                    <a:pt x="1305206" y="742647"/>
                  </a:lnTo>
                  <a:lnTo>
                    <a:pt x="1254382" y="757260"/>
                  </a:lnTo>
                  <a:lnTo>
                    <a:pt x="1201318" y="770178"/>
                  </a:lnTo>
                  <a:lnTo>
                    <a:pt x="1146178" y="781324"/>
                  </a:lnTo>
                  <a:lnTo>
                    <a:pt x="1089126" y="790618"/>
                  </a:lnTo>
                  <a:lnTo>
                    <a:pt x="1030324" y="797983"/>
                  </a:lnTo>
                  <a:lnTo>
                    <a:pt x="969937" y="803340"/>
                  </a:lnTo>
                  <a:lnTo>
                    <a:pt x="908127" y="806612"/>
                  </a:lnTo>
                  <a:lnTo>
                    <a:pt x="845057" y="807720"/>
                  </a:lnTo>
                  <a:lnTo>
                    <a:pt x="781988" y="806612"/>
                  </a:lnTo>
                  <a:lnTo>
                    <a:pt x="720178" y="803340"/>
                  </a:lnTo>
                  <a:lnTo>
                    <a:pt x="659791" y="797983"/>
                  </a:lnTo>
                  <a:lnTo>
                    <a:pt x="600989" y="790618"/>
                  </a:lnTo>
                  <a:lnTo>
                    <a:pt x="543937" y="781324"/>
                  </a:lnTo>
                  <a:lnTo>
                    <a:pt x="488797" y="770178"/>
                  </a:lnTo>
                  <a:lnTo>
                    <a:pt x="435733" y="757260"/>
                  </a:lnTo>
                  <a:lnTo>
                    <a:pt x="384909" y="742647"/>
                  </a:lnTo>
                  <a:lnTo>
                    <a:pt x="336488" y="726417"/>
                  </a:lnTo>
                  <a:lnTo>
                    <a:pt x="290632" y="708648"/>
                  </a:lnTo>
                  <a:lnTo>
                    <a:pt x="247507" y="689419"/>
                  </a:lnTo>
                  <a:lnTo>
                    <a:pt x="207274" y="668808"/>
                  </a:lnTo>
                  <a:lnTo>
                    <a:pt x="170097" y="646892"/>
                  </a:lnTo>
                  <a:lnTo>
                    <a:pt x="136140" y="623751"/>
                  </a:lnTo>
                  <a:lnTo>
                    <a:pt x="105567" y="599461"/>
                  </a:lnTo>
                  <a:lnTo>
                    <a:pt x="55222" y="547751"/>
                  </a:lnTo>
                  <a:lnTo>
                    <a:pt x="20370" y="492388"/>
                  </a:lnTo>
                  <a:lnTo>
                    <a:pt x="2317" y="433996"/>
                  </a:lnTo>
                  <a:lnTo>
                    <a:pt x="0" y="403860"/>
                  </a:lnTo>
                  <a:close/>
                </a:path>
              </a:pathLst>
            </a:custGeom>
            <a:ln w="9144">
              <a:solidFill>
                <a:srgbClr val="000000"/>
              </a:solidFill>
            </a:ln>
          </p:spPr>
          <p:txBody>
            <a:bodyPr wrap="square" lIns="0" tIns="0" rIns="0" bIns="0" rtlCol="0"/>
            <a:lstStyle/>
            <a:p/>
          </p:txBody>
        </p:sp>
      </p:grpSp>
      <p:sp>
        <p:nvSpPr>
          <p:cNvPr id="7" name="object 7" descr=""/>
          <p:cNvSpPr txBox="1"/>
          <p:nvPr/>
        </p:nvSpPr>
        <p:spPr>
          <a:xfrm>
            <a:off x="5560567" y="1546097"/>
            <a:ext cx="816610" cy="391160"/>
          </a:xfrm>
          <a:prstGeom prst="rect">
            <a:avLst/>
          </a:prstGeom>
        </p:spPr>
        <p:txBody>
          <a:bodyPr wrap="square" lIns="0" tIns="12700" rIns="0" bIns="0" rtlCol="0" vert="horz">
            <a:spAutoFit/>
          </a:bodyPr>
          <a:lstStyle/>
          <a:p>
            <a:pPr marL="12700">
              <a:lnSpc>
                <a:spcPct val="100000"/>
              </a:lnSpc>
              <a:spcBef>
                <a:spcPts val="100"/>
              </a:spcBef>
              <a:tabLst>
                <a:tab pos="498475" algn="l"/>
              </a:tabLst>
            </a:pPr>
            <a:r>
              <a:rPr dirty="0" sz="2400" spc="-50" b="1">
                <a:latin typeface="微软雅黑"/>
                <a:cs typeface="微软雅黑"/>
              </a:rPr>
              <a:t>运</a:t>
            </a:r>
            <a:r>
              <a:rPr dirty="0" sz="2400" b="1">
                <a:latin typeface="微软雅黑"/>
                <a:cs typeface="微软雅黑"/>
              </a:rPr>
              <a:t>	</a:t>
            </a:r>
            <a:r>
              <a:rPr dirty="0" sz="2400" spc="-50" b="1">
                <a:latin typeface="微软雅黑"/>
                <a:cs typeface="微软雅黑"/>
              </a:rPr>
              <a:t>行</a:t>
            </a:r>
            <a:endParaRPr sz="2400">
              <a:latin typeface="微软雅黑"/>
              <a:cs typeface="微软雅黑"/>
            </a:endParaRPr>
          </a:p>
        </p:txBody>
      </p:sp>
      <p:sp>
        <p:nvSpPr>
          <p:cNvPr id="8" name="object 8" descr=""/>
          <p:cNvSpPr/>
          <p:nvPr/>
        </p:nvSpPr>
        <p:spPr>
          <a:xfrm>
            <a:off x="4006723" y="2026157"/>
            <a:ext cx="3026410" cy="1896745"/>
          </a:xfrm>
          <a:custGeom>
            <a:avLst/>
            <a:gdLst/>
            <a:ahLst/>
            <a:cxnLst/>
            <a:rect l="l" t="t" r="r" b="b"/>
            <a:pathLst>
              <a:path w="3026409" h="1896745">
                <a:moveTo>
                  <a:pt x="1216787" y="0"/>
                </a:moveTo>
                <a:lnTo>
                  <a:pt x="1019937" y="81153"/>
                </a:lnTo>
                <a:lnTo>
                  <a:pt x="1077404" y="131216"/>
                </a:lnTo>
                <a:lnTo>
                  <a:pt x="0" y="1369822"/>
                </a:lnTo>
                <a:lnTo>
                  <a:pt x="28702" y="1394714"/>
                </a:lnTo>
                <a:lnTo>
                  <a:pt x="1106119" y="156222"/>
                </a:lnTo>
                <a:lnTo>
                  <a:pt x="1163574" y="206248"/>
                </a:lnTo>
                <a:lnTo>
                  <a:pt x="1186637" y="116840"/>
                </a:lnTo>
                <a:lnTo>
                  <a:pt x="1216787" y="0"/>
                </a:lnTo>
                <a:close/>
              </a:path>
              <a:path w="3026409" h="1896745">
                <a:moveTo>
                  <a:pt x="3025902" y="1796034"/>
                </a:moveTo>
                <a:lnTo>
                  <a:pt x="1094981" y="1782203"/>
                </a:lnTo>
                <a:lnTo>
                  <a:pt x="1094994" y="1782064"/>
                </a:lnTo>
                <a:lnTo>
                  <a:pt x="1095502" y="1705991"/>
                </a:lnTo>
                <a:lnTo>
                  <a:pt x="904367" y="1799844"/>
                </a:lnTo>
                <a:lnTo>
                  <a:pt x="1094232" y="1896491"/>
                </a:lnTo>
                <a:lnTo>
                  <a:pt x="1094727" y="1820303"/>
                </a:lnTo>
                <a:lnTo>
                  <a:pt x="3025648" y="1834134"/>
                </a:lnTo>
                <a:lnTo>
                  <a:pt x="3025902" y="1796034"/>
                </a:lnTo>
                <a:close/>
              </a:path>
            </a:pathLst>
          </a:custGeom>
          <a:solidFill>
            <a:srgbClr val="1F517B"/>
          </a:solidFill>
        </p:spPr>
        <p:txBody>
          <a:bodyPr wrap="square" lIns="0" tIns="0" rIns="0" bIns="0" rtlCol="0"/>
          <a:lstStyle/>
          <a:p/>
        </p:txBody>
      </p:sp>
      <p:sp>
        <p:nvSpPr>
          <p:cNvPr id="9" name="object 9" descr=""/>
          <p:cNvSpPr txBox="1"/>
          <p:nvPr/>
        </p:nvSpPr>
        <p:spPr>
          <a:xfrm>
            <a:off x="7220839" y="2384298"/>
            <a:ext cx="182880" cy="330835"/>
          </a:xfrm>
          <a:prstGeom prst="rect">
            <a:avLst/>
          </a:prstGeom>
        </p:spPr>
        <p:txBody>
          <a:bodyPr wrap="square" lIns="0" tIns="13335" rIns="0" bIns="0" rtlCol="0" vert="horz">
            <a:spAutoFit/>
          </a:bodyPr>
          <a:lstStyle/>
          <a:p>
            <a:pPr marL="12700">
              <a:lnSpc>
                <a:spcPct val="100000"/>
              </a:lnSpc>
              <a:spcBef>
                <a:spcPts val="105"/>
              </a:spcBef>
            </a:pPr>
            <a:r>
              <a:rPr dirty="0" sz="2000" b="1">
                <a:latin typeface="微软雅黑"/>
                <a:cs typeface="微软雅黑"/>
              </a:rPr>
              <a:t>1</a:t>
            </a:r>
            <a:endParaRPr sz="2000">
              <a:latin typeface="微软雅黑"/>
              <a:cs typeface="微软雅黑"/>
            </a:endParaRPr>
          </a:p>
        </p:txBody>
      </p:sp>
      <p:sp>
        <p:nvSpPr>
          <p:cNvPr id="10" name="object 10" descr=""/>
          <p:cNvSpPr txBox="1"/>
          <p:nvPr/>
        </p:nvSpPr>
        <p:spPr>
          <a:xfrm>
            <a:off x="4533391" y="2297938"/>
            <a:ext cx="182880" cy="330835"/>
          </a:xfrm>
          <a:prstGeom prst="rect">
            <a:avLst/>
          </a:prstGeom>
        </p:spPr>
        <p:txBody>
          <a:bodyPr wrap="square" lIns="0" tIns="13335" rIns="0" bIns="0" rtlCol="0" vert="horz">
            <a:spAutoFit/>
          </a:bodyPr>
          <a:lstStyle/>
          <a:p>
            <a:pPr marL="12700">
              <a:lnSpc>
                <a:spcPct val="100000"/>
              </a:lnSpc>
              <a:spcBef>
                <a:spcPts val="105"/>
              </a:spcBef>
            </a:pPr>
            <a:r>
              <a:rPr dirty="0" sz="2000" b="1">
                <a:latin typeface="微软雅黑"/>
                <a:cs typeface="微软雅黑"/>
              </a:rPr>
              <a:t>3</a:t>
            </a:r>
            <a:endParaRPr sz="2000">
              <a:latin typeface="微软雅黑"/>
              <a:cs typeface="微软雅黑"/>
            </a:endParaRPr>
          </a:p>
        </p:txBody>
      </p:sp>
      <p:sp>
        <p:nvSpPr>
          <p:cNvPr id="11" name="object 11" descr=""/>
          <p:cNvSpPr txBox="1"/>
          <p:nvPr/>
        </p:nvSpPr>
        <p:spPr>
          <a:xfrm>
            <a:off x="5130165" y="2707639"/>
            <a:ext cx="182880" cy="330835"/>
          </a:xfrm>
          <a:prstGeom prst="rect">
            <a:avLst/>
          </a:prstGeom>
        </p:spPr>
        <p:txBody>
          <a:bodyPr wrap="square" lIns="0" tIns="13335" rIns="0" bIns="0" rtlCol="0" vert="horz">
            <a:spAutoFit/>
          </a:bodyPr>
          <a:lstStyle/>
          <a:p>
            <a:pPr marL="12700">
              <a:lnSpc>
                <a:spcPct val="100000"/>
              </a:lnSpc>
              <a:spcBef>
                <a:spcPts val="105"/>
              </a:spcBef>
            </a:pPr>
            <a:r>
              <a:rPr dirty="0" sz="2000" b="1">
                <a:latin typeface="微软雅黑"/>
                <a:cs typeface="微软雅黑"/>
              </a:rPr>
              <a:t>4</a:t>
            </a:r>
            <a:endParaRPr sz="2000">
              <a:latin typeface="微软雅黑"/>
              <a:cs typeface="微软雅黑"/>
            </a:endParaRPr>
          </a:p>
        </p:txBody>
      </p:sp>
      <p:grpSp>
        <p:nvGrpSpPr>
          <p:cNvPr id="12" name="object 12" descr=""/>
          <p:cNvGrpSpPr/>
          <p:nvPr/>
        </p:nvGrpSpPr>
        <p:grpSpPr>
          <a:xfrm>
            <a:off x="7020877" y="3399853"/>
            <a:ext cx="1698625" cy="819150"/>
            <a:chOff x="7020877" y="3399853"/>
            <a:chExt cx="1698625" cy="819150"/>
          </a:xfrm>
        </p:grpSpPr>
        <p:sp>
          <p:nvSpPr>
            <p:cNvPr id="13" name="object 13" descr=""/>
            <p:cNvSpPr/>
            <p:nvPr/>
          </p:nvSpPr>
          <p:spPr>
            <a:xfrm>
              <a:off x="7025640" y="3404615"/>
              <a:ext cx="1689100" cy="809625"/>
            </a:xfrm>
            <a:custGeom>
              <a:avLst/>
              <a:gdLst/>
              <a:ahLst/>
              <a:cxnLst/>
              <a:rect l="l" t="t" r="r" b="b"/>
              <a:pathLst>
                <a:path w="1689100" h="809625">
                  <a:moveTo>
                    <a:pt x="844295" y="0"/>
                  </a:moveTo>
                  <a:lnTo>
                    <a:pt x="781278" y="1109"/>
                  </a:lnTo>
                  <a:lnTo>
                    <a:pt x="719520" y="4385"/>
                  </a:lnTo>
                  <a:lnTo>
                    <a:pt x="659184" y="9751"/>
                  </a:lnTo>
                  <a:lnTo>
                    <a:pt x="600433" y="17126"/>
                  </a:lnTo>
                  <a:lnTo>
                    <a:pt x="543430" y="26435"/>
                  </a:lnTo>
                  <a:lnTo>
                    <a:pt x="488339" y="37597"/>
                  </a:lnTo>
                  <a:lnTo>
                    <a:pt x="435323" y="50536"/>
                  </a:lnTo>
                  <a:lnTo>
                    <a:pt x="384544" y="65173"/>
                  </a:lnTo>
                  <a:lnTo>
                    <a:pt x="336167" y="81430"/>
                  </a:lnTo>
                  <a:lnTo>
                    <a:pt x="290354" y="99228"/>
                  </a:lnTo>
                  <a:lnTo>
                    <a:pt x="247269" y="118490"/>
                  </a:lnTo>
                  <a:lnTo>
                    <a:pt x="207073" y="139138"/>
                  </a:lnTo>
                  <a:lnTo>
                    <a:pt x="169932" y="161093"/>
                  </a:lnTo>
                  <a:lnTo>
                    <a:pt x="136008" y="184277"/>
                  </a:lnTo>
                  <a:lnTo>
                    <a:pt x="105463" y="208612"/>
                  </a:lnTo>
                  <a:lnTo>
                    <a:pt x="55167" y="260423"/>
                  </a:lnTo>
                  <a:lnTo>
                    <a:pt x="20349" y="315899"/>
                  </a:lnTo>
                  <a:lnTo>
                    <a:pt x="2315" y="374417"/>
                  </a:lnTo>
                  <a:lnTo>
                    <a:pt x="0" y="404622"/>
                  </a:lnTo>
                  <a:lnTo>
                    <a:pt x="2315" y="434826"/>
                  </a:lnTo>
                  <a:lnTo>
                    <a:pt x="20349" y="493344"/>
                  </a:lnTo>
                  <a:lnTo>
                    <a:pt x="55167" y="548820"/>
                  </a:lnTo>
                  <a:lnTo>
                    <a:pt x="105463" y="600631"/>
                  </a:lnTo>
                  <a:lnTo>
                    <a:pt x="136008" y="624966"/>
                  </a:lnTo>
                  <a:lnTo>
                    <a:pt x="169932" y="648150"/>
                  </a:lnTo>
                  <a:lnTo>
                    <a:pt x="207073" y="670105"/>
                  </a:lnTo>
                  <a:lnTo>
                    <a:pt x="247268" y="690753"/>
                  </a:lnTo>
                  <a:lnTo>
                    <a:pt x="290354" y="710015"/>
                  </a:lnTo>
                  <a:lnTo>
                    <a:pt x="336167" y="727813"/>
                  </a:lnTo>
                  <a:lnTo>
                    <a:pt x="384544" y="744070"/>
                  </a:lnTo>
                  <a:lnTo>
                    <a:pt x="435323" y="758707"/>
                  </a:lnTo>
                  <a:lnTo>
                    <a:pt x="488339" y="771646"/>
                  </a:lnTo>
                  <a:lnTo>
                    <a:pt x="543430" y="782808"/>
                  </a:lnTo>
                  <a:lnTo>
                    <a:pt x="600433" y="792117"/>
                  </a:lnTo>
                  <a:lnTo>
                    <a:pt x="659184" y="799492"/>
                  </a:lnTo>
                  <a:lnTo>
                    <a:pt x="719520" y="804858"/>
                  </a:lnTo>
                  <a:lnTo>
                    <a:pt x="781278" y="808134"/>
                  </a:lnTo>
                  <a:lnTo>
                    <a:pt x="844295" y="809244"/>
                  </a:lnTo>
                  <a:lnTo>
                    <a:pt x="907313" y="808134"/>
                  </a:lnTo>
                  <a:lnTo>
                    <a:pt x="969071" y="804858"/>
                  </a:lnTo>
                  <a:lnTo>
                    <a:pt x="1029407" y="799492"/>
                  </a:lnTo>
                  <a:lnTo>
                    <a:pt x="1088158" y="792117"/>
                  </a:lnTo>
                  <a:lnTo>
                    <a:pt x="1145161" y="782808"/>
                  </a:lnTo>
                  <a:lnTo>
                    <a:pt x="1200252" y="771646"/>
                  </a:lnTo>
                  <a:lnTo>
                    <a:pt x="1253268" y="758707"/>
                  </a:lnTo>
                  <a:lnTo>
                    <a:pt x="1304047" y="744070"/>
                  </a:lnTo>
                  <a:lnTo>
                    <a:pt x="1352424" y="727813"/>
                  </a:lnTo>
                  <a:lnTo>
                    <a:pt x="1398237" y="710015"/>
                  </a:lnTo>
                  <a:lnTo>
                    <a:pt x="1441322" y="690752"/>
                  </a:lnTo>
                  <a:lnTo>
                    <a:pt x="1481518" y="670105"/>
                  </a:lnTo>
                  <a:lnTo>
                    <a:pt x="1518659" y="648150"/>
                  </a:lnTo>
                  <a:lnTo>
                    <a:pt x="1552583" y="624966"/>
                  </a:lnTo>
                  <a:lnTo>
                    <a:pt x="1583128" y="600631"/>
                  </a:lnTo>
                  <a:lnTo>
                    <a:pt x="1633424" y="548820"/>
                  </a:lnTo>
                  <a:lnTo>
                    <a:pt x="1668242" y="493344"/>
                  </a:lnTo>
                  <a:lnTo>
                    <a:pt x="1686276" y="434826"/>
                  </a:lnTo>
                  <a:lnTo>
                    <a:pt x="1688591" y="404622"/>
                  </a:lnTo>
                  <a:lnTo>
                    <a:pt x="1686276" y="374417"/>
                  </a:lnTo>
                  <a:lnTo>
                    <a:pt x="1668242" y="315899"/>
                  </a:lnTo>
                  <a:lnTo>
                    <a:pt x="1633424" y="260423"/>
                  </a:lnTo>
                  <a:lnTo>
                    <a:pt x="1583128" y="208612"/>
                  </a:lnTo>
                  <a:lnTo>
                    <a:pt x="1552583" y="184277"/>
                  </a:lnTo>
                  <a:lnTo>
                    <a:pt x="1518659" y="161093"/>
                  </a:lnTo>
                  <a:lnTo>
                    <a:pt x="1481518" y="139138"/>
                  </a:lnTo>
                  <a:lnTo>
                    <a:pt x="1441323" y="118490"/>
                  </a:lnTo>
                  <a:lnTo>
                    <a:pt x="1398237" y="99228"/>
                  </a:lnTo>
                  <a:lnTo>
                    <a:pt x="1352424" y="81430"/>
                  </a:lnTo>
                  <a:lnTo>
                    <a:pt x="1304047" y="65173"/>
                  </a:lnTo>
                  <a:lnTo>
                    <a:pt x="1253268" y="50536"/>
                  </a:lnTo>
                  <a:lnTo>
                    <a:pt x="1200252" y="37597"/>
                  </a:lnTo>
                  <a:lnTo>
                    <a:pt x="1145161" y="26435"/>
                  </a:lnTo>
                  <a:lnTo>
                    <a:pt x="1088158" y="17126"/>
                  </a:lnTo>
                  <a:lnTo>
                    <a:pt x="1029407" y="9751"/>
                  </a:lnTo>
                  <a:lnTo>
                    <a:pt x="969071" y="4385"/>
                  </a:lnTo>
                  <a:lnTo>
                    <a:pt x="907313" y="1109"/>
                  </a:lnTo>
                  <a:lnTo>
                    <a:pt x="844295" y="0"/>
                  </a:lnTo>
                  <a:close/>
                </a:path>
              </a:pathLst>
            </a:custGeom>
            <a:solidFill>
              <a:srgbClr val="B1B1B1"/>
            </a:solidFill>
          </p:spPr>
          <p:txBody>
            <a:bodyPr wrap="square" lIns="0" tIns="0" rIns="0" bIns="0" rtlCol="0"/>
            <a:lstStyle/>
            <a:p/>
          </p:txBody>
        </p:sp>
        <p:sp>
          <p:nvSpPr>
            <p:cNvPr id="14" name="object 14" descr=""/>
            <p:cNvSpPr/>
            <p:nvPr/>
          </p:nvSpPr>
          <p:spPr>
            <a:xfrm>
              <a:off x="7025640" y="3404615"/>
              <a:ext cx="1689100" cy="809625"/>
            </a:xfrm>
            <a:custGeom>
              <a:avLst/>
              <a:gdLst/>
              <a:ahLst/>
              <a:cxnLst/>
              <a:rect l="l" t="t" r="r" b="b"/>
              <a:pathLst>
                <a:path w="1689100" h="809625">
                  <a:moveTo>
                    <a:pt x="0" y="404622"/>
                  </a:moveTo>
                  <a:lnTo>
                    <a:pt x="9153" y="344817"/>
                  </a:lnTo>
                  <a:lnTo>
                    <a:pt x="35742" y="287742"/>
                  </a:lnTo>
                  <a:lnTo>
                    <a:pt x="78462" y="234020"/>
                  </a:lnTo>
                  <a:lnTo>
                    <a:pt x="136008" y="184277"/>
                  </a:lnTo>
                  <a:lnTo>
                    <a:pt x="169932" y="161093"/>
                  </a:lnTo>
                  <a:lnTo>
                    <a:pt x="207073" y="139138"/>
                  </a:lnTo>
                  <a:lnTo>
                    <a:pt x="247269" y="118490"/>
                  </a:lnTo>
                  <a:lnTo>
                    <a:pt x="290354" y="99228"/>
                  </a:lnTo>
                  <a:lnTo>
                    <a:pt x="336167" y="81430"/>
                  </a:lnTo>
                  <a:lnTo>
                    <a:pt x="384544" y="65173"/>
                  </a:lnTo>
                  <a:lnTo>
                    <a:pt x="435323" y="50536"/>
                  </a:lnTo>
                  <a:lnTo>
                    <a:pt x="488339" y="37597"/>
                  </a:lnTo>
                  <a:lnTo>
                    <a:pt x="543430" y="26435"/>
                  </a:lnTo>
                  <a:lnTo>
                    <a:pt x="600433" y="17126"/>
                  </a:lnTo>
                  <a:lnTo>
                    <a:pt x="659184" y="9751"/>
                  </a:lnTo>
                  <a:lnTo>
                    <a:pt x="719520" y="4385"/>
                  </a:lnTo>
                  <a:lnTo>
                    <a:pt x="781278" y="1109"/>
                  </a:lnTo>
                  <a:lnTo>
                    <a:pt x="844295" y="0"/>
                  </a:lnTo>
                  <a:lnTo>
                    <a:pt x="907313" y="1109"/>
                  </a:lnTo>
                  <a:lnTo>
                    <a:pt x="969071" y="4385"/>
                  </a:lnTo>
                  <a:lnTo>
                    <a:pt x="1029407" y="9751"/>
                  </a:lnTo>
                  <a:lnTo>
                    <a:pt x="1088158" y="17126"/>
                  </a:lnTo>
                  <a:lnTo>
                    <a:pt x="1145161" y="26435"/>
                  </a:lnTo>
                  <a:lnTo>
                    <a:pt x="1200252" y="37597"/>
                  </a:lnTo>
                  <a:lnTo>
                    <a:pt x="1253268" y="50536"/>
                  </a:lnTo>
                  <a:lnTo>
                    <a:pt x="1304047" y="65173"/>
                  </a:lnTo>
                  <a:lnTo>
                    <a:pt x="1352424" y="81430"/>
                  </a:lnTo>
                  <a:lnTo>
                    <a:pt x="1398237" y="99228"/>
                  </a:lnTo>
                  <a:lnTo>
                    <a:pt x="1441323" y="118490"/>
                  </a:lnTo>
                  <a:lnTo>
                    <a:pt x="1481518" y="139138"/>
                  </a:lnTo>
                  <a:lnTo>
                    <a:pt x="1518659" y="161093"/>
                  </a:lnTo>
                  <a:lnTo>
                    <a:pt x="1552583" y="184277"/>
                  </a:lnTo>
                  <a:lnTo>
                    <a:pt x="1583128" y="208612"/>
                  </a:lnTo>
                  <a:lnTo>
                    <a:pt x="1633424" y="260423"/>
                  </a:lnTo>
                  <a:lnTo>
                    <a:pt x="1668242" y="315899"/>
                  </a:lnTo>
                  <a:lnTo>
                    <a:pt x="1686276" y="374417"/>
                  </a:lnTo>
                  <a:lnTo>
                    <a:pt x="1688591" y="404622"/>
                  </a:lnTo>
                  <a:lnTo>
                    <a:pt x="1686276" y="434826"/>
                  </a:lnTo>
                  <a:lnTo>
                    <a:pt x="1668242" y="493344"/>
                  </a:lnTo>
                  <a:lnTo>
                    <a:pt x="1633424" y="548820"/>
                  </a:lnTo>
                  <a:lnTo>
                    <a:pt x="1583128" y="600631"/>
                  </a:lnTo>
                  <a:lnTo>
                    <a:pt x="1552583" y="624966"/>
                  </a:lnTo>
                  <a:lnTo>
                    <a:pt x="1518659" y="648150"/>
                  </a:lnTo>
                  <a:lnTo>
                    <a:pt x="1481518" y="670105"/>
                  </a:lnTo>
                  <a:lnTo>
                    <a:pt x="1441322" y="690752"/>
                  </a:lnTo>
                  <a:lnTo>
                    <a:pt x="1398237" y="710015"/>
                  </a:lnTo>
                  <a:lnTo>
                    <a:pt x="1352424" y="727813"/>
                  </a:lnTo>
                  <a:lnTo>
                    <a:pt x="1304047" y="744070"/>
                  </a:lnTo>
                  <a:lnTo>
                    <a:pt x="1253268" y="758707"/>
                  </a:lnTo>
                  <a:lnTo>
                    <a:pt x="1200252" y="771646"/>
                  </a:lnTo>
                  <a:lnTo>
                    <a:pt x="1145161" y="782808"/>
                  </a:lnTo>
                  <a:lnTo>
                    <a:pt x="1088158" y="792117"/>
                  </a:lnTo>
                  <a:lnTo>
                    <a:pt x="1029407" y="799492"/>
                  </a:lnTo>
                  <a:lnTo>
                    <a:pt x="969071" y="804858"/>
                  </a:lnTo>
                  <a:lnTo>
                    <a:pt x="907313" y="808134"/>
                  </a:lnTo>
                  <a:lnTo>
                    <a:pt x="844295" y="809244"/>
                  </a:lnTo>
                  <a:lnTo>
                    <a:pt x="781278" y="808134"/>
                  </a:lnTo>
                  <a:lnTo>
                    <a:pt x="719520" y="804858"/>
                  </a:lnTo>
                  <a:lnTo>
                    <a:pt x="659184" y="799492"/>
                  </a:lnTo>
                  <a:lnTo>
                    <a:pt x="600433" y="792117"/>
                  </a:lnTo>
                  <a:lnTo>
                    <a:pt x="543430" y="782808"/>
                  </a:lnTo>
                  <a:lnTo>
                    <a:pt x="488339" y="771646"/>
                  </a:lnTo>
                  <a:lnTo>
                    <a:pt x="435323" y="758707"/>
                  </a:lnTo>
                  <a:lnTo>
                    <a:pt x="384544" y="744070"/>
                  </a:lnTo>
                  <a:lnTo>
                    <a:pt x="336167" y="727813"/>
                  </a:lnTo>
                  <a:lnTo>
                    <a:pt x="290354" y="710015"/>
                  </a:lnTo>
                  <a:lnTo>
                    <a:pt x="247268" y="690753"/>
                  </a:lnTo>
                  <a:lnTo>
                    <a:pt x="207073" y="670105"/>
                  </a:lnTo>
                  <a:lnTo>
                    <a:pt x="169932" y="648150"/>
                  </a:lnTo>
                  <a:lnTo>
                    <a:pt x="136008" y="624966"/>
                  </a:lnTo>
                  <a:lnTo>
                    <a:pt x="105463" y="600631"/>
                  </a:lnTo>
                  <a:lnTo>
                    <a:pt x="55167" y="548820"/>
                  </a:lnTo>
                  <a:lnTo>
                    <a:pt x="20349" y="493344"/>
                  </a:lnTo>
                  <a:lnTo>
                    <a:pt x="2315" y="434826"/>
                  </a:lnTo>
                  <a:lnTo>
                    <a:pt x="0" y="404622"/>
                  </a:lnTo>
                  <a:close/>
                </a:path>
              </a:pathLst>
            </a:custGeom>
            <a:ln w="9144">
              <a:solidFill>
                <a:srgbClr val="000000"/>
              </a:solidFill>
            </a:ln>
          </p:spPr>
          <p:txBody>
            <a:bodyPr wrap="square" lIns="0" tIns="0" rIns="0" bIns="0" rtlCol="0"/>
            <a:lstStyle/>
            <a:p/>
          </p:txBody>
        </p:sp>
      </p:grpSp>
      <p:sp>
        <p:nvSpPr>
          <p:cNvPr id="15" name="object 15" descr=""/>
          <p:cNvSpPr txBox="1"/>
          <p:nvPr/>
        </p:nvSpPr>
        <p:spPr>
          <a:xfrm>
            <a:off x="7533513" y="3581476"/>
            <a:ext cx="725805" cy="391795"/>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等 待</a:t>
            </a:r>
            <a:endParaRPr sz="2400">
              <a:latin typeface="微软雅黑"/>
              <a:cs typeface="微软雅黑"/>
            </a:endParaRPr>
          </a:p>
        </p:txBody>
      </p:sp>
      <p:grpSp>
        <p:nvGrpSpPr>
          <p:cNvPr id="16" name="object 16" descr=""/>
          <p:cNvGrpSpPr/>
          <p:nvPr/>
        </p:nvGrpSpPr>
        <p:grpSpPr>
          <a:xfrm>
            <a:off x="3241548" y="3400044"/>
            <a:ext cx="1699260" cy="818515"/>
            <a:chOff x="3241548" y="3400044"/>
            <a:chExt cx="1699260" cy="818515"/>
          </a:xfrm>
        </p:grpSpPr>
        <p:sp>
          <p:nvSpPr>
            <p:cNvPr id="17" name="object 17" descr=""/>
            <p:cNvSpPr/>
            <p:nvPr/>
          </p:nvSpPr>
          <p:spPr>
            <a:xfrm>
              <a:off x="3246120" y="3404616"/>
              <a:ext cx="1690370" cy="809625"/>
            </a:xfrm>
            <a:custGeom>
              <a:avLst/>
              <a:gdLst/>
              <a:ahLst/>
              <a:cxnLst/>
              <a:rect l="l" t="t" r="r" b="b"/>
              <a:pathLst>
                <a:path w="1690370" h="809625">
                  <a:moveTo>
                    <a:pt x="845057" y="0"/>
                  </a:moveTo>
                  <a:lnTo>
                    <a:pt x="781988" y="1109"/>
                  </a:lnTo>
                  <a:lnTo>
                    <a:pt x="720178" y="4385"/>
                  </a:lnTo>
                  <a:lnTo>
                    <a:pt x="659791" y="9751"/>
                  </a:lnTo>
                  <a:lnTo>
                    <a:pt x="600989" y="17126"/>
                  </a:lnTo>
                  <a:lnTo>
                    <a:pt x="543937" y="26435"/>
                  </a:lnTo>
                  <a:lnTo>
                    <a:pt x="488797" y="37597"/>
                  </a:lnTo>
                  <a:lnTo>
                    <a:pt x="435733" y="50536"/>
                  </a:lnTo>
                  <a:lnTo>
                    <a:pt x="384909" y="65173"/>
                  </a:lnTo>
                  <a:lnTo>
                    <a:pt x="336488" y="81430"/>
                  </a:lnTo>
                  <a:lnTo>
                    <a:pt x="290632" y="99228"/>
                  </a:lnTo>
                  <a:lnTo>
                    <a:pt x="247507" y="118490"/>
                  </a:lnTo>
                  <a:lnTo>
                    <a:pt x="207274" y="139138"/>
                  </a:lnTo>
                  <a:lnTo>
                    <a:pt x="170097" y="161093"/>
                  </a:lnTo>
                  <a:lnTo>
                    <a:pt x="136140" y="184277"/>
                  </a:lnTo>
                  <a:lnTo>
                    <a:pt x="105567" y="208612"/>
                  </a:lnTo>
                  <a:lnTo>
                    <a:pt x="55222" y="260423"/>
                  </a:lnTo>
                  <a:lnTo>
                    <a:pt x="20370" y="315899"/>
                  </a:lnTo>
                  <a:lnTo>
                    <a:pt x="2317" y="374417"/>
                  </a:lnTo>
                  <a:lnTo>
                    <a:pt x="0" y="404622"/>
                  </a:lnTo>
                  <a:lnTo>
                    <a:pt x="2317" y="434826"/>
                  </a:lnTo>
                  <a:lnTo>
                    <a:pt x="20370" y="493344"/>
                  </a:lnTo>
                  <a:lnTo>
                    <a:pt x="55222" y="548820"/>
                  </a:lnTo>
                  <a:lnTo>
                    <a:pt x="105567" y="600631"/>
                  </a:lnTo>
                  <a:lnTo>
                    <a:pt x="136140" y="624966"/>
                  </a:lnTo>
                  <a:lnTo>
                    <a:pt x="170097" y="648150"/>
                  </a:lnTo>
                  <a:lnTo>
                    <a:pt x="207274" y="670105"/>
                  </a:lnTo>
                  <a:lnTo>
                    <a:pt x="247507" y="690753"/>
                  </a:lnTo>
                  <a:lnTo>
                    <a:pt x="290632" y="710015"/>
                  </a:lnTo>
                  <a:lnTo>
                    <a:pt x="336488" y="727813"/>
                  </a:lnTo>
                  <a:lnTo>
                    <a:pt x="384909" y="744070"/>
                  </a:lnTo>
                  <a:lnTo>
                    <a:pt x="435733" y="758707"/>
                  </a:lnTo>
                  <a:lnTo>
                    <a:pt x="488797" y="771646"/>
                  </a:lnTo>
                  <a:lnTo>
                    <a:pt x="543937" y="782808"/>
                  </a:lnTo>
                  <a:lnTo>
                    <a:pt x="600989" y="792117"/>
                  </a:lnTo>
                  <a:lnTo>
                    <a:pt x="659791" y="799492"/>
                  </a:lnTo>
                  <a:lnTo>
                    <a:pt x="720178" y="804858"/>
                  </a:lnTo>
                  <a:lnTo>
                    <a:pt x="781988" y="808134"/>
                  </a:lnTo>
                  <a:lnTo>
                    <a:pt x="845057" y="809244"/>
                  </a:lnTo>
                  <a:lnTo>
                    <a:pt x="908127" y="808134"/>
                  </a:lnTo>
                  <a:lnTo>
                    <a:pt x="969937" y="804858"/>
                  </a:lnTo>
                  <a:lnTo>
                    <a:pt x="1030324" y="799492"/>
                  </a:lnTo>
                  <a:lnTo>
                    <a:pt x="1089126" y="792117"/>
                  </a:lnTo>
                  <a:lnTo>
                    <a:pt x="1146178" y="782808"/>
                  </a:lnTo>
                  <a:lnTo>
                    <a:pt x="1201318" y="771646"/>
                  </a:lnTo>
                  <a:lnTo>
                    <a:pt x="1254382" y="758707"/>
                  </a:lnTo>
                  <a:lnTo>
                    <a:pt x="1305206" y="744070"/>
                  </a:lnTo>
                  <a:lnTo>
                    <a:pt x="1353627" y="727813"/>
                  </a:lnTo>
                  <a:lnTo>
                    <a:pt x="1399483" y="710015"/>
                  </a:lnTo>
                  <a:lnTo>
                    <a:pt x="1442608" y="690752"/>
                  </a:lnTo>
                  <a:lnTo>
                    <a:pt x="1482841" y="670105"/>
                  </a:lnTo>
                  <a:lnTo>
                    <a:pt x="1520018" y="648150"/>
                  </a:lnTo>
                  <a:lnTo>
                    <a:pt x="1553975" y="624966"/>
                  </a:lnTo>
                  <a:lnTo>
                    <a:pt x="1584548" y="600631"/>
                  </a:lnTo>
                  <a:lnTo>
                    <a:pt x="1634893" y="548820"/>
                  </a:lnTo>
                  <a:lnTo>
                    <a:pt x="1669745" y="493344"/>
                  </a:lnTo>
                  <a:lnTo>
                    <a:pt x="1687798" y="434826"/>
                  </a:lnTo>
                  <a:lnTo>
                    <a:pt x="1690116" y="404622"/>
                  </a:lnTo>
                  <a:lnTo>
                    <a:pt x="1687798" y="374417"/>
                  </a:lnTo>
                  <a:lnTo>
                    <a:pt x="1669745" y="315899"/>
                  </a:lnTo>
                  <a:lnTo>
                    <a:pt x="1634893" y="260423"/>
                  </a:lnTo>
                  <a:lnTo>
                    <a:pt x="1584548" y="208612"/>
                  </a:lnTo>
                  <a:lnTo>
                    <a:pt x="1553975" y="184277"/>
                  </a:lnTo>
                  <a:lnTo>
                    <a:pt x="1520018" y="161093"/>
                  </a:lnTo>
                  <a:lnTo>
                    <a:pt x="1482841" y="139138"/>
                  </a:lnTo>
                  <a:lnTo>
                    <a:pt x="1442608" y="118490"/>
                  </a:lnTo>
                  <a:lnTo>
                    <a:pt x="1399483" y="99228"/>
                  </a:lnTo>
                  <a:lnTo>
                    <a:pt x="1353627" y="81430"/>
                  </a:lnTo>
                  <a:lnTo>
                    <a:pt x="1305206" y="65173"/>
                  </a:lnTo>
                  <a:lnTo>
                    <a:pt x="1254382" y="50536"/>
                  </a:lnTo>
                  <a:lnTo>
                    <a:pt x="1201318" y="37597"/>
                  </a:lnTo>
                  <a:lnTo>
                    <a:pt x="1146178" y="26435"/>
                  </a:lnTo>
                  <a:lnTo>
                    <a:pt x="1089126" y="17126"/>
                  </a:lnTo>
                  <a:lnTo>
                    <a:pt x="1030324" y="9751"/>
                  </a:lnTo>
                  <a:lnTo>
                    <a:pt x="969937" y="4385"/>
                  </a:lnTo>
                  <a:lnTo>
                    <a:pt x="908127" y="1109"/>
                  </a:lnTo>
                  <a:lnTo>
                    <a:pt x="845057" y="0"/>
                  </a:lnTo>
                  <a:close/>
                </a:path>
              </a:pathLst>
            </a:custGeom>
            <a:solidFill>
              <a:srgbClr val="99FF99"/>
            </a:solidFill>
          </p:spPr>
          <p:txBody>
            <a:bodyPr wrap="square" lIns="0" tIns="0" rIns="0" bIns="0" rtlCol="0"/>
            <a:lstStyle/>
            <a:p/>
          </p:txBody>
        </p:sp>
        <p:sp>
          <p:nvSpPr>
            <p:cNvPr id="18" name="object 18" descr=""/>
            <p:cNvSpPr/>
            <p:nvPr/>
          </p:nvSpPr>
          <p:spPr>
            <a:xfrm>
              <a:off x="3246120" y="3404616"/>
              <a:ext cx="1690370" cy="809625"/>
            </a:xfrm>
            <a:custGeom>
              <a:avLst/>
              <a:gdLst/>
              <a:ahLst/>
              <a:cxnLst/>
              <a:rect l="l" t="t" r="r" b="b"/>
              <a:pathLst>
                <a:path w="1690370" h="809625">
                  <a:moveTo>
                    <a:pt x="0" y="404622"/>
                  </a:moveTo>
                  <a:lnTo>
                    <a:pt x="9162" y="344817"/>
                  </a:lnTo>
                  <a:lnTo>
                    <a:pt x="35777" y="287742"/>
                  </a:lnTo>
                  <a:lnTo>
                    <a:pt x="78539" y="234020"/>
                  </a:lnTo>
                  <a:lnTo>
                    <a:pt x="136140" y="184277"/>
                  </a:lnTo>
                  <a:lnTo>
                    <a:pt x="170097" y="161093"/>
                  </a:lnTo>
                  <a:lnTo>
                    <a:pt x="207274" y="139138"/>
                  </a:lnTo>
                  <a:lnTo>
                    <a:pt x="247507" y="118490"/>
                  </a:lnTo>
                  <a:lnTo>
                    <a:pt x="290632" y="99228"/>
                  </a:lnTo>
                  <a:lnTo>
                    <a:pt x="336488" y="81430"/>
                  </a:lnTo>
                  <a:lnTo>
                    <a:pt x="384909" y="65173"/>
                  </a:lnTo>
                  <a:lnTo>
                    <a:pt x="435733" y="50536"/>
                  </a:lnTo>
                  <a:lnTo>
                    <a:pt x="488797" y="37597"/>
                  </a:lnTo>
                  <a:lnTo>
                    <a:pt x="543937" y="26435"/>
                  </a:lnTo>
                  <a:lnTo>
                    <a:pt x="600989" y="17126"/>
                  </a:lnTo>
                  <a:lnTo>
                    <a:pt x="659791" y="9751"/>
                  </a:lnTo>
                  <a:lnTo>
                    <a:pt x="720178" y="4385"/>
                  </a:lnTo>
                  <a:lnTo>
                    <a:pt x="781988" y="1109"/>
                  </a:lnTo>
                  <a:lnTo>
                    <a:pt x="845057" y="0"/>
                  </a:lnTo>
                  <a:lnTo>
                    <a:pt x="908127" y="1109"/>
                  </a:lnTo>
                  <a:lnTo>
                    <a:pt x="969937" y="4385"/>
                  </a:lnTo>
                  <a:lnTo>
                    <a:pt x="1030324" y="9751"/>
                  </a:lnTo>
                  <a:lnTo>
                    <a:pt x="1089126" y="17126"/>
                  </a:lnTo>
                  <a:lnTo>
                    <a:pt x="1146178" y="26435"/>
                  </a:lnTo>
                  <a:lnTo>
                    <a:pt x="1201318" y="37597"/>
                  </a:lnTo>
                  <a:lnTo>
                    <a:pt x="1254382" y="50536"/>
                  </a:lnTo>
                  <a:lnTo>
                    <a:pt x="1305206" y="65173"/>
                  </a:lnTo>
                  <a:lnTo>
                    <a:pt x="1353627" y="81430"/>
                  </a:lnTo>
                  <a:lnTo>
                    <a:pt x="1399483" y="99228"/>
                  </a:lnTo>
                  <a:lnTo>
                    <a:pt x="1442608" y="118490"/>
                  </a:lnTo>
                  <a:lnTo>
                    <a:pt x="1482841" y="139138"/>
                  </a:lnTo>
                  <a:lnTo>
                    <a:pt x="1520018" y="161093"/>
                  </a:lnTo>
                  <a:lnTo>
                    <a:pt x="1553975" y="184277"/>
                  </a:lnTo>
                  <a:lnTo>
                    <a:pt x="1584548" y="208612"/>
                  </a:lnTo>
                  <a:lnTo>
                    <a:pt x="1634893" y="260423"/>
                  </a:lnTo>
                  <a:lnTo>
                    <a:pt x="1669745" y="315899"/>
                  </a:lnTo>
                  <a:lnTo>
                    <a:pt x="1687798" y="374417"/>
                  </a:lnTo>
                  <a:lnTo>
                    <a:pt x="1690116" y="404622"/>
                  </a:lnTo>
                  <a:lnTo>
                    <a:pt x="1687798" y="434826"/>
                  </a:lnTo>
                  <a:lnTo>
                    <a:pt x="1669745" y="493344"/>
                  </a:lnTo>
                  <a:lnTo>
                    <a:pt x="1634893" y="548820"/>
                  </a:lnTo>
                  <a:lnTo>
                    <a:pt x="1584548" y="600631"/>
                  </a:lnTo>
                  <a:lnTo>
                    <a:pt x="1553975" y="624966"/>
                  </a:lnTo>
                  <a:lnTo>
                    <a:pt x="1520018" y="648150"/>
                  </a:lnTo>
                  <a:lnTo>
                    <a:pt x="1482841" y="670105"/>
                  </a:lnTo>
                  <a:lnTo>
                    <a:pt x="1442608" y="690752"/>
                  </a:lnTo>
                  <a:lnTo>
                    <a:pt x="1399483" y="710015"/>
                  </a:lnTo>
                  <a:lnTo>
                    <a:pt x="1353627" y="727813"/>
                  </a:lnTo>
                  <a:lnTo>
                    <a:pt x="1305206" y="744070"/>
                  </a:lnTo>
                  <a:lnTo>
                    <a:pt x="1254382" y="758707"/>
                  </a:lnTo>
                  <a:lnTo>
                    <a:pt x="1201318" y="771646"/>
                  </a:lnTo>
                  <a:lnTo>
                    <a:pt x="1146178" y="782808"/>
                  </a:lnTo>
                  <a:lnTo>
                    <a:pt x="1089126" y="792117"/>
                  </a:lnTo>
                  <a:lnTo>
                    <a:pt x="1030324" y="799492"/>
                  </a:lnTo>
                  <a:lnTo>
                    <a:pt x="969937" y="804858"/>
                  </a:lnTo>
                  <a:lnTo>
                    <a:pt x="908127" y="808134"/>
                  </a:lnTo>
                  <a:lnTo>
                    <a:pt x="845057" y="809244"/>
                  </a:lnTo>
                  <a:lnTo>
                    <a:pt x="781988" y="808134"/>
                  </a:lnTo>
                  <a:lnTo>
                    <a:pt x="720178" y="804858"/>
                  </a:lnTo>
                  <a:lnTo>
                    <a:pt x="659791" y="799492"/>
                  </a:lnTo>
                  <a:lnTo>
                    <a:pt x="600989" y="792117"/>
                  </a:lnTo>
                  <a:lnTo>
                    <a:pt x="543937" y="782808"/>
                  </a:lnTo>
                  <a:lnTo>
                    <a:pt x="488797" y="771646"/>
                  </a:lnTo>
                  <a:lnTo>
                    <a:pt x="435733" y="758707"/>
                  </a:lnTo>
                  <a:lnTo>
                    <a:pt x="384909" y="744070"/>
                  </a:lnTo>
                  <a:lnTo>
                    <a:pt x="336488" y="727813"/>
                  </a:lnTo>
                  <a:lnTo>
                    <a:pt x="290632" y="710015"/>
                  </a:lnTo>
                  <a:lnTo>
                    <a:pt x="247507" y="690753"/>
                  </a:lnTo>
                  <a:lnTo>
                    <a:pt x="207274" y="670105"/>
                  </a:lnTo>
                  <a:lnTo>
                    <a:pt x="170097" y="648150"/>
                  </a:lnTo>
                  <a:lnTo>
                    <a:pt x="136140" y="624966"/>
                  </a:lnTo>
                  <a:lnTo>
                    <a:pt x="105567" y="600631"/>
                  </a:lnTo>
                  <a:lnTo>
                    <a:pt x="55222" y="548820"/>
                  </a:lnTo>
                  <a:lnTo>
                    <a:pt x="20370" y="493344"/>
                  </a:lnTo>
                  <a:lnTo>
                    <a:pt x="2317" y="434826"/>
                  </a:lnTo>
                  <a:lnTo>
                    <a:pt x="0" y="404622"/>
                  </a:lnTo>
                  <a:close/>
                </a:path>
              </a:pathLst>
            </a:custGeom>
            <a:ln w="9144">
              <a:solidFill>
                <a:srgbClr val="000000"/>
              </a:solidFill>
            </a:ln>
          </p:spPr>
          <p:txBody>
            <a:bodyPr wrap="square" lIns="0" tIns="0" rIns="0" bIns="0" rtlCol="0"/>
            <a:lstStyle/>
            <a:p/>
          </p:txBody>
        </p:sp>
      </p:grpSp>
      <p:sp>
        <p:nvSpPr>
          <p:cNvPr id="19" name="object 19" descr=""/>
          <p:cNvSpPr txBox="1"/>
          <p:nvPr/>
        </p:nvSpPr>
        <p:spPr>
          <a:xfrm>
            <a:off x="3693921" y="3581476"/>
            <a:ext cx="727075" cy="391795"/>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就 绪</a:t>
            </a:r>
            <a:endParaRPr sz="2400">
              <a:latin typeface="微软雅黑"/>
              <a:cs typeface="微软雅黑"/>
            </a:endParaRPr>
          </a:p>
        </p:txBody>
      </p:sp>
      <p:sp>
        <p:nvSpPr>
          <p:cNvPr id="20" name="object 20" descr=""/>
          <p:cNvSpPr txBox="1"/>
          <p:nvPr/>
        </p:nvSpPr>
        <p:spPr>
          <a:xfrm>
            <a:off x="2469895" y="3893896"/>
            <a:ext cx="6864984" cy="1842770"/>
          </a:xfrm>
          <a:prstGeom prst="rect">
            <a:avLst/>
          </a:prstGeom>
        </p:spPr>
        <p:txBody>
          <a:bodyPr wrap="square" lIns="0" tIns="13335" rIns="0" bIns="0" rtlCol="0" vert="horz">
            <a:spAutoFit/>
          </a:bodyPr>
          <a:lstStyle/>
          <a:p>
            <a:pPr algn="ctr" marL="294005">
              <a:lnSpc>
                <a:spcPct val="100000"/>
              </a:lnSpc>
              <a:spcBef>
                <a:spcPts val="105"/>
              </a:spcBef>
            </a:pPr>
            <a:r>
              <a:rPr dirty="0" sz="2000" b="1">
                <a:latin typeface="微软雅黑"/>
                <a:cs typeface="微软雅黑"/>
              </a:rPr>
              <a:t>2</a:t>
            </a:r>
            <a:endParaRPr sz="2000">
              <a:latin typeface="微软雅黑"/>
              <a:cs typeface="微软雅黑"/>
            </a:endParaRPr>
          </a:p>
          <a:p>
            <a:pPr marL="34925" marR="5080" indent="-22225">
              <a:lnSpc>
                <a:spcPct val="185100"/>
              </a:lnSpc>
              <a:spcBef>
                <a:spcPts val="1240"/>
              </a:spcBef>
            </a:pPr>
            <a:r>
              <a:rPr dirty="0" sz="2400">
                <a:latin typeface="微软雅黑"/>
                <a:cs typeface="微软雅黑"/>
              </a:rPr>
              <a:t>变迁</a:t>
            </a:r>
            <a:r>
              <a:rPr dirty="0" sz="2400" spc="-10">
                <a:latin typeface="微软雅黑"/>
                <a:cs typeface="微软雅黑"/>
              </a:rPr>
              <a:t>1</a:t>
            </a:r>
            <a:r>
              <a:rPr dirty="0" sz="2400" spc="-5">
                <a:latin typeface="微软雅黑"/>
                <a:cs typeface="微软雅黑"/>
              </a:rPr>
              <a:t>——&gt; 变迁</a:t>
            </a:r>
            <a:r>
              <a:rPr dirty="0" sz="2400" spc="-10">
                <a:latin typeface="微软雅黑"/>
                <a:cs typeface="微软雅黑"/>
              </a:rPr>
              <a:t>3，是否会发生？需要什么条件？</a:t>
            </a:r>
            <a:r>
              <a:rPr dirty="0" sz="2400">
                <a:latin typeface="微软雅黑"/>
                <a:cs typeface="微软雅黑"/>
              </a:rPr>
              <a:t>变迁</a:t>
            </a:r>
            <a:r>
              <a:rPr dirty="0" sz="2400" spc="-10">
                <a:latin typeface="微软雅黑"/>
                <a:cs typeface="微软雅黑"/>
              </a:rPr>
              <a:t>4</a:t>
            </a:r>
            <a:r>
              <a:rPr dirty="0" sz="2400" spc="-5">
                <a:latin typeface="微软雅黑"/>
                <a:cs typeface="微软雅黑"/>
              </a:rPr>
              <a:t>——&gt; 变迁</a:t>
            </a:r>
            <a:r>
              <a:rPr dirty="0" sz="2400" spc="-10">
                <a:latin typeface="微软雅黑"/>
                <a:cs typeface="微软雅黑"/>
              </a:rPr>
              <a:t>3，是否会发生？需要什么条件？</a:t>
            </a:r>
            <a:endParaRPr sz="2400">
              <a:latin typeface="微软雅黑"/>
              <a:cs typeface="微软雅黑"/>
            </a:endParaRPr>
          </a:p>
        </p:txBody>
      </p:sp>
      <p:pic>
        <p:nvPicPr>
          <p:cNvPr id="21" name="object 21" descr=""/>
          <p:cNvPicPr/>
          <p:nvPr/>
        </p:nvPicPr>
        <p:blipFill>
          <a:blip r:embed="rId2" cstate="print"/>
          <a:stretch>
            <a:fillRect/>
          </a:stretch>
        </p:blipFill>
        <p:spPr>
          <a:xfrm>
            <a:off x="358140" y="219456"/>
            <a:ext cx="1887474" cy="787146"/>
          </a:xfrm>
          <a:prstGeom prst="rect">
            <a:avLst/>
          </a:prstGeom>
        </p:spPr>
      </p:pic>
      <p:sp>
        <p:nvSpPr>
          <p:cNvPr id="22" name="object 2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因</a:t>
            </a:r>
            <a:r>
              <a:rPr dirty="0" spc="-35"/>
              <a:t>果</a:t>
            </a:r>
            <a:r>
              <a:rPr dirty="0" spc="-35"/>
              <a:t>变</a:t>
            </a:r>
            <a:r>
              <a:rPr dirty="0" spc="-50"/>
              <a:t>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pic>
        <p:nvPicPr>
          <p:cNvPr id="3" name="object 3" descr=""/>
          <p:cNvPicPr/>
          <p:nvPr/>
        </p:nvPicPr>
        <p:blipFill>
          <a:blip r:embed="rId3" cstate="print"/>
          <a:stretch>
            <a:fillRect/>
          </a:stretch>
        </p:blipFill>
        <p:spPr>
          <a:xfrm>
            <a:off x="419100" y="362711"/>
            <a:ext cx="4373118" cy="787146"/>
          </a:xfrm>
          <a:prstGeom prst="rect">
            <a:avLst/>
          </a:prstGeom>
        </p:spPr>
      </p:pic>
      <p:sp>
        <p:nvSpPr>
          <p:cNvPr id="4" name="object 4"/>
          <p:cNvSpPr txBox="1">
            <a:spLocks noGrp="1"/>
          </p:cNvSpPr>
          <p:nvPr>
            <p:ph type="title"/>
          </p:nvPr>
        </p:nvSpPr>
        <p:spPr>
          <a:xfrm>
            <a:off x="627989" y="452373"/>
            <a:ext cx="3935095" cy="452120"/>
          </a:xfrm>
          <a:prstGeom prst="rect"/>
        </p:spPr>
        <p:txBody>
          <a:bodyPr wrap="square" lIns="0" tIns="12065" rIns="0" bIns="0" rtlCol="0" vert="horz">
            <a:spAutoFit/>
          </a:bodyPr>
          <a:lstStyle/>
          <a:p>
            <a:pPr marL="12700">
              <a:lnSpc>
                <a:spcPct val="100000"/>
              </a:lnSpc>
              <a:spcBef>
                <a:spcPts val="95"/>
              </a:spcBef>
            </a:pPr>
            <a:r>
              <a:rPr dirty="0" spc="-35">
                <a:solidFill>
                  <a:srgbClr val="A40020"/>
                </a:solidFill>
              </a:rPr>
              <a:t>进</a:t>
            </a:r>
            <a:r>
              <a:rPr dirty="0" spc="-35">
                <a:solidFill>
                  <a:srgbClr val="A40020"/>
                </a:solidFill>
              </a:rPr>
              <a:t>程</a:t>
            </a:r>
            <a:r>
              <a:rPr dirty="0" spc="-35">
                <a:solidFill>
                  <a:srgbClr val="A40020"/>
                </a:solidFill>
              </a:rPr>
              <a:t>的</a:t>
            </a:r>
            <a:r>
              <a:rPr dirty="0" spc="-35">
                <a:solidFill>
                  <a:srgbClr val="A40020"/>
                </a:solidFill>
              </a:rPr>
              <a:t>五</a:t>
            </a:r>
            <a:r>
              <a:rPr dirty="0" spc="-35">
                <a:solidFill>
                  <a:srgbClr val="A40020"/>
                </a:solidFill>
              </a:rPr>
              <a:t>个</a:t>
            </a:r>
            <a:r>
              <a:rPr dirty="0" spc="-35">
                <a:solidFill>
                  <a:srgbClr val="A40020"/>
                </a:solidFill>
              </a:rPr>
              <a:t>状</a:t>
            </a:r>
            <a:r>
              <a:rPr dirty="0" spc="-35">
                <a:solidFill>
                  <a:srgbClr val="A40020"/>
                </a:solidFill>
              </a:rPr>
              <a:t>态</a:t>
            </a:r>
            <a:r>
              <a:rPr dirty="0" spc="-35">
                <a:solidFill>
                  <a:srgbClr val="A40020"/>
                </a:solidFill>
              </a:rPr>
              <a:t>及</a:t>
            </a:r>
            <a:r>
              <a:rPr dirty="0" spc="-35">
                <a:solidFill>
                  <a:srgbClr val="A40020"/>
                </a:solidFill>
              </a:rPr>
              <a:t>其</a:t>
            </a:r>
            <a:r>
              <a:rPr dirty="0" spc="-35">
                <a:solidFill>
                  <a:srgbClr val="A40020"/>
                </a:solidFill>
              </a:rPr>
              <a:t>转</a:t>
            </a:r>
            <a:r>
              <a:rPr dirty="0" spc="-50">
                <a:solidFill>
                  <a:srgbClr val="A40020"/>
                </a:solidFill>
              </a:rPr>
              <a:t>换</a:t>
            </a:r>
          </a:p>
        </p:txBody>
      </p:sp>
      <p:grpSp>
        <p:nvGrpSpPr>
          <p:cNvPr id="5" name="object 5" descr=""/>
          <p:cNvGrpSpPr/>
          <p:nvPr/>
        </p:nvGrpSpPr>
        <p:grpSpPr>
          <a:xfrm>
            <a:off x="1915667" y="1481074"/>
            <a:ext cx="4568190" cy="3909060"/>
            <a:chOff x="1915667" y="1481074"/>
            <a:chExt cx="4568190" cy="3909060"/>
          </a:xfrm>
        </p:grpSpPr>
        <p:pic>
          <p:nvPicPr>
            <p:cNvPr id="6" name="object 6" descr=""/>
            <p:cNvPicPr/>
            <p:nvPr/>
          </p:nvPicPr>
          <p:blipFill>
            <a:blip r:embed="rId4" cstate="print"/>
            <a:stretch>
              <a:fillRect/>
            </a:stretch>
          </p:blipFill>
          <p:spPr>
            <a:xfrm>
              <a:off x="3326891" y="1556004"/>
              <a:ext cx="1349502" cy="1163574"/>
            </a:xfrm>
            <a:prstGeom prst="rect">
              <a:avLst/>
            </a:prstGeom>
          </p:spPr>
        </p:pic>
        <p:sp>
          <p:nvSpPr>
            <p:cNvPr id="7" name="object 7" descr=""/>
            <p:cNvSpPr/>
            <p:nvPr/>
          </p:nvSpPr>
          <p:spPr>
            <a:xfrm>
              <a:off x="3414521" y="1491234"/>
              <a:ext cx="1329055" cy="1143000"/>
            </a:xfrm>
            <a:custGeom>
              <a:avLst/>
              <a:gdLst/>
              <a:ahLst/>
              <a:cxnLst/>
              <a:rect l="l" t="t" r="r" b="b"/>
              <a:pathLst>
                <a:path w="1329054" h="1143000">
                  <a:moveTo>
                    <a:pt x="664463" y="0"/>
                  </a:moveTo>
                  <a:lnTo>
                    <a:pt x="612529" y="1719"/>
                  </a:lnTo>
                  <a:lnTo>
                    <a:pt x="561688" y="6793"/>
                  </a:lnTo>
                  <a:lnTo>
                    <a:pt x="512090" y="15095"/>
                  </a:lnTo>
                  <a:lnTo>
                    <a:pt x="463882" y="26497"/>
                  </a:lnTo>
                  <a:lnTo>
                    <a:pt x="417211" y="40872"/>
                  </a:lnTo>
                  <a:lnTo>
                    <a:pt x="372224" y="58094"/>
                  </a:lnTo>
                  <a:lnTo>
                    <a:pt x="329071" y="78034"/>
                  </a:lnTo>
                  <a:lnTo>
                    <a:pt x="287897" y="100566"/>
                  </a:lnTo>
                  <a:lnTo>
                    <a:pt x="248851" y="125563"/>
                  </a:lnTo>
                  <a:lnTo>
                    <a:pt x="212081" y="152897"/>
                  </a:lnTo>
                  <a:lnTo>
                    <a:pt x="177734" y="182442"/>
                  </a:lnTo>
                  <a:lnTo>
                    <a:pt x="145957" y="214070"/>
                  </a:lnTo>
                  <a:lnTo>
                    <a:pt x="116898" y="247655"/>
                  </a:lnTo>
                  <a:lnTo>
                    <a:pt x="90706" y="283068"/>
                  </a:lnTo>
                  <a:lnTo>
                    <a:pt x="67526" y="320184"/>
                  </a:lnTo>
                  <a:lnTo>
                    <a:pt x="47508" y="358874"/>
                  </a:lnTo>
                  <a:lnTo>
                    <a:pt x="30799" y="399012"/>
                  </a:lnTo>
                  <a:lnTo>
                    <a:pt x="17545" y="440471"/>
                  </a:lnTo>
                  <a:lnTo>
                    <a:pt x="7896" y="483123"/>
                  </a:lnTo>
                  <a:lnTo>
                    <a:pt x="1998" y="526842"/>
                  </a:lnTo>
                  <a:lnTo>
                    <a:pt x="0" y="571500"/>
                  </a:lnTo>
                  <a:lnTo>
                    <a:pt x="1998" y="616157"/>
                  </a:lnTo>
                  <a:lnTo>
                    <a:pt x="7896" y="659876"/>
                  </a:lnTo>
                  <a:lnTo>
                    <a:pt x="17545" y="702528"/>
                  </a:lnTo>
                  <a:lnTo>
                    <a:pt x="30799" y="743987"/>
                  </a:lnTo>
                  <a:lnTo>
                    <a:pt x="47508" y="784125"/>
                  </a:lnTo>
                  <a:lnTo>
                    <a:pt x="67526" y="822815"/>
                  </a:lnTo>
                  <a:lnTo>
                    <a:pt x="90706" y="859931"/>
                  </a:lnTo>
                  <a:lnTo>
                    <a:pt x="116898" y="895344"/>
                  </a:lnTo>
                  <a:lnTo>
                    <a:pt x="145957" y="928929"/>
                  </a:lnTo>
                  <a:lnTo>
                    <a:pt x="177734" y="960557"/>
                  </a:lnTo>
                  <a:lnTo>
                    <a:pt x="212081" y="990102"/>
                  </a:lnTo>
                  <a:lnTo>
                    <a:pt x="248851" y="1017436"/>
                  </a:lnTo>
                  <a:lnTo>
                    <a:pt x="287897" y="1042433"/>
                  </a:lnTo>
                  <a:lnTo>
                    <a:pt x="329071" y="1064965"/>
                  </a:lnTo>
                  <a:lnTo>
                    <a:pt x="372224" y="1084905"/>
                  </a:lnTo>
                  <a:lnTo>
                    <a:pt x="417211" y="1102127"/>
                  </a:lnTo>
                  <a:lnTo>
                    <a:pt x="463882" y="1116502"/>
                  </a:lnTo>
                  <a:lnTo>
                    <a:pt x="512090" y="1127904"/>
                  </a:lnTo>
                  <a:lnTo>
                    <a:pt x="561688" y="1136206"/>
                  </a:lnTo>
                  <a:lnTo>
                    <a:pt x="612529" y="1141280"/>
                  </a:lnTo>
                  <a:lnTo>
                    <a:pt x="664463" y="1143000"/>
                  </a:lnTo>
                  <a:lnTo>
                    <a:pt x="716398" y="1141280"/>
                  </a:lnTo>
                  <a:lnTo>
                    <a:pt x="767239" y="1136206"/>
                  </a:lnTo>
                  <a:lnTo>
                    <a:pt x="816837" y="1127904"/>
                  </a:lnTo>
                  <a:lnTo>
                    <a:pt x="865045" y="1116502"/>
                  </a:lnTo>
                  <a:lnTo>
                    <a:pt x="911716" y="1102127"/>
                  </a:lnTo>
                  <a:lnTo>
                    <a:pt x="956703" y="1084905"/>
                  </a:lnTo>
                  <a:lnTo>
                    <a:pt x="999856" y="1064965"/>
                  </a:lnTo>
                  <a:lnTo>
                    <a:pt x="1041030" y="1042433"/>
                  </a:lnTo>
                  <a:lnTo>
                    <a:pt x="1080076" y="1017436"/>
                  </a:lnTo>
                  <a:lnTo>
                    <a:pt x="1116846" y="990102"/>
                  </a:lnTo>
                  <a:lnTo>
                    <a:pt x="1151193" y="960557"/>
                  </a:lnTo>
                  <a:lnTo>
                    <a:pt x="1182970" y="928929"/>
                  </a:lnTo>
                  <a:lnTo>
                    <a:pt x="1212029" y="895344"/>
                  </a:lnTo>
                  <a:lnTo>
                    <a:pt x="1238221" y="859931"/>
                  </a:lnTo>
                  <a:lnTo>
                    <a:pt x="1261401" y="822815"/>
                  </a:lnTo>
                  <a:lnTo>
                    <a:pt x="1281419" y="784125"/>
                  </a:lnTo>
                  <a:lnTo>
                    <a:pt x="1298128" y="743987"/>
                  </a:lnTo>
                  <a:lnTo>
                    <a:pt x="1311382" y="702528"/>
                  </a:lnTo>
                  <a:lnTo>
                    <a:pt x="1321031" y="659876"/>
                  </a:lnTo>
                  <a:lnTo>
                    <a:pt x="1326929" y="616157"/>
                  </a:lnTo>
                  <a:lnTo>
                    <a:pt x="1328927" y="571500"/>
                  </a:lnTo>
                  <a:lnTo>
                    <a:pt x="1326929" y="526842"/>
                  </a:lnTo>
                  <a:lnTo>
                    <a:pt x="1321031" y="483123"/>
                  </a:lnTo>
                  <a:lnTo>
                    <a:pt x="1311382" y="440471"/>
                  </a:lnTo>
                  <a:lnTo>
                    <a:pt x="1298128" y="399012"/>
                  </a:lnTo>
                  <a:lnTo>
                    <a:pt x="1281419" y="358874"/>
                  </a:lnTo>
                  <a:lnTo>
                    <a:pt x="1261401" y="320184"/>
                  </a:lnTo>
                  <a:lnTo>
                    <a:pt x="1238221" y="283068"/>
                  </a:lnTo>
                  <a:lnTo>
                    <a:pt x="1212029" y="247655"/>
                  </a:lnTo>
                  <a:lnTo>
                    <a:pt x="1182970" y="214070"/>
                  </a:lnTo>
                  <a:lnTo>
                    <a:pt x="1151193" y="182442"/>
                  </a:lnTo>
                  <a:lnTo>
                    <a:pt x="1116846" y="152897"/>
                  </a:lnTo>
                  <a:lnTo>
                    <a:pt x="1080076" y="125563"/>
                  </a:lnTo>
                  <a:lnTo>
                    <a:pt x="1041030" y="100566"/>
                  </a:lnTo>
                  <a:lnTo>
                    <a:pt x="999856" y="78034"/>
                  </a:lnTo>
                  <a:lnTo>
                    <a:pt x="956703" y="58094"/>
                  </a:lnTo>
                  <a:lnTo>
                    <a:pt x="911716" y="40872"/>
                  </a:lnTo>
                  <a:lnTo>
                    <a:pt x="865045" y="26497"/>
                  </a:lnTo>
                  <a:lnTo>
                    <a:pt x="816837" y="15095"/>
                  </a:lnTo>
                  <a:lnTo>
                    <a:pt x="767239" y="6793"/>
                  </a:lnTo>
                  <a:lnTo>
                    <a:pt x="716398" y="1719"/>
                  </a:lnTo>
                  <a:lnTo>
                    <a:pt x="664463" y="0"/>
                  </a:lnTo>
                  <a:close/>
                </a:path>
              </a:pathLst>
            </a:custGeom>
            <a:solidFill>
              <a:srgbClr val="FFF1CC"/>
            </a:solidFill>
          </p:spPr>
          <p:txBody>
            <a:bodyPr wrap="square" lIns="0" tIns="0" rIns="0" bIns="0" rtlCol="0"/>
            <a:lstStyle/>
            <a:p/>
          </p:txBody>
        </p:sp>
        <p:sp>
          <p:nvSpPr>
            <p:cNvPr id="8" name="object 8" descr=""/>
            <p:cNvSpPr/>
            <p:nvPr/>
          </p:nvSpPr>
          <p:spPr>
            <a:xfrm>
              <a:off x="3414521" y="1491234"/>
              <a:ext cx="1329055" cy="1143000"/>
            </a:xfrm>
            <a:custGeom>
              <a:avLst/>
              <a:gdLst/>
              <a:ahLst/>
              <a:cxnLst/>
              <a:rect l="l" t="t" r="r" b="b"/>
              <a:pathLst>
                <a:path w="1329054" h="1143000">
                  <a:moveTo>
                    <a:pt x="0" y="571500"/>
                  </a:moveTo>
                  <a:lnTo>
                    <a:pt x="1998" y="526842"/>
                  </a:lnTo>
                  <a:lnTo>
                    <a:pt x="7896" y="483123"/>
                  </a:lnTo>
                  <a:lnTo>
                    <a:pt x="17545" y="440471"/>
                  </a:lnTo>
                  <a:lnTo>
                    <a:pt x="30799" y="399012"/>
                  </a:lnTo>
                  <a:lnTo>
                    <a:pt x="47508" y="358874"/>
                  </a:lnTo>
                  <a:lnTo>
                    <a:pt x="67526" y="320184"/>
                  </a:lnTo>
                  <a:lnTo>
                    <a:pt x="90706" y="283068"/>
                  </a:lnTo>
                  <a:lnTo>
                    <a:pt x="116898" y="247655"/>
                  </a:lnTo>
                  <a:lnTo>
                    <a:pt x="145957" y="214070"/>
                  </a:lnTo>
                  <a:lnTo>
                    <a:pt x="177734" y="182442"/>
                  </a:lnTo>
                  <a:lnTo>
                    <a:pt x="212081" y="152897"/>
                  </a:lnTo>
                  <a:lnTo>
                    <a:pt x="248851" y="125563"/>
                  </a:lnTo>
                  <a:lnTo>
                    <a:pt x="287897" y="100566"/>
                  </a:lnTo>
                  <a:lnTo>
                    <a:pt x="329071" y="78034"/>
                  </a:lnTo>
                  <a:lnTo>
                    <a:pt x="372224" y="58094"/>
                  </a:lnTo>
                  <a:lnTo>
                    <a:pt x="417211" y="40872"/>
                  </a:lnTo>
                  <a:lnTo>
                    <a:pt x="463882" y="26497"/>
                  </a:lnTo>
                  <a:lnTo>
                    <a:pt x="512090" y="15095"/>
                  </a:lnTo>
                  <a:lnTo>
                    <a:pt x="561688" y="6793"/>
                  </a:lnTo>
                  <a:lnTo>
                    <a:pt x="612529" y="1719"/>
                  </a:lnTo>
                  <a:lnTo>
                    <a:pt x="664463" y="0"/>
                  </a:lnTo>
                  <a:lnTo>
                    <a:pt x="716398" y="1719"/>
                  </a:lnTo>
                  <a:lnTo>
                    <a:pt x="767239" y="6793"/>
                  </a:lnTo>
                  <a:lnTo>
                    <a:pt x="816837" y="15095"/>
                  </a:lnTo>
                  <a:lnTo>
                    <a:pt x="865045" y="26497"/>
                  </a:lnTo>
                  <a:lnTo>
                    <a:pt x="911716" y="40872"/>
                  </a:lnTo>
                  <a:lnTo>
                    <a:pt x="956703" y="58094"/>
                  </a:lnTo>
                  <a:lnTo>
                    <a:pt x="999856" y="78034"/>
                  </a:lnTo>
                  <a:lnTo>
                    <a:pt x="1041030" y="100566"/>
                  </a:lnTo>
                  <a:lnTo>
                    <a:pt x="1080076" y="125563"/>
                  </a:lnTo>
                  <a:lnTo>
                    <a:pt x="1116846" y="152897"/>
                  </a:lnTo>
                  <a:lnTo>
                    <a:pt x="1151193" y="182442"/>
                  </a:lnTo>
                  <a:lnTo>
                    <a:pt x="1182970" y="214070"/>
                  </a:lnTo>
                  <a:lnTo>
                    <a:pt x="1212029" y="247655"/>
                  </a:lnTo>
                  <a:lnTo>
                    <a:pt x="1238221" y="283068"/>
                  </a:lnTo>
                  <a:lnTo>
                    <a:pt x="1261401" y="320184"/>
                  </a:lnTo>
                  <a:lnTo>
                    <a:pt x="1281419" y="358874"/>
                  </a:lnTo>
                  <a:lnTo>
                    <a:pt x="1298128" y="399012"/>
                  </a:lnTo>
                  <a:lnTo>
                    <a:pt x="1311382" y="440471"/>
                  </a:lnTo>
                  <a:lnTo>
                    <a:pt x="1321031" y="483123"/>
                  </a:lnTo>
                  <a:lnTo>
                    <a:pt x="1326929" y="526842"/>
                  </a:lnTo>
                  <a:lnTo>
                    <a:pt x="1328927" y="571500"/>
                  </a:lnTo>
                  <a:lnTo>
                    <a:pt x="1326929" y="616157"/>
                  </a:lnTo>
                  <a:lnTo>
                    <a:pt x="1321031" y="659876"/>
                  </a:lnTo>
                  <a:lnTo>
                    <a:pt x="1311382" y="702528"/>
                  </a:lnTo>
                  <a:lnTo>
                    <a:pt x="1298128" y="743987"/>
                  </a:lnTo>
                  <a:lnTo>
                    <a:pt x="1281419" y="784125"/>
                  </a:lnTo>
                  <a:lnTo>
                    <a:pt x="1261401" y="822815"/>
                  </a:lnTo>
                  <a:lnTo>
                    <a:pt x="1238221" y="859931"/>
                  </a:lnTo>
                  <a:lnTo>
                    <a:pt x="1212029" y="895344"/>
                  </a:lnTo>
                  <a:lnTo>
                    <a:pt x="1182970" y="928929"/>
                  </a:lnTo>
                  <a:lnTo>
                    <a:pt x="1151193" y="960557"/>
                  </a:lnTo>
                  <a:lnTo>
                    <a:pt x="1116846" y="990102"/>
                  </a:lnTo>
                  <a:lnTo>
                    <a:pt x="1080076" y="1017436"/>
                  </a:lnTo>
                  <a:lnTo>
                    <a:pt x="1041030" y="1042433"/>
                  </a:lnTo>
                  <a:lnTo>
                    <a:pt x="999856" y="1064965"/>
                  </a:lnTo>
                  <a:lnTo>
                    <a:pt x="956703" y="1084905"/>
                  </a:lnTo>
                  <a:lnTo>
                    <a:pt x="911716" y="1102127"/>
                  </a:lnTo>
                  <a:lnTo>
                    <a:pt x="865045" y="1116502"/>
                  </a:lnTo>
                  <a:lnTo>
                    <a:pt x="816837" y="1127904"/>
                  </a:lnTo>
                  <a:lnTo>
                    <a:pt x="767239" y="1136206"/>
                  </a:lnTo>
                  <a:lnTo>
                    <a:pt x="716398" y="1141280"/>
                  </a:lnTo>
                  <a:lnTo>
                    <a:pt x="664463" y="1143000"/>
                  </a:lnTo>
                  <a:lnTo>
                    <a:pt x="612529" y="1141280"/>
                  </a:lnTo>
                  <a:lnTo>
                    <a:pt x="561688" y="1136206"/>
                  </a:lnTo>
                  <a:lnTo>
                    <a:pt x="512090" y="1127904"/>
                  </a:lnTo>
                  <a:lnTo>
                    <a:pt x="463882" y="1116502"/>
                  </a:lnTo>
                  <a:lnTo>
                    <a:pt x="417211" y="1102127"/>
                  </a:lnTo>
                  <a:lnTo>
                    <a:pt x="372224" y="1084905"/>
                  </a:lnTo>
                  <a:lnTo>
                    <a:pt x="329071" y="1064965"/>
                  </a:lnTo>
                  <a:lnTo>
                    <a:pt x="287897" y="1042433"/>
                  </a:lnTo>
                  <a:lnTo>
                    <a:pt x="248851" y="1017436"/>
                  </a:lnTo>
                  <a:lnTo>
                    <a:pt x="212081" y="990102"/>
                  </a:lnTo>
                  <a:lnTo>
                    <a:pt x="177734" y="960557"/>
                  </a:lnTo>
                  <a:lnTo>
                    <a:pt x="145957" y="928929"/>
                  </a:lnTo>
                  <a:lnTo>
                    <a:pt x="116898" y="895344"/>
                  </a:lnTo>
                  <a:lnTo>
                    <a:pt x="90706" y="859931"/>
                  </a:lnTo>
                  <a:lnTo>
                    <a:pt x="67526" y="822815"/>
                  </a:lnTo>
                  <a:lnTo>
                    <a:pt x="47508" y="784125"/>
                  </a:lnTo>
                  <a:lnTo>
                    <a:pt x="30799" y="743987"/>
                  </a:lnTo>
                  <a:lnTo>
                    <a:pt x="17545" y="702528"/>
                  </a:lnTo>
                  <a:lnTo>
                    <a:pt x="7896" y="659876"/>
                  </a:lnTo>
                  <a:lnTo>
                    <a:pt x="1998" y="616157"/>
                  </a:lnTo>
                  <a:lnTo>
                    <a:pt x="0" y="571500"/>
                  </a:lnTo>
                  <a:close/>
                </a:path>
              </a:pathLst>
            </a:custGeom>
            <a:ln w="19812">
              <a:solidFill>
                <a:srgbClr val="000000"/>
              </a:solidFill>
            </a:ln>
          </p:spPr>
          <p:txBody>
            <a:bodyPr wrap="square" lIns="0" tIns="0" rIns="0" bIns="0" rtlCol="0"/>
            <a:lstStyle/>
            <a:p/>
          </p:txBody>
        </p:sp>
        <p:pic>
          <p:nvPicPr>
            <p:cNvPr id="9" name="object 9" descr=""/>
            <p:cNvPicPr/>
            <p:nvPr/>
          </p:nvPicPr>
          <p:blipFill>
            <a:blip r:embed="rId5" cstate="print"/>
            <a:stretch>
              <a:fillRect/>
            </a:stretch>
          </p:blipFill>
          <p:spPr>
            <a:xfrm>
              <a:off x="1915667" y="4221480"/>
              <a:ext cx="1351026" cy="1168146"/>
            </a:xfrm>
            <a:prstGeom prst="rect">
              <a:avLst/>
            </a:prstGeom>
          </p:spPr>
        </p:pic>
        <p:sp>
          <p:nvSpPr>
            <p:cNvPr id="10" name="object 10" descr=""/>
            <p:cNvSpPr/>
            <p:nvPr/>
          </p:nvSpPr>
          <p:spPr>
            <a:xfrm>
              <a:off x="2003297" y="4156709"/>
              <a:ext cx="1330960" cy="1148080"/>
            </a:xfrm>
            <a:custGeom>
              <a:avLst/>
              <a:gdLst/>
              <a:ahLst/>
              <a:cxnLst/>
              <a:rect l="l" t="t" r="r" b="b"/>
              <a:pathLst>
                <a:path w="1330960" h="1148079">
                  <a:moveTo>
                    <a:pt x="665226" y="0"/>
                  </a:moveTo>
                  <a:lnTo>
                    <a:pt x="613236" y="1726"/>
                  </a:lnTo>
                  <a:lnTo>
                    <a:pt x="562342" y="6820"/>
                  </a:lnTo>
                  <a:lnTo>
                    <a:pt x="512690" y="15155"/>
                  </a:lnTo>
                  <a:lnTo>
                    <a:pt x="464429" y="26602"/>
                  </a:lnTo>
                  <a:lnTo>
                    <a:pt x="417706" y="41035"/>
                  </a:lnTo>
                  <a:lnTo>
                    <a:pt x="372669" y="58325"/>
                  </a:lnTo>
                  <a:lnTo>
                    <a:pt x="329466" y="78344"/>
                  </a:lnTo>
                  <a:lnTo>
                    <a:pt x="288245" y="100966"/>
                  </a:lnTo>
                  <a:lnTo>
                    <a:pt x="249154" y="126063"/>
                  </a:lnTo>
                  <a:lnTo>
                    <a:pt x="212340" y="153506"/>
                  </a:lnTo>
                  <a:lnTo>
                    <a:pt x="177952" y="183169"/>
                  </a:lnTo>
                  <a:lnTo>
                    <a:pt x="146137" y="214923"/>
                  </a:lnTo>
                  <a:lnTo>
                    <a:pt x="117043" y="248642"/>
                  </a:lnTo>
                  <a:lnTo>
                    <a:pt x="90819" y="284197"/>
                  </a:lnTo>
                  <a:lnTo>
                    <a:pt x="67611" y="321461"/>
                  </a:lnTo>
                  <a:lnTo>
                    <a:pt x="47568" y="360307"/>
                  </a:lnTo>
                  <a:lnTo>
                    <a:pt x="30838" y="400606"/>
                  </a:lnTo>
                  <a:lnTo>
                    <a:pt x="17568" y="442231"/>
                  </a:lnTo>
                  <a:lnTo>
                    <a:pt x="7906" y="485054"/>
                  </a:lnTo>
                  <a:lnTo>
                    <a:pt x="2001" y="528948"/>
                  </a:lnTo>
                  <a:lnTo>
                    <a:pt x="0" y="573785"/>
                  </a:lnTo>
                  <a:lnTo>
                    <a:pt x="2001" y="618623"/>
                  </a:lnTo>
                  <a:lnTo>
                    <a:pt x="7906" y="662517"/>
                  </a:lnTo>
                  <a:lnTo>
                    <a:pt x="17568" y="705340"/>
                  </a:lnTo>
                  <a:lnTo>
                    <a:pt x="30838" y="746965"/>
                  </a:lnTo>
                  <a:lnTo>
                    <a:pt x="47568" y="787264"/>
                  </a:lnTo>
                  <a:lnTo>
                    <a:pt x="67611" y="826110"/>
                  </a:lnTo>
                  <a:lnTo>
                    <a:pt x="90819" y="863374"/>
                  </a:lnTo>
                  <a:lnTo>
                    <a:pt x="117043" y="898929"/>
                  </a:lnTo>
                  <a:lnTo>
                    <a:pt x="146137" y="932648"/>
                  </a:lnTo>
                  <a:lnTo>
                    <a:pt x="177952" y="964402"/>
                  </a:lnTo>
                  <a:lnTo>
                    <a:pt x="212340" y="994065"/>
                  </a:lnTo>
                  <a:lnTo>
                    <a:pt x="249154" y="1021508"/>
                  </a:lnTo>
                  <a:lnTo>
                    <a:pt x="288245" y="1046605"/>
                  </a:lnTo>
                  <a:lnTo>
                    <a:pt x="329466" y="1069227"/>
                  </a:lnTo>
                  <a:lnTo>
                    <a:pt x="372669" y="1089246"/>
                  </a:lnTo>
                  <a:lnTo>
                    <a:pt x="417706" y="1106536"/>
                  </a:lnTo>
                  <a:lnTo>
                    <a:pt x="464429" y="1120969"/>
                  </a:lnTo>
                  <a:lnTo>
                    <a:pt x="512690" y="1132416"/>
                  </a:lnTo>
                  <a:lnTo>
                    <a:pt x="562342" y="1140751"/>
                  </a:lnTo>
                  <a:lnTo>
                    <a:pt x="613236" y="1145845"/>
                  </a:lnTo>
                  <a:lnTo>
                    <a:pt x="665226" y="1147571"/>
                  </a:lnTo>
                  <a:lnTo>
                    <a:pt x="717215" y="1145845"/>
                  </a:lnTo>
                  <a:lnTo>
                    <a:pt x="768109" y="1140751"/>
                  </a:lnTo>
                  <a:lnTo>
                    <a:pt x="817761" y="1132416"/>
                  </a:lnTo>
                  <a:lnTo>
                    <a:pt x="866022" y="1120969"/>
                  </a:lnTo>
                  <a:lnTo>
                    <a:pt x="912745" y="1106536"/>
                  </a:lnTo>
                  <a:lnTo>
                    <a:pt x="957782" y="1089246"/>
                  </a:lnTo>
                  <a:lnTo>
                    <a:pt x="1000985" y="1069227"/>
                  </a:lnTo>
                  <a:lnTo>
                    <a:pt x="1042206" y="1046605"/>
                  </a:lnTo>
                  <a:lnTo>
                    <a:pt x="1081297" y="1021508"/>
                  </a:lnTo>
                  <a:lnTo>
                    <a:pt x="1118111" y="994065"/>
                  </a:lnTo>
                  <a:lnTo>
                    <a:pt x="1152499" y="964402"/>
                  </a:lnTo>
                  <a:lnTo>
                    <a:pt x="1184314" y="932648"/>
                  </a:lnTo>
                  <a:lnTo>
                    <a:pt x="1213408" y="898929"/>
                  </a:lnTo>
                  <a:lnTo>
                    <a:pt x="1239632" y="863374"/>
                  </a:lnTo>
                  <a:lnTo>
                    <a:pt x="1262840" y="826110"/>
                  </a:lnTo>
                  <a:lnTo>
                    <a:pt x="1282883" y="787264"/>
                  </a:lnTo>
                  <a:lnTo>
                    <a:pt x="1299613" y="746965"/>
                  </a:lnTo>
                  <a:lnTo>
                    <a:pt x="1312883" y="705340"/>
                  </a:lnTo>
                  <a:lnTo>
                    <a:pt x="1322545" y="662517"/>
                  </a:lnTo>
                  <a:lnTo>
                    <a:pt x="1328450" y="618623"/>
                  </a:lnTo>
                  <a:lnTo>
                    <a:pt x="1330452" y="573785"/>
                  </a:lnTo>
                  <a:lnTo>
                    <a:pt x="1328450" y="528948"/>
                  </a:lnTo>
                  <a:lnTo>
                    <a:pt x="1322545" y="485054"/>
                  </a:lnTo>
                  <a:lnTo>
                    <a:pt x="1312883" y="442231"/>
                  </a:lnTo>
                  <a:lnTo>
                    <a:pt x="1299613" y="400606"/>
                  </a:lnTo>
                  <a:lnTo>
                    <a:pt x="1282883" y="360307"/>
                  </a:lnTo>
                  <a:lnTo>
                    <a:pt x="1262840" y="321461"/>
                  </a:lnTo>
                  <a:lnTo>
                    <a:pt x="1239632" y="284197"/>
                  </a:lnTo>
                  <a:lnTo>
                    <a:pt x="1213408" y="248642"/>
                  </a:lnTo>
                  <a:lnTo>
                    <a:pt x="1184314" y="214923"/>
                  </a:lnTo>
                  <a:lnTo>
                    <a:pt x="1152499" y="183169"/>
                  </a:lnTo>
                  <a:lnTo>
                    <a:pt x="1118111" y="153506"/>
                  </a:lnTo>
                  <a:lnTo>
                    <a:pt x="1081297" y="126063"/>
                  </a:lnTo>
                  <a:lnTo>
                    <a:pt x="1042206" y="100966"/>
                  </a:lnTo>
                  <a:lnTo>
                    <a:pt x="1000985" y="78344"/>
                  </a:lnTo>
                  <a:lnTo>
                    <a:pt x="957782" y="58325"/>
                  </a:lnTo>
                  <a:lnTo>
                    <a:pt x="912745" y="41035"/>
                  </a:lnTo>
                  <a:lnTo>
                    <a:pt x="866022" y="26602"/>
                  </a:lnTo>
                  <a:lnTo>
                    <a:pt x="817761" y="15155"/>
                  </a:lnTo>
                  <a:lnTo>
                    <a:pt x="768109" y="6820"/>
                  </a:lnTo>
                  <a:lnTo>
                    <a:pt x="717215" y="1726"/>
                  </a:lnTo>
                  <a:lnTo>
                    <a:pt x="665226" y="0"/>
                  </a:lnTo>
                  <a:close/>
                </a:path>
              </a:pathLst>
            </a:custGeom>
            <a:solidFill>
              <a:srgbClr val="FFF1CC"/>
            </a:solidFill>
          </p:spPr>
          <p:txBody>
            <a:bodyPr wrap="square" lIns="0" tIns="0" rIns="0" bIns="0" rtlCol="0"/>
            <a:lstStyle/>
            <a:p/>
          </p:txBody>
        </p:sp>
        <p:sp>
          <p:nvSpPr>
            <p:cNvPr id="11" name="object 11" descr=""/>
            <p:cNvSpPr/>
            <p:nvPr/>
          </p:nvSpPr>
          <p:spPr>
            <a:xfrm>
              <a:off x="2003297" y="4156709"/>
              <a:ext cx="1330960" cy="1148080"/>
            </a:xfrm>
            <a:custGeom>
              <a:avLst/>
              <a:gdLst/>
              <a:ahLst/>
              <a:cxnLst/>
              <a:rect l="l" t="t" r="r" b="b"/>
              <a:pathLst>
                <a:path w="1330960" h="1148079">
                  <a:moveTo>
                    <a:pt x="0" y="573785"/>
                  </a:moveTo>
                  <a:lnTo>
                    <a:pt x="2001" y="528948"/>
                  </a:lnTo>
                  <a:lnTo>
                    <a:pt x="7906" y="485054"/>
                  </a:lnTo>
                  <a:lnTo>
                    <a:pt x="17568" y="442231"/>
                  </a:lnTo>
                  <a:lnTo>
                    <a:pt x="30838" y="400606"/>
                  </a:lnTo>
                  <a:lnTo>
                    <a:pt x="47568" y="360307"/>
                  </a:lnTo>
                  <a:lnTo>
                    <a:pt x="67611" y="321461"/>
                  </a:lnTo>
                  <a:lnTo>
                    <a:pt x="90819" y="284197"/>
                  </a:lnTo>
                  <a:lnTo>
                    <a:pt x="117043" y="248642"/>
                  </a:lnTo>
                  <a:lnTo>
                    <a:pt x="146137" y="214923"/>
                  </a:lnTo>
                  <a:lnTo>
                    <a:pt x="177952" y="183169"/>
                  </a:lnTo>
                  <a:lnTo>
                    <a:pt x="212340" y="153506"/>
                  </a:lnTo>
                  <a:lnTo>
                    <a:pt x="249154" y="126063"/>
                  </a:lnTo>
                  <a:lnTo>
                    <a:pt x="288245" y="100966"/>
                  </a:lnTo>
                  <a:lnTo>
                    <a:pt x="329466" y="78344"/>
                  </a:lnTo>
                  <a:lnTo>
                    <a:pt x="372669" y="58325"/>
                  </a:lnTo>
                  <a:lnTo>
                    <a:pt x="417706" y="41035"/>
                  </a:lnTo>
                  <a:lnTo>
                    <a:pt x="464429" y="26602"/>
                  </a:lnTo>
                  <a:lnTo>
                    <a:pt x="512690" y="15155"/>
                  </a:lnTo>
                  <a:lnTo>
                    <a:pt x="562342" y="6820"/>
                  </a:lnTo>
                  <a:lnTo>
                    <a:pt x="613236" y="1726"/>
                  </a:lnTo>
                  <a:lnTo>
                    <a:pt x="665226" y="0"/>
                  </a:lnTo>
                  <a:lnTo>
                    <a:pt x="717215" y="1726"/>
                  </a:lnTo>
                  <a:lnTo>
                    <a:pt x="768109" y="6820"/>
                  </a:lnTo>
                  <a:lnTo>
                    <a:pt x="817761" y="15155"/>
                  </a:lnTo>
                  <a:lnTo>
                    <a:pt x="866022" y="26602"/>
                  </a:lnTo>
                  <a:lnTo>
                    <a:pt x="912745" y="41035"/>
                  </a:lnTo>
                  <a:lnTo>
                    <a:pt x="957782" y="58325"/>
                  </a:lnTo>
                  <a:lnTo>
                    <a:pt x="1000985" y="78344"/>
                  </a:lnTo>
                  <a:lnTo>
                    <a:pt x="1042206" y="100966"/>
                  </a:lnTo>
                  <a:lnTo>
                    <a:pt x="1081297" y="126063"/>
                  </a:lnTo>
                  <a:lnTo>
                    <a:pt x="1118111" y="153506"/>
                  </a:lnTo>
                  <a:lnTo>
                    <a:pt x="1152499" y="183169"/>
                  </a:lnTo>
                  <a:lnTo>
                    <a:pt x="1184314" y="214923"/>
                  </a:lnTo>
                  <a:lnTo>
                    <a:pt x="1213408" y="248642"/>
                  </a:lnTo>
                  <a:lnTo>
                    <a:pt x="1239632" y="284197"/>
                  </a:lnTo>
                  <a:lnTo>
                    <a:pt x="1262840" y="321461"/>
                  </a:lnTo>
                  <a:lnTo>
                    <a:pt x="1282883" y="360307"/>
                  </a:lnTo>
                  <a:lnTo>
                    <a:pt x="1299613" y="400606"/>
                  </a:lnTo>
                  <a:lnTo>
                    <a:pt x="1312883" y="442231"/>
                  </a:lnTo>
                  <a:lnTo>
                    <a:pt x="1322545" y="485054"/>
                  </a:lnTo>
                  <a:lnTo>
                    <a:pt x="1328450" y="528948"/>
                  </a:lnTo>
                  <a:lnTo>
                    <a:pt x="1330452" y="573785"/>
                  </a:lnTo>
                  <a:lnTo>
                    <a:pt x="1328450" y="618623"/>
                  </a:lnTo>
                  <a:lnTo>
                    <a:pt x="1322545" y="662517"/>
                  </a:lnTo>
                  <a:lnTo>
                    <a:pt x="1312883" y="705340"/>
                  </a:lnTo>
                  <a:lnTo>
                    <a:pt x="1299613" y="746965"/>
                  </a:lnTo>
                  <a:lnTo>
                    <a:pt x="1282883" y="787264"/>
                  </a:lnTo>
                  <a:lnTo>
                    <a:pt x="1262840" y="826110"/>
                  </a:lnTo>
                  <a:lnTo>
                    <a:pt x="1239632" y="863374"/>
                  </a:lnTo>
                  <a:lnTo>
                    <a:pt x="1213408" y="898929"/>
                  </a:lnTo>
                  <a:lnTo>
                    <a:pt x="1184314" y="932648"/>
                  </a:lnTo>
                  <a:lnTo>
                    <a:pt x="1152499" y="964402"/>
                  </a:lnTo>
                  <a:lnTo>
                    <a:pt x="1118111" y="994065"/>
                  </a:lnTo>
                  <a:lnTo>
                    <a:pt x="1081297" y="1021508"/>
                  </a:lnTo>
                  <a:lnTo>
                    <a:pt x="1042206" y="1046605"/>
                  </a:lnTo>
                  <a:lnTo>
                    <a:pt x="1000985" y="1069227"/>
                  </a:lnTo>
                  <a:lnTo>
                    <a:pt x="957782" y="1089246"/>
                  </a:lnTo>
                  <a:lnTo>
                    <a:pt x="912745" y="1106536"/>
                  </a:lnTo>
                  <a:lnTo>
                    <a:pt x="866022" y="1120969"/>
                  </a:lnTo>
                  <a:lnTo>
                    <a:pt x="817761" y="1132416"/>
                  </a:lnTo>
                  <a:lnTo>
                    <a:pt x="768109" y="1140751"/>
                  </a:lnTo>
                  <a:lnTo>
                    <a:pt x="717215" y="1145845"/>
                  </a:lnTo>
                  <a:lnTo>
                    <a:pt x="665226" y="1147571"/>
                  </a:lnTo>
                  <a:lnTo>
                    <a:pt x="613236" y="1145845"/>
                  </a:lnTo>
                  <a:lnTo>
                    <a:pt x="562342" y="1140751"/>
                  </a:lnTo>
                  <a:lnTo>
                    <a:pt x="512690" y="1132416"/>
                  </a:lnTo>
                  <a:lnTo>
                    <a:pt x="464429" y="1120969"/>
                  </a:lnTo>
                  <a:lnTo>
                    <a:pt x="417706" y="1106536"/>
                  </a:lnTo>
                  <a:lnTo>
                    <a:pt x="372669" y="1089246"/>
                  </a:lnTo>
                  <a:lnTo>
                    <a:pt x="329466" y="1069227"/>
                  </a:lnTo>
                  <a:lnTo>
                    <a:pt x="288245" y="1046605"/>
                  </a:lnTo>
                  <a:lnTo>
                    <a:pt x="249154" y="1021508"/>
                  </a:lnTo>
                  <a:lnTo>
                    <a:pt x="212340" y="994065"/>
                  </a:lnTo>
                  <a:lnTo>
                    <a:pt x="177952" y="964402"/>
                  </a:lnTo>
                  <a:lnTo>
                    <a:pt x="146137" y="932648"/>
                  </a:lnTo>
                  <a:lnTo>
                    <a:pt x="117043" y="898929"/>
                  </a:lnTo>
                  <a:lnTo>
                    <a:pt x="90819" y="863374"/>
                  </a:lnTo>
                  <a:lnTo>
                    <a:pt x="67611" y="826110"/>
                  </a:lnTo>
                  <a:lnTo>
                    <a:pt x="47568" y="787264"/>
                  </a:lnTo>
                  <a:lnTo>
                    <a:pt x="30838" y="746965"/>
                  </a:lnTo>
                  <a:lnTo>
                    <a:pt x="17568" y="705340"/>
                  </a:lnTo>
                  <a:lnTo>
                    <a:pt x="7906" y="662517"/>
                  </a:lnTo>
                  <a:lnTo>
                    <a:pt x="2001" y="618623"/>
                  </a:lnTo>
                  <a:lnTo>
                    <a:pt x="0" y="573785"/>
                  </a:lnTo>
                  <a:close/>
                </a:path>
              </a:pathLst>
            </a:custGeom>
            <a:ln w="19812">
              <a:solidFill>
                <a:srgbClr val="000000"/>
              </a:solidFill>
            </a:ln>
          </p:spPr>
          <p:txBody>
            <a:bodyPr wrap="square" lIns="0" tIns="0" rIns="0" bIns="0" rtlCol="0"/>
            <a:lstStyle/>
            <a:p/>
          </p:txBody>
        </p:sp>
        <p:sp>
          <p:nvSpPr>
            <p:cNvPr id="12" name="object 12" descr=""/>
            <p:cNvSpPr/>
            <p:nvPr/>
          </p:nvSpPr>
          <p:spPr>
            <a:xfrm>
              <a:off x="2710307" y="2253233"/>
              <a:ext cx="1017269" cy="2095500"/>
            </a:xfrm>
            <a:custGeom>
              <a:avLst/>
              <a:gdLst/>
              <a:ahLst/>
              <a:cxnLst/>
              <a:rect l="l" t="t" r="r" b="b"/>
              <a:pathLst>
                <a:path w="1017270" h="2095500">
                  <a:moveTo>
                    <a:pt x="755904" y="141351"/>
                  </a:moveTo>
                  <a:lnTo>
                    <a:pt x="752221" y="103124"/>
                  </a:lnTo>
                  <a:lnTo>
                    <a:pt x="742315" y="0"/>
                  </a:lnTo>
                  <a:lnTo>
                    <a:pt x="637413" y="95758"/>
                  </a:lnTo>
                  <a:lnTo>
                    <a:pt x="687438" y="115011"/>
                  </a:lnTo>
                  <a:lnTo>
                    <a:pt x="0" y="1899920"/>
                  </a:lnTo>
                  <a:lnTo>
                    <a:pt x="18542" y="1907032"/>
                  </a:lnTo>
                  <a:lnTo>
                    <a:pt x="705866" y="122110"/>
                  </a:lnTo>
                  <a:lnTo>
                    <a:pt x="755904" y="141351"/>
                  </a:lnTo>
                  <a:close/>
                </a:path>
                <a:path w="1017270" h="2095500">
                  <a:moveTo>
                    <a:pt x="1016762" y="384556"/>
                  </a:moveTo>
                  <a:lnTo>
                    <a:pt x="998220" y="377444"/>
                  </a:lnTo>
                  <a:lnTo>
                    <a:pt x="378231" y="1973554"/>
                  </a:lnTo>
                  <a:lnTo>
                    <a:pt x="328295" y="1954149"/>
                  </a:lnTo>
                  <a:lnTo>
                    <a:pt x="341503" y="2095500"/>
                  </a:lnTo>
                  <a:lnTo>
                    <a:pt x="446659" y="2000123"/>
                  </a:lnTo>
                  <a:lnTo>
                    <a:pt x="427037" y="1992503"/>
                  </a:lnTo>
                  <a:lnTo>
                    <a:pt x="396735" y="1980742"/>
                  </a:lnTo>
                  <a:lnTo>
                    <a:pt x="1016762" y="384556"/>
                  </a:lnTo>
                  <a:close/>
                </a:path>
              </a:pathLst>
            </a:custGeom>
            <a:solidFill>
              <a:srgbClr val="000000"/>
            </a:solidFill>
          </p:spPr>
          <p:txBody>
            <a:bodyPr wrap="square" lIns="0" tIns="0" rIns="0" bIns="0" rtlCol="0"/>
            <a:lstStyle/>
            <a:p/>
          </p:txBody>
        </p:sp>
        <p:pic>
          <p:nvPicPr>
            <p:cNvPr id="13" name="object 13" descr=""/>
            <p:cNvPicPr/>
            <p:nvPr/>
          </p:nvPicPr>
          <p:blipFill>
            <a:blip r:embed="rId6" cstate="print"/>
            <a:stretch>
              <a:fillRect/>
            </a:stretch>
          </p:blipFill>
          <p:spPr>
            <a:xfrm>
              <a:off x="5053583" y="4221480"/>
              <a:ext cx="1352550" cy="1168146"/>
            </a:xfrm>
            <a:prstGeom prst="rect">
              <a:avLst/>
            </a:prstGeom>
          </p:spPr>
        </p:pic>
        <p:sp>
          <p:nvSpPr>
            <p:cNvPr id="14" name="object 14" descr=""/>
            <p:cNvSpPr/>
            <p:nvPr/>
          </p:nvSpPr>
          <p:spPr>
            <a:xfrm>
              <a:off x="5141213" y="4156709"/>
              <a:ext cx="1332230" cy="1148080"/>
            </a:xfrm>
            <a:custGeom>
              <a:avLst/>
              <a:gdLst/>
              <a:ahLst/>
              <a:cxnLst/>
              <a:rect l="l" t="t" r="r" b="b"/>
              <a:pathLst>
                <a:path w="1332229" h="1148079">
                  <a:moveTo>
                    <a:pt x="665988" y="0"/>
                  </a:moveTo>
                  <a:lnTo>
                    <a:pt x="613944" y="1726"/>
                  </a:lnTo>
                  <a:lnTo>
                    <a:pt x="562995" y="6820"/>
                  </a:lnTo>
                  <a:lnTo>
                    <a:pt x="513290" y="15155"/>
                  </a:lnTo>
                  <a:lnTo>
                    <a:pt x="464976" y="26602"/>
                  </a:lnTo>
                  <a:lnTo>
                    <a:pt x="418201" y="41035"/>
                  </a:lnTo>
                  <a:lnTo>
                    <a:pt x="373113" y="58325"/>
                  </a:lnTo>
                  <a:lnTo>
                    <a:pt x="329861" y="78344"/>
                  </a:lnTo>
                  <a:lnTo>
                    <a:pt x="288592" y="100966"/>
                  </a:lnTo>
                  <a:lnTo>
                    <a:pt x="249456" y="126063"/>
                  </a:lnTo>
                  <a:lnTo>
                    <a:pt x="212599" y="153506"/>
                  </a:lnTo>
                  <a:lnTo>
                    <a:pt x="178170" y="183169"/>
                  </a:lnTo>
                  <a:lnTo>
                    <a:pt x="146317" y="214923"/>
                  </a:lnTo>
                  <a:lnTo>
                    <a:pt x="117188" y="248642"/>
                  </a:lnTo>
                  <a:lnTo>
                    <a:pt x="90931" y="284197"/>
                  </a:lnTo>
                  <a:lnTo>
                    <a:pt x="67695" y="321461"/>
                  </a:lnTo>
                  <a:lnTo>
                    <a:pt x="47628" y="360307"/>
                  </a:lnTo>
                  <a:lnTo>
                    <a:pt x="30876" y="400606"/>
                  </a:lnTo>
                  <a:lnTo>
                    <a:pt x="17590" y="442231"/>
                  </a:lnTo>
                  <a:lnTo>
                    <a:pt x="7916" y="485054"/>
                  </a:lnTo>
                  <a:lnTo>
                    <a:pt x="2003" y="528948"/>
                  </a:lnTo>
                  <a:lnTo>
                    <a:pt x="0" y="573785"/>
                  </a:lnTo>
                  <a:lnTo>
                    <a:pt x="2003" y="618623"/>
                  </a:lnTo>
                  <a:lnTo>
                    <a:pt x="7916" y="662517"/>
                  </a:lnTo>
                  <a:lnTo>
                    <a:pt x="17590" y="705340"/>
                  </a:lnTo>
                  <a:lnTo>
                    <a:pt x="30876" y="746965"/>
                  </a:lnTo>
                  <a:lnTo>
                    <a:pt x="47628" y="787264"/>
                  </a:lnTo>
                  <a:lnTo>
                    <a:pt x="67695" y="826110"/>
                  </a:lnTo>
                  <a:lnTo>
                    <a:pt x="90932" y="863374"/>
                  </a:lnTo>
                  <a:lnTo>
                    <a:pt x="117188" y="898929"/>
                  </a:lnTo>
                  <a:lnTo>
                    <a:pt x="146317" y="932648"/>
                  </a:lnTo>
                  <a:lnTo>
                    <a:pt x="178170" y="964402"/>
                  </a:lnTo>
                  <a:lnTo>
                    <a:pt x="212599" y="994065"/>
                  </a:lnTo>
                  <a:lnTo>
                    <a:pt x="249456" y="1021508"/>
                  </a:lnTo>
                  <a:lnTo>
                    <a:pt x="288592" y="1046605"/>
                  </a:lnTo>
                  <a:lnTo>
                    <a:pt x="329861" y="1069227"/>
                  </a:lnTo>
                  <a:lnTo>
                    <a:pt x="373113" y="1089246"/>
                  </a:lnTo>
                  <a:lnTo>
                    <a:pt x="418201" y="1106536"/>
                  </a:lnTo>
                  <a:lnTo>
                    <a:pt x="464976" y="1120969"/>
                  </a:lnTo>
                  <a:lnTo>
                    <a:pt x="513290" y="1132416"/>
                  </a:lnTo>
                  <a:lnTo>
                    <a:pt x="562995" y="1140751"/>
                  </a:lnTo>
                  <a:lnTo>
                    <a:pt x="613944" y="1145845"/>
                  </a:lnTo>
                  <a:lnTo>
                    <a:pt x="665988" y="1147571"/>
                  </a:lnTo>
                  <a:lnTo>
                    <a:pt x="718031" y="1145845"/>
                  </a:lnTo>
                  <a:lnTo>
                    <a:pt x="768980" y="1140751"/>
                  </a:lnTo>
                  <a:lnTo>
                    <a:pt x="818685" y="1132416"/>
                  </a:lnTo>
                  <a:lnTo>
                    <a:pt x="866999" y="1120969"/>
                  </a:lnTo>
                  <a:lnTo>
                    <a:pt x="913774" y="1106536"/>
                  </a:lnTo>
                  <a:lnTo>
                    <a:pt x="958862" y="1089246"/>
                  </a:lnTo>
                  <a:lnTo>
                    <a:pt x="1002114" y="1069227"/>
                  </a:lnTo>
                  <a:lnTo>
                    <a:pt x="1043383" y="1046605"/>
                  </a:lnTo>
                  <a:lnTo>
                    <a:pt x="1082519" y="1021508"/>
                  </a:lnTo>
                  <a:lnTo>
                    <a:pt x="1119376" y="994065"/>
                  </a:lnTo>
                  <a:lnTo>
                    <a:pt x="1153805" y="964402"/>
                  </a:lnTo>
                  <a:lnTo>
                    <a:pt x="1185658" y="932648"/>
                  </a:lnTo>
                  <a:lnTo>
                    <a:pt x="1214787" y="898929"/>
                  </a:lnTo>
                  <a:lnTo>
                    <a:pt x="1241044" y="863374"/>
                  </a:lnTo>
                  <a:lnTo>
                    <a:pt x="1264280" y="826110"/>
                  </a:lnTo>
                  <a:lnTo>
                    <a:pt x="1284347" y="787264"/>
                  </a:lnTo>
                  <a:lnTo>
                    <a:pt x="1301099" y="746965"/>
                  </a:lnTo>
                  <a:lnTo>
                    <a:pt x="1314385" y="705340"/>
                  </a:lnTo>
                  <a:lnTo>
                    <a:pt x="1324059" y="662517"/>
                  </a:lnTo>
                  <a:lnTo>
                    <a:pt x="1329972" y="618623"/>
                  </a:lnTo>
                  <a:lnTo>
                    <a:pt x="1331976" y="573785"/>
                  </a:lnTo>
                  <a:lnTo>
                    <a:pt x="1329972" y="528948"/>
                  </a:lnTo>
                  <a:lnTo>
                    <a:pt x="1324059" y="485054"/>
                  </a:lnTo>
                  <a:lnTo>
                    <a:pt x="1314385" y="442231"/>
                  </a:lnTo>
                  <a:lnTo>
                    <a:pt x="1301099" y="400606"/>
                  </a:lnTo>
                  <a:lnTo>
                    <a:pt x="1284347" y="360307"/>
                  </a:lnTo>
                  <a:lnTo>
                    <a:pt x="1264280" y="321461"/>
                  </a:lnTo>
                  <a:lnTo>
                    <a:pt x="1241044" y="284197"/>
                  </a:lnTo>
                  <a:lnTo>
                    <a:pt x="1214787" y="248642"/>
                  </a:lnTo>
                  <a:lnTo>
                    <a:pt x="1185658" y="214923"/>
                  </a:lnTo>
                  <a:lnTo>
                    <a:pt x="1153805" y="183169"/>
                  </a:lnTo>
                  <a:lnTo>
                    <a:pt x="1119376" y="153506"/>
                  </a:lnTo>
                  <a:lnTo>
                    <a:pt x="1082519" y="126063"/>
                  </a:lnTo>
                  <a:lnTo>
                    <a:pt x="1043383" y="100966"/>
                  </a:lnTo>
                  <a:lnTo>
                    <a:pt x="1002114" y="78344"/>
                  </a:lnTo>
                  <a:lnTo>
                    <a:pt x="958862" y="58325"/>
                  </a:lnTo>
                  <a:lnTo>
                    <a:pt x="913774" y="41035"/>
                  </a:lnTo>
                  <a:lnTo>
                    <a:pt x="866999" y="26602"/>
                  </a:lnTo>
                  <a:lnTo>
                    <a:pt x="818685" y="15155"/>
                  </a:lnTo>
                  <a:lnTo>
                    <a:pt x="768980" y="6820"/>
                  </a:lnTo>
                  <a:lnTo>
                    <a:pt x="718031" y="1726"/>
                  </a:lnTo>
                  <a:lnTo>
                    <a:pt x="665988" y="0"/>
                  </a:lnTo>
                  <a:close/>
                </a:path>
              </a:pathLst>
            </a:custGeom>
            <a:solidFill>
              <a:srgbClr val="FFF1CC"/>
            </a:solidFill>
          </p:spPr>
          <p:txBody>
            <a:bodyPr wrap="square" lIns="0" tIns="0" rIns="0" bIns="0" rtlCol="0"/>
            <a:lstStyle/>
            <a:p/>
          </p:txBody>
        </p:sp>
        <p:sp>
          <p:nvSpPr>
            <p:cNvPr id="15" name="object 15" descr=""/>
            <p:cNvSpPr/>
            <p:nvPr/>
          </p:nvSpPr>
          <p:spPr>
            <a:xfrm>
              <a:off x="5141213" y="4156709"/>
              <a:ext cx="1332230" cy="1148080"/>
            </a:xfrm>
            <a:custGeom>
              <a:avLst/>
              <a:gdLst/>
              <a:ahLst/>
              <a:cxnLst/>
              <a:rect l="l" t="t" r="r" b="b"/>
              <a:pathLst>
                <a:path w="1332229" h="1148079">
                  <a:moveTo>
                    <a:pt x="0" y="573785"/>
                  </a:moveTo>
                  <a:lnTo>
                    <a:pt x="2003" y="528948"/>
                  </a:lnTo>
                  <a:lnTo>
                    <a:pt x="7916" y="485054"/>
                  </a:lnTo>
                  <a:lnTo>
                    <a:pt x="17590" y="442231"/>
                  </a:lnTo>
                  <a:lnTo>
                    <a:pt x="30876" y="400606"/>
                  </a:lnTo>
                  <a:lnTo>
                    <a:pt x="47628" y="360307"/>
                  </a:lnTo>
                  <a:lnTo>
                    <a:pt x="67695" y="321461"/>
                  </a:lnTo>
                  <a:lnTo>
                    <a:pt x="90931" y="284197"/>
                  </a:lnTo>
                  <a:lnTo>
                    <a:pt x="117188" y="248642"/>
                  </a:lnTo>
                  <a:lnTo>
                    <a:pt x="146317" y="214923"/>
                  </a:lnTo>
                  <a:lnTo>
                    <a:pt x="178170" y="183169"/>
                  </a:lnTo>
                  <a:lnTo>
                    <a:pt x="212599" y="153506"/>
                  </a:lnTo>
                  <a:lnTo>
                    <a:pt x="249456" y="126063"/>
                  </a:lnTo>
                  <a:lnTo>
                    <a:pt x="288592" y="100966"/>
                  </a:lnTo>
                  <a:lnTo>
                    <a:pt x="329861" y="78344"/>
                  </a:lnTo>
                  <a:lnTo>
                    <a:pt x="373113" y="58325"/>
                  </a:lnTo>
                  <a:lnTo>
                    <a:pt x="418201" y="41035"/>
                  </a:lnTo>
                  <a:lnTo>
                    <a:pt x="464976" y="26602"/>
                  </a:lnTo>
                  <a:lnTo>
                    <a:pt x="513290" y="15155"/>
                  </a:lnTo>
                  <a:lnTo>
                    <a:pt x="562995" y="6820"/>
                  </a:lnTo>
                  <a:lnTo>
                    <a:pt x="613944" y="1726"/>
                  </a:lnTo>
                  <a:lnTo>
                    <a:pt x="665988" y="0"/>
                  </a:lnTo>
                  <a:lnTo>
                    <a:pt x="718031" y="1726"/>
                  </a:lnTo>
                  <a:lnTo>
                    <a:pt x="768980" y="6820"/>
                  </a:lnTo>
                  <a:lnTo>
                    <a:pt x="818685" y="15155"/>
                  </a:lnTo>
                  <a:lnTo>
                    <a:pt x="866999" y="26602"/>
                  </a:lnTo>
                  <a:lnTo>
                    <a:pt x="913774" y="41035"/>
                  </a:lnTo>
                  <a:lnTo>
                    <a:pt x="958862" y="58325"/>
                  </a:lnTo>
                  <a:lnTo>
                    <a:pt x="1002114" y="78344"/>
                  </a:lnTo>
                  <a:lnTo>
                    <a:pt x="1043383" y="100966"/>
                  </a:lnTo>
                  <a:lnTo>
                    <a:pt x="1082519" y="126063"/>
                  </a:lnTo>
                  <a:lnTo>
                    <a:pt x="1119376" y="153506"/>
                  </a:lnTo>
                  <a:lnTo>
                    <a:pt x="1153805" y="183169"/>
                  </a:lnTo>
                  <a:lnTo>
                    <a:pt x="1185658" y="214923"/>
                  </a:lnTo>
                  <a:lnTo>
                    <a:pt x="1214787" y="248642"/>
                  </a:lnTo>
                  <a:lnTo>
                    <a:pt x="1241044" y="284197"/>
                  </a:lnTo>
                  <a:lnTo>
                    <a:pt x="1264280" y="321461"/>
                  </a:lnTo>
                  <a:lnTo>
                    <a:pt x="1284347" y="360307"/>
                  </a:lnTo>
                  <a:lnTo>
                    <a:pt x="1301099" y="400606"/>
                  </a:lnTo>
                  <a:lnTo>
                    <a:pt x="1314385" y="442231"/>
                  </a:lnTo>
                  <a:lnTo>
                    <a:pt x="1324059" y="485054"/>
                  </a:lnTo>
                  <a:lnTo>
                    <a:pt x="1329972" y="528948"/>
                  </a:lnTo>
                  <a:lnTo>
                    <a:pt x="1331976" y="573785"/>
                  </a:lnTo>
                  <a:lnTo>
                    <a:pt x="1329972" y="618623"/>
                  </a:lnTo>
                  <a:lnTo>
                    <a:pt x="1324059" y="662517"/>
                  </a:lnTo>
                  <a:lnTo>
                    <a:pt x="1314385" y="705340"/>
                  </a:lnTo>
                  <a:lnTo>
                    <a:pt x="1301099" y="746965"/>
                  </a:lnTo>
                  <a:lnTo>
                    <a:pt x="1284347" y="787264"/>
                  </a:lnTo>
                  <a:lnTo>
                    <a:pt x="1264280" y="826110"/>
                  </a:lnTo>
                  <a:lnTo>
                    <a:pt x="1241044" y="863374"/>
                  </a:lnTo>
                  <a:lnTo>
                    <a:pt x="1214787" y="898929"/>
                  </a:lnTo>
                  <a:lnTo>
                    <a:pt x="1185658" y="932648"/>
                  </a:lnTo>
                  <a:lnTo>
                    <a:pt x="1153805" y="964402"/>
                  </a:lnTo>
                  <a:lnTo>
                    <a:pt x="1119376" y="994065"/>
                  </a:lnTo>
                  <a:lnTo>
                    <a:pt x="1082519" y="1021508"/>
                  </a:lnTo>
                  <a:lnTo>
                    <a:pt x="1043383" y="1046605"/>
                  </a:lnTo>
                  <a:lnTo>
                    <a:pt x="1002114" y="1069227"/>
                  </a:lnTo>
                  <a:lnTo>
                    <a:pt x="958862" y="1089246"/>
                  </a:lnTo>
                  <a:lnTo>
                    <a:pt x="913774" y="1106536"/>
                  </a:lnTo>
                  <a:lnTo>
                    <a:pt x="866999" y="1120969"/>
                  </a:lnTo>
                  <a:lnTo>
                    <a:pt x="818685" y="1132416"/>
                  </a:lnTo>
                  <a:lnTo>
                    <a:pt x="768980" y="1140751"/>
                  </a:lnTo>
                  <a:lnTo>
                    <a:pt x="718031" y="1145845"/>
                  </a:lnTo>
                  <a:lnTo>
                    <a:pt x="665988" y="1147571"/>
                  </a:lnTo>
                  <a:lnTo>
                    <a:pt x="613944" y="1145845"/>
                  </a:lnTo>
                  <a:lnTo>
                    <a:pt x="562995" y="1140751"/>
                  </a:lnTo>
                  <a:lnTo>
                    <a:pt x="513290" y="1132416"/>
                  </a:lnTo>
                  <a:lnTo>
                    <a:pt x="464976" y="1120969"/>
                  </a:lnTo>
                  <a:lnTo>
                    <a:pt x="418201" y="1106536"/>
                  </a:lnTo>
                  <a:lnTo>
                    <a:pt x="373113" y="1089246"/>
                  </a:lnTo>
                  <a:lnTo>
                    <a:pt x="329861" y="1069227"/>
                  </a:lnTo>
                  <a:lnTo>
                    <a:pt x="288592" y="1046605"/>
                  </a:lnTo>
                  <a:lnTo>
                    <a:pt x="249456" y="1021508"/>
                  </a:lnTo>
                  <a:lnTo>
                    <a:pt x="212599" y="994065"/>
                  </a:lnTo>
                  <a:lnTo>
                    <a:pt x="178170" y="964402"/>
                  </a:lnTo>
                  <a:lnTo>
                    <a:pt x="146317" y="932648"/>
                  </a:lnTo>
                  <a:lnTo>
                    <a:pt x="117188" y="898929"/>
                  </a:lnTo>
                  <a:lnTo>
                    <a:pt x="90932" y="863374"/>
                  </a:lnTo>
                  <a:lnTo>
                    <a:pt x="67695" y="826110"/>
                  </a:lnTo>
                  <a:lnTo>
                    <a:pt x="47628" y="787264"/>
                  </a:lnTo>
                  <a:lnTo>
                    <a:pt x="30876" y="746965"/>
                  </a:lnTo>
                  <a:lnTo>
                    <a:pt x="17590" y="705340"/>
                  </a:lnTo>
                  <a:lnTo>
                    <a:pt x="7916" y="662517"/>
                  </a:lnTo>
                  <a:lnTo>
                    <a:pt x="2003" y="618623"/>
                  </a:lnTo>
                  <a:lnTo>
                    <a:pt x="0" y="573785"/>
                  </a:lnTo>
                  <a:close/>
                </a:path>
              </a:pathLst>
            </a:custGeom>
            <a:ln w="19811">
              <a:solidFill>
                <a:srgbClr val="000000"/>
              </a:solidFill>
            </a:ln>
          </p:spPr>
          <p:txBody>
            <a:bodyPr wrap="square" lIns="0" tIns="0" rIns="0" bIns="0" rtlCol="0"/>
            <a:lstStyle/>
            <a:p/>
          </p:txBody>
        </p:sp>
        <p:sp>
          <p:nvSpPr>
            <p:cNvPr id="16" name="object 16" descr=""/>
            <p:cNvSpPr/>
            <p:nvPr/>
          </p:nvSpPr>
          <p:spPr>
            <a:xfrm>
              <a:off x="3333750" y="2442082"/>
              <a:ext cx="2193290" cy="2350135"/>
            </a:xfrm>
            <a:custGeom>
              <a:avLst/>
              <a:gdLst/>
              <a:ahLst/>
              <a:cxnLst/>
              <a:rect l="l" t="t" r="r" b="b"/>
              <a:pathLst>
                <a:path w="2193290" h="2350135">
                  <a:moveTo>
                    <a:pt x="1795272" y="2276221"/>
                  </a:moveTo>
                  <a:lnTo>
                    <a:pt x="127000" y="2276221"/>
                  </a:lnTo>
                  <a:lnTo>
                    <a:pt x="127000" y="2222627"/>
                  </a:lnTo>
                  <a:lnTo>
                    <a:pt x="0" y="2286127"/>
                  </a:lnTo>
                  <a:lnTo>
                    <a:pt x="127000" y="2349627"/>
                  </a:lnTo>
                  <a:lnTo>
                    <a:pt x="127000" y="2296033"/>
                  </a:lnTo>
                  <a:lnTo>
                    <a:pt x="1795272" y="2296033"/>
                  </a:lnTo>
                  <a:lnTo>
                    <a:pt x="1795272" y="2276221"/>
                  </a:lnTo>
                  <a:close/>
                </a:path>
                <a:path w="2193290" h="2350135">
                  <a:moveTo>
                    <a:pt x="2193036" y="1714627"/>
                  </a:moveTo>
                  <a:lnTo>
                    <a:pt x="2189696" y="1618996"/>
                  </a:lnTo>
                  <a:lnTo>
                    <a:pt x="2188083" y="1572768"/>
                  </a:lnTo>
                  <a:lnTo>
                    <a:pt x="2141016" y="1598396"/>
                  </a:lnTo>
                  <a:lnTo>
                    <a:pt x="1270508" y="0"/>
                  </a:lnTo>
                  <a:lnTo>
                    <a:pt x="1253109" y="9398"/>
                  </a:lnTo>
                  <a:lnTo>
                    <a:pt x="2123592" y="1607883"/>
                  </a:lnTo>
                  <a:lnTo>
                    <a:pt x="2076577" y="1633474"/>
                  </a:lnTo>
                  <a:lnTo>
                    <a:pt x="2193036" y="1714627"/>
                  </a:lnTo>
                  <a:close/>
                </a:path>
              </a:pathLst>
            </a:custGeom>
            <a:solidFill>
              <a:srgbClr val="000000"/>
            </a:solidFill>
          </p:spPr>
          <p:txBody>
            <a:bodyPr wrap="square" lIns="0" tIns="0" rIns="0" bIns="0" rtlCol="0"/>
            <a:lstStyle/>
            <a:p/>
          </p:txBody>
        </p:sp>
      </p:grpSp>
      <p:sp>
        <p:nvSpPr>
          <p:cNvPr id="17" name="object 17" descr=""/>
          <p:cNvSpPr txBox="1"/>
          <p:nvPr/>
        </p:nvSpPr>
        <p:spPr>
          <a:xfrm>
            <a:off x="3609213" y="1785061"/>
            <a:ext cx="939800" cy="391795"/>
          </a:xfrm>
          <a:prstGeom prst="rect">
            <a:avLst/>
          </a:prstGeom>
        </p:spPr>
        <p:txBody>
          <a:bodyPr wrap="square" lIns="0" tIns="12700" rIns="0" bIns="0" rtlCol="0" vert="horz">
            <a:spAutoFit/>
          </a:bodyPr>
          <a:lstStyle/>
          <a:p>
            <a:pPr marL="12700">
              <a:lnSpc>
                <a:spcPct val="100000"/>
              </a:lnSpc>
              <a:spcBef>
                <a:spcPts val="100"/>
              </a:spcBef>
            </a:pPr>
            <a:r>
              <a:rPr dirty="0" sz="2400" spc="-25" b="1">
                <a:latin typeface="微软雅黑"/>
                <a:cs typeface="微软雅黑"/>
              </a:rPr>
              <a:t>运行态</a:t>
            </a:r>
            <a:endParaRPr sz="2400">
              <a:latin typeface="微软雅黑"/>
              <a:cs typeface="微软雅黑"/>
            </a:endParaRPr>
          </a:p>
        </p:txBody>
      </p:sp>
      <p:sp>
        <p:nvSpPr>
          <p:cNvPr id="18" name="object 18" descr=""/>
          <p:cNvSpPr txBox="1"/>
          <p:nvPr/>
        </p:nvSpPr>
        <p:spPr>
          <a:xfrm>
            <a:off x="2188210" y="4538853"/>
            <a:ext cx="939800" cy="391160"/>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就绪态</a:t>
            </a:r>
            <a:endParaRPr sz="2400">
              <a:latin typeface="微软雅黑"/>
              <a:cs typeface="微软雅黑"/>
            </a:endParaRPr>
          </a:p>
        </p:txBody>
      </p:sp>
      <p:sp>
        <p:nvSpPr>
          <p:cNvPr id="19" name="object 19" descr=""/>
          <p:cNvSpPr txBox="1"/>
          <p:nvPr/>
        </p:nvSpPr>
        <p:spPr>
          <a:xfrm>
            <a:off x="5343905" y="4538853"/>
            <a:ext cx="939800" cy="391160"/>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等待态</a:t>
            </a:r>
            <a:endParaRPr sz="2400">
              <a:latin typeface="微软雅黑"/>
              <a:cs typeface="微软雅黑"/>
            </a:endParaRPr>
          </a:p>
        </p:txBody>
      </p:sp>
      <p:sp>
        <p:nvSpPr>
          <p:cNvPr id="20" name="object 20" descr=""/>
          <p:cNvSpPr txBox="1"/>
          <p:nvPr/>
        </p:nvSpPr>
        <p:spPr>
          <a:xfrm>
            <a:off x="2337942" y="2835020"/>
            <a:ext cx="1914525" cy="920115"/>
          </a:xfrm>
          <a:prstGeom prst="rect">
            <a:avLst/>
          </a:prstGeom>
        </p:spPr>
        <p:txBody>
          <a:bodyPr wrap="square" lIns="0" tIns="13335" rIns="0" bIns="0" rtlCol="0" vert="horz">
            <a:spAutoFit/>
          </a:bodyPr>
          <a:lstStyle/>
          <a:p>
            <a:pPr marL="12700">
              <a:lnSpc>
                <a:spcPct val="100000"/>
              </a:lnSpc>
              <a:spcBef>
                <a:spcPts val="105"/>
              </a:spcBef>
            </a:pPr>
            <a:r>
              <a:rPr dirty="0" sz="2000" spc="-15" b="1">
                <a:latin typeface="微软雅黑"/>
                <a:cs typeface="微软雅黑"/>
              </a:rPr>
              <a:t>进程调度</a:t>
            </a:r>
            <a:endParaRPr sz="2000">
              <a:latin typeface="微软雅黑"/>
              <a:cs typeface="微软雅黑"/>
            </a:endParaRPr>
          </a:p>
          <a:p>
            <a:pPr marL="883285">
              <a:lnSpc>
                <a:spcPct val="100000"/>
              </a:lnSpc>
              <a:spcBef>
                <a:spcPts val="2235"/>
              </a:spcBef>
            </a:pPr>
            <a:r>
              <a:rPr dirty="0" sz="2000" spc="-20" b="1">
                <a:latin typeface="微软雅黑"/>
                <a:cs typeface="微软雅黑"/>
              </a:rPr>
              <a:t>时间片到</a:t>
            </a:r>
            <a:endParaRPr sz="2000">
              <a:latin typeface="微软雅黑"/>
              <a:cs typeface="微软雅黑"/>
            </a:endParaRPr>
          </a:p>
        </p:txBody>
      </p:sp>
      <p:sp>
        <p:nvSpPr>
          <p:cNvPr id="21" name="object 21" descr=""/>
          <p:cNvSpPr txBox="1"/>
          <p:nvPr/>
        </p:nvSpPr>
        <p:spPr>
          <a:xfrm>
            <a:off x="5050663" y="3020695"/>
            <a:ext cx="1552575" cy="330835"/>
          </a:xfrm>
          <a:prstGeom prst="rect">
            <a:avLst/>
          </a:prstGeom>
        </p:spPr>
        <p:txBody>
          <a:bodyPr wrap="square" lIns="0" tIns="13335" rIns="0" bIns="0" rtlCol="0" vert="horz">
            <a:spAutoFit/>
          </a:bodyPr>
          <a:lstStyle/>
          <a:p>
            <a:pPr marL="12700">
              <a:lnSpc>
                <a:spcPct val="100000"/>
              </a:lnSpc>
              <a:spcBef>
                <a:spcPts val="105"/>
              </a:spcBef>
            </a:pPr>
            <a:r>
              <a:rPr dirty="0" sz="2000" spc="-10" b="1">
                <a:latin typeface="微软雅黑"/>
                <a:cs typeface="微软雅黑"/>
              </a:rPr>
              <a:t>出现等待事件</a:t>
            </a:r>
            <a:endParaRPr sz="2000">
              <a:latin typeface="微软雅黑"/>
              <a:cs typeface="微软雅黑"/>
            </a:endParaRPr>
          </a:p>
        </p:txBody>
      </p:sp>
      <p:sp>
        <p:nvSpPr>
          <p:cNvPr id="22" name="object 22" descr=""/>
          <p:cNvSpPr txBox="1"/>
          <p:nvPr/>
        </p:nvSpPr>
        <p:spPr>
          <a:xfrm>
            <a:off x="3415410" y="4800727"/>
            <a:ext cx="1553210" cy="330835"/>
          </a:xfrm>
          <a:prstGeom prst="rect">
            <a:avLst/>
          </a:prstGeom>
        </p:spPr>
        <p:txBody>
          <a:bodyPr wrap="square" lIns="0" tIns="12700" rIns="0" bIns="0" rtlCol="0" vert="horz">
            <a:spAutoFit/>
          </a:bodyPr>
          <a:lstStyle/>
          <a:p>
            <a:pPr marL="12700">
              <a:lnSpc>
                <a:spcPct val="100000"/>
              </a:lnSpc>
              <a:spcBef>
                <a:spcPts val="100"/>
              </a:spcBef>
            </a:pPr>
            <a:r>
              <a:rPr dirty="0" sz="2000" spc="-10" b="1">
                <a:latin typeface="微软雅黑"/>
                <a:cs typeface="微软雅黑"/>
              </a:rPr>
              <a:t>等待事件到来</a:t>
            </a:r>
            <a:endParaRPr sz="2000">
              <a:latin typeface="微软雅黑"/>
              <a:cs typeface="微软雅黑"/>
            </a:endParaRPr>
          </a:p>
        </p:txBody>
      </p:sp>
      <p:grpSp>
        <p:nvGrpSpPr>
          <p:cNvPr id="23" name="object 23" descr=""/>
          <p:cNvGrpSpPr/>
          <p:nvPr/>
        </p:nvGrpSpPr>
        <p:grpSpPr>
          <a:xfrm>
            <a:off x="713231" y="1481074"/>
            <a:ext cx="1428750" cy="1243330"/>
            <a:chOff x="713231" y="1481074"/>
            <a:chExt cx="1428750" cy="1243330"/>
          </a:xfrm>
        </p:grpSpPr>
        <p:pic>
          <p:nvPicPr>
            <p:cNvPr id="24" name="object 24" descr=""/>
            <p:cNvPicPr/>
            <p:nvPr/>
          </p:nvPicPr>
          <p:blipFill>
            <a:blip r:embed="rId7" cstate="print"/>
            <a:stretch>
              <a:fillRect/>
            </a:stretch>
          </p:blipFill>
          <p:spPr>
            <a:xfrm>
              <a:off x="713231" y="1556004"/>
              <a:ext cx="1351026" cy="1168146"/>
            </a:xfrm>
            <a:prstGeom prst="rect">
              <a:avLst/>
            </a:prstGeom>
          </p:spPr>
        </p:pic>
        <p:sp>
          <p:nvSpPr>
            <p:cNvPr id="25" name="object 25" descr=""/>
            <p:cNvSpPr/>
            <p:nvPr/>
          </p:nvSpPr>
          <p:spPr>
            <a:xfrm>
              <a:off x="800861" y="1491234"/>
              <a:ext cx="1330960" cy="1148080"/>
            </a:xfrm>
            <a:custGeom>
              <a:avLst/>
              <a:gdLst/>
              <a:ahLst/>
              <a:cxnLst/>
              <a:rect l="l" t="t" r="r" b="b"/>
              <a:pathLst>
                <a:path w="1330960" h="1148080">
                  <a:moveTo>
                    <a:pt x="665226" y="0"/>
                  </a:moveTo>
                  <a:lnTo>
                    <a:pt x="613238" y="1726"/>
                  </a:lnTo>
                  <a:lnTo>
                    <a:pt x="562345" y="6820"/>
                  </a:lnTo>
                  <a:lnTo>
                    <a:pt x="512694" y="15155"/>
                  </a:lnTo>
                  <a:lnTo>
                    <a:pt x="464433" y="26602"/>
                  </a:lnTo>
                  <a:lnTo>
                    <a:pt x="417711" y="41035"/>
                  </a:lnTo>
                  <a:lnTo>
                    <a:pt x="372674" y="58325"/>
                  </a:lnTo>
                  <a:lnTo>
                    <a:pt x="329471" y="78344"/>
                  </a:lnTo>
                  <a:lnTo>
                    <a:pt x="288250" y="100966"/>
                  </a:lnTo>
                  <a:lnTo>
                    <a:pt x="249159" y="126063"/>
                  </a:lnTo>
                  <a:lnTo>
                    <a:pt x="212345" y="153506"/>
                  </a:lnTo>
                  <a:lnTo>
                    <a:pt x="177956" y="183169"/>
                  </a:lnTo>
                  <a:lnTo>
                    <a:pt x="146141" y="214923"/>
                  </a:lnTo>
                  <a:lnTo>
                    <a:pt x="117047" y="248642"/>
                  </a:lnTo>
                  <a:lnTo>
                    <a:pt x="90821" y="284197"/>
                  </a:lnTo>
                  <a:lnTo>
                    <a:pt x="67613" y="321461"/>
                  </a:lnTo>
                  <a:lnTo>
                    <a:pt x="47570" y="360307"/>
                  </a:lnTo>
                  <a:lnTo>
                    <a:pt x="30839" y="400606"/>
                  </a:lnTo>
                  <a:lnTo>
                    <a:pt x="17568" y="442231"/>
                  </a:lnTo>
                  <a:lnTo>
                    <a:pt x="7906" y="485054"/>
                  </a:lnTo>
                  <a:lnTo>
                    <a:pt x="2001" y="528948"/>
                  </a:lnTo>
                  <a:lnTo>
                    <a:pt x="0" y="573786"/>
                  </a:lnTo>
                  <a:lnTo>
                    <a:pt x="2001" y="618623"/>
                  </a:lnTo>
                  <a:lnTo>
                    <a:pt x="7906" y="662517"/>
                  </a:lnTo>
                  <a:lnTo>
                    <a:pt x="17568" y="705340"/>
                  </a:lnTo>
                  <a:lnTo>
                    <a:pt x="30839" y="746965"/>
                  </a:lnTo>
                  <a:lnTo>
                    <a:pt x="47570" y="787264"/>
                  </a:lnTo>
                  <a:lnTo>
                    <a:pt x="67613" y="826110"/>
                  </a:lnTo>
                  <a:lnTo>
                    <a:pt x="90821" y="863374"/>
                  </a:lnTo>
                  <a:lnTo>
                    <a:pt x="117047" y="898929"/>
                  </a:lnTo>
                  <a:lnTo>
                    <a:pt x="146141" y="932648"/>
                  </a:lnTo>
                  <a:lnTo>
                    <a:pt x="177956" y="964402"/>
                  </a:lnTo>
                  <a:lnTo>
                    <a:pt x="212345" y="994065"/>
                  </a:lnTo>
                  <a:lnTo>
                    <a:pt x="249159" y="1021508"/>
                  </a:lnTo>
                  <a:lnTo>
                    <a:pt x="288250" y="1046605"/>
                  </a:lnTo>
                  <a:lnTo>
                    <a:pt x="329471" y="1069227"/>
                  </a:lnTo>
                  <a:lnTo>
                    <a:pt x="372674" y="1089246"/>
                  </a:lnTo>
                  <a:lnTo>
                    <a:pt x="417711" y="1106536"/>
                  </a:lnTo>
                  <a:lnTo>
                    <a:pt x="464433" y="1120969"/>
                  </a:lnTo>
                  <a:lnTo>
                    <a:pt x="512694" y="1132416"/>
                  </a:lnTo>
                  <a:lnTo>
                    <a:pt x="562345" y="1140751"/>
                  </a:lnTo>
                  <a:lnTo>
                    <a:pt x="613238" y="1145845"/>
                  </a:lnTo>
                  <a:lnTo>
                    <a:pt x="665226" y="1147571"/>
                  </a:lnTo>
                  <a:lnTo>
                    <a:pt x="717215" y="1145845"/>
                  </a:lnTo>
                  <a:lnTo>
                    <a:pt x="768109" y="1140751"/>
                  </a:lnTo>
                  <a:lnTo>
                    <a:pt x="817761" y="1132416"/>
                  </a:lnTo>
                  <a:lnTo>
                    <a:pt x="866022" y="1120969"/>
                  </a:lnTo>
                  <a:lnTo>
                    <a:pt x="912745" y="1106536"/>
                  </a:lnTo>
                  <a:lnTo>
                    <a:pt x="957782" y="1089246"/>
                  </a:lnTo>
                  <a:lnTo>
                    <a:pt x="1000985" y="1069227"/>
                  </a:lnTo>
                  <a:lnTo>
                    <a:pt x="1042206" y="1046605"/>
                  </a:lnTo>
                  <a:lnTo>
                    <a:pt x="1081297" y="1021508"/>
                  </a:lnTo>
                  <a:lnTo>
                    <a:pt x="1118111" y="994065"/>
                  </a:lnTo>
                  <a:lnTo>
                    <a:pt x="1152499" y="964402"/>
                  </a:lnTo>
                  <a:lnTo>
                    <a:pt x="1184314" y="932648"/>
                  </a:lnTo>
                  <a:lnTo>
                    <a:pt x="1213408" y="898929"/>
                  </a:lnTo>
                  <a:lnTo>
                    <a:pt x="1239632" y="863374"/>
                  </a:lnTo>
                  <a:lnTo>
                    <a:pt x="1262840" y="826110"/>
                  </a:lnTo>
                  <a:lnTo>
                    <a:pt x="1282883" y="787264"/>
                  </a:lnTo>
                  <a:lnTo>
                    <a:pt x="1299613" y="746965"/>
                  </a:lnTo>
                  <a:lnTo>
                    <a:pt x="1312883" y="705340"/>
                  </a:lnTo>
                  <a:lnTo>
                    <a:pt x="1322545" y="662517"/>
                  </a:lnTo>
                  <a:lnTo>
                    <a:pt x="1328450" y="618623"/>
                  </a:lnTo>
                  <a:lnTo>
                    <a:pt x="1330452" y="573786"/>
                  </a:lnTo>
                  <a:lnTo>
                    <a:pt x="1328450" y="528948"/>
                  </a:lnTo>
                  <a:lnTo>
                    <a:pt x="1322545" y="485054"/>
                  </a:lnTo>
                  <a:lnTo>
                    <a:pt x="1312883" y="442231"/>
                  </a:lnTo>
                  <a:lnTo>
                    <a:pt x="1299613" y="400606"/>
                  </a:lnTo>
                  <a:lnTo>
                    <a:pt x="1282883" y="360307"/>
                  </a:lnTo>
                  <a:lnTo>
                    <a:pt x="1262840" y="321461"/>
                  </a:lnTo>
                  <a:lnTo>
                    <a:pt x="1239632" y="284197"/>
                  </a:lnTo>
                  <a:lnTo>
                    <a:pt x="1213408" y="248642"/>
                  </a:lnTo>
                  <a:lnTo>
                    <a:pt x="1184314" y="214923"/>
                  </a:lnTo>
                  <a:lnTo>
                    <a:pt x="1152499" y="183169"/>
                  </a:lnTo>
                  <a:lnTo>
                    <a:pt x="1118111" y="153506"/>
                  </a:lnTo>
                  <a:lnTo>
                    <a:pt x="1081297" y="126063"/>
                  </a:lnTo>
                  <a:lnTo>
                    <a:pt x="1042206" y="100966"/>
                  </a:lnTo>
                  <a:lnTo>
                    <a:pt x="1000985" y="78344"/>
                  </a:lnTo>
                  <a:lnTo>
                    <a:pt x="957782" y="58325"/>
                  </a:lnTo>
                  <a:lnTo>
                    <a:pt x="912745" y="41035"/>
                  </a:lnTo>
                  <a:lnTo>
                    <a:pt x="866022" y="26602"/>
                  </a:lnTo>
                  <a:lnTo>
                    <a:pt x="817761" y="15155"/>
                  </a:lnTo>
                  <a:lnTo>
                    <a:pt x="768109" y="6820"/>
                  </a:lnTo>
                  <a:lnTo>
                    <a:pt x="717215" y="1726"/>
                  </a:lnTo>
                  <a:lnTo>
                    <a:pt x="665226" y="0"/>
                  </a:lnTo>
                  <a:close/>
                </a:path>
              </a:pathLst>
            </a:custGeom>
            <a:solidFill>
              <a:srgbClr val="FFF1CC"/>
            </a:solidFill>
          </p:spPr>
          <p:txBody>
            <a:bodyPr wrap="square" lIns="0" tIns="0" rIns="0" bIns="0" rtlCol="0"/>
            <a:lstStyle/>
            <a:p/>
          </p:txBody>
        </p:sp>
        <p:sp>
          <p:nvSpPr>
            <p:cNvPr id="26" name="object 26" descr=""/>
            <p:cNvSpPr/>
            <p:nvPr/>
          </p:nvSpPr>
          <p:spPr>
            <a:xfrm>
              <a:off x="800861" y="1491234"/>
              <a:ext cx="1330960" cy="1148080"/>
            </a:xfrm>
            <a:custGeom>
              <a:avLst/>
              <a:gdLst/>
              <a:ahLst/>
              <a:cxnLst/>
              <a:rect l="l" t="t" r="r" b="b"/>
              <a:pathLst>
                <a:path w="1330960" h="1148080">
                  <a:moveTo>
                    <a:pt x="0" y="573786"/>
                  </a:moveTo>
                  <a:lnTo>
                    <a:pt x="2001" y="528948"/>
                  </a:lnTo>
                  <a:lnTo>
                    <a:pt x="7906" y="485054"/>
                  </a:lnTo>
                  <a:lnTo>
                    <a:pt x="17568" y="442231"/>
                  </a:lnTo>
                  <a:lnTo>
                    <a:pt x="30839" y="400606"/>
                  </a:lnTo>
                  <a:lnTo>
                    <a:pt x="47570" y="360307"/>
                  </a:lnTo>
                  <a:lnTo>
                    <a:pt x="67613" y="321461"/>
                  </a:lnTo>
                  <a:lnTo>
                    <a:pt x="90821" y="284197"/>
                  </a:lnTo>
                  <a:lnTo>
                    <a:pt x="117047" y="248642"/>
                  </a:lnTo>
                  <a:lnTo>
                    <a:pt x="146141" y="214923"/>
                  </a:lnTo>
                  <a:lnTo>
                    <a:pt x="177956" y="183169"/>
                  </a:lnTo>
                  <a:lnTo>
                    <a:pt x="212345" y="153506"/>
                  </a:lnTo>
                  <a:lnTo>
                    <a:pt x="249159" y="126063"/>
                  </a:lnTo>
                  <a:lnTo>
                    <a:pt x="288250" y="100966"/>
                  </a:lnTo>
                  <a:lnTo>
                    <a:pt x="329471" y="78344"/>
                  </a:lnTo>
                  <a:lnTo>
                    <a:pt x="372674" y="58325"/>
                  </a:lnTo>
                  <a:lnTo>
                    <a:pt x="417711" y="41035"/>
                  </a:lnTo>
                  <a:lnTo>
                    <a:pt x="464433" y="26602"/>
                  </a:lnTo>
                  <a:lnTo>
                    <a:pt x="512694" y="15155"/>
                  </a:lnTo>
                  <a:lnTo>
                    <a:pt x="562345" y="6820"/>
                  </a:lnTo>
                  <a:lnTo>
                    <a:pt x="613238" y="1726"/>
                  </a:lnTo>
                  <a:lnTo>
                    <a:pt x="665226" y="0"/>
                  </a:lnTo>
                  <a:lnTo>
                    <a:pt x="717215" y="1726"/>
                  </a:lnTo>
                  <a:lnTo>
                    <a:pt x="768109" y="6820"/>
                  </a:lnTo>
                  <a:lnTo>
                    <a:pt x="817761" y="15155"/>
                  </a:lnTo>
                  <a:lnTo>
                    <a:pt x="866022" y="26602"/>
                  </a:lnTo>
                  <a:lnTo>
                    <a:pt x="912745" y="41035"/>
                  </a:lnTo>
                  <a:lnTo>
                    <a:pt x="957782" y="58325"/>
                  </a:lnTo>
                  <a:lnTo>
                    <a:pt x="1000985" y="78344"/>
                  </a:lnTo>
                  <a:lnTo>
                    <a:pt x="1042206" y="100966"/>
                  </a:lnTo>
                  <a:lnTo>
                    <a:pt x="1081297" y="126063"/>
                  </a:lnTo>
                  <a:lnTo>
                    <a:pt x="1118111" y="153506"/>
                  </a:lnTo>
                  <a:lnTo>
                    <a:pt x="1152499" y="183169"/>
                  </a:lnTo>
                  <a:lnTo>
                    <a:pt x="1184314" y="214923"/>
                  </a:lnTo>
                  <a:lnTo>
                    <a:pt x="1213408" y="248642"/>
                  </a:lnTo>
                  <a:lnTo>
                    <a:pt x="1239632" y="284197"/>
                  </a:lnTo>
                  <a:lnTo>
                    <a:pt x="1262840" y="321461"/>
                  </a:lnTo>
                  <a:lnTo>
                    <a:pt x="1282883" y="360307"/>
                  </a:lnTo>
                  <a:lnTo>
                    <a:pt x="1299613" y="400606"/>
                  </a:lnTo>
                  <a:lnTo>
                    <a:pt x="1312883" y="442231"/>
                  </a:lnTo>
                  <a:lnTo>
                    <a:pt x="1322545" y="485054"/>
                  </a:lnTo>
                  <a:lnTo>
                    <a:pt x="1328450" y="528948"/>
                  </a:lnTo>
                  <a:lnTo>
                    <a:pt x="1330452" y="573786"/>
                  </a:lnTo>
                  <a:lnTo>
                    <a:pt x="1328450" y="618623"/>
                  </a:lnTo>
                  <a:lnTo>
                    <a:pt x="1322545" y="662517"/>
                  </a:lnTo>
                  <a:lnTo>
                    <a:pt x="1312883" y="705340"/>
                  </a:lnTo>
                  <a:lnTo>
                    <a:pt x="1299613" y="746965"/>
                  </a:lnTo>
                  <a:lnTo>
                    <a:pt x="1282883" y="787264"/>
                  </a:lnTo>
                  <a:lnTo>
                    <a:pt x="1262840" y="826110"/>
                  </a:lnTo>
                  <a:lnTo>
                    <a:pt x="1239632" y="863374"/>
                  </a:lnTo>
                  <a:lnTo>
                    <a:pt x="1213408" y="898929"/>
                  </a:lnTo>
                  <a:lnTo>
                    <a:pt x="1184314" y="932648"/>
                  </a:lnTo>
                  <a:lnTo>
                    <a:pt x="1152499" y="964402"/>
                  </a:lnTo>
                  <a:lnTo>
                    <a:pt x="1118111" y="994065"/>
                  </a:lnTo>
                  <a:lnTo>
                    <a:pt x="1081297" y="1021508"/>
                  </a:lnTo>
                  <a:lnTo>
                    <a:pt x="1042206" y="1046605"/>
                  </a:lnTo>
                  <a:lnTo>
                    <a:pt x="1000985" y="1069227"/>
                  </a:lnTo>
                  <a:lnTo>
                    <a:pt x="957782" y="1089246"/>
                  </a:lnTo>
                  <a:lnTo>
                    <a:pt x="912745" y="1106536"/>
                  </a:lnTo>
                  <a:lnTo>
                    <a:pt x="866022" y="1120969"/>
                  </a:lnTo>
                  <a:lnTo>
                    <a:pt x="817761" y="1132416"/>
                  </a:lnTo>
                  <a:lnTo>
                    <a:pt x="768109" y="1140751"/>
                  </a:lnTo>
                  <a:lnTo>
                    <a:pt x="717215" y="1145845"/>
                  </a:lnTo>
                  <a:lnTo>
                    <a:pt x="665226" y="1147571"/>
                  </a:lnTo>
                  <a:lnTo>
                    <a:pt x="613238" y="1145845"/>
                  </a:lnTo>
                  <a:lnTo>
                    <a:pt x="562345" y="1140751"/>
                  </a:lnTo>
                  <a:lnTo>
                    <a:pt x="512694" y="1132416"/>
                  </a:lnTo>
                  <a:lnTo>
                    <a:pt x="464433" y="1120969"/>
                  </a:lnTo>
                  <a:lnTo>
                    <a:pt x="417711" y="1106536"/>
                  </a:lnTo>
                  <a:lnTo>
                    <a:pt x="372674" y="1089246"/>
                  </a:lnTo>
                  <a:lnTo>
                    <a:pt x="329471" y="1069227"/>
                  </a:lnTo>
                  <a:lnTo>
                    <a:pt x="288250" y="1046605"/>
                  </a:lnTo>
                  <a:lnTo>
                    <a:pt x="249159" y="1021508"/>
                  </a:lnTo>
                  <a:lnTo>
                    <a:pt x="212345" y="994065"/>
                  </a:lnTo>
                  <a:lnTo>
                    <a:pt x="177956" y="964402"/>
                  </a:lnTo>
                  <a:lnTo>
                    <a:pt x="146141" y="932648"/>
                  </a:lnTo>
                  <a:lnTo>
                    <a:pt x="117047" y="898929"/>
                  </a:lnTo>
                  <a:lnTo>
                    <a:pt x="90821" y="863374"/>
                  </a:lnTo>
                  <a:lnTo>
                    <a:pt x="67613" y="826110"/>
                  </a:lnTo>
                  <a:lnTo>
                    <a:pt x="47570" y="787264"/>
                  </a:lnTo>
                  <a:lnTo>
                    <a:pt x="30839" y="746965"/>
                  </a:lnTo>
                  <a:lnTo>
                    <a:pt x="17568" y="705340"/>
                  </a:lnTo>
                  <a:lnTo>
                    <a:pt x="7906" y="662517"/>
                  </a:lnTo>
                  <a:lnTo>
                    <a:pt x="2001" y="618623"/>
                  </a:lnTo>
                  <a:lnTo>
                    <a:pt x="0" y="573786"/>
                  </a:lnTo>
                  <a:close/>
                </a:path>
              </a:pathLst>
            </a:custGeom>
            <a:ln w="19812">
              <a:solidFill>
                <a:srgbClr val="000000"/>
              </a:solidFill>
            </a:ln>
          </p:spPr>
          <p:txBody>
            <a:bodyPr wrap="square" lIns="0" tIns="0" rIns="0" bIns="0" rtlCol="0"/>
            <a:lstStyle/>
            <a:p/>
          </p:txBody>
        </p:sp>
      </p:grpSp>
      <p:sp>
        <p:nvSpPr>
          <p:cNvPr id="27" name="object 27" descr=""/>
          <p:cNvSpPr txBox="1"/>
          <p:nvPr/>
        </p:nvSpPr>
        <p:spPr>
          <a:xfrm>
            <a:off x="984300" y="1855978"/>
            <a:ext cx="939800" cy="391160"/>
          </a:xfrm>
          <a:prstGeom prst="rect">
            <a:avLst/>
          </a:prstGeom>
        </p:spPr>
        <p:txBody>
          <a:bodyPr wrap="square" lIns="0" tIns="12700" rIns="0" bIns="0" rtlCol="0" vert="horz">
            <a:spAutoFit/>
          </a:bodyPr>
          <a:lstStyle/>
          <a:p>
            <a:pPr marL="12700">
              <a:lnSpc>
                <a:spcPct val="100000"/>
              </a:lnSpc>
              <a:spcBef>
                <a:spcPts val="100"/>
              </a:spcBef>
            </a:pPr>
            <a:r>
              <a:rPr dirty="0" sz="2400" spc="-20" b="1">
                <a:latin typeface="微软雅黑"/>
                <a:cs typeface="微软雅黑"/>
              </a:rPr>
              <a:t>新建态</a:t>
            </a:r>
            <a:endParaRPr sz="2400">
              <a:latin typeface="微软雅黑"/>
              <a:cs typeface="微软雅黑"/>
            </a:endParaRPr>
          </a:p>
        </p:txBody>
      </p:sp>
      <p:grpSp>
        <p:nvGrpSpPr>
          <p:cNvPr id="28" name="object 28" descr=""/>
          <p:cNvGrpSpPr/>
          <p:nvPr/>
        </p:nvGrpSpPr>
        <p:grpSpPr>
          <a:xfrm>
            <a:off x="6278879" y="1481074"/>
            <a:ext cx="1428750" cy="1243330"/>
            <a:chOff x="6278879" y="1481074"/>
            <a:chExt cx="1428750" cy="1243330"/>
          </a:xfrm>
        </p:grpSpPr>
        <p:pic>
          <p:nvPicPr>
            <p:cNvPr id="29" name="object 29" descr=""/>
            <p:cNvPicPr/>
            <p:nvPr/>
          </p:nvPicPr>
          <p:blipFill>
            <a:blip r:embed="rId7" cstate="print"/>
            <a:stretch>
              <a:fillRect/>
            </a:stretch>
          </p:blipFill>
          <p:spPr>
            <a:xfrm>
              <a:off x="6278879" y="1556004"/>
              <a:ext cx="1351026" cy="1168146"/>
            </a:xfrm>
            <a:prstGeom prst="rect">
              <a:avLst/>
            </a:prstGeom>
          </p:spPr>
        </p:pic>
        <p:sp>
          <p:nvSpPr>
            <p:cNvPr id="30" name="object 30" descr=""/>
            <p:cNvSpPr/>
            <p:nvPr/>
          </p:nvSpPr>
          <p:spPr>
            <a:xfrm>
              <a:off x="6366509" y="1491234"/>
              <a:ext cx="1330960" cy="1148080"/>
            </a:xfrm>
            <a:custGeom>
              <a:avLst/>
              <a:gdLst/>
              <a:ahLst/>
              <a:cxnLst/>
              <a:rect l="l" t="t" r="r" b="b"/>
              <a:pathLst>
                <a:path w="1330959" h="1148080">
                  <a:moveTo>
                    <a:pt x="665225" y="0"/>
                  </a:moveTo>
                  <a:lnTo>
                    <a:pt x="613236" y="1726"/>
                  </a:lnTo>
                  <a:lnTo>
                    <a:pt x="562342" y="6820"/>
                  </a:lnTo>
                  <a:lnTo>
                    <a:pt x="512690" y="15155"/>
                  </a:lnTo>
                  <a:lnTo>
                    <a:pt x="464429" y="26602"/>
                  </a:lnTo>
                  <a:lnTo>
                    <a:pt x="417706" y="41035"/>
                  </a:lnTo>
                  <a:lnTo>
                    <a:pt x="372669" y="58325"/>
                  </a:lnTo>
                  <a:lnTo>
                    <a:pt x="329466" y="78344"/>
                  </a:lnTo>
                  <a:lnTo>
                    <a:pt x="288245" y="100966"/>
                  </a:lnTo>
                  <a:lnTo>
                    <a:pt x="249154" y="126063"/>
                  </a:lnTo>
                  <a:lnTo>
                    <a:pt x="212340" y="153506"/>
                  </a:lnTo>
                  <a:lnTo>
                    <a:pt x="177952" y="183169"/>
                  </a:lnTo>
                  <a:lnTo>
                    <a:pt x="146137" y="214923"/>
                  </a:lnTo>
                  <a:lnTo>
                    <a:pt x="117043" y="248642"/>
                  </a:lnTo>
                  <a:lnTo>
                    <a:pt x="90819" y="284197"/>
                  </a:lnTo>
                  <a:lnTo>
                    <a:pt x="67611" y="321461"/>
                  </a:lnTo>
                  <a:lnTo>
                    <a:pt x="47568" y="360307"/>
                  </a:lnTo>
                  <a:lnTo>
                    <a:pt x="30838" y="400606"/>
                  </a:lnTo>
                  <a:lnTo>
                    <a:pt x="17568" y="442231"/>
                  </a:lnTo>
                  <a:lnTo>
                    <a:pt x="7906" y="485054"/>
                  </a:lnTo>
                  <a:lnTo>
                    <a:pt x="2001" y="528948"/>
                  </a:lnTo>
                  <a:lnTo>
                    <a:pt x="0" y="573786"/>
                  </a:lnTo>
                  <a:lnTo>
                    <a:pt x="2001" y="618623"/>
                  </a:lnTo>
                  <a:lnTo>
                    <a:pt x="7906" y="662517"/>
                  </a:lnTo>
                  <a:lnTo>
                    <a:pt x="17568" y="705340"/>
                  </a:lnTo>
                  <a:lnTo>
                    <a:pt x="30838" y="746965"/>
                  </a:lnTo>
                  <a:lnTo>
                    <a:pt x="47568" y="787264"/>
                  </a:lnTo>
                  <a:lnTo>
                    <a:pt x="67611" y="826110"/>
                  </a:lnTo>
                  <a:lnTo>
                    <a:pt x="90819" y="863374"/>
                  </a:lnTo>
                  <a:lnTo>
                    <a:pt x="117043" y="898929"/>
                  </a:lnTo>
                  <a:lnTo>
                    <a:pt x="146137" y="932648"/>
                  </a:lnTo>
                  <a:lnTo>
                    <a:pt x="177952" y="964402"/>
                  </a:lnTo>
                  <a:lnTo>
                    <a:pt x="212340" y="994065"/>
                  </a:lnTo>
                  <a:lnTo>
                    <a:pt x="249154" y="1021508"/>
                  </a:lnTo>
                  <a:lnTo>
                    <a:pt x="288245" y="1046605"/>
                  </a:lnTo>
                  <a:lnTo>
                    <a:pt x="329466" y="1069227"/>
                  </a:lnTo>
                  <a:lnTo>
                    <a:pt x="372669" y="1089246"/>
                  </a:lnTo>
                  <a:lnTo>
                    <a:pt x="417706" y="1106536"/>
                  </a:lnTo>
                  <a:lnTo>
                    <a:pt x="464429" y="1120969"/>
                  </a:lnTo>
                  <a:lnTo>
                    <a:pt x="512690" y="1132416"/>
                  </a:lnTo>
                  <a:lnTo>
                    <a:pt x="562342" y="1140751"/>
                  </a:lnTo>
                  <a:lnTo>
                    <a:pt x="613236" y="1145845"/>
                  </a:lnTo>
                  <a:lnTo>
                    <a:pt x="665225" y="1147571"/>
                  </a:lnTo>
                  <a:lnTo>
                    <a:pt x="717215" y="1145845"/>
                  </a:lnTo>
                  <a:lnTo>
                    <a:pt x="768109" y="1140751"/>
                  </a:lnTo>
                  <a:lnTo>
                    <a:pt x="817761" y="1132416"/>
                  </a:lnTo>
                  <a:lnTo>
                    <a:pt x="866022" y="1120969"/>
                  </a:lnTo>
                  <a:lnTo>
                    <a:pt x="912745" y="1106536"/>
                  </a:lnTo>
                  <a:lnTo>
                    <a:pt x="957782" y="1089246"/>
                  </a:lnTo>
                  <a:lnTo>
                    <a:pt x="1000985" y="1069227"/>
                  </a:lnTo>
                  <a:lnTo>
                    <a:pt x="1042206" y="1046605"/>
                  </a:lnTo>
                  <a:lnTo>
                    <a:pt x="1081297" y="1021508"/>
                  </a:lnTo>
                  <a:lnTo>
                    <a:pt x="1118111" y="994065"/>
                  </a:lnTo>
                  <a:lnTo>
                    <a:pt x="1152499" y="964402"/>
                  </a:lnTo>
                  <a:lnTo>
                    <a:pt x="1184314" y="932648"/>
                  </a:lnTo>
                  <a:lnTo>
                    <a:pt x="1213408" y="898929"/>
                  </a:lnTo>
                  <a:lnTo>
                    <a:pt x="1239632" y="863374"/>
                  </a:lnTo>
                  <a:lnTo>
                    <a:pt x="1262840" y="826110"/>
                  </a:lnTo>
                  <a:lnTo>
                    <a:pt x="1282883" y="787264"/>
                  </a:lnTo>
                  <a:lnTo>
                    <a:pt x="1299613" y="746965"/>
                  </a:lnTo>
                  <a:lnTo>
                    <a:pt x="1312883" y="705340"/>
                  </a:lnTo>
                  <a:lnTo>
                    <a:pt x="1322545" y="662517"/>
                  </a:lnTo>
                  <a:lnTo>
                    <a:pt x="1328450" y="618623"/>
                  </a:lnTo>
                  <a:lnTo>
                    <a:pt x="1330451" y="573786"/>
                  </a:lnTo>
                  <a:lnTo>
                    <a:pt x="1328450" y="528948"/>
                  </a:lnTo>
                  <a:lnTo>
                    <a:pt x="1322545" y="485054"/>
                  </a:lnTo>
                  <a:lnTo>
                    <a:pt x="1312883" y="442231"/>
                  </a:lnTo>
                  <a:lnTo>
                    <a:pt x="1299613" y="400606"/>
                  </a:lnTo>
                  <a:lnTo>
                    <a:pt x="1282883" y="360307"/>
                  </a:lnTo>
                  <a:lnTo>
                    <a:pt x="1262840" y="321461"/>
                  </a:lnTo>
                  <a:lnTo>
                    <a:pt x="1239632" y="284197"/>
                  </a:lnTo>
                  <a:lnTo>
                    <a:pt x="1213408" y="248642"/>
                  </a:lnTo>
                  <a:lnTo>
                    <a:pt x="1184314" y="214923"/>
                  </a:lnTo>
                  <a:lnTo>
                    <a:pt x="1152499" y="183169"/>
                  </a:lnTo>
                  <a:lnTo>
                    <a:pt x="1118111" y="153506"/>
                  </a:lnTo>
                  <a:lnTo>
                    <a:pt x="1081297" y="126063"/>
                  </a:lnTo>
                  <a:lnTo>
                    <a:pt x="1042206" y="100966"/>
                  </a:lnTo>
                  <a:lnTo>
                    <a:pt x="1000985" y="78344"/>
                  </a:lnTo>
                  <a:lnTo>
                    <a:pt x="957782" y="58325"/>
                  </a:lnTo>
                  <a:lnTo>
                    <a:pt x="912745" y="41035"/>
                  </a:lnTo>
                  <a:lnTo>
                    <a:pt x="866022" y="26602"/>
                  </a:lnTo>
                  <a:lnTo>
                    <a:pt x="817761" y="15155"/>
                  </a:lnTo>
                  <a:lnTo>
                    <a:pt x="768109" y="6820"/>
                  </a:lnTo>
                  <a:lnTo>
                    <a:pt x="717215" y="1726"/>
                  </a:lnTo>
                  <a:lnTo>
                    <a:pt x="665225" y="0"/>
                  </a:lnTo>
                  <a:close/>
                </a:path>
              </a:pathLst>
            </a:custGeom>
            <a:solidFill>
              <a:srgbClr val="FFF1CC"/>
            </a:solidFill>
          </p:spPr>
          <p:txBody>
            <a:bodyPr wrap="square" lIns="0" tIns="0" rIns="0" bIns="0" rtlCol="0"/>
            <a:lstStyle/>
            <a:p/>
          </p:txBody>
        </p:sp>
        <p:sp>
          <p:nvSpPr>
            <p:cNvPr id="31" name="object 31" descr=""/>
            <p:cNvSpPr/>
            <p:nvPr/>
          </p:nvSpPr>
          <p:spPr>
            <a:xfrm>
              <a:off x="6366509" y="1491234"/>
              <a:ext cx="1330960" cy="1148080"/>
            </a:xfrm>
            <a:custGeom>
              <a:avLst/>
              <a:gdLst/>
              <a:ahLst/>
              <a:cxnLst/>
              <a:rect l="l" t="t" r="r" b="b"/>
              <a:pathLst>
                <a:path w="1330959" h="1148080">
                  <a:moveTo>
                    <a:pt x="0" y="573786"/>
                  </a:moveTo>
                  <a:lnTo>
                    <a:pt x="2001" y="528948"/>
                  </a:lnTo>
                  <a:lnTo>
                    <a:pt x="7906" y="485054"/>
                  </a:lnTo>
                  <a:lnTo>
                    <a:pt x="17568" y="442231"/>
                  </a:lnTo>
                  <a:lnTo>
                    <a:pt x="30838" y="400606"/>
                  </a:lnTo>
                  <a:lnTo>
                    <a:pt x="47568" y="360307"/>
                  </a:lnTo>
                  <a:lnTo>
                    <a:pt x="67611" y="321461"/>
                  </a:lnTo>
                  <a:lnTo>
                    <a:pt x="90819" y="284197"/>
                  </a:lnTo>
                  <a:lnTo>
                    <a:pt x="117043" y="248642"/>
                  </a:lnTo>
                  <a:lnTo>
                    <a:pt x="146137" y="214923"/>
                  </a:lnTo>
                  <a:lnTo>
                    <a:pt x="177952" y="183169"/>
                  </a:lnTo>
                  <a:lnTo>
                    <a:pt x="212340" y="153506"/>
                  </a:lnTo>
                  <a:lnTo>
                    <a:pt x="249154" y="126063"/>
                  </a:lnTo>
                  <a:lnTo>
                    <a:pt x="288245" y="100966"/>
                  </a:lnTo>
                  <a:lnTo>
                    <a:pt x="329466" y="78344"/>
                  </a:lnTo>
                  <a:lnTo>
                    <a:pt x="372669" y="58325"/>
                  </a:lnTo>
                  <a:lnTo>
                    <a:pt x="417706" y="41035"/>
                  </a:lnTo>
                  <a:lnTo>
                    <a:pt x="464429" y="26602"/>
                  </a:lnTo>
                  <a:lnTo>
                    <a:pt x="512690" y="15155"/>
                  </a:lnTo>
                  <a:lnTo>
                    <a:pt x="562342" y="6820"/>
                  </a:lnTo>
                  <a:lnTo>
                    <a:pt x="613236" y="1726"/>
                  </a:lnTo>
                  <a:lnTo>
                    <a:pt x="665225" y="0"/>
                  </a:lnTo>
                  <a:lnTo>
                    <a:pt x="717215" y="1726"/>
                  </a:lnTo>
                  <a:lnTo>
                    <a:pt x="768109" y="6820"/>
                  </a:lnTo>
                  <a:lnTo>
                    <a:pt x="817761" y="15155"/>
                  </a:lnTo>
                  <a:lnTo>
                    <a:pt x="866022" y="26602"/>
                  </a:lnTo>
                  <a:lnTo>
                    <a:pt x="912745" y="41035"/>
                  </a:lnTo>
                  <a:lnTo>
                    <a:pt x="957782" y="58325"/>
                  </a:lnTo>
                  <a:lnTo>
                    <a:pt x="1000985" y="78344"/>
                  </a:lnTo>
                  <a:lnTo>
                    <a:pt x="1042206" y="100966"/>
                  </a:lnTo>
                  <a:lnTo>
                    <a:pt x="1081297" y="126063"/>
                  </a:lnTo>
                  <a:lnTo>
                    <a:pt x="1118111" y="153506"/>
                  </a:lnTo>
                  <a:lnTo>
                    <a:pt x="1152499" y="183169"/>
                  </a:lnTo>
                  <a:lnTo>
                    <a:pt x="1184314" y="214923"/>
                  </a:lnTo>
                  <a:lnTo>
                    <a:pt x="1213408" y="248642"/>
                  </a:lnTo>
                  <a:lnTo>
                    <a:pt x="1239632" y="284197"/>
                  </a:lnTo>
                  <a:lnTo>
                    <a:pt x="1262840" y="321461"/>
                  </a:lnTo>
                  <a:lnTo>
                    <a:pt x="1282883" y="360307"/>
                  </a:lnTo>
                  <a:lnTo>
                    <a:pt x="1299613" y="400606"/>
                  </a:lnTo>
                  <a:lnTo>
                    <a:pt x="1312883" y="442231"/>
                  </a:lnTo>
                  <a:lnTo>
                    <a:pt x="1322545" y="485054"/>
                  </a:lnTo>
                  <a:lnTo>
                    <a:pt x="1328450" y="528948"/>
                  </a:lnTo>
                  <a:lnTo>
                    <a:pt x="1330451" y="573786"/>
                  </a:lnTo>
                  <a:lnTo>
                    <a:pt x="1328450" y="618623"/>
                  </a:lnTo>
                  <a:lnTo>
                    <a:pt x="1322545" y="662517"/>
                  </a:lnTo>
                  <a:lnTo>
                    <a:pt x="1312883" y="705340"/>
                  </a:lnTo>
                  <a:lnTo>
                    <a:pt x="1299613" y="746965"/>
                  </a:lnTo>
                  <a:lnTo>
                    <a:pt x="1282883" y="787264"/>
                  </a:lnTo>
                  <a:lnTo>
                    <a:pt x="1262840" y="826110"/>
                  </a:lnTo>
                  <a:lnTo>
                    <a:pt x="1239632" y="863374"/>
                  </a:lnTo>
                  <a:lnTo>
                    <a:pt x="1213408" y="898929"/>
                  </a:lnTo>
                  <a:lnTo>
                    <a:pt x="1184314" y="932648"/>
                  </a:lnTo>
                  <a:lnTo>
                    <a:pt x="1152499" y="964402"/>
                  </a:lnTo>
                  <a:lnTo>
                    <a:pt x="1118111" y="994065"/>
                  </a:lnTo>
                  <a:lnTo>
                    <a:pt x="1081297" y="1021508"/>
                  </a:lnTo>
                  <a:lnTo>
                    <a:pt x="1042206" y="1046605"/>
                  </a:lnTo>
                  <a:lnTo>
                    <a:pt x="1000985" y="1069227"/>
                  </a:lnTo>
                  <a:lnTo>
                    <a:pt x="957782" y="1089246"/>
                  </a:lnTo>
                  <a:lnTo>
                    <a:pt x="912745" y="1106536"/>
                  </a:lnTo>
                  <a:lnTo>
                    <a:pt x="866022" y="1120969"/>
                  </a:lnTo>
                  <a:lnTo>
                    <a:pt x="817761" y="1132416"/>
                  </a:lnTo>
                  <a:lnTo>
                    <a:pt x="768109" y="1140751"/>
                  </a:lnTo>
                  <a:lnTo>
                    <a:pt x="717215" y="1145845"/>
                  </a:lnTo>
                  <a:lnTo>
                    <a:pt x="665225" y="1147571"/>
                  </a:lnTo>
                  <a:lnTo>
                    <a:pt x="613236" y="1145845"/>
                  </a:lnTo>
                  <a:lnTo>
                    <a:pt x="562342" y="1140751"/>
                  </a:lnTo>
                  <a:lnTo>
                    <a:pt x="512690" y="1132416"/>
                  </a:lnTo>
                  <a:lnTo>
                    <a:pt x="464429" y="1120969"/>
                  </a:lnTo>
                  <a:lnTo>
                    <a:pt x="417706" y="1106536"/>
                  </a:lnTo>
                  <a:lnTo>
                    <a:pt x="372669" y="1089246"/>
                  </a:lnTo>
                  <a:lnTo>
                    <a:pt x="329466" y="1069227"/>
                  </a:lnTo>
                  <a:lnTo>
                    <a:pt x="288245" y="1046605"/>
                  </a:lnTo>
                  <a:lnTo>
                    <a:pt x="249154" y="1021508"/>
                  </a:lnTo>
                  <a:lnTo>
                    <a:pt x="212340" y="994065"/>
                  </a:lnTo>
                  <a:lnTo>
                    <a:pt x="177952" y="964402"/>
                  </a:lnTo>
                  <a:lnTo>
                    <a:pt x="146137" y="932648"/>
                  </a:lnTo>
                  <a:lnTo>
                    <a:pt x="117043" y="898929"/>
                  </a:lnTo>
                  <a:lnTo>
                    <a:pt x="90819" y="863374"/>
                  </a:lnTo>
                  <a:lnTo>
                    <a:pt x="67611" y="826110"/>
                  </a:lnTo>
                  <a:lnTo>
                    <a:pt x="47568" y="787264"/>
                  </a:lnTo>
                  <a:lnTo>
                    <a:pt x="30838" y="746965"/>
                  </a:lnTo>
                  <a:lnTo>
                    <a:pt x="17568" y="705340"/>
                  </a:lnTo>
                  <a:lnTo>
                    <a:pt x="7906" y="662517"/>
                  </a:lnTo>
                  <a:lnTo>
                    <a:pt x="2001" y="618623"/>
                  </a:lnTo>
                  <a:lnTo>
                    <a:pt x="0" y="573786"/>
                  </a:lnTo>
                  <a:close/>
                </a:path>
              </a:pathLst>
            </a:custGeom>
            <a:ln w="19811">
              <a:solidFill>
                <a:srgbClr val="000000"/>
              </a:solidFill>
            </a:ln>
          </p:spPr>
          <p:txBody>
            <a:bodyPr wrap="square" lIns="0" tIns="0" rIns="0" bIns="0" rtlCol="0"/>
            <a:lstStyle/>
            <a:p/>
          </p:txBody>
        </p:sp>
      </p:grpSp>
      <p:sp>
        <p:nvSpPr>
          <p:cNvPr id="32" name="object 32" descr=""/>
          <p:cNvSpPr txBox="1"/>
          <p:nvPr/>
        </p:nvSpPr>
        <p:spPr>
          <a:xfrm>
            <a:off x="6564883" y="1861261"/>
            <a:ext cx="939800" cy="391795"/>
          </a:xfrm>
          <a:prstGeom prst="rect">
            <a:avLst/>
          </a:prstGeom>
        </p:spPr>
        <p:txBody>
          <a:bodyPr wrap="square" lIns="0" tIns="12700" rIns="0" bIns="0" rtlCol="0" vert="horz">
            <a:spAutoFit/>
          </a:bodyPr>
          <a:lstStyle/>
          <a:p>
            <a:pPr marL="12700">
              <a:lnSpc>
                <a:spcPct val="100000"/>
              </a:lnSpc>
              <a:spcBef>
                <a:spcPts val="100"/>
              </a:spcBef>
            </a:pPr>
            <a:r>
              <a:rPr dirty="0" sz="2400" spc="-25" b="1">
                <a:latin typeface="微软雅黑"/>
                <a:cs typeface="微软雅黑"/>
              </a:rPr>
              <a:t>终止态</a:t>
            </a:r>
            <a:endParaRPr sz="2400">
              <a:latin typeface="微软雅黑"/>
              <a:cs typeface="微软雅黑"/>
            </a:endParaRPr>
          </a:p>
        </p:txBody>
      </p:sp>
      <p:sp>
        <p:nvSpPr>
          <p:cNvPr id="33" name="object 33" descr=""/>
          <p:cNvSpPr/>
          <p:nvPr/>
        </p:nvSpPr>
        <p:spPr>
          <a:xfrm>
            <a:off x="1756537" y="1956561"/>
            <a:ext cx="4614545" cy="2212340"/>
          </a:xfrm>
          <a:custGeom>
            <a:avLst/>
            <a:gdLst/>
            <a:ahLst/>
            <a:cxnLst/>
            <a:rect l="l" t="t" r="r" b="b"/>
            <a:pathLst>
              <a:path w="4614545" h="2212340">
                <a:moveTo>
                  <a:pt x="691007" y="2070481"/>
                </a:moveTo>
                <a:lnTo>
                  <a:pt x="641934" y="2092147"/>
                </a:lnTo>
                <a:lnTo>
                  <a:pt x="18034" y="678307"/>
                </a:lnTo>
                <a:lnTo>
                  <a:pt x="0" y="686181"/>
                </a:lnTo>
                <a:lnTo>
                  <a:pt x="623785" y="2100160"/>
                </a:lnTo>
                <a:lnTo>
                  <a:pt x="574802" y="2121789"/>
                </a:lnTo>
                <a:lnTo>
                  <a:pt x="684149" y="2212340"/>
                </a:lnTo>
                <a:lnTo>
                  <a:pt x="689000" y="2111756"/>
                </a:lnTo>
                <a:lnTo>
                  <a:pt x="691007" y="2070481"/>
                </a:lnTo>
                <a:close/>
              </a:path>
              <a:path w="4614545" h="2212340">
                <a:moveTo>
                  <a:pt x="4614545" y="63500"/>
                </a:moveTo>
                <a:lnTo>
                  <a:pt x="4594720" y="53594"/>
                </a:lnTo>
                <a:lnTo>
                  <a:pt x="4487545" y="0"/>
                </a:lnTo>
                <a:lnTo>
                  <a:pt x="4487545" y="53594"/>
                </a:lnTo>
                <a:lnTo>
                  <a:pt x="2989961" y="53594"/>
                </a:lnTo>
                <a:lnTo>
                  <a:pt x="2989961" y="73406"/>
                </a:lnTo>
                <a:lnTo>
                  <a:pt x="4487545" y="73406"/>
                </a:lnTo>
                <a:lnTo>
                  <a:pt x="4487545" y="127000"/>
                </a:lnTo>
                <a:lnTo>
                  <a:pt x="4594733" y="73406"/>
                </a:lnTo>
                <a:lnTo>
                  <a:pt x="4614545" y="63500"/>
                </a:lnTo>
                <a:close/>
              </a:path>
            </a:pathLst>
          </a:custGeom>
          <a:solidFill>
            <a:srgbClr val="000000"/>
          </a:solidFill>
        </p:spPr>
        <p:txBody>
          <a:bodyPr wrap="square" lIns="0" tIns="0" rIns="0" bIns="0" rtlCol="0"/>
          <a:lstStyle/>
          <a:p/>
        </p:txBody>
      </p:sp>
      <p:sp>
        <p:nvSpPr>
          <p:cNvPr id="34" name="object 34" descr=""/>
          <p:cNvSpPr txBox="1"/>
          <p:nvPr/>
        </p:nvSpPr>
        <p:spPr>
          <a:xfrm>
            <a:off x="8295258" y="1449048"/>
            <a:ext cx="3074035" cy="3866515"/>
          </a:xfrm>
          <a:prstGeom prst="rect">
            <a:avLst/>
          </a:prstGeom>
        </p:spPr>
        <p:txBody>
          <a:bodyPr wrap="square" lIns="0" tIns="194945" rIns="0" bIns="0" rtlCol="0" vert="horz">
            <a:spAutoFit/>
          </a:bodyPr>
          <a:lstStyle/>
          <a:p>
            <a:pPr marL="12700">
              <a:lnSpc>
                <a:spcPct val="100000"/>
              </a:lnSpc>
              <a:spcBef>
                <a:spcPts val="1535"/>
              </a:spcBef>
            </a:pPr>
            <a:r>
              <a:rPr dirty="0" sz="2400" spc="-10">
                <a:latin typeface="微软雅黑"/>
                <a:cs typeface="微软雅黑"/>
              </a:rPr>
              <a:t>main()</a:t>
            </a:r>
            <a:endParaRPr sz="2400">
              <a:latin typeface="微软雅黑"/>
              <a:cs typeface="微软雅黑"/>
            </a:endParaRPr>
          </a:p>
          <a:p>
            <a:pPr marL="12700">
              <a:lnSpc>
                <a:spcPct val="100000"/>
              </a:lnSpc>
              <a:spcBef>
                <a:spcPts val="1440"/>
              </a:spcBef>
            </a:pPr>
            <a:r>
              <a:rPr dirty="0" sz="2400">
                <a:latin typeface="微软雅黑"/>
                <a:cs typeface="微软雅黑"/>
              </a:rPr>
              <a:t>{</a:t>
            </a:r>
            <a:endParaRPr sz="2400">
              <a:latin typeface="微软雅黑"/>
              <a:cs typeface="微软雅黑"/>
            </a:endParaRPr>
          </a:p>
          <a:p>
            <a:pPr marL="374015">
              <a:lnSpc>
                <a:spcPct val="100000"/>
              </a:lnSpc>
              <a:spcBef>
                <a:spcPts val="1440"/>
              </a:spcBef>
            </a:pPr>
            <a:r>
              <a:rPr dirty="0" sz="2400" spc="-10">
                <a:latin typeface="微软雅黑"/>
                <a:cs typeface="微软雅黑"/>
              </a:rPr>
              <a:t>sleep(2);</a:t>
            </a:r>
            <a:endParaRPr sz="2400">
              <a:latin typeface="微软雅黑"/>
              <a:cs typeface="微软雅黑"/>
            </a:endParaRPr>
          </a:p>
          <a:p>
            <a:pPr marL="374015">
              <a:lnSpc>
                <a:spcPct val="100000"/>
              </a:lnSpc>
              <a:spcBef>
                <a:spcPts val="1440"/>
              </a:spcBef>
            </a:pPr>
            <a:r>
              <a:rPr dirty="0" sz="2400" spc="-10">
                <a:latin typeface="微软雅黑"/>
                <a:cs typeface="微软雅黑"/>
              </a:rPr>
              <a:t>return();</a:t>
            </a:r>
            <a:endParaRPr sz="2400">
              <a:latin typeface="微软雅黑"/>
              <a:cs typeface="微软雅黑"/>
            </a:endParaRPr>
          </a:p>
          <a:p>
            <a:pPr marL="12700">
              <a:lnSpc>
                <a:spcPct val="100000"/>
              </a:lnSpc>
              <a:spcBef>
                <a:spcPts val="1445"/>
              </a:spcBef>
            </a:pPr>
            <a:r>
              <a:rPr dirty="0" sz="2400">
                <a:latin typeface="微软雅黑"/>
                <a:cs typeface="微软雅黑"/>
              </a:rPr>
              <a:t>}</a:t>
            </a:r>
            <a:endParaRPr sz="2400">
              <a:latin typeface="微软雅黑"/>
              <a:cs typeface="微软雅黑"/>
            </a:endParaRPr>
          </a:p>
          <a:p>
            <a:pPr marL="12700" marR="5080">
              <a:lnSpc>
                <a:spcPts val="4320"/>
              </a:lnSpc>
              <a:spcBef>
                <a:spcPts val="185"/>
              </a:spcBef>
            </a:pPr>
            <a:r>
              <a:rPr dirty="0" sz="2400" spc="-5" b="1">
                <a:solidFill>
                  <a:srgbClr val="C00000"/>
                </a:solidFill>
                <a:latin typeface="微软雅黑"/>
                <a:cs typeface="微软雅黑"/>
              </a:rPr>
              <a:t>讨论：</a:t>
            </a:r>
            <a:r>
              <a:rPr dirty="0" sz="2400" spc="-10">
                <a:latin typeface="微软雅黑"/>
                <a:cs typeface="微软雅黑"/>
              </a:rPr>
              <a:t>此程序执行过程</a:t>
            </a:r>
            <a:r>
              <a:rPr dirty="0" sz="2400" spc="-10">
                <a:latin typeface="微软雅黑"/>
                <a:cs typeface="微软雅黑"/>
              </a:rPr>
              <a:t>中的进程状态变迁。</a:t>
            </a:r>
            <a:endParaRPr sz="2400">
              <a:latin typeface="微软雅黑"/>
              <a:cs typeface="微软雅黑"/>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pic>
        <p:nvPicPr>
          <p:cNvPr id="3" name="object 3" descr=""/>
          <p:cNvPicPr/>
          <p:nvPr/>
        </p:nvPicPr>
        <p:blipFill>
          <a:blip r:embed="rId3" cstate="print"/>
          <a:stretch>
            <a:fillRect/>
          </a:stretch>
        </p:blipFill>
        <p:spPr>
          <a:xfrm>
            <a:off x="545591" y="371856"/>
            <a:ext cx="5438394" cy="787146"/>
          </a:xfrm>
          <a:prstGeom prst="rect">
            <a:avLst/>
          </a:prstGeom>
        </p:spPr>
      </p:pic>
      <p:sp>
        <p:nvSpPr>
          <p:cNvPr id="4" name="object 4"/>
          <p:cNvSpPr txBox="1">
            <a:spLocks noGrp="1"/>
          </p:cNvSpPr>
          <p:nvPr>
            <p:ph type="title"/>
          </p:nvPr>
        </p:nvSpPr>
        <p:spPr>
          <a:xfrm>
            <a:off x="753567" y="460705"/>
            <a:ext cx="4996815" cy="452120"/>
          </a:xfrm>
          <a:prstGeom prst="rect"/>
        </p:spPr>
        <p:txBody>
          <a:bodyPr wrap="square" lIns="0" tIns="12065" rIns="0" bIns="0" rtlCol="0" vert="horz">
            <a:spAutoFit/>
          </a:bodyPr>
          <a:lstStyle/>
          <a:p>
            <a:pPr marL="12700">
              <a:lnSpc>
                <a:spcPct val="100000"/>
              </a:lnSpc>
              <a:spcBef>
                <a:spcPts val="95"/>
              </a:spcBef>
            </a:pPr>
            <a:r>
              <a:rPr dirty="0" spc="-40">
                <a:solidFill>
                  <a:srgbClr val="A40020"/>
                </a:solidFill>
              </a:rPr>
              <a:t>具</a:t>
            </a:r>
            <a:r>
              <a:rPr dirty="0" spc="-40">
                <a:solidFill>
                  <a:srgbClr val="A40020"/>
                </a:solidFill>
              </a:rPr>
              <a:t>有</a:t>
            </a:r>
            <a:r>
              <a:rPr dirty="0" spc="-40">
                <a:solidFill>
                  <a:srgbClr val="A40020"/>
                </a:solidFill>
              </a:rPr>
              <a:t>挂</a:t>
            </a:r>
            <a:r>
              <a:rPr dirty="0" spc="-40">
                <a:solidFill>
                  <a:srgbClr val="A40020"/>
                </a:solidFill>
              </a:rPr>
              <a:t>起</a:t>
            </a:r>
            <a:r>
              <a:rPr dirty="0" spc="-40">
                <a:solidFill>
                  <a:srgbClr val="A40020"/>
                </a:solidFill>
              </a:rPr>
              <a:t>状</a:t>
            </a:r>
            <a:r>
              <a:rPr dirty="0" spc="-40">
                <a:solidFill>
                  <a:srgbClr val="A40020"/>
                </a:solidFill>
              </a:rPr>
              <a:t>态</a:t>
            </a:r>
            <a:r>
              <a:rPr dirty="0" spc="-40">
                <a:solidFill>
                  <a:srgbClr val="A40020"/>
                </a:solidFill>
              </a:rPr>
              <a:t>的</a:t>
            </a:r>
            <a:r>
              <a:rPr dirty="0" spc="-40">
                <a:solidFill>
                  <a:srgbClr val="A40020"/>
                </a:solidFill>
              </a:rPr>
              <a:t>进</a:t>
            </a:r>
            <a:r>
              <a:rPr dirty="0" spc="-40">
                <a:solidFill>
                  <a:srgbClr val="A40020"/>
                </a:solidFill>
              </a:rPr>
              <a:t>程</a:t>
            </a:r>
            <a:r>
              <a:rPr dirty="0" spc="-40">
                <a:solidFill>
                  <a:srgbClr val="A40020"/>
                </a:solidFill>
              </a:rPr>
              <a:t>状</a:t>
            </a:r>
            <a:r>
              <a:rPr dirty="0" spc="-40">
                <a:solidFill>
                  <a:srgbClr val="A40020"/>
                </a:solidFill>
              </a:rPr>
              <a:t>态</a:t>
            </a:r>
            <a:r>
              <a:rPr dirty="0" spc="-40">
                <a:solidFill>
                  <a:srgbClr val="A40020"/>
                </a:solidFill>
              </a:rPr>
              <a:t>变</a:t>
            </a:r>
            <a:r>
              <a:rPr dirty="0" spc="-40">
                <a:solidFill>
                  <a:srgbClr val="A40020"/>
                </a:solidFill>
              </a:rPr>
              <a:t>迁</a:t>
            </a:r>
            <a:r>
              <a:rPr dirty="0" spc="-50">
                <a:solidFill>
                  <a:srgbClr val="A40020"/>
                </a:solidFill>
              </a:rPr>
              <a:t>图</a:t>
            </a:r>
          </a:p>
        </p:txBody>
      </p:sp>
      <p:pic>
        <p:nvPicPr>
          <p:cNvPr id="5" name="object 5" descr=""/>
          <p:cNvPicPr/>
          <p:nvPr/>
        </p:nvPicPr>
        <p:blipFill>
          <a:blip r:embed="rId4" cstate="print"/>
          <a:stretch>
            <a:fillRect/>
          </a:stretch>
        </p:blipFill>
        <p:spPr>
          <a:xfrm>
            <a:off x="1056132" y="1120139"/>
            <a:ext cx="6201156" cy="4788687"/>
          </a:xfrm>
          <a:prstGeom prst="rect">
            <a:avLst/>
          </a:prstGeom>
        </p:spPr>
      </p:pic>
      <p:sp>
        <p:nvSpPr>
          <p:cNvPr id="6" name="object 6" descr=""/>
          <p:cNvSpPr txBox="1"/>
          <p:nvPr/>
        </p:nvSpPr>
        <p:spPr>
          <a:xfrm>
            <a:off x="2767710" y="3005454"/>
            <a:ext cx="635000" cy="391160"/>
          </a:xfrm>
          <a:prstGeom prst="rect">
            <a:avLst/>
          </a:prstGeom>
        </p:spPr>
        <p:txBody>
          <a:bodyPr wrap="square" lIns="0" tIns="12700" rIns="0" bIns="0" rtlCol="0" vert="horz">
            <a:spAutoFit/>
          </a:bodyPr>
          <a:lstStyle/>
          <a:p>
            <a:pPr marL="12700">
              <a:lnSpc>
                <a:spcPct val="100000"/>
              </a:lnSpc>
              <a:spcBef>
                <a:spcPts val="100"/>
              </a:spcBef>
            </a:pPr>
            <a:r>
              <a:rPr dirty="0" sz="2400" spc="-25" b="1">
                <a:solidFill>
                  <a:srgbClr val="FFFFFF"/>
                </a:solidFill>
                <a:latin typeface="微软雅黑"/>
                <a:cs typeface="微软雅黑"/>
              </a:rPr>
              <a:t>就绪</a:t>
            </a:r>
            <a:endParaRPr sz="2400">
              <a:latin typeface="微软雅黑"/>
              <a:cs typeface="微软雅黑"/>
            </a:endParaRPr>
          </a:p>
        </p:txBody>
      </p:sp>
      <p:sp>
        <p:nvSpPr>
          <p:cNvPr id="7" name="object 7" descr=""/>
          <p:cNvSpPr txBox="1"/>
          <p:nvPr/>
        </p:nvSpPr>
        <p:spPr>
          <a:xfrm>
            <a:off x="6080886" y="2895727"/>
            <a:ext cx="635000" cy="756920"/>
          </a:xfrm>
          <a:prstGeom prst="rect">
            <a:avLst/>
          </a:prstGeom>
        </p:spPr>
        <p:txBody>
          <a:bodyPr wrap="square" lIns="0" tIns="12700" rIns="0" bIns="0" rtlCol="0" vert="horz">
            <a:spAutoFit/>
          </a:bodyPr>
          <a:lstStyle/>
          <a:p>
            <a:pPr marL="12700" marR="5080">
              <a:lnSpc>
                <a:spcPct val="100000"/>
              </a:lnSpc>
              <a:spcBef>
                <a:spcPts val="100"/>
              </a:spcBef>
            </a:pPr>
            <a:r>
              <a:rPr dirty="0" sz="2400" spc="-25" b="1">
                <a:solidFill>
                  <a:srgbClr val="FFFFFF"/>
                </a:solidFill>
                <a:latin typeface="微软雅黑"/>
                <a:cs typeface="微软雅黑"/>
              </a:rPr>
              <a:t>就绪</a:t>
            </a:r>
            <a:r>
              <a:rPr dirty="0" sz="2400" spc="-25" b="1">
                <a:solidFill>
                  <a:srgbClr val="FFFFFF"/>
                </a:solidFill>
                <a:latin typeface="微软雅黑"/>
                <a:cs typeface="微软雅黑"/>
              </a:rPr>
              <a:t>挂起</a:t>
            </a:r>
            <a:endParaRPr sz="2400">
              <a:latin typeface="微软雅黑"/>
              <a:cs typeface="微软雅黑"/>
            </a:endParaRPr>
          </a:p>
        </p:txBody>
      </p:sp>
      <p:sp>
        <p:nvSpPr>
          <p:cNvPr id="8" name="object 8" descr=""/>
          <p:cNvSpPr txBox="1"/>
          <p:nvPr/>
        </p:nvSpPr>
        <p:spPr>
          <a:xfrm>
            <a:off x="1534794" y="5095113"/>
            <a:ext cx="635000" cy="391160"/>
          </a:xfrm>
          <a:prstGeom prst="rect">
            <a:avLst/>
          </a:prstGeom>
        </p:spPr>
        <p:txBody>
          <a:bodyPr wrap="square" lIns="0" tIns="12700" rIns="0" bIns="0" rtlCol="0" vert="horz">
            <a:spAutoFit/>
          </a:bodyPr>
          <a:lstStyle/>
          <a:p>
            <a:pPr marL="12700">
              <a:lnSpc>
                <a:spcPct val="100000"/>
              </a:lnSpc>
              <a:spcBef>
                <a:spcPts val="100"/>
              </a:spcBef>
            </a:pPr>
            <a:r>
              <a:rPr dirty="0" sz="2400" spc="-25" b="1">
                <a:solidFill>
                  <a:srgbClr val="FFFFFF"/>
                </a:solidFill>
                <a:latin typeface="微软雅黑"/>
                <a:cs typeface="微软雅黑"/>
              </a:rPr>
              <a:t>等待</a:t>
            </a:r>
            <a:endParaRPr sz="2400">
              <a:latin typeface="微软雅黑"/>
              <a:cs typeface="微软雅黑"/>
            </a:endParaRPr>
          </a:p>
        </p:txBody>
      </p:sp>
      <p:sp>
        <p:nvSpPr>
          <p:cNvPr id="9" name="object 9" descr=""/>
          <p:cNvSpPr txBox="1"/>
          <p:nvPr/>
        </p:nvSpPr>
        <p:spPr>
          <a:xfrm>
            <a:off x="4774819" y="4984826"/>
            <a:ext cx="635000" cy="757555"/>
          </a:xfrm>
          <a:prstGeom prst="rect">
            <a:avLst/>
          </a:prstGeom>
        </p:spPr>
        <p:txBody>
          <a:bodyPr wrap="square" lIns="0" tIns="12700" rIns="0" bIns="0" rtlCol="0" vert="horz">
            <a:spAutoFit/>
          </a:bodyPr>
          <a:lstStyle/>
          <a:p>
            <a:pPr marL="12700">
              <a:lnSpc>
                <a:spcPct val="100000"/>
              </a:lnSpc>
              <a:spcBef>
                <a:spcPts val="100"/>
              </a:spcBef>
            </a:pPr>
            <a:r>
              <a:rPr dirty="0" sz="2400" spc="-30" b="1">
                <a:solidFill>
                  <a:srgbClr val="FFFFFF"/>
                </a:solidFill>
                <a:latin typeface="微软雅黑"/>
                <a:cs typeface="微软雅黑"/>
              </a:rPr>
              <a:t>等待</a:t>
            </a:r>
            <a:endParaRPr sz="2400">
              <a:latin typeface="微软雅黑"/>
              <a:cs typeface="微软雅黑"/>
            </a:endParaRPr>
          </a:p>
          <a:p>
            <a:pPr marL="12700">
              <a:lnSpc>
                <a:spcPct val="100000"/>
              </a:lnSpc>
              <a:spcBef>
                <a:spcPts val="5"/>
              </a:spcBef>
            </a:pPr>
            <a:r>
              <a:rPr dirty="0" sz="2400" spc="-25" b="1">
                <a:solidFill>
                  <a:srgbClr val="FFFFFF"/>
                </a:solidFill>
                <a:latin typeface="微软雅黑"/>
                <a:cs typeface="微软雅黑"/>
              </a:rPr>
              <a:t>挂起</a:t>
            </a:r>
            <a:endParaRPr sz="2400">
              <a:latin typeface="微软雅黑"/>
              <a:cs typeface="微软雅黑"/>
            </a:endParaRPr>
          </a:p>
        </p:txBody>
      </p:sp>
      <p:sp>
        <p:nvSpPr>
          <p:cNvPr id="10" name="object 10" descr=""/>
          <p:cNvSpPr txBox="1"/>
          <p:nvPr/>
        </p:nvSpPr>
        <p:spPr>
          <a:xfrm>
            <a:off x="4487417" y="2403728"/>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b="1">
                <a:latin typeface="微软雅黑"/>
                <a:cs typeface="微软雅黑"/>
              </a:rPr>
              <a:t>激活</a:t>
            </a:r>
            <a:endParaRPr sz="1800">
              <a:latin typeface="微软雅黑"/>
              <a:cs typeface="微软雅黑"/>
            </a:endParaRPr>
          </a:p>
        </p:txBody>
      </p:sp>
      <p:sp>
        <p:nvSpPr>
          <p:cNvPr id="11" name="object 11" descr=""/>
          <p:cNvSpPr txBox="1"/>
          <p:nvPr/>
        </p:nvSpPr>
        <p:spPr>
          <a:xfrm>
            <a:off x="4367021" y="3222116"/>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b="1">
                <a:latin typeface="微软雅黑"/>
                <a:cs typeface="微软雅黑"/>
              </a:rPr>
              <a:t>挂起</a:t>
            </a:r>
            <a:endParaRPr sz="1800">
              <a:latin typeface="微软雅黑"/>
              <a:cs typeface="微软雅黑"/>
            </a:endParaRPr>
          </a:p>
        </p:txBody>
      </p:sp>
      <p:sp>
        <p:nvSpPr>
          <p:cNvPr id="12" name="object 12" descr=""/>
          <p:cNvSpPr txBox="1"/>
          <p:nvPr/>
        </p:nvSpPr>
        <p:spPr>
          <a:xfrm>
            <a:off x="3082544" y="4461713"/>
            <a:ext cx="482600" cy="300355"/>
          </a:xfrm>
          <a:prstGeom prst="rect">
            <a:avLst/>
          </a:prstGeom>
        </p:spPr>
        <p:txBody>
          <a:bodyPr wrap="square" lIns="0" tIns="12700" rIns="0" bIns="0" rtlCol="0" vert="horz">
            <a:spAutoFit/>
          </a:bodyPr>
          <a:lstStyle/>
          <a:p>
            <a:pPr marL="12700">
              <a:lnSpc>
                <a:spcPct val="100000"/>
              </a:lnSpc>
              <a:spcBef>
                <a:spcPts val="100"/>
              </a:spcBef>
            </a:pPr>
            <a:r>
              <a:rPr dirty="0" sz="1800" spc="-30" b="1">
                <a:latin typeface="微软雅黑"/>
                <a:cs typeface="微软雅黑"/>
              </a:rPr>
              <a:t>激活</a:t>
            </a:r>
            <a:endParaRPr sz="1800">
              <a:latin typeface="微软雅黑"/>
              <a:cs typeface="微软雅黑"/>
            </a:endParaRPr>
          </a:p>
        </p:txBody>
      </p:sp>
      <p:sp>
        <p:nvSpPr>
          <p:cNvPr id="13" name="object 13" descr=""/>
          <p:cNvSpPr txBox="1"/>
          <p:nvPr/>
        </p:nvSpPr>
        <p:spPr>
          <a:xfrm>
            <a:off x="3139567" y="5384088"/>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b="1">
                <a:latin typeface="微软雅黑"/>
                <a:cs typeface="微软雅黑"/>
              </a:rPr>
              <a:t>挂起</a:t>
            </a:r>
            <a:endParaRPr sz="1800">
              <a:latin typeface="微软雅黑"/>
              <a:cs typeface="微软雅黑"/>
            </a:endParaRPr>
          </a:p>
        </p:txBody>
      </p:sp>
      <p:sp>
        <p:nvSpPr>
          <p:cNvPr id="14" name="object 14" descr=""/>
          <p:cNvSpPr txBox="1"/>
          <p:nvPr/>
        </p:nvSpPr>
        <p:spPr>
          <a:xfrm>
            <a:off x="1848992" y="3913758"/>
            <a:ext cx="941069" cy="299720"/>
          </a:xfrm>
          <a:prstGeom prst="rect">
            <a:avLst/>
          </a:prstGeom>
        </p:spPr>
        <p:txBody>
          <a:bodyPr wrap="square" lIns="0" tIns="12700" rIns="0" bIns="0" rtlCol="0" vert="horz">
            <a:spAutoFit/>
          </a:bodyPr>
          <a:lstStyle/>
          <a:p>
            <a:pPr marL="12700">
              <a:lnSpc>
                <a:spcPct val="100000"/>
              </a:lnSpc>
              <a:spcBef>
                <a:spcPts val="100"/>
              </a:spcBef>
            </a:pPr>
            <a:r>
              <a:rPr dirty="0" sz="1800" spc="-15" b="1">
                <a:latin typeface="微软雅黑"/>
                <a:cs typeface="微软雅黑"/>
              </a:rPr>
              <a:t>服务完成</a:t>
            </a:r>
            <a:endParaRPr sz="1800">
              <a:latin typeface="微软雅黑"/>
              <a:cs typeface="微软雅黑"/>
            </a:endParaRPr>
          </a:p>
        </p:txBody>
      </p:sp>
      <p:sp>
        <p:nvSpPr>
          <p:cNvPr id="15" name="object 15" descr=""/>
          <p:cNvSpPr txBox="1"/>
          <p:nvPr/>
        </p:nvSpPr>
        <p:spPr>
          <a:xfrm>
            <a:off x="5819647" y="4173092"/>
            <a:ext cx="939800" cy="299720"/>
          </a:xfrm>
          <a:prstGeom prst="rect">
            <a:avLst/>
          </a:prstGeom>
        </p:spPr>
        <p:txBody>
          <a:bodyPr wrap="square" lIns="0" tIns="12700" rIns="0" bIns="0" rtlCol="0" vert="horz">
            <a:spAutoFit/>
          </a:bodyPr>
          <a:lstStyle/>
          <a:p>
            <a:pPr marL="12700">
              <a:lnSpc>
                <a:spcPct val="100000"/>
              </a:lnSpc>
              <a:spcBef>
                <a:spcPts val="100"/>
              </a:spcBef>
            </a:pPr>
            <a:r>
              <a:rPr dirty="0" sz="1800" spc="-15" b="1">
                <a:latin typeface="微软雅黑"/>
                <a:cs typeface="微软雅黑"/>
              </a:rPr>
              <a:t>服务完成</a:t>
            </a:r>
            <a:endParaRPr sz="1800">
              <a:latin typeface="微软雅黑"/>
              <a:cs typeface="微软雅黑"/>
            </a:endParaRPr>
          </a:p>
        </p:txBody>
      </p:sp>
      <p:sp>
        <p:nvSpPr>
          <p:cNvPr id="16" name="object 16" descr=""/>
          <p:cNvSpPr txBox="1"/>
          <p:nvPr/>
        </p:nvSpPr>
        <p:spPr>
          <a:xfrm>
            <a:off x="5656326" y="1653285"/>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b="1">
                <a:latin typeface="微软雅黑"/>
                <a:cs typeface="微软雅黑"/>
              </a:rPr>
              <a:t>挂起</a:t>
            </a:r>
            <a:endParaRPr sz="1800">
              <a:latin typeface="微软雅黑"/>
              <a:cs typeface="微软雅黑"/>
            </a:endParaRPr>
          </a:p>
        </p:txBody>
      </p:sp>
      <p:sp>
        <p:nvSpPr>
          <p:cNvPr id="17" name="object 17" descr=""/>
          <p:cNvSpPr txBox="1"/>
          <p:nvPr/>
        </p:nvSpPr>
        <p:spPr>
          <a:xfrm>
            <a:off x="918463" y="2148585"/>
            <a:ext cx="176911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微软雅黑"/>
                <a:cs typeface="微软雅黑"/>
              </a:rPr>
              <a:t>服务请求</a:t>
            </a:r>
            <a:r>
              <a:rPr dirty="0" sz="1800" spc="-10" b="1">
                <a:latin typeface="微软雅黑"/>
                <a:cs typeface="微软雅黑"/>
              </a:rPr>
              <a:t>（I/O）</a:t>
            </a:r>
            <a:endParaRPr sz="1800">
              <a:latin typeface="微软雅黑"/>
              <a:cs typeface="微软雅黑"/>
            </a:endParaRPr>
          </a:p>
        </p:txBody>
      </p:sp>
      <p:sp>
        <p:nvSpPr>
          <p:cNvPr id="18" name="object 18" descr=""/>
          <p:cNvSpPr txBox="1"/>
          <p:nvPr/>
        </p:nvSpPr>
        <p:spPr>
          <a:xfrm>
            <a:off x="4378833" y="1420748"/>
            <a:ext cx="635000" cy="391160"/>
          </a:xfrm>
          <a:prstGeom prst="rect">
            <a:avLst/>
          </a:prstGeom>
        </p:spPr>
        <p:txBody>
          <a:bodyPr wrap="square" lIns="0" tIns="12700" rIns="0" bIns="0" rtlCol="0" vert="horz">
            <a:spAutoFit/>
          </a:bodyPr>
          <a:lstStyle/>
          <a:p>
            <a:pPr marL="12700">
              <a:lnSpc>
                <a:spcPct val="100000"/>
              </a:lnSpc>
              <a:spcBef>
                <a:spcPts val="100"/>
              </a:spcBef>
            </a:pPr>
            <a:r>
              <a:rPr dirty="0" sz="2400" spc="-25" b="1">
                <a:solidFill>
                  <a:srgbClr val="FFFFFF"/>
                </a:solidFill>
                <a:latin typeface="微软雅黑"/>
                <a:cs typeface="微软雅黑"/>
              </a:rPr>
              <a:t>执行</a:t>
            </a:r>
            <a:endParaRPr sz="2400">
              <a:latin typeface="微软雅黑"/>
              <a:cs typeface="微软雅黑"/>
            </a:endParaRPr>
          </a:p>
        </p:txBody>
      </p:sp>
      <p:sp>
        <p:nvSpPr>
          <p:cNvPr id="19" name="object 19" descr=""/>
          <p:cNvSpPr txBox="1"/>
          <p:nvPr/>
        </p:nvSpPr>
        <p:spPr>
          <a:xfrm>
            <a:off x="2799333" y="1604213"/>
            <a:ext cx="482600" cy="575310"/>
          </a:xfrm>
          <a:prstGeom prst="rect">
            <a:avLst/>
          </a:prstGeom>
        </p:spPr>
        <p:txBody>
          <a:bodyPr wrap="square" lIns="0" tIns="12700" rIns="0" bIns="0" rtlCol="0" vert="horz">
            <a:spAutoFit/>
          </a:bodyPr>
          <a:lstStyle/>
          <a:p>
            <a:pPr marL="12700">
              <a:lnSpc>
                <a:spcPct val="100000"/>
              </a:lnSpc>
              <a:spcBef>
                <a:spcPts val="100"/>
              </a:spcBef>
            </a:pPr>
            <a:r>
              <a:rPr dirty="0" sz="1800" spc="-30" b="1">
                <a:latin typeface="微软雅黑"/>
                <a:cs typeface="微软雅黑"/>
              </a:rPr>
              <a:t>进程</a:t>
            </a:r>
            <a:endParaRPr sz="1800">
              <a:latin typeface="微软雅黑"/>
              <a:cs typeface="微软雅黑"/>
            </a:endParaRPr>
          </a:p>
          <a:p>
            <a:pPr marL="12700">
              <a:lnSpc>
                <a:spcPct val="100000"/>
              </a:lnSpc>
              <a:spcBef>
                <a:spcPts val="5"/>
              </a:spcBef>
            </a:pPr>
            <a:r>
              <a:rPr dirty="0" sz="1800" spc="-25" b="1">
                <a:latin typeface="微软雅黑"/>
                <a:cs typeface="微软雅黑"/>
              </a:rPr>
              <a:t>调度</a:t>
            </a:r>
            <a:endParaRPr sz="1800">
              <a:latin typeface="微软雅黑"/>
              <a:cs typeface="微软雅黑"/>
            </a:endParaRPr>
          </a:p>
        </p:txBody>
      </p:sp>
      <p:sp>
        <p:nvSpPr>
          <p:cNvPr id="20" name="object 20" descr=""/>
          <p:cNvSpPr txBox="1"/>
          <p:nvPr/>
        </p:nvSpPr>
        <p:spPr>
          <a:xfrm>
            <a:off x="3534917" y="1927605"/>
            <a:ext cx="483234" cy="574675"/>
          </a:xfrm>
          <a:prstGeom prst="rect">
            <a:avLst/>
          </a:prstGeom>
        </p:spPr>
        <p:txBody>
          <a:bodyPr wrap="square" lIns="0" tIns="12700" rIns="0" bIns="0" rtlCol="0" vert="horz">
            <a:spAutoFit/>
          </a:bodyPr>
          <a:lstStyle/>
          <a:p>
            <a:pPr marL="12700">
              <a:lnSpc>
                <a:spcPct val="100000"/>
              </a:lnSpc>
              <a:spcBef>
                <a:spcPts val="100"/>
              </a:spcBef>
            </a:pPr>
            <a:r>
              <a:rPr dirty="0" sz="1800" spc="-25" b="1">
                <a:latin typeface="微软雅黑"/>
                <a:cs typeface="微软雅黑"/>
              </a:rPr>
              <a:t>时间</a:t>
            </a:r>
            <a:endParaRPr sz="1800">
              <a:latin typeface="微软雅黑"/>
              <a:cs typeface="微软雅黑"/>
            </a:endParaRPr>
          </a:p>
          <a:p>
            <a:pPr marL="12700">
              <a:lnSpc>
                <a:spcPct val="100000"/>
              </a:lnSpc>
            </a:pPr>
            <a:r>
              <a:rPr dirty="0" sz="1800" spc="-25" b="1">
                <a:latin typeface="微软雅黑"/>
                <a:cs typeface="微软雅黑"/>
              </a:rPr>
              <a:t>片到</a:t>
            </a:r>
            <a:endParaRPr sz="1800">
              <a:latin typeface="微软雅黑"/>
              <a:cs typeface="微软雅黑"/>
            </a:endParaRPr>
          </a:p>
        </p:txBody>
      </p:sp>
      <p:sp>
        <p:nvSpPr>
          <p:cNvPr id="21" name="object 21" descr=""/>
          <p:cNvSpPr txBox="1"/>
          <p:nvPr/>
        </p:nvSpPr>
        <p:spPr>
          <a:xfrm>
            <a:off x="7517130" y="1671675"/>
            <a:ext cx="4349750" cy="939800"/>
          </a:xfrm>
          <a:prstGeom prst="rect">
            <a:avLst/>
          </a:prstGeom>
        </p:spPr>
        <p:txBody>
          <a:bodyPr wrap="square" lIns="0" tIns="12700" rIns="0" bIns="0" rtlCol="0" vert="horz">
            <a:spAutoFit/>
          </a:bodyPr>
          <a:lstStyle/>
          <a:p>
            <a:pPr marL="12700" marR="5080">
              <a:lnSpc>
                <a:spcPct val="150000"/>
              </a:lnSpc>
              <a:spcBef>
                <a:spcPts val="100"/>
              </a:spcBef>
            </a:pPr>
            <a:r>
              <a:rPr dirty="0" sz="2000" b="1">
                <a:latin typeface="微软雅黑"/>
                <a:cs typeface="微软雅黑"/>
              </a:rPr>
              <a:t>挂起：</a:t>
            </a:r>
            <a:r>
              <a:rPr dirty="0" sz="2000" spc="-15">
                <a:latin typeface="微软雅黑"/>
                <a:cs typeface="微软雅黑"/>
              </a:rPr>
              <a:t>把内存中的进程换出到磁盘中，</a:t>
            </a:r>
            <a:r>
              <a:rPr dirty="0" sz="2000" spc="-10">
                <a:latin typeface="微软雅黑"/>
                <a:cs typeface="微软雅黑"/>
              </a:rPr>
              <a:t>以便为其他进程让出空间。</a:t>
            </a:r>
            <a:endParaRPr sz="2000">
              <a:latin typeface="微软雅黑"/>
              <a:cs typeface="微软雅黑"/>
            </a:endParaRPr>
          </a:p>
        </p:txBody>
      </p:sp>
      <p:sp>
        <p:nvSpPr>
          <p:cNvPr id="22" name="object 22" descr=""/>
          <p:cNvSpPr txBox="1"/>
          <p:nvPr/>
        </p:nvSpPr>
        <p:spPr>
          <a:xfrm>
            <a:off x="7517130" y="2585395"/>
            <a:ext cx="2659380" cy="2769870"/>
          </a:xfrm>
          <a:prstGeom prst="rect">
            <a:avLst/>
          </a:prstGeom>
        </p:spPr>
        <p:txBody>
          <a:bodyPr wrap="square" lIns="0" tIns="165735" rIns="0" bIns="0" rtlCol="0" vert="horz">
            <a:spAutoFit/>
          </a:bodyPr>
          <a:lstStyle/>
          <a:p>
            <a:pPr marL="354965" indent="-342265">
              <a:lnSpc>
                <a:spcPct val="100000"/>
              </a:lnSpc>
              <a:spcBef>
                <a:spcPts val="1305"/>
              </a:spcBef>
              <a:buFont typeface="Arial"/>
              <a:buChar char="•"/>
              <a:tabLst>
                <a:tab pos="354965" algn="l"/>
                <a:tab pos="355600" algn="l"/>
              </a:tabLst>
            </a:pPr>
            <a:r>
              <a:rPr dirty="0" sz="2000" spc="-20">
                <a:latin typeface="微软雅黑"/>
                <a:cs typeface="微软雅黑"/>
              </a:rPr>
              <a:t>等待→等待挂起</a:t>
            </a:r>
            <a:endParaRPr sz="2000">
              <a:latin typeface="微软雅黑"/>
              <a:cs typeface="微软雅黑"/>
            </a:endParaRPr>
          </a:p>
          <a:p>
            <a:pPr marL="354965" indent="-342265">
              <a:lnSpc>
                <a:spcPct val="100000"/>
              </a:lnSpc>
              <a:spcBef>
                <a:spcPts val="1200"/>
              </a:spcBef>
              <a:buFont typeface="Arial"/>
              <a:buChar char="•"/>
              <a:tabLst>
                <a:tab pos="354965" algn="l"/>
                <a:tab pos="355600" algn="l"/>
              </a:tabLst>
            </a:pPr>
            <a:r>
              <a:rPr dirty="0" sz="2000" spc="-10">
                <a:latin typeface="微软雅黑"/>
                <a:cs typeface="微软雅黑"/>
              </a:rPr>
              <a:t>等待挂起→等待</a:t>
            </a:r>
            <a:endParaRPr sz="2000">
              <a:latin typeface="微软雅黑"/>
              <a:cs typeface="微软雅黑"/>
            </a:endParaRPr>
          </a:p>
          <a:p>
            <a:pPr marL="354965" indent="-342265">
              <a:lnSpc>
                <a:spcPct val="100000"/>
              </a:lnSpc>
              <a:spcBef>
                <a:spcPts val="1200"/>
              </a:spcBef>
              <a:buFont typeface="Arial"/>
              <a:buChar char="•"/>
              <a:tabLst>
                <a:tab pos="354965" algn="l"/>
                <a:tab pos="355600" algn="l"/>
              </a:tabLst>
            </a:pPr>
            <a:r>
              <a:rPr dirty="0" sz="2000" spc="-10">
                <a:latin typeface="微软雅黑"/>
                <a:cs typeface="微软雅黑"/>
              </a:rPr>
              <a:t>等待挂起→就绪挂起</a:t>
            </a:r>
            <a:endParaRPr sz="2000">
              <a:latin typeface="微软雅黑"/>
              <a:cs typeface="微软雅黑"/>
            </a:endParaRPr>
          </a:p>
          <a:p>
            <a:pPr marL="354965" indent="-342265">
              <a:lnSpc>
                <a:spcPct val="100000"/>
              </a:lnSpc>
              <a:spcBef>
                <a:spcPts val="1200"/>
              </a:spcBef>
              <a:buFont typeface="Arial"/>
              <a:buChar char="•"/>
              <a:tabLst>
                <a:tab pos="354965" algn="l"/>
                <a:tab pos="355600" algn="l"/>
              </a:tabLst>
            </a:pPr>
            <a:r>
              <a:rPr dirty="0" sz="2000" spc="-10">
                <a:latin typeface="微软雅黑"/>
                <a:cs typeface="微软雅黑"/>
              </a:rPr>
              <a:t>就绪挂起→就绪</a:t>
            </a:r>
            <a:endParaRPr sz="2000">
              <a:latin typeface="微软雅黑"/>
              <a:cs typeface="微软雅黑"/>
            </a:endParaRPr>
          </a:p>
          <a:p>
            <a:pPr marL="354965" indent="-342265">
              <a:lnSpc>
                <a:spcPct val="100000"/>
              </a:lnSpc>
              <a:spcBef>
                <a:spcPts val="1200"/>
              </a:spcBef>
              <a:buFont typeface="Arial"/>
              <a:buChar char="•"/>
              <a:tabLst>
                <a:tab pos="354965" algn="l"/>
                <a:tab pos="355600" algn="l"/>
              </a:tabLst>
            </a:pPr>
            <a:r>
              <a:rPr dirty="0" sz="2000" spc="-10">
                <a:latin typeface="微软雅黑"/>
                <a:cs typeface="微软雅黑"/>
              </a:rPr>
              <a:t>就绪→就绪挂起</a:t>
            </a:r>
            <a:endParaRPr sz="2000">
              <a:latin typeface="微软雅黑"/>
              <a:cs typeface="微软雅黑"/>
            </a:endParaRPr>
          </a:p>
          <a:p>
            <a:pPr marL="354965" indent="-342265">
              <a:lnSpc>
                <a:spcPct val="100000"/>
              </a:lnSpc>
              <a:spcBef>
                <a:spcPts val="1200"/>
              </a:spcBef>
              <a:buFont typeface="Arial"/>
              <a:buChar char="•"/>
              <a:tabLst>
                <a:tab pos="354965" algn="l"/>
                <a:tab pos="355600" algn="l"/>
              </a:tabLst>
            </a:pPr>
            <a:r>
              <a:rPr dirty="0" sz="2000" spc="-20">
                <a:latin typeface="微软雅黑"/>
                <a:cs typeface="微软雅黑"/>
              </a:rPr>
              <a:t>执行→就绪挂起</a:t>
            </a:r>
            <a:endParaRPr sz="2000">
              <a:latin typeface="微软雅黑"/>
              <a:cs typeface="微软雅黑"/>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descr=""/>
          <p:cNvSpPr/>
          <p:nvPr/>
        </p:nvSpPr>
        <p:spPr>
          <a:xfrm>
            <a:off x="0" y="0"/>
            <a:ext cx="3360420" cy="6858000"/>
          </a:xfrm>
          <a:custGeom>
            <a:avLst/>
            <a:gdLst/>
            <a:ahLst/>
            <a:cxnLst/>
            <a:rect l="l" t="t" r="r" b="b"/>
            <a:pathLst>
              <a:path w="3360420" h="6858000">
                <a:moveTo>
                  <a:pt x="3360420" y="0"/>
                </a:moveTo>
                <a:lnTo>
                  <a:pt x="0" y="0"/>
                </a:lnTo>
                <a:lnTo>
                  <a:pt x="0" y="6858000"/>
                </a:lnTo>
                <a:lnTo>
                  <a:pt x="3360420" y="6858000"/>
                </a:lnTo>
                <a:lnTo>
                  <a:pt x="3360420" y="0"/>
                </a:lnTo>
                <a:close/>
              </a:path>
            </a:pathLst>
          </a:custGeom>
          <a:solidFill>
            <a:srgbClr val="1F517B"/>
          </a:solidFill>
        </p:spPr>
        <p:txBody>
          <a:bodyPr wrap="square" lIns="0" tIns="0" rIns="0" bIns="0" rtlCol="0"/>
          <a:lstStyle/>
          <a:p/>
        </p:txBody>
      </p:sp>
      <p:sp>
        <p:nvSpPr>
          <p:cNvPr id="4" name="object 4"/>
          <p:cNvSpPr txBox="1">
            <a:spLocks noGrp="1"/>
          </p:cNvSpPr>
          <p:nvPr>
            <p:ph type="title"/>
          </p:nvPr>
        </p:nvSpPr>
        <p:spPr>
          <a:xfrm>
            <a:off x="807821" y="1062939"/>
            <a:ext cx="1579245" cy="757555"/>
          </a:xfrm>
          <a:prstGeom prst="rect"/>
        </p:spPr>
        <p:txBody>
          <a:bodyPr wrap="square" lIns="0" tIns="12700" rIns="0" bIns="0" rtlCol="0" vert="horz">
            <a:spAutoFit/>
          </a:bodyPr>
          <a:lstStyle/>
          <a:p>
            <a:pPr marL="12700">
              <a:lnSpc>
                <a:spcPct val="100000"/>
              </a:lnSpc>
              <a:spcBef>
                <a:spcPts val="100"/>
              </a:spcBef>
              <a:tabLst>
                <a:tab pos="955675" algn="l"/>
              </a:tabLst>
            </a:pPr>
            <a:r>
              <a:rPr dirty="0" sz="4800" spc="-50">
                <a:solidFill>
                  <a:srgbClr val="FFFFFF"/>
                </a:solidFill>
              </a:rPr>
              <a:t>目</a:t>
            </a:r>
            <a:r>
              <a:rPr dirty="0" sz="4800">
                <a:solidFill>
                  <a:srgbClr val="FFFFFF"/>
                </a:solidFill>
              </a:rPr>
              <a:t>	</a:t>
            </a:r>
            <a:r>
              <a:rPr dirty="0" sz="4800" spc="-50">
                <a:solidFill>
                  <a:srgbClr val="FFFFFF"/>
                </a:solidFill>
              </a:rPr>
              <a:t>录</a:t>
            </a:r>
            <a:endParaRPr sz="4800"/>
          </a:p>
        </p:txBody>
      </p:sp>
      <p:sp>
        <p:nvSpPr>
          <p:cNvPr id="5" name="object 5" descr=""/>
          <p:cNvSpPr txBox="1"/>
          <p:nvPr/>
        </p:nvSpPr>
        <p:spPr>
          <a:xfrm>
            <a:off x="772464" y="2229053"/>
            <a:ext cx="1727835" cy="452120"/>
          </a:xfrm>
          <a:prstGeom prst="rect">
            <a:avLst/>
          </a:prstGeom>
        </p:spPr>
        <p:txBody>
          <a:bodyPr wrap="square" lIns="0" tIns="12065" rIns="0" bIns="0" rtlCol="0" vert="horz">
            <a:spAutoFit/>
          </a:bodyPr>
          <a:lstStyle/>
          <a:p>
            <a:pPr marL="12700">
              <a:lnSpc>
                <a:spcPct val="100000"/>
              </a:lnSpc>
              <a:spcBef>
                <a:spcPts val="95"/>
              </a:spcBef>
            </a:pPr>
            <a:r>
              <a:rPr dirty="0" sz="2800" spc="-10">
                <a:solidFill>
                  <a:srgbClr val="FFFFFF"/>
                </a:solidFill>
                <a:latin typeface="微软雅黑"/>
                <a:cs typeface="微软雅黑"/>
              </a:rPr>
              <a:t>CONTENT</a:t>
            </a:r>
            <a:endParaRPr sz="2800">
              <a:latin typeface="微软雅黑"/>
              <a:cs typeface="微软雅黑"/>
            </a:endParaRPr>
          </a:p>
        </p:txBody>
      </p:sp>
      <p:pic>
        <p:nvPicPr>
          <p:cNvPr id="6" name="object 6" descr=""/>
          <p:cNvPicPr/>
          <p:nvPr/>
        </p:nvPicPr>
        <p:blipFill>
          <a:blip r:embed="rId3" cstate="print"/>
          <a:stretch>
            <a:fillRect/>
          </a:stretch>
        </p:blipFill>
        <p:spPr>
          <a:xfrm>
            <a:off x="266700" y="5285232"/>
            <a:ext cx="2761488" cy="664464"/>
          </a:xfrm>
          <a:prstGeom prst="rect">
            <a:avLst/>
          </a:prstGeom>
        </p:spPr>
      </p:pic>
      <p:sp>
        <p:nvSpPr>
          <p:cNvPr id="7" name="object 7" descr=""/>
          <p:cNvSpPr txBox="1"/>
          <p:nvPr/>
        </p:nvSpPr>
        <p:spPr>
          <a:xfrm>
            <a:off x="4305680" y="938936"/>
            <a:ext cx="4110354" cy="4507230"/>
          </a:xfrm>
          <a:prstGeom prst="rect">
            <a:avLst/>
          </a:prstGeom>
        </p:spPr>
        <p:txBody>
          <a:bodyPr wrap="square" lIns="0" tIns="226060" rIns="0" bIns="0" rtlCol="0" vert="horz">
            <a:spAutoFit/>
          </a:bodyPr>
          <a:lstStyle/>
          <a:p>
            <a:pPr marL="546100" indent="-534035">
              <a:lnSpc>
                <a:spcPct val="100000"/>
              </a:lnSpc>
              <a:spcBef>
                <a:spcPts val="1780"/>
              </a:spcBef>
              <a:buClr>
                <a:srgbClr val="C00000"/>
              </a:buClr>
              <a:buFont typeface="Wingdings"/>
              <a:buChar char=""/>
              <a:tabLst>
                <a:tab pos="546100" algn="l"/>
                <a:tab pos="546735" algn="l"/>
              </a:tabLst>
            </a:pPr>
            <a:r>
              <a:rPr dirty="0" sz="2800" spc="-35">
                <a:latin typeface="微软雅黑"/>
                <a:cs typeface="微软雅黑"/>
              </a:rPr>
              <a:t>进</a:t>
            </a:r>
            <a:r>
              <a:rPr dirty="0" sz="2800" spc="-35">
                <a:latin typeface="微软雅黑"/>
                <a:cs typeface="微软雅黑"/>
              </a:rPr>
              <a:t>程</a:t>
            </a:r>
            <a:r>
              <a:rPr dirty="0" sz="2800" spc="-35">
                <a:latin typeface="微软雅黑"/>
                <a:cs typeface="微软雅黑"/>
              </a:rPr>
              <a:t>的</a:t>
            </a:r>
            <a:r>
              <a:rPr dirty="0" sz="2800" spc="-35">
                <a:latin typeface="微软雅黑"/>
                <a:cs typeface="微软雅黑"/>
              </a:rPr>
              <a:t>引</a:t>
            </a:r>
            <a:r>
              <a:rPr dirty="0" sz="2800" spc="-50">
                <a:latin typeface="微软雅黑"/>
                <a:cs typeface="微软雅黑"/>
              </a:rPr>
              <a:t>入</a:t>
            </a:r>
            <a:endParaRPr sz="2800">
              <a:latin typeface="微软雅黑"/>
              <a:cs typeface="微软雅黑"/>
            </a:endParaRPr>
          </a:p>
          <a:p>
            <a:pPr marL="546100" indent="-534035">
              <a:lnSpc>
                <a:spcPct val="100000"/>
              </a:lnSpc>
              <a:spcBef>
                <a:spcPts val="1680"/>
              </a:spcBef>
              <a:buClr>
                <a:srgbClr val="C00000"/>
              </a:buClr>
              <a:buFont typeface="Wingdings"/>
              <a:buChar char=""/>
              <a:tabLst>
                <a:tab pos="546100" algn="l"/>
                <a:tab pos="546735" algn="l"/>
              </a:tabLst>
            </a:pPr>
            <a:r>
              <a:rPr dirty="0" sz="2800" spc="-35">
                <a:latin typeface="微软雅黑"/>
                <a:cs typeface="微软雅黑"/>
              </a:rPr>
              <a:t>进</a:t>
            </a:r>
            <a:r>
              <a:rPr dirty="0" sz="2800" spc="-35">
                <a:latin typeface="微软雅黑"/>
                <a:cs typeface="微软雅黑"/>
              </a:rPr>
              <a:t>程</a:t>
            </a:r>
            <a:r>
              <a:rPr dirty="0" sz="2800" spc="-35">
                <a:latin typeface="微软雅黑"/>
                <a:cs typeface="微软雅黑"/>
              </a:rPr>
              <a:t>概</a:t>
            </a:r>
            <a:r>
              <a:rPr dirty="0" sz="2800" spc="-50">
                <a:latin typeface="微软雅黑"/>
                <a:cs typeface="微软雅黑"/>
              </a:rPr>
              <a:t>念</a:t>
            </a:r>
            <a:endParaRPr sz="2800">
              <a:latin typeface="微软雅黑"/>
              <a:cs typeface="微软雅黑"/>
            </a:endParaRPr>
          </a:p>
          <a:p>
            <a:pPr marL="546100" indent="-534035">
              <a:lnSpc>
                <a:spcPct val="100000"/>
              </a:lnSpc>
              <a:spcBef>
                <a:spcPts val="1680"/>
              </a:spcBef>
              <a:buClr>
                <a:srgbClr val="C00000"/>
              </a:buClr>
              <a:buFont typeface="Wingdings"/>
              <a:buChar char=""/>
              <a:tabLst>
                <a:tab pos="546100" algn="l"/>
                <a:tab pos="546735" algn="l"/>
              </a:tabLst>
            </a:pPr>
            <a:r>
              <a:rPr dirty="0" sz="2800" spc="-35">
                <a:latin typeface="微软雅黑"/>
                <a:cs typeface="微软雅黑"/>
              </a:rPr>
              <a:t>进</a:t>
            </a:r>
            <a:r>
              <a:rPr dirty="0" sz="2800" spc="-35">
                <a:latin typeface="微软雅黑"/>
                <a:cs typeface="微软雅黑"/>
              </a:rPr>
              <a:t>程</a:t>
            </a:r>
            <a:r>
              <a:rPr dirty="0" sz="2800" spc="-35">
                <a:latin typeface="微软雅黑"/>
                <a:cs typeface="微软雅黑"/>
              </a:rPr>
              <a:t>控</a:t>
            </a:r>
            <a:r>
              <a:rPr dirty="0" sz="2800" spc="-50">
                <a:latin typeface="微软雅黑"/>
                <a:cs typeface="微软雅黑"/>
              </a:rPr>
              <a:t>制</a:t>
            </a:r>
            <a:endParaRPr sz="2800">
              <a:latin typeface="微软雅黑"/>
              <a:cs typeface="微软雅黑"/>
            </a:endParaRPr>
          </a:p>
          <a:p>
            <a:pPr marL="546100" indent="-534035">
              <a:lnSpc>
                <a:spcPct val="100000"/>
              </a:lnSpc>
              <a:spcBef>
                <a:spcPts val="1680"/>
              </a:spcBef>
              <a:buClr>
                <a:srgbClr val="C00000"/>
              </a:buClr>
              <a:buFont typeface="Wingdings"/>
              <a:buChar char=""/>
              <a:tabLst>
                <a:tab pos="546100" algn="l"/>
                <a:tab pos="546735" algn="l"/>
              </a:tabLst>
            </a:pPr>
            <a:r>
              <a:rPr dirty="0" sz="2800" spc="-35">
                <a:latin typeface="微软雅黑"/>
                <a:cs typeface="微软雅黑"/>
              </a:rPr>
              <a:t>进</a:t>
            </a:r>
            <a:r>
              <a:rPr dirty="0" sz="2800" spc="-35">
                <a:latin typeface="微软雅黑"/>
                <a:cs typeface="微软雅黑"/>
              </a:rPr>
              <a:t>程</a:t>
            </a:r>
            <a:r>
              <a:rPr dirty="0" sz="2800" spc="-35">
                <a:latin typeface="微软雅黑"/>
                <a:cs typeface="微软雅黑"/>
              </a:rPr>
              <a:t>的</a:t>
            </a:r>
            <a:r>
              <a:rPr dirty="0" sz="2800" spc="-35">
                <a:latin typeface="微软雅黑"/>
                <a:cs typeface="微软雅黑"/>
              </a:rPr>
              <a:t>相</a:t>
            </a:r>
            <a:r>
              <a:rPr dirty="0" sz="2800" spc="-35">
                <a:latin typeface="微软雅黑"/>
                <a:cs typeface="微软雅黑"/>
              </a:rPr>
              <a:t>互</a:t>
            </a:r>
            <a:r>
              <a:rPr dirty="0" sz="2800" spc="-35">
                <a:latin typeface="微软雅黑"/>
                <a:cs typeface="微软雅黑"/>
              </a:rPr>
              <a:t>制</a:t>
            </a:r>
            <a:r>
              <a:rPr dirty="0" sz="2800" spc="-35">
                <a:latin typeface="微软雅黑"/>
                <a:cs typeface="微软雅黑"/>
              </a:rPr>
              <a:t>约</a:t>
            </a:r>
            <a:r>
              <a:rPr dirty="0" sz="2800" spc="-35">
                <a:latin typeface="微软雅黑"/>
                <a:cs typeface="微软雅黑"/>
              </a:rPr>
              <a:t>关</a:t>
            </a:r>
            <a:r>
              <a:rPr dirty="0" sz="2800" spc="-50">
                <a:latin typeface="微软雅黑"/>
                <a:cs typeface="微软雅黑"/>
              </a:rPr>
              <a:t>系</a:t>
            </a:r>
            <a:endParaRPr sz="2800">
              <a:latin typeface="微软雅黑"/>
              <a:cs typeface="微软雅黑"/>
            </a:endParaRPr>
          </a:p>
          <a:p>
            <a:pPr marL="546100" indent="-534035">
              <a:lnSpc>
                <a:spcPct val="100000"/>
              </a:lnSpc>
              <a:spcBef>
                <a:spcPts val="1685"/>
              </a:spcBef>
              <a:buClr>
                <a:srgbClr val="C00000"/>
              </a:buClr>
              <a:buFont typeface="Wingdings"/>
              <a:buChar char=""/>
              <a:tabLst>
                <a:tab pos="546100" algn="l"/>
                <a:tab pos="546735" algn="l"/>
              </a:tabLst>
            </a:pPr>
            <a:r>
              <a:rPr dirty="0" sz="2800" spc="-35">
                <a:latin typeface="微软雅黑"/>
                <a:cs typeface="微软雅黑"/>
              </a:rPr>
              <a:t>进</a:t>
            </a:r>
            <a:r>
              <a:rPr dirty="0" sz="2800" spc="-35">
                <a:latin typeface="微软雅黑"/>
                <a:cs typeface="微软雅黑"/>
              </a:rPr>
              <a:t>程</a:t>
            </a:r>
            <a:r>
              <a:rPr dirty="0" sz="2800" spc="-35">
                <a:latin typeface="微软雅黑"/>
                <a:cs typeface="微软雅黑"/>
              </a:rPr>
              <a:t>互</a:t>
            </a:r>
            <a:r>
              <a:rPr dirty="0" sz="2800" spc="-35">
                <a:latin typeface="微软雅黑"/>
                <a:cs typeface="微软雅黑"/>
              </a:rPr>
              <a:t>斥</a:t>
            </a:r>
            <a:r>
              <a:rPr dirty="0" sz="2800" spc="-35">
                <a:latin typeface="微软雅黑"/>
                <a:cs typeface="微软雅黑"/>
              </a:rPr>
              <a:t>与</a:t>
            </a:r>
            <a:r>
              <a:rPr dirty="0" sz="2800" spc="-35">
                <a:latin typeface="微软雅黑"/>
                <a:cs typeface="微软雅黑"/>
              </a:rPr>
              <a:t>同</a:t>
            </a:r>
            <a:r>
              <a:rPr dirty="0" sz="2800" spc="-35">
                <a:latin typeface="微软雅黑"/>
                <a:cs typeface="微软雅黑"/>
              </a:rPr>
              <a:t>步</a:t>
            </a:r>
            <a:r>
              <a:rPr dirty="0" sz="2800" spc="-35">
                <a:latin typeface="微软雅黑"/>
                <a:cs typeface="微软雅黑"/>
              </a:rPr>
              <a:t>的</a:t>
            </a:r>
            <a:r>
              <a:rPr dirty="0" sz="2800" spc="-35">
                <a:latin typeface="微软雅黑"/>
                <a:cs typeface="微软雅黑"/>
              </a:rPr>
              <a:t>实</a:t>
            </a:r>
            <a:r>
              <a:rPr dirty="0" sz="2800" spc="-50">
                <a:latin typeface="微软雅黑"/>
                <a:cs typeface="微软雅黑"/>
              </a:rPr>
              <a:t>现</a:t>
            </a:r>
            <a:endParaRPr sz="2800">
              <a:latin typeface="微软雅黑"/>
              <a:cs typeface="微软雅黑"/>
            </a:endParaRPr>
          </a:p>
          <a:p>
            <a:pPr marL="546100" indent="-534035">
              <a:lnSpc>
                <a:spcPct val="100000"/>
              </a:lnSpc>
              <a:spcBef>
                <a:spcPts val="1680"/>
              </a:spcBef>
              <a:buClr>
                <a:srgbClr val="C00000"/>
              </a:buClr>
              <a:buFont typeface="Wingdings"/>
              <a:buChar char=""/>
              <a:tabLst>
                <a:tab pos="546100" algn="l"/>
                <a:tab pos="546735" algn="l"/>
              </a:tabLst>
            </a:pPr>
            <a:r>
              <a:rPr dirty="0" sz="2800" spc="-35">
                <a:latin typeface="微软雅黑"/>
                <a:cs typeface="微软雅黑"/>
              </a:rPr>
              <a:t>进</a:t>
            </a:r>
            <a:r>
              <a:rPr dirty="0" sz="2800" spc="-35">
                <a:latin typeface="微软雅黑"/>
                <a:cs typeface="微软雅黑"/>
              </a:rPr>
              <a:t>程</a:t>
            </a:r>
            <a:r>
              <a:rPr dirty="0" sz="2800" spc="-35">
                <a:latin typeface="微软雅黑"/>
                <a:cs typeface="微软雅黑"/>
              </a:rPr>
              <a:t>通</a:t>
            </a:r>
            <a:r>
              <a:rPr dirty="0" sz="2800" spc="-50">
                <a:latin typeface="微软雅黑"/>
                <a:cs typeface="微软雅黑"/>
              </a:rPr>
              <a:t>信</a:t>
            </a:r>
            <a:endParaRPr sz="2800">
              <a:latin typeface="微软雅黑"/>
              <a:cs typeface="微软雅黑"/>
            </a:endParaRPr>
          </a:p>
          <a:p>
            <a:pPr marL="546100" indent="-534035">
              <a:lnSpc>
                <a:spcPct val="100000"/>
              </a:lnSpc>
              <a:spcBef>
                <a:spcPts val="1680"/>
              </a:spcBef>
              <a:buClr>
                <a:srgbClr val="C00000"/>
              </a:buClr>
              <a:buFont typeface="Wingdings"/>
              <a:buChar char=""/>
              <a:tabLst>
                <a:tab pos="546100" algn="l"/>
                <a:tab pos="546735" algn="l"/>
              </a:tabLst>
            </a:pPr>
            <a:r>
              <a:rPr dirty="0" sz="2800" spc="-35">
                <a:latin typeface="微软雅黑"/>
                <a:cs typeface="微软雅黑"/>
              </a:rPr>
              <a:t>线</a:t>
            </a:r>
            <a:r>
              <a:rPr dirty="0" sz="2800" spc="-50">
                <a:latin typeface="微软雅黑"/>
                <a:cs typeface="微软雅黑"/>
              </a:rPr>
              <a:t>程</a:t>
            </a:r>
            <a:endParaRPr sz="2800">
              <a:latin typeface="微软雅黑"/>
              <a:cs typeface="微软雅黑"/>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96240" y="958596"/>
            <a:ext cx="2600960" cy="734060"/>
            <a:chOff x="396240" y="958596"/>
            <a:chExt cx="2600960" cy="734060"/>
          </a:xfrm>
        </p:grpSpPr>
        <p:pic>
          <p:nvPicPr>
            <p:cNvPr id="3" name="object 3" descr=""/>
            <p:cNvPicPr/>
            <p:nvPr/>
          </p:nvPicPr>
          <p:blipFill>
            <a:blip r:embed="rId2" cstate="print"/>
            <a:stretch>
              <a:fillRect/>
            </a:stretch>
          </p:blipFill>
          <p:spPr>
            <a:xfrm>
              <a:off x="396240" y="1004316"/>
              <a:ext cx="500634" cy="653034"/>
            </a:xfrm>
            <a:prstGeom prst="rect">
              <a:avLst/>
            </a:prstGeom>
          </p:spPr>
        </p:pic>
        <p:pic>
          <p:nvPicPr>
            <p:cNvPr id="4" name="object 4" descr=""/>
            <p:cNvPicPr/>
            <p:nvPr/>
          </p:nvPicPr>
          <p:blipFill>
            <a:blip r:embed="rId3" cstate="print"/>
            <a:stretch>
              <a:fillRect/>
            </a:stretch>
          </p:blipFill>
          <p:spPr>
            <a:xfrm>
              <a:off x="906780" y="958596"/>
              <a:ext cx="1098042" cy="733805"/>
            </a:xfrm>
            <a:prstGeom prst="rect">
              <a:avLst/>
            </a:prstGeom>
          </p:spPr>
        </p:pic>
        <p:pic>
          <p:nvPicPr>
            <p:cNvPr id="5" name="object 5" descr=""/>
            <p:cNvPicPr/>
            <p:nvPr/>
          </p:nvPicPr>
          <p:blipFill>
            <a:blip r:embed="rId4" cstate="print"/>
            <a:stretch>
              <a:fillRect/>
            </a:stretch>
          </p:blipFill>
          <p:spPr>
            <a:xfrm>
              <a:off x="1568195" y="958596"/>
              <a:ext cx="1428750" cy="733805"/>
            </a:xfrm>
            <a:prstGeom prst="rect">
              <a:avLst/>
            </a:prstGeom>
          </p:spPr>
        </p:pic>
      </p:grpSp>
      <p:grpSp>
        <p:nvGrpSpPr>
          <p:cNvPr id="6" name="object 6" descr=""/>
          <p:cNvGrpSpPr/>
          <p:nvPr/>
        </p:nvGrpSpPr>
        <p:grpSpPr>
          <a:xfrm>
            <a:off x="396240" y="2543555"/>
            <a:ext cx="4583430" cy="734060"/>
            <a:chOff x="396240" y="2543555"/>
            <a:chExt cx="4583430" cy="734060"/>
          </a:xfrm>
        </p:grpSpPr>
        <p:pic>
          <p:nvPicPr>
            <p:cNvPr id="7" name="object 7" descr=""/>
            <p:cNvPicPr/>
            <p:nvPr/>
          </p:nvPicPr>
          <p:blipFill>
            <a:blip r:embed="rId2" cstate="print"/>
            <a:stretch>
              <a:fillRect/>
            </a:stretch>
          </p:blipFill>
          <p:spPr>
            <a:xfrm>
              <a:off x="396240" y="2589275"/>
              <a:ext cx="500634" cy="653034"/>
            </a:xfrm>
            <a:prstGeom prst="rect">
              <a:avLst/>
            </a:prstGeom>
          </p:spPr>
        </p:pic>
        <p:pic>
          <p:nvPicPr>
            <p:cNvPr id="8" name="object 8" descr=""/>
            <p:cNvPicPr/>
            <p:nvPr/>
          </p:nvPicPr>
          <p:blipFill>
            <a:blip r:embed="rId5" cstate="print"/>
            <a:stretch>
              <a:fillRect/>
            </a:stretch>
          </p:blipFill>
          <p:spPr>
            <a:xfrm>
              <a:off x="906780" y="2543555"/>
              <a:ext cx="4072890" cy="733806"/>
            </a:xfrm>
            <a:prstGeom prst="rect">
              <a:avLst/>
            </a:prstGeom>
          </p:spPr>
        </p:pic>
      </p:grpSp>
      <p:sp>
        <p:nvSpPr>
          <p:cNvPr id="9" name="object 9" descr=""/>
          <p:cNvSpPr txBox="1"/>
          <p:nvPr/>
        </p:nvSpPr>
        <p:spPr>
          <a:xfrm>
            <a:off x="566724" y="867672"/>
            <a:ext cx="10796905" cy="2179955"/>
          </a:xfrm>
          <a:prstGeom prst="rect">
            <a:avLst/>
          </a:prstGeom>
        </p:spPr>
        <p:txBody>
          <a:bodyPr wrap="square" lIns="0" tIns="185420" rIns="0" bIns="0" rtlCol="0" vert="horz">
            <a:spAutoFit/>
          </a:bodyPr>
          <a:lstStyle/>
          <a:p>
            <a:pPr marL="545465" indent="-532765">
              <a:lnSpc>
                <a:spcPct val="100000"/>
              </a:lnSpc>
              <a:spcBef>
                <a:spcPts val="1460"/>
              </a:spcBef>
              <a:buClr>
                <a:srgbClr val="1F517B"/>
              </a:buClr>
              <a:buSzPct val="94230"/>
              <a:buFont typeface="Arial"/>
              <a:buChar char="•"/>
              <a:tabLst>
                <a:tab pos="545465" algn="l"/>
                <a:tab pos="546100" algn="l"/>
              </a:tabLst>
            </a:pPr>
            <a:r>
              <a:rPr dirty="0" sz="2600" spc="-15" b="1">
                <a:solidFill>
                  <a:srgbClr val="A40020"/>
                </a:solidFill>
                <a:latin typeface="微软雅黑"/>
                <a:cs typeface="微软雅黑"/>
              </a:rPr>
              <a:t>进程控制块</a:t>
            </a:r>
            <a:endParaRPr sz="2600">
              <a:latin typeface="微软雅黑"/>
              <a:cs typeface="微软雅黑"/>
            </a:endParaRPr>
          </a:p>
          <a:p>
            <a:pPr marL="545465">
              <a:lnSpc>
                <a:spcPct val="100000"/>
              </a:lnSpc>
              <a:spcBef>
                <a:spcPts val="1255"/>
              </a:spcBef>
            </a:pPr>
            <a:r>
              <a:rPr dirty="0" sz="2400" spc="-5">
                <a:latin typeface="微软雅黑"/>
                <a:cs typeface="微软雅黑"/>
              </a:rPr>
              <a:t>描述进程与其他进程、系统资源的关系以及进程在各个不同时期所处的状态</a:t>
            </a:r>
            <a:endParaRPr sz="2400">
              <a:latin typeface="微软雅黑"/>
              <a:cs typeface="微软雅黑"/>
            </a:endParaRPr>
          </a:p>
          <a:p>
            <a:pPr marL="545465">
              <a:lnSpc>
                <a:spcPct val="100000"/>
              </a:lnSpc>
              <a:spcBef>
                <a:spcPts val="580"/>
              </a:spcBef>
            </a:pPr>
            <a:r>
              <a:rPr dirty="0" sz="2400" spc="-5">
                <a:latin typeface="微软雅黑"/>
                <a:cs typeface="微软雅黑"/>
              </a:rPr>
              <a:t>的数据结构，称为进程控制块 </a:t>
            </a:r>
            <a:r>
              <a:rPr dirty="0" sz="2400">
                <a:latin typeface="微软雅黑"/>
                <a:cs typeface="微软雅黑"/>
              </a:rPr>
              <a:t>(process</a:t>
            </a:r>
            <a:r>
              <a:rPr dirty="0" sz="2400" spc="10">
                <a:latin typeface="微软雅黑"/>
                <a:cs typeface="微软雅黑"/>
              </a:rPr>
              <a:t> </a:t>
            </a:r>
            <a:r>
              <a:rPr dirty="0" sz="2400">
                <a:latin typeface="微软雅黑"/>
                <a:cs typeface="微软雅黑"/>
              </a:rPr>
              <a:t>control</a:t>
            </a:r>
            <a:r>
              <a:rPr dirty="0" sz="2400" spc="-5">
                <a:latin typeface="微软雅黑"/>
                <a:cs typeface="微软雅黑"/>
              </a:rPr>
              <a:t> </a:t>
            </a:r>
            <a:r>
              <a:rPr dirty="0" sz="2400" spc="-10">
                <a:latin typeface="微软雅黑"/>
                <a:cs typeface="微软雅黑"/>
              </a:rPr>
              <a:t>block，PCB</a:t>
            </a:r>
            <a:r>
              <a:rPr dirty="0" sz="2400" spc="-30">
                <a:latin typeface="微软雅黑"/>
                <a:cs typeface="微软雅黑"/>
              </a:rPr>
              <a:t>)。</a:t>
            </a:r>
            <a:endParaRPr sz="2400">
              <a:latin typeface="微软雅黑"/>
              <a:cs typeface="微软雅黑"/>
            </a:endParaRPr>
          </a:p>
          <a:p>
            <a:pPr marL="545465" indent="-532765">
              <a:lnSpc>
                <a:spcPct val="100000"/>
              </a:lnSpc>
              <a:spcBef>
                <a:spcPts val="1764"/>
              </a:spcBef>
              <a:buClr>
                <a:srgbClr val="1F517B"/>
              </a:buClr>
              <a:buSzPct val="94230"/>
              <a:buFont typeface="Arial"/>
              <a:buChar char="•"/>
              <a:tabLst>
                <a:tab pos="545465" algn="l"/>
                <a:tab pos="546100" algn="l"/>
              </a:tabLst>
            </a:pPr>
            <a:r>
              <a:rPr dirty="0" sz="2600" b="1">
                <a:solidFill>
                  <a:srgbClr val="A40020"/>
                </a:solidFill>
                <a:latin typeface="微软雅黑"/>
                <a:cs typeface="微软雅黑"/>
              </a:rPr>
              <a:t>进程的组成（进程映像</a:t>
            </a:r>
            <a:r>
              <a:rPr dirty="0" sz="2600" spc="-50" b="1">
                <a:solidFill>
                  <a:srgbClr val="A40020"/>
                </a:solidFill>
                <a:latin typeface="微软雅黑"/>
                <a:cs typeface="微软雅黑"/>
              </a:rPr>
              <a:t>）</a:t>
            </a:r>
            <a:endParaRPr sz="2600">
              <a:latin typeface="微软雅黑"/>
              <a:cs typeface="微软雅黑"/>
            </a:endParaRPr>
          </a:p>
        </p:txBody>
      </p:sp>
      <p:sp>
        <p:nvSpPr>
          <p:cNvPr id="10" name="object 10" descr=""/>
          <p:cNvSpPr txBox="1"/>
          <p:nvPr/>
        </p:nvSpPr>
        <p:spPr>
          <a:xfrm>
            <a:off x="937260" y="3572255"/>
            <a:ext cx="1123315" cy="731520"/>
          </a:xfrm>
          <a:prstGeom prst="rect">
            <a:avLst/>
          </a:prstGeom>
          <a:solidFill>
            <a:srgbClr val="FFF1CC"/>
          </a:solidFill>
          <a:ln w="9144">
            <a:solidFill>
              <a:srgbClr val="1F517B"/>
            </a:solidFill>
          </a:ln>
        </p:spPr>
        <p:txBody>
          <a:bodyPr wrap="square" lIns="0" tIns="66675" rIns="0" bIns="0" rtlCol="0" vert="horz">
            <a:spAutoFit/>
          </a:bodyPr>
          <a:lstStyle/>
          <a:p>
            <a:pPr marL="358775">
              <a:lnSpc>
                <a:spcPct val="100000"/>
              </a:lnSpc>
              <a:spcBef>
                <a:spcPts val="525"/>
              </a:spcBef>
            </a:pPr>
            <a:r>
              <a:rPr dirty="0" sz="1600" spc="-25" b="1">
                <a:latin typeface="微软雅黑"/>
                <a:cs typeface="微软雅黑"/>
              </a:rPr>
              <a:t>进</a:t>
            </a:r>
            <a:r>
              <a:rPr dirty="0" sz="1600" spc="-50" b="1">
                <a:latin typeface="微软雅黑"/>
                <a:cs typeface="微软雅黑"/>
              </a:rPr>
              <a:t>程</a:t>
            </a:r>
            <a:endParaRPr sz="1600">
              <a:latin typeface="微软雅黑"/>
              <a:cs typeface="微软雅黑"/>
            </a:endParaRPr>
          </a:p>
          <a:p>
            <a:pPr marL="257175">
              <a:lnSpc>
                <a:spcPct val="100000"/>
              </a:lnSpc>
              <a:spcBef>
                <a:spcPts val="765"/>
              </a:spcBef>
            </a:pPr>
            <a:r>
              <a:rPr dirty="0" sz="1600" spc="-30" b="1">
                <a:latin typeface="微软雅黑"/>
                <a:cs typeface="微软雅黑"/>
              </a:rPr>
              <a:t>控</a:t>
            </a:r>
            <a:r>
              <a:rPr dirty="0" sz="1600" spc="-30" b="1">
                <a:latin typeface="微软雅黑"/>
                <a:cs typeface="微软雅黑"/>
              </a:rPr>
              <a:t>制</a:t>
            </a:r>
            <a:r>
              <a:rPr dirty="0" sz="1600" spc="-50" b="1">
                <a:latin typeface="微软雅黑"/>
                <a:cs typeface="微软雅黑"/>
              </a:rPr>
              <a:t>块</a:t>
            </a:r>
            <a:endParaRPr sz="1600">
              <a:latin typeface="微软雅黑"/>
              <a:cs typeface="微软雅黑"/>
            </a:endParaRPr>
          </a:p>
        </p:txBody>
      </p:sp>
      <p:sp>
        <p:nvSpPr>
          <p:cNvPr id="11" name="object 11" descr=""/>
          <p:cNvSpPr txBox="1"/>
          <p:nvPr/>
        </p:nvSpPr>
        <p:spPr>
          <a:xfrm>
            <a:off x="2060448" y="4303776"/>
            <a:ext cx="1083945" cy="1295400"/>
          </a:xfrm>
          <a:prstGeom prst="rect">
            <a:avLst/>
          </a:prstGeom>
          <a:solidFill>
            <a:srgbClr val="FFF1CC"/>
          </a:solidFill>
          <a:ln w="9144">
            <a:solidFill>
              <a:srgbClr val="1F517B"/>
            </a:solidFill>
          </a:ln>
        </p:spPr>
        <p:txBody>
          <a:bodyPr wrap="square" lIns="0" tIns="78105" rIns="0" bIns="0" rtlCol="0" vert="horz">
            <a:spAutoFit/>
          </a:bodyPr>
          <a:lstStyle/>
          <a:p>
            <a:pPr algn="ctr" marL="339725" marR="330200">
              <a:lnSpc>
                <a:spcPct val="140100"/>
              </a:lnSpc>
              <a:spcBef>
                <a:spcPts val="615"/>
              </a:spcBef>
            </a:pPr>
            <a:r>
              <a:rPr dirty="0" sz="1600" spc="-30" b="1">
                <a:latin typeface="微软雅黑"/>
                <a:cs typeface="微软雅黑"/>
              </a:rPr>
              <a:t>程</a:t>
            </a:r>
            <a:r>
              <a:rPr dirty="0" sz="1600" spc="-50" b="1">
                <a:latin typeface="微软雅黑"/>
                <a:cs typeface="微软雅黑"/>
              </a:rPr>
              <a:t>序</a:t>
            </a:r>
            <a:r>
              <a:rPr dirty="0" sz="1600" spc="-50" b="1">
                <a:latin typeface="微软雅黑"/>
                <a:cs typeface="微软雅黑"/>
              </a:rPr>
              <a:t>与</a:t>
            </a:r>
            <a:r>
              <a:rPr dirty="0" sz="1600" spc="-50" b="1">
                <a:latin typeface="微软雅黑"/>
                <a:cs typeface="微软雅黑"/>
              </a:rPr>
              <a:t> </a:t>
            </a:r>
            <a:r>
              <a:rPr dirty="0" sz="1600" spc="-25" b="1">
                <a:latin typeface="微软雅黑"/>
                <a:cs typeface="微软雅黑"/>
              </a:rPr>
              <a:t>数</a:t>
            </a:r>
            <a:r>
              <a:rPr dirty="0" sz="1600" spc="-50" b="1">
                <a:latin typeface="微软雅黑"/>
                <a:cs typeface="微软雅黑"/>
              </a:rPr>
              <a:t>据</a:t>
            </a:r>
            <a:endParaRPr sz="1600">
              <a:latin typeface="微软雅黑"/>
              <a:cs typeface="微软雅黑"/>
            </a:endParaRPr>
          </a:p>
        </p:txBody>
      </p:sp>
      <p:sp>
        <p:nvSpPr>
          <p:cNvPr id="12" name="object 12" descr=""/>
          <p:cNvSpPr txBox="1"/>
          <p:nvPr/>
        </p:nvSpPr>
        <p:spPr>
          <a:xfrm>
            <a:off x="3478148" y="3456889"/>
            <a:ext cx="7882890" cy="2148205"/>
          </a:xfrm>
          <a:prstGeom prst="rect">
            <a:avLst/>
          </a:prstGeom>
        </p:spPr>
        <p:txBody>
          <a:bodyPr wrap="square" lIns="0" tIns="12700" rIns="0" bIns="0" rtlCol="0" vert="horz">
            <a:spAutoFit/>
          </a:bodyPr>
          <a:lstStyle/>
          <a:p>
            <a:pPr marL="12700">
              <a:lnSpc>
                <a:spcPct val="100000"/>
              </a:lnSpc>
              <a:spcBef>
                <a:spcPts val="100"/>
              </a:spcBef>
            </a:pPr>
            <a:r>
              <a:rPr dirty="0" sz="2400" spc="-20" b="1">
                <a:solidFill>
                  <a:srgbClr val="000099"/>
                </a:solidFill>
                <a:latin typeface="微软雅黑"/>
                <a:cs typeface="微软雅黑"/>
              </a:rPr>
              <a:t>① 程序与数据</a:t>
            </a:r>
            <a:endParaRPr sz="2400">
              <a:latin typeface="微软雅黑"/>
              <a:cs typeface="微软雅黑"/>
            </a:endParaRPr>
          </a:p>
          <a:p>
            <a:pPr marL="546100">
              <a:lnSpc>
                <a:spcPct val="100000"/>
              </a:lnSpc>
              <a:spcBef>
                <a:spcPts val="1730"/>
              </a:spcBef>
            </a:pPr>
            <a:r>
              <a:rPr dirty="0" sz="2400" spc="-5">
                <a:latin typeface="微软雅黑"/>
                <a:cs typeface="微软雅黑"/>
              </a:rPr>
              <a:t>描述进程本身所应完成的功能。</a:t>
            </a:r>
            <a:endParaRPr sz="2400">
              <a:latin typeface="微软雅黑"/>
              <a:cs typeface="微软雅黑"/>
            </a:endParaRPr>
          </a:p>
          <a:p>
            <a:pPr marL="12700">
              <a:lnSpc>
                <a:spcPct val="100000"/>
              </a:lnSpc>
              <a:spcBef>
                <a:spcPts val="1730"/>
              </a:spcBef>
            </a:pPr>
            <a:r>
              <a:rPr dirty="0" sz="2400" spc="-10" b="1">
                <a:solidFill>
                  <a:srgbClr val="000099"/>
                </a:solidFill>
                <a:latin typeface="微软雅黑"/>
                <a:cs typeface="微软雅黑"/>
              </a:rPr>
              <a:t>② 进程控制块</a:t>
            </a:r>
            <a:r>
              <a:rPr dirty="0" sz="2400" spc="-25" b="1">
                <a:solidFill>
                  <a:srgbClr val="000099"/>
                </a:solidFill>
                <a:latin typeface="微软雅黑"/>
                <a:cs typeface="微软雅黑"/>
              </a:rPr>
              <a:t>PCB</a:t>
            </a:r>
            <a:endParaRPr sz="2400">
              <a:latin typeface="微软雅黑"/>
              <a:cs typeface="微软雅黑"/>
            </a:endParaRPr>
          </a:p>
          <a:p>
            <a:pPr marL="239395">
              <a:lnSpc>
                <a:spcPct val="100000"/>
              </a:lnSpc>
              <a:spcBef>
                <a:spcPts val="1730"/>
              </a:spcBef>
            </a:pPr>
            <a:r>
              <a:rPr dirty="0" sz="2400" spc="-5">
                <a:latin typeface="微软雅黑"/>
                <a:cs typeface="微软雅黑"/>
              </a:rPr>
              <a:t>进程的动态特征，该进程与其他进程和系统资源的关系。</a:t>
            </a:r>
            <a:endParaRPr sz="2400">
              <a:latin typeface="微软雅黑"/>
              <a:cs typeface="微软雅黑"/>
            </a:endParaRPr>
          </a:p>
        </p:txBody>
      </p:sp>
      <p:pic>
        <p:nvPicPr>
          <p:cNvPr id="13" name="object 13" descr=""/>
          <p:cNvPicPr/>
          <p:nvPr/>
        </p:nvPicPr>
        <p:blipFill>
          <a:blip r:embed="rId6" cstate="print"/>
          <a:stretch>
            <a:fillRect/>
          </a:stretch>
        </p:blipFill>
        <p:spPr>
          <a:xfrm>
            <a:off x="358140" y="219456"/>
            <a:ext cx="1887474" cy="787146"/>
          </a:xfrm>
          <a:prstGeom prst="rect">
            <a:avLst/>
          </a:prstGeom>
        </p:spPr>
      </p:pic>
      <p:sp>
        <p:nvSpPr>
          <p:cNvPr id="14" name="object 14"/>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进</a:t>
            </a:r>
            <a:r>
              <a:rPr dirty="0" spc="-35"/>
              <a:t>程</a:t>
            </a:r>
            <a:r>
              <a:rPr dirty="0" spc="-35"/>
              <a:t>描</a:t>
            </a:r>
            <a:r>
              <a:rPr dirty="0" spc="-50"/>
              <a:t>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4018026" cy="787146"/>
          </a:xfrm>
          <a:prstGeom prst="rect">
            <a:avLst/>
          </a:prstGeom>
        </p:spPr>
      </p:pic>
      <p:sp>
        <p:nvSpPr>
          <p:cNvPr id="3" name="object 3" descr=""/>
          <p:cNvSpPr txBox="1"/>
          <p:nvPr/>
        </p:nvSpPr>
        <p:spPr>
          <a:xfrm>
            <a:off x="2295270" y="1160135"/>
            <a:ext cx="2249170" cy="1050925"/>
          </a:xfrm>
          <a:prstGeom prst="rect">
            <a:avLst/>
          </a:prstGeom>
        </p:spPr>
        <p:txBody>
          <a:bodyPr wrap="square" lIns="0" tIns="159385" rIns="0" bIns="0" rtlCol="0" vert="horz">
            <a:spAutoFit/>
          </a:bodyPr>
          <a:lstStyle/>
          <a:p>
            <a:pPr marL="12700">
              <a:lnSpc>
                <a:spcPct val="100000"/>
              </a:lnSpc>
              <a:spcBef>
                <a:spcPts val="1255"/>
              </a:spcBef>
            </a:pPr>
            <a:r>
              <a:rPr dirty="0" sz="2400" spc="-20" b="1">
                <a:solidFill>
                  <a:srgbClr val="000099"/>
                </a:solidFill>
                <a:latin typeface="微软雅黑"/>
                <a:cs typeface="微软雅黑"/>
              </a:rPr>
              <a:t>① 进程标识符</a:t>
            </a:r>
            <a:endParaRPr sz="2400">
              <a:latin typeface="微软雅黑"/>
              <a:cs typeface="微软雅黑"/>
            </a:endParaRPr>
          </a:p>
          <a:p>
            <a:pPr marL="12700">
              <a:lnSpc>
                <a:spcPct val="100000"/>
              </a:lnSpc>
              <a:spcBef>
                <a:spcPts val="1155"/>
              </a:spcBef>
            </a:pPr>
            <a:r>
              <a:rPr dirty="0" sz="2400" spc="-15" b="1">
                <a:solidFill>
                  <a:srgbClr val="000099"/>
                </a:solidFill>
                <a:latin typeface="微软雅黑"/>
                <a:cs typeface="微软雅黑"/>
              </a:rPr>
              <a:t>② 进程当前状态</a:t>
            </a:r>
            <a:endParaRPr sz="2400">
              <a:latin typeface="微软雅黑"/>
              <a:cs typeface="微软雅黑"/>
            </a:endParaRPr>
          </a:p>
        </p:txBody>
      </p:sp>
      <p:sp>
        <p:nvSpPr>
          <p:cNvPr id="4" name="object 4" descr=""/>
          <p:cNvSpPr txBox="1"/>
          <p:nvPr/>
        </p:nvSpPr>
        <p:spPr>
          <a:xfrm>
            <a:off x="4881753" y="1160135"/>
            <a:ext cx="3378200" cy="1050925"/>
          </a:xfrm>
          <a:prstGeom prst="rect">
            <a:avLst/>
          </a:prstGeom>
        </p:spPr>
        <p:txBody>
          <a:bodyPr wrap="square" lIns="0" tIns="159385" rIns="0" bIns="0" rtlCol="0" vert="horz">
            <a:spAutoFit/>
          </a:bodyPr>
          <a:lstStyle/>
          <a:p>
            <a:pPr marL="68580">
              <a:lnSpc>
                <a:spcPct val="100000"/>
              </a:lnSpc>
              <a:spcBef>
                <a:spcPts val="1255"/>
              </a:spcBef>
            </a:pPr>
            <a:r>
              <a:rPr dirty="0" sz="2400" spc="-5">
                <a:latin typeface="微软雅黑"/>
                <a:cs typeface="微软雅黑"/>
              </a:rPr>
              <a:t>进程符号名或内部 </a:t>
            </a:r>
            <a:r>
              <a:rPr dirty="0" sz="2400" spc="-10">
                <a:latin typeface="微软雅黑"/>
                <a:cs typeface="微软雅黑"/>
              </a:rPr>
              <a:t>id</a:t>
            </a:r>
            <a:r>
              <a:rPr dirty="0" sz="2400" spc="-50">
                <a:latin typeface="微软雅黑"/>
                <a:cs typeface="微软雅黑"/>
              </a:rPr>
              <a:t>号</a:t>
            </a:r>
            <a:endParaRPr sz="2400">
              <a:latin typeface="微软雅黑"/>
              <a:cs typeface="微软雅黑"/>
            </a:endParaRPr>
          </a:p>
          <a:p>
            <a:pPr marL="12700">
              <a:lnSpc>
                <a:spcPct val="100000"/>
              </a:lnSpc>
              <a:spcBef>
                <a:spcPts val="1155"/>
              </a:spcBef>
            </a:pPr>
            <a:r>
              <a:rPr dirty="0" sz="2400" spc="-5">
                <a:latin typeface="微软雅黑"/>
                <a:cs typeface="微软雅黑"/>
              </a:rPr>
              <a:t>本进程目前处于何种状态</a:t>
            </a:r>
            <a:endParaRPr sz="2400">
              <a:latin typeface="微软雅黑"/>
              <a:cs typeface="微软雅黑"/>
            </a:endParaRPr>
          </a:p>
        </p:txBody>
      </p:sp>
      <p:grpSp>
        <p:nvGrpSpPr>
          <p:cNvPr id="5" name="object 5" descr=""/>
          <p:cNvGrpSpPr/>
          <p:nvPr/>
        </p:nvGrpSpPr>
        <p:grpSpPr>
          <a:xfrm>
            <a:off x="2116835" y="2438400"/>
            <a:ext cx="4006215" cy="677545"/>
            <a:chOff x="2116835" y="2438400"/>
            <a:chExt cx="4006215" cy="677545"/>
          </a:xfrm>
        </p:grpSpPr>
        <p:pic>
          <p:nvPicPr>
            <p:cNvPr id="6" name="object 6" descr=""/>
            <p:cNvPicPr/>
            <p:nvPr/>
          </p:nvPicPr>
          <p:blipFill>
            <a:blip r:embed="rId3" cstate="print"/>
            <a:stretch>
              <a:fillRect/>
            </a:stretch>
          </p:blipFill>
          <p:spPr>
            <a:xfrm>
              <a:off x="2116835" y="2438400"/>
              <a:ext cx="653034" cy="677417"/>
            </a:xfrm>
            <a:prstGeom prst="rect">
              <a:avLst/>
            </a:prstGeom>
          </p:spPr>
        </p:pic>
        <p:pic>
          <p:nvPicPr>
            <p:cNvPr id="7" name="object 7" descr=""/>
            <p:cNvPicPr/>
            <p:nvPr/>
          </p:nvPicPr>
          <p:blipFill>
            <a:blip r:embed="rId4" cstate="print"/>
            <a:stretch>
              <a:fillRect/>
            </a:stretch>
          </p:blipFill>
          <p:spPr>
            <a:xfrm>
              <a:off x="2366771" y="2438400"/>
              <a:ext cx="1317498" cy="677417"/>
            </a:xfrm>
            <a:prstGeom prst="rect">
              <a:avLst/>
            </a:prstGeom>
          </p:spPr>
        </p:pic>
        <p:pic>
          <p:nvPicPr>
            <p:cNvPr id="8" name="object 8" descr=""/>
            <p:cNvPicPr/>
            <p:nvPr/>
          </p:nvPicPr>
          <p:blipFill>
            <a:blip r:embed="rId5" cstate="print"/>
            <a:stretch>
              <a:fillRect/>
            </a:stretch>
          </p:blipFill>
          <p:spPr>
            <a:xfrm>
              <a:off x="3281171" y="2438400"/>
              <a:ext cx="2841498" cy="677417"/>
            </a:xfrm>
            <a:prstGeom prst="rect">
              <a:avLst/>
            </a:prstGeom>
          </p:spPr>
        </p:pic>
      </p:grpSp>
      <p:sp>
        <p:nvSpPr>
          <p:cNvPr id="9" name="object 9" descr=""/>
          <p:cNvSpPr txBox="1"/>
          <p:nvPr/>
        </p:nvSpPr>
        <p:spPr>
          <a:xfrm>
            <a:off x="2295270" y="2514041"/>
            <a:ext cx="3630929" cy="391795"/>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C00000"/>
                </a:solidFill>
                <a:latin typeface="微软雅黑"/>
                <a:cs typeface="微软雅黑"/>
              </a:rPr>
              <a:t>Q</a:t>
            </a:r>
            <a:r>
              <a:rPr dirty="0" sz="2400" spc="-15" b="1">
                <a:solidFill>
                  <a:srgbClr val="C00000"/>
                </a:solidFill>
                <a:latin typeface="微软雅黑"/>
                <a:cs typeface="微软雅黑"/>
              </a:rPr>
              <a:t>：大量的进程如何组织？</a:t>
            </a:r>
            <a:endParaRPr sz="2400">
              <a:latin typeface="微软雅黑"/>
              <a:cs typeface="微软雅黑"/>
            </a:endParaRPr>
          </a:p>
        </p:txBody>
      </p:sp>
      <p:grpSp>
        <p:nvGrpSpPr>
          <p:cNvPr id="10" name="object 10" descr=""/>
          <p:cNvGrpSpPr/>
          <p:nvPr/>
        </p:nvGrpSpPr>
        <p:grpSpPr>
          <a:xfrm>
            <a:off x="2622804" y="4956047"/>
            <a:ext cx="4257040" cy="791210"/>
            <a:chOff x="2622804" y="4956047"/>
            <a:chExt cx="4257040" cy="791210"/>
          </a:xfrm>
        </p:grpSpPr>
        <p:sp>
          <p:nvSpPr>
            <p:cNvPr id="11" name="object 11" descr=""/>
            <p:cNvSpPr/>
            <p:nvPr/>
          </p:nvSpPr>
          <p:spPr>
            <a:xfrm>
              <a:off x="2627376" y="4960619"/>
              <a:ext cx="1134110" cy="253365"/>
            </a:xfrm>
            <a:custGeom>
              <a:avLst/>
              <a:gdLst/>
              <a:ahLst/>
              <a:cxnLst/>
              <a:rect l="l" t="t" r="r" b="b"/>
              <a:pathLst>
                <a:path w="1134110" h="253364">
                  <a:moveTo>
                    <a:pt x="1133855" y="0"/>
                  </a:moveTo>
                  <a:lnTo>
                    <a:pt x="0" y="0"/>
                  </a:lnTo>
                  <a:lnTo>
                    <a:pt x="0" y="252983"/>
                  </a:lnTo>
                  <a:lnTo>
                    <a:pt x="1133855" y="252983"/>
                  </a:lnTo>
                  <a:lnTo>
                    <a:pt x="1133855" y="0"/>
                  </a:lnTo>
                  <a:close/>
                </a:path>
              </a:pathLst>
            </a:custGeom>
            <a:solidFill>
              <a:srgbClr val="B1B1B1"/>
            </a:solidFill>
          </p:spPr>
          <p:txBody>
            <a:bodyPr wrap="square" lIns="0" tIns="0" rIns="0" bIns="0" rtlCol="0"/>
            <a:lstStyle/>
            <a:p/>
          </p:txBody>
        </p:sp>
        <p:sp>
          <p:nvSpPr>
            <p:cNvPr id="12" name="object 12" descr=""/>
            <p:cNvSpPr/>
            <p:nvPr/>
          </p:nvSpPr>
          <p:spPr>
            <a:xfrm>
              <a:off x="2627376" y="4960619"/>
              <a:ext cx="1134110" cy="253365"/>
            </a:xfrm>
            <a:custGeom>
              <a:avLst/>
              <a:gdLst/>
              <a:ahLst/>
              <a:cxnLst/>
              <a:rect l="l" t="t" r="r" b="b"/>
              <a:pathLst>
                <a:path w="1134110" h="253364">
                  <a:moveTo>
                    <a:pt x="0" y="252983"/>
                  </a:moveTo>
                  <a:lnTo>
                    <a:pt x="1133855" y="252983"/>
                  </a:lnTo>
                  <a:lnTo>
                    <a:pt x="1133855" y="0"/>
                  </a:lnTo>
                  <a:lnTo>
                    <a:pt x="0" y="0"/>
                  </a:lnTo>
                  <a:lnTo>
                    <a:pt x="0" y="252983"/>
                  </a:lnTo>
                  <a:close/>
                </a:path>
              </a:pathLst>
            </a:custGeom>
            <a:ln w="9144">
              <a:solidFill>
                <a:srgbClr val="000000"/>
              </a:solidFill>
            </a:ln>
          </p:spPr>
          <p:txBody>
            <a:bodyPr wrap="square" lIns="0" tIns="0" rIns="0" bIns="0" rtlCol="0"/>
            <a:lstStyle/>
            <a:p/>
          </p:txBody>
        </p:sp>
        <p:sp>
          <p:nvSpPr>
            <p:cNvPr id="13" name="object 13" descr=""/>
            <p:cNvSpPr/>
            <p:nvPr/>
          </p:nvSpPr>
          <p:spPr>
            <a:xfrm>
              <a:off x="4261104" y="5088635"/>
              <a:ext cx="980440" cy="654050"/>
            </a:xfrm>
            <a:custGeom>
              <a:avLst/>
              <a:gdLst/>
              <a:ahLst/>
              <a:cxnLst/>
              <a:rect l="l" t="t" r="r" b="b"/>
              <a:pathLst>
                <a:path w="980439" h="654050">
                  <a:moveTo>
                    <a:pt x="979931" y="0"/>
                  </a:moveTo>
                  <a:lnTo>
                    <a:pt x="0" y="0"/>
                  </a:lnTo>
                  <a:lnTo>
                    <a:pt x="0" y="653795"/>
                  </a:lnTo>
                  <a:lnTo>
                    <a:pt x="979931" y="653795"/>
                  </a:lnTo>
                  <a:lnTo>
                    <a:pt x="979931" y="0"/>
                  </a:lnTo>
                  <a:close/>
                </a:path>
              </a:pathLst>
            </a:custGeom>
            <a:solidFill>
              <a:srgbClr val="DDDDDD"/>
            </a:solidFill>
          </p:spPr>
          <p:txBody>
            <a:bodyPr wrap="square" lIns="0" tIns="0" rIns="0" bIns="0" rtlCol="0"/>
            <a:lstStyle/>
            <a:p/>
          </p:txBody>
        </p:sp>
        <p:sp>
          <p:nvSpPr>
            <p:cNvPr id="14" name="object 14" descr=""/>
            <p:cNvSpPr/>
            <p:nvPr/>
          </p:nvSpPr>
          <p:spPr>
            <a:xfrm>
              <a:off x="4261104" y="5088635"/>
              <a:ext cx="980440" cy="654050"/>
            </a:xfrm>
            <a:custGeom>
              <a:avLst/>
              <a:gdLst/>
              <a:ahLst/>
              <a:cxnLst/>
              <a:rect l="l" t="t" r="r" b="b"/>
              <a:pathLst>
                <a:path w="980439" h="654050">
                  <a:moveTo>
                    <a:pt x="0" y="653795"/>
                  </a:moveTo>
                  <a:lnTo>
                    <a:pt x="979931" y="653795"/>
                  </a:lnTo>
                  <a:lnTo>
                    <a:pt x="979931" y="0"/>
                  </a:lnTo>
                  <a:lnTo>
                    <a:pt x="0" y="0"/>
                  </a:lnTo>
                  <a:lnTo>
                    <a:pt x="0" y="653795"/>
                  </a:lnTo>
                  <a:close/>
                </a:path>
              </a:pathLst>
            </a:custGeom>
            <a:ln w="9144">
              <a:solidFill>
                <a:srgbClr val="000000"/>
              </a:solidFill>
            </a:ln>
          </p:spPr>
          <p:txBody>
            <a:bodyPr wrap="square" lIns="0" tIns="0" rIns="0" bIns="0" rtlCol="0"/>
            <a:lstStyle/>
            <a:p/>
          </p:txBody>
        </p:sp>
        <p:sp>
          <p:nvSpPr>
            <p:cNvPr id="15" name="object 15" descr=""/>
            <p:cNvSpPr/>
            <p:nvPr/>
          </p:nvSpPr>
          <p:spPr>
            <a:xfrm>
              <a:off x="4261104" y="5541263"/>
              <a:ext cx="980440" cy="0"/>
            </a:xfrm>
            <a:custGeom>
              <a:avLst/>
              <a:gdLst/>
              <a:ahLst/>
              <a:cxnLst/>
              <a:rect l="l" t="t" r="r" b="b"/>
              <a:pathLst>
                <a:path w="980439" h="0">
                  <a:moveTo>
                    <a:pt x="0" y="0"/>
                  </a:moveTo>
                  <a:lnTo>
                    <a:pt x="979932" y="0"/>
                  </a:lnTo>
                </a:path>
              </a:pathLst>
            </a:custGeom>
            <a:ln w="9144">
              <a:solidFill>
                <a:srgbClr val="1F517B"/>
              </a:solidFill>
            </a:ln>
          </p:spPr>
          <p:txBody>
            <a:bodyPr wrap="square" lIns="0" tIns="0" rIns="0" bIns="0" rtlCol="0"/>
            <a:lstStyle/>
            <a:p/>
          </p:txBody>
        </p:sp>
        <p:sp>
          <p:nvSpPr>
            <p:cNvPr id="16" name="object 16" descr=""/>
            <p:cNvSpPr/>
            <p:nvPr/>
          </p:nvSpPr>
          <p:spPr>
            <a:xfrm>
              <a:off x="3607308" y="5086095"/>
              <a:ext cx="654050" cy="50800"/>
            </a:xfrm>
            <a:custGeom>
              <a:avLst/>
              <a:gdLst/>
              <a:ahLst/>
              <a:cxnLst/>
              <a:rect l="l" t="t" r="r" b="b"/>
              <a:pathLst>
                <a:path w="654050" h="50800">
                  <a:moveTo>
                    <a:pt x="577595" y="0"/>
                  </a:moveTo>
                  <a:lnTo>
                    <a:pt x="577595" y="50799"/>
                  </a:lnTo>
                  <a:lnTo>
                    <a:pt x="634745" y="31749"/>
                  </a:lnTo>
                  <a:lnTo>
                    <a:pt x="590295" y="31749"/>
                  </a:lnTo>
                  <a:lnTo>
                    <a:pt x="590295" y="19049"/>
                  </a:lnTo>
                  <a:lnTo>
                    <a:pt x="634745" y="19049"/>
                  </a:lnTo>
                  <a:lnTo>
                    <a:pt x="577595" y="0"/>
                  </a:lnTo>
                  <a:close/>
                </a:path>
                <a:path w="654050" h="50800">
                  <a:moveTo>
                    <a:pt x="577595" y="19049"/>
                  </a:moveTo>
                  <a:lnTo>
                    <a:pt x="0" y="19049"/>
                  </a:lnTo>
                  <a:lnTo>
                    <a:pt x="0" y="31749"/>
                  </a:lnTo>
                  <a:lnTo>
                    <a:pt x="577595" y="31749"/>
                  </a:lnTo>
                  <a:lnTo>
                    <a:pt x="577595" y="19049"/>
                  </a:lnTo>
                  <a:close/>
                </a:path>
                <a:path w="654050" h="50800">
                  <a:moveTo>
                    <a:pt x="634745" y="19049"/>
                  </a:moveTo>
                  <a:lnTo>
                    <a:pt x="590295" y="19049"/>
                  </a:lnTo>
                  <a:lnTo>
                    <a:pt x="590295" y="31749"/>
                  </a:lnTo>
                  <a:lnTo>
                    <a:pt x="634745" y="31749"/>
                  </a:lnTo>
                  <a:lnTo>
                    <a:pt x="653795" y="25399"/>
                  </a:lnTo>
                  <a:lnTo>
                    <a:pt x="634745" y="19049"/>
                  </a:lnTo>
                  <a:close/>
                </a:path>
              </a:pathLst>
            </a:custGeom>
            <a:solidFill>
              <a:srgbClr val="1F517B"/>
            </a:solidFill>
          </p:spPr>
          <p:txBody>
            <a:bodyPr wrap="square" lIns="0" tIns="0" rIns="0" bIns="0" rtlCol="0"/>
            <a:lstStyle/>
            <a:p/>
          </p:txBody>
        </p:sp>
        <p:sp>
          <p:nvSpPr>
            <p:cNvPr id="17" name="object 17" descr=""/>
            <p:cNvSpPr/>
            <p:nvPr/>
          </p:nvSpPr>
          <p:spPr>
            <a:xfrm>
              <a:off x="5076444" y="5640323"/>
              <a:ext cx="408940" cy="0"/>
            </a:xfrm>
            <a:custGeom>
              <a:avLst/>
              <a:gdLst/>
              <a:ahLst/>
              <a:cxnLst/>
              <a:rect l="l" t="t" r="r" b="b"/>
              <a:pathLst>
                <a:path w="408939" h="0">
                  <a:moveTo>
                    <a:pt x="0" y="0"/>
                  </a:moveTo>
                  <a:lnTo>
                    <a:pt x="408431" y="0"/>
                  </a:lnTo>
                </a:path>
              </a:pathLst>
            </a:custGeom>
            <a:ln w="9144">
              <a:solidFill>
                <a:srgbClr val="1F517B"/>
              </a:solidFill>
            </a:ln>
          </p:spPr>
          <p:txBody>
            <a:bodyPr wrap="square" lIns="0" tIns="0" rIns="0" bIns="0" rtlCol="0"/>
            <a:lstStyle/>
            <a:p/>
          </p:txBody>
        </p:sp>
        <p:sp>
          <p:nvSpPr>
            <p:cNvPr id="18" name="object 18" descr=""/>
            <p:cNvSpPr/>
            <p:nvPr/>
          </p:nvSpPr>
          <p:spPr>
            <a:xfrm>
              <a:off x="5894832" y="5088635"/>
              <a:ext cx="980440" cy="654050"/>
            </a:xfrm>
            <a:custGeom>
              <a:avLst/>
              <a:gdLst/>
              <a:ahLst/>
              <a:cxnLst/>
              <a:rect l="l" t="t" r="r" b="b"/>
              <a:pathLst>
                <a:path w="980440" h="654050">
                  <a:moveTo>
                    <a:pt x="979932" y="0"/>
                  </a:moveTo>
                  <a:lnTo>
                    <a:pt x="0" y="0"/>
                  </a:lnTo>
                  <a:lnTo>
                    <a:pt x="0" y="653795"/>
                  </a:lnTo>
                  <a:lnTo>
                    <a:pt x="979932" y="653795"/>
                  </a:lnTo>
                  <a:lnTo>
                    <a:pt x="979932" y="0"/>
                  </a:lnTo>
                  <a:close/>
                </a:path>
              </a:pathLst>
            </a:custGeom>
            <a:solidFill>
              <a:srgbClr val="DDDDDD"/>
            </a:solidFill>
          </p:spPr>
          <p:txBody>
            <a:bodyPr wrap="square" lIns="0" tIns="0" rIns="0" bIns="0" rtlCol="0"/>
            <a:lstStyle/>
            <a:p/>
          </p:txBody>
        </p:sp>
        <p:sp>
          <p:nvSpPr>
            <p:cNvPr id="19" name="object 19" descr=""/>
            <p:cNvSpPr/>
            <p:nvPr/>
          </p:nvSpPr>
          <p:spPr>
            <a:xfrm>
              <a:off x="5894832" y="5088635"/>
              <a:ext cx="980440" cy="654050"/>
            </a:xfrm>
            <a:custGeom>
              <a:avLst/>
              <a:gdLst/>
              <a:ahLst/>
              <a:cxnLst/>
              <a:rect l="l" t="t" r="r" b="b"/>
              <a:pathLst>
                <a:path w="980440" h="654050">
                  <a:moveTo>
                    <a:pt x="0" y="653795"/>
                  </a:moveTo>
                  <a:lnTo>
                    <a:pt x="979932" y="653795"/>
                  </a:lnTo>
                  <a:lnTo>
                    <a:pt x="979932" y="0"/>
                  </a:lnTo>
                  <a:lnTo>
                    <a:pt x="0" y="0"/>
                  </a:lnTo>
                  <a:lnTo>
                    <a:pt x="0" y="653795"/>
                  </a:lnTo>
                  <a:close/>
                </a:path>
              </a:pathLst>
            </a:custGeom>
            <a:ln w="9144">
              <a:solidFill>
                <a:srgbClr val="000000"/>
              </a:solidFill>
            </a:ln>
          </p:spPr>
          <p:txBody>
            <a:bodyPr wrap="square" lIns="0" tIns="0" rIns="0" bIns="0" rtlCol="0"/>
            <a:lstStyle/>
            <a:p/>
          </p:txBody>
        </p:sp>
        <p:sp>
          <p:nvSpPr>
            <p:cNvPr id="20" name="object 20" descr=""/>
            <p:cNvSpPr/>
            <p:nvPr/>
          </p:nvSpPr>
          <p:spPr>
            <a:xfrm>
              <a:off x="5894832" y="5541263"/>
              <a:ext cx="980440" cy="0"/>
            </a:xfrm>
            <a:custGeom>
              <a:avLst/>
              <a:gdLst/>
              <a:ahLst/>
              <a:cxnLst/>
              <a:rect l="l" t="t" r="r" b="b"/>
              <a:pathLst>
                <a:path w="980440" h="0">
                  <a:moveTo>
                    <a:pt x="0" y="0"/>
                  </a:moveTo>
                  <a:lnTo>
                    <a:pt x="979932" y="0"/>
                  </a:lnTo>
                </a:path>
              </a:pathLst>
            </a:custGeom>
            <a:ln w="9144">
              <a:solidFill>
                <a:srgbClr val="1F517B"/>
              </a:solidFill>
            </a:ln>
          </p:spPr>
          <p:txBody>
            <a:bodyPr wrap="square" lIns="0" tIns="0" rIns="0" bIns="0" rtlCol="0"/>
            <a:lstStyle/>
            <a:p/>
          </p:txBody>
        </p:sp>
        <p:sp>
          <p:nvSpPr>
            <p:cNvPr id="21" name="object 21" descr=""/>
            <p:cNvSpPr/>
            <p:nvPr/>
          </p:nvSpPr>
          <p:spPr>
            <a:xfrm>
              <a:off x="5484876" y="5061711"/>
              <a:ext cx="410209" cy="50800"/>
            </a:xfrm>
            <a:custGeom>
              <a:avLst/>
              <a:gdLst/>
              <a:ahLst/>
              <a:cxnLst/>
              <a:rect l="l" t="t" r="r" b="b"/>
              <a:pathLst>
                <a:path w="410210" h="50800">
                  <a:moveTo>
                    <a:pt x="333756" y="0"/>
                  </a:moveTo>
                  <a:lnTo>
                    <a:pt x="333756" y="50800"/>
                  </a:lnTo>
                  <a:lnTo>
                    <a:pt x="390906" y="31750"/>
                  </a:lnTo>
                  <a:lnTo>
                    <a:pt x="346456" y="31750"/>
                  </a:lnTo>
                  <a:lnTo>
                    <a:pt x="346456" y="19050"/>
                  </a:lnTo>
                  <a:lnTo>
                    <a:pt x="390906" y="19050"/>
                  </a:lnTo>
                  <a:lnTo>
                    <a:pt x="333756" y="0"/>
                  </a:lnTo>
                  <a:close/>
                </a:path>
                <a:path w="410210" h="50800">
                  <a:moveTo>
                    <a:pt x="333756" y="19050"/>
                  </a:moveTo>
                  <a:lnTo>
                    <a:pt x="0" y="19050"/>
                  </a:lnTo>
                  <a:lnTo>
                    <a:pt x="0" y="31750"/>
                  </a:lnTo>
                  <a:lnTo>
                    <a:pt x="333756" y="31750"/>
                  </a:lnTo>
                  <a:lnTo>
                    <a:pt x="333756" y="19050"/>
                  </a:lnTo>
                  <a:close/>
                </a:path>
                <a:path w="410210" h="50800">
                  <a:moveTo>
                    <a:pt x="390906" y="19050"/>
                  </a:moveTo>
                  <a:lnTo>
                    <a:pt x="346456" y="19050"/>
                  </a:lnTo>
                  <a:lnTo>
                    <a:pt x="346456" y="31750"/>
                  </a:lnTo>
                  <a:lnTo>
                    <a:pt x="390906" y="31750"/>
                  </a:lnTo>
                  <a:lnTo>
                    <a:pt x="409956" y="25400"/>
                  </a:lnTo>
                  <a:lnTo>
                    <a:pt x="390906" y="19050"/>
                  </a:lnTo>
                  <a:close/>
                </a:path>
              </a:pathLst>
            </a:custGeom>
            <a:solidFill>
              <a:srgbClr val="1F517B"/>
            </a:solidFill>
          </p:spPr>
          <p:txBody>
            <a:bodyPr wrap="square" lIns="0" tIns="0" rIns="0" bIns="0" rtlCol="0"/>
            <a:lstStyle/>
            <a:p/>
          </p:txBody>
        </p:sp>
        <p:sp>
          <p:nvSpPr>
            <p:cNvPr id="22" name="object 22" descr=""/>
            <p:cNvSpPr/>
            <p:nvPr/>
          </p:nvSpPr>
          <p:spPr>
            <a:xfrm>
              <a:off x="5484876" y="5087111"/>
              <a:ext cx="0" cy="553720"/>
            </a:xfrm>
            <a:custGeom>
              <a:avLst/>
              <a:gdLst/>
              <a:ahLst/>
              <a:cxnLst/>
              <a:rect l="l" t="t" r="r" b="b"/>
              <a:pathLst>
                <a:path w="0" h="553720">
                  <a:moveTo>
                    <a:pt x="0" y="0"/>
                  </a:moveTo>
                  <a:lnTo>
                    <a:pt x="0" y="553212"/>
                  </a:lnTo>
                </a:path>
              </a:pathLst>
            </a:custGeom>
            <a:ln w="9144">
              <a:solidFill>
                <a:srgbClr val="1F517B"/>
              </a:solidFill>
            </a:ln>
          </p:spPr>
          <p:txBody>
            <a:bodyPr wrap="square" lIns="0" tIns="0" rIns="0" bIns="0" rtlCol="0"/>
            <a:lstStyle/>
            <a:p/>
          </p:txBody>
        </p:sp>
      </p:grpSp>
      <p:sp>
        <p:nvSpPr>
          <p:cNvPr id="23" name="object 23" descr=""/>
          <p:cNvSpPr txBox="1"/>
          <p:nvPr/>
        </p:nvSpPr>
        <p:spPr>
          <a:xfrm>
            <a:off x="2209926" y="4614417"/>
            <a:ext cx="1622425" cy="269240"/>
          </a:xfrm>
          <a:prstGeom prst="rect">
            <a:avLst/>
          </a:prstGeom>
        </p:spPr>
        <p:txBody>
          <a:bodyPr wrap="square" lIns="0" tIns="12065" rIns="0" bIns="0" rtlCol="0" vert="horz">
            <a:spAutoFit/>
          </a:bodyPr>
          <a:lstStyle/>
          <a:p>
            <a:pPr marL="12700">
              <a:lnSpc>
                <a:spcPct val="100000"/>
              </a:lnSpc>
              <a:spcBef>
                <a:spcPts val="95"/>
              </a:spcBef>
            </a:pPr>
            <a:r>
              <a:rPr dirty="0" sz="1600" spc="-10" b="1">
                <a:solidFill>
                  <a:srgbClr val="1F517B"/>
                </a:solidFill>
                <a:latin typeface="微软雅黑"/>
                <a:cs typeface="微软雅黑"/>
              </a:rPr>
              <a:t>wait_lpt_q_start</a:t>
            </a:r>
            <a:endParaRPr sz="1600">
              <a:latin typeface="微软雅黑"/>
              <a:cs typeface="微软雅黑"/>
            </a:endParaRPr>
          </a:p>
        </p:txBody>
      </p:sp>
      <p:sp>
        <p:nvSpPr>
          <p:cNvPr id="24" name="object 24" descr=""/>
          <p:cNvSpPr txBox="1"/>
          <p:nvPr/>
        </p:nvSpPr>
        <p:spPr>
          <a:xfrm>
            <a:off x="4422394" y="4757420"/>
            <a:ext cx="433705" cy="269240"/>
          </a:xfrm>
          <a:prstGeom prst="rect">
            <a:avLst/>
          </a:prstGeom>
        </p:spPr>
        <p:txBody>
          <a:bodyPr wrap="square" lIns="0" tIns="12065" rIns="0" bIns="0" rtlCol="0" vert="horz">
            <a:spAutoFit/>
          </a:bodyPr>
          <a:lstStyle/>
          <a:p>
            <a:pPr marL="12700">
              <a:lnSpc>
                <a:spcPct val="100000"/>
              </a:lnSpc>
              <a:spcBef>
                <a:spcPts val="95"/>
              </a:spcBef>
            </a:pPr>
            <a:r>
              <a:rPr dirty="0" sz="1600" spc="-25" b="1">
                <a:solidFill>
                  <a:srgbClr val="1F517B"/>
                </a:solidFill>
                <a:latin typeface="微软雅黑"/>
                <a:cs typeface="微软雅黑"/>
              </a:rPr>
              <a:t>PCB</a:t>
            </a:r>
            <a:endParaRPr sz="1600">
              <a:latin typeface="微软雅黑"/>
              <a:cs typeface="微软雅黑"/>
            </a:endParaRPr>
          </a:p>
        </p:txBody>
      </p:sp>
      <p:sp>
        <p:nvSpPr>
          <p:cNvPr id="25" name="object 25" descr=""/>
          <p:cNvSpPr txBox="1"/>
          <p:nvPr/>
        </p:nvSpPr>
        <p:spPr>
          <a:xfrm>
            <a:off x="4830826" y="4873244"/>
            <a:ext cx="109220" cy="188595"/>
          </a:xfrm>
          <a:prstGeom prst="rect">
            <a:avLst/>
          </a:prstGeom>
        </p:spPr>
        <p:txBody>
          <a:bodyPr wrap="square" lIns="0" tIns="14604" rIns="0" bIns="0" rtlCol="0" vert="horz">
            <a:spAutoFit/>
          </a:bodyPr>
          <a:lstStyle/>
          <a:p>
            <a:pPr marL="12700">
              <a:lnSpc>
                <a:spcPct val="100000"/>
              </a:lnSpc>
              <a:spcBef>
                <a:spcPts val="114"/>
              </a:spcBef>
            </a:pPr>
            <a:r>
              <a:rPr dirty="0" sz="1050" spc="10" b="1">
                <a:solidFill>
                  <a:srgbClr val="1F517B"/>
                </a:solidFill>
                <a:latin typeface="微软雅黑"/>
                <a:cs typeface="微软雅黑"/>
              </a:rPr>
              <a:t>3</a:t>
            </a:r>
            <a:endParaRPr sz="1050">
              <a:latin typeface="微软雅黑"/>
              <a:cs typeface="微软雅黑"/>
            </a:endParaRPr>
          </a:p>
        </p:txBody>
      </p:sp>
      <p:sp>
        <p:nvSpPr>
          <p:cNvPr id="26" name="object 26" descr=""/>
          <p:cNvSpPr txBox="1"/>
          <p:nvPr/>
        </p:nvSpPr>
        <p:spPr>
          <a:xfrm>
            <a:off x="6066535" y="4786122"/>
            <a:ext cx="433705" cy="269240"/>
          </a:xfrm>
          <a:prstGeom prst="rect">
            <a:avLst/>
          </a:prstGeom>
        </p:spPr>
        <p:txBody>
          <a:bodyPr wrap="square" lIns="0" tIns="12065" rIns="0" bIns="0" rtlCol="0" vert="horz">
            <a:spAutoFit/>
          </a:bodyPr>
          <a:lstStyle/>
          <a:p>
            <a:pPr marL="12700">
              <a:lnSpc>
                <a:spcPct val="100000"/>
              </a:lnSpc>
              <a:spcBef>
                <a:spcPts val="95"/>
              </a:spcBef>
            </a:pPr>
            <a:r>
              <a:rPr dirty="0" sz="1600" spc="-25" b="1">
                <a:solidFill>
                  <a:srgbClr val="1F517B"/>
                </a:solidFill>
                <a:latin typeface="微软雅黑"/>
                <a:cs typeface="微软雅黑"/>
              </a:rPr>
              <a:t>PCB</a:t>
            </a:r>
            <a:endParaRPr sz="1600">
              <a:latin typeface="微软雅黑"/>
              <a:cs typeface="微软雅黑"/>
            </a:endParaRPr>
          </a:p>
        </p:txBody>
      </p:sp>
      <p:sp>
        <p:nvSpPr>
          <p:cNvPr id="27" name="object 27" descr=""/>
          <p:cNvSpPr txBox="1"/>
          <p:nvPr/>
        </p:nvSpPr>
        <p:spPr>
          <a:xfrm>
            <a:off x="6474967" y="4901946"/>
            <a:ext cx="109220" cy="188595"/>
          </a:xfrm>
          <a:prstGeom prst="rect">
            <a:avLst/>
          </a:prstGeom>
        </p:spPr>
        <p:txBody>
          <a:bodyPr wrap="square" lIns="0" tIns="14604" rIns="0" bIns="0" rtlCol="0" vert="horz">
            <a:spAutoFit/>
          </a:bodyPr>
          <a:lstStyle/>
          <a:p>
            <a:pPr marL="12700">
              <a:lnSpc>
                <a:spcPct val="100000"/>
              </a:lnSpc>
              <a:spcBef>
                <a:spcPts val="114"/>
              </a:spcBef>
            </a:pPr>
            <a:r>
              <a:rPr dirty="0" sz="1050" spc="10" b="1">
                <a:solidFill>
                  <a:srgbClr val="1F517B"/>
                </a:solidFill>
                <a:latin typeface="微软雅黑"/>
                <a:cs typeface="微软雅黑"/>
              </a:rPr>
              <a:t>7</a:t>
            </a:r>
            <a:endParaRPr sz="1050">
              <a:latin typeface="微软雅黑"/>
              <a:cs typeface="微软雅黑"/>
            </a:endParaRPr>
          </a:p>
        </p:txBody>
      </p:sp>
      <p:sp>
        <p:nvSpPr>
          <p:cNvPr id="28" name="object 28" descr=""/>
          <p:cNvSpPr txBox="1"/>
          <p:nvPr/>
        </p:nvSpPr>
        <p:spPr>
          <a:xfrm>
            <a:off x="5894832" y="5545835"/>
            <a:ext cx="980440" cy="196850"/>
          </a:xfrm>
          <a:prstGeom prst="rect">
            <a:avLst/>
          </a:prstGeom>
          <a:solidFill>
            <a:srgbClr val="DDDDDD"/>
          </a:solidFill>
        </p:spPr>
        <p:txBody>
          <a:bodyPr wrap="square" lIns="0" tIns="0" rIns="0" bIns="0" rtlCol="0" vert="horz">
            <a:spAutoFit/>
          </a:bodyPr>
          <a:lstStyle/>
          <a:p>
            <a:pPr algn="ctr" marR="175895">
              <a:lnSpc>
                <a:spcPts val="1550"/>
              </a:lnSpc>
            </a:pPr>
            <a:r>
              <a:rPr dirty="0" sz="1600" spc="-5" b="1">
                <a:solidFill>
                  <a:srgbClr val="1F517B"/>
                </a:solidFill>
                <a:latin typeface="Symbol"/>
                <a:cs typeface="Symbol"/>
              </a:rPr>
              <a:t></a:t>
            </a:r>
            <a:endParaRPr sz="1600">
              <a:latin typeface="Symbol"/>
              <a:cs typeface="Symbol"/>
            </a:endParaRPr>
          </a:p>
        </p:txBody>
      </p:sp>
      <p:sp>
        <p:nvSpPr>
          <p:cNvPr id="29" name="object 29" descr=""/>
          <p:cNvSpPr txBox="1"/>
          <p:nvPr/>
        </p:nvSpPr>
        <p:spPr>
          <a:xfrm>
            <a:off x="3652773" y="5497474"/>
            <a:ext cx="476884" cy="269240"/>
          </a:xfrm>
          <a:prstGeom prst="rect">
            <a:avLst/>
          </a:prstGeom>
        </p:spPr>
        <p:txBody>
          <a:bodyPr wrap="square" lIns="0" tIns="12065" rIns="0" bIns="0" rtlCol="0" vert="horz">
            <a:spAutoFit/>
          </a:bodyPr>
          <a:lstStyle/>
          <a:p>
            <a:pPr marL="12700">
              <a:lnSpc>
                <a:spcPct val="100000"/>
              </a:lnSpc>
              <a:spcBef>
                <a:spcPts val="95"/>
              </a:spcBef>
            </a:pPr>
            <a:r>
              <a:rPr dirty="0" sz="1600" spc="-20" b="1">
                <a:solidFill>
                  <a:srgbClr val="1F517B"/>
                </a:solidFill>
                <a:latin typeface="微软雅黑"/>
                <a:cs typeface="微软雅黑"/>
              </a:rPr>
              <a:t>next</a:t>
            </a:r>
            <a:endParaRPr sz="1600">
              <a:latin typeface="微软雅黑"/>
              <a:cs typeface="微软雅黑"/>
            </a:endParaRPr>
          </a:p>
        </p:txBody>
      </p:sp>
      <p:sp>
        <p:nvSpPr>
          <p:cNvPr id="30" name="object 30" descr=""/>
          <p:cNvSpPr txBox="1"/>
          <p:nvPr/>
        </p:nvSpPr>
        <p:spPr>
          <a:xfrm>
            <a:off x="4340097" y="5823000"/>
            <a:ext cx="1849755" cy="269240"/>
          </a:xfrm>
          <a:prstGeom prst="rect">
            <a:avLst/>
          </a:prstGeom>
        </p:spPr>
        <p:txBody>
          <a:bodyPr wrap="square" lIns="0" tIns="12065" rIns="0" bIns="0" rtlCol="0" vert="horz">
            <a:spAutoFit/>
          </a:bodyPr>
          <a:lstStyle/>
          <a:p>
            <a:pPr marL="12700">
              <a:lnSpc>
                <a:spcPct val="100000"/>
              </a:lnSpc>
              <a:spcBef>
                <a:spcPts val="95"/>
              </a:spcBef>
            </a:pPr>
            <a:r>
              <a:rPr dirty="0" sz="1600" spc="-25" b="1">
                <a:solidFill>
                  <a:srgbClr val="1F517B"/>
                </a:solidFill>
                <a:latin typeface="微软雅黑"/>
                <a:cs typeface="微软雅黑"/>
              </a:rPr>
              <a:t>打</a:t>
            </a:r>
            <a:r>
              <a:rPr dirty="0" sz="1600" spc="-25" b="1">
                <a:solidFill>
                  <a:srgbClr val="1F517B"/>
                </a:solidFill>
                <a:latin typeface="微软雅黑"/>
                <a:cs typeface="微软雅黑"/>
              </a:rPr>
              <a:t>印</a:t>
            </a:r>
            <a:r>
              <a:rPr dirty="0" sz="1600" spc="-25" b="1">
                <a:solidFill>
                  <a:srgbClr val="1F517B"/>
                </a:solidFill>
                <a:latin typeface="微软雅黑"/>
                <a:cs typeface="微软雅黑"/>
              </a:rPr>
              <a:t>机</a:t>
            </a:r>
            <a:r>
              <a:rPr dirty="0" sz="1600" spc="-25" b="1">
                <a:solidFill>
                  <a:srgbClr val="1F517B"/>
                </a:solidFill>
                <a:latin typeface="微软雅黑"/>
                <a:cs typeface="微软雅黑"/>
              </a:rPr>
              <a:t>等</a:t>
            </a:r>
            <a:r>
              <a:rPr dirty="0" sz="1600" spc="-25" b="1">
                <a:solidFill>
                  <a:srgbClr val="1F517B"/>
                </a:solidFill>
                <a:latin typeface="微软雅黑"/>
                <a:cs typeface="微软雅黑"/>
              </a:rPr>
              <a:t>待</a:t>
            </a:r>
            <a:r>
              <a:rPr dirty="0" sz="1600" spc="-25" b="1">
                <a:solidFill>
                  <a:srgbClr val="1F517B"/>
                </a:solidFill>
                <a:latin typeface="微软雅黑"/>
                <a:cs typeface="微软雅黑"/>
              </a:rPr>
              <a:t>队</a:t>
            </a:r>
            <a:r>
              <a:rPr dirty="0" sz="1600" spc="-25" b="1">
                <a:solidFill>
                  <a:srgbClr val="1F517B"/>
                </a:solidFill>
                <a:latin typeface="微软雅黑"/>
                <a:cs typeface="微软雅黑"/>
              </a:rPr>
              <a:t>列</a:t>
            </a:r>
            <a:r>
              <a:rPr dirty="0" sz="1600" spc="-25" b="1">
                <a:solidFill>
                  <a:srgbClr val="1F517B"/>
                </a:solidFill>
                <a:latin typeface="微软雅黑"/>
                <a:cs typeface="微软雅黑"/>
              </a:rPr>
              <a:t>结</a:t>
            </a:r>
            <a:r>
              <a:rPr dirty="0" sz="1600" spc="-50" b="1">
                <a:solidFill>
                  <a:srgbClr val="1F517B"/>
                </a:solidFill>
                <a:latin typeface="微软雅黑"/>
                <a:cs typeface="微软雅黑"/>
              </a:rPr>
              <a:t>构</a:t>
            </a:r>
            <a:endParaRPr sz="1600">
              <a:latin typeface="微软雅黑"/>
              <a:cs typeface="微软雅黑"/>
            </a:endParaRPr>
          </a:p>
        </p:txBody>
      </p:sp>
      <p:grpSp>
        <p:nvGrpSpPr>
          <p:cNvPr id="31" name="object 31" descr=""/>
          <p:cNvGrpSpPr/>
          <p:nvPr/>
        </p:nvGrpSpPr>
        <p:grpSpPr>
          <a:xfrm>
            <a:off x="7904988" y="4896611"/>
            <a:ext cx="2514600" cy="890269"/>
            <a:chOff x="7904988" y="4896611"/>
            <a:chExt cx="2514600" cy="890269"/>
          </a:xfrm>
        </p:grpSpPr>
        <p:sp>
          <p:nvSpPr>
            <p:cNvPr id="32" name="object 32" descr=""/>
            <p:cNvSpPr/>
            <p:nvPr/>
          </p:nvSpPr>
          <p:spPr>
            <a:xfrm>
              <a:off x="7909560" y="4901183"/>
              <a:ext cx="1087120" cy="283845"/>
            </a:xfrm>
            <a:custGeom>
              <a:avLst/>
              <a:gdLst/>
              <a:ahLst/>
              <a:cxnLst/>
              <a:rect l="l" t="t" r="r" b="b"/>
              <a:pathLst>
                <a:path w="1087120" h="283845">
                  <a:moveTo>
                    <a:pt x="1086611" y="0"/>
                  </a:moveTo>
                  <a:lnTo>
                    <a:pt x="0" y="0"/>
                  </a:lnTo>
                  <a:lnTo>
                    <a:pt x="0" y="283463"/>
                  </a:lnTo>
                  <a:lnTo>
                    <a:pt x="1086611" y="283463"/>
                  </a:lnTo>
                  <a:lnTo>
                    <a:pt x="1086611" y="0"/>
                  </a:lnTo>
                  <a:close/>
                </a:path>
              </a:pathLst>
            </a:custGeom>
            <a:solidFill>
              <a:srgbClr val="99CCFF"/>
            </a:solidFill>
          </p:spPr>
          <p:txBody>
            <a:bodyPr wrap="square" lIns="0" tIns="0" rIns="0" bIns="0" rtlCol="0"/>
            <a:lstStyle/>
            <a:p/>
          </p:txBody>
        </p:sp>
        <p:sp>
          <p:nvSpPr>
            <p:cNvPr id="33" name="object 33" descr=""/>
            <p:cNvSpPr/>
            <p:nvPr/>
          </p:nvSpPr>
          <p:spPr>
            <a:xfrm>
              <a:off x="7909560" y="4901183"/>
              <a:ext cx="1087120" cy="283845"/>
            </a:xfrm>
            <a:custGeom>
              <a:avLst/>
              <a:gdLst/>
              <a:ahLst/>
              <a:cxnLst/>
              <a:rect l="l" t="t" r="r" b="b"/>
              <a:pathLst>
                <a:path w="1087120" h="283845">
                  <a:moveTo>
                    <a:pt x="0" y="283463"/>
                  </a:moveTo>
                  <a:lnTo>
                    <a:pt x="1086611" y="283463"/>
                  </a:lnTo>
                  <a:lnTo>
                    <a:pt x="1086611" y="0"/>
                  </a:lnTo>
                  <a:lnTo>
                    <a:pt x="0" y="0"/>
                  </a:lnTo>
                  <a:lnTo>
                    <a:pt x="0" y="283463"/>
                  </a:lnTo>
                  <a:close/>
                </a:path>
              </a:pathLst>
            </a:custGeom>
            <a:ln w="9144">
              <a:solidFill>
                <a:srgbClr val="000000"/>
              </a:solidFill>
            </a:ln>
          </p:spPr>
          <p:txBody>
            <a:bodyPr wrap="square" lIns="0" tIns="0" rIns="0" bIns="0" rtlCol="0"/>
            <a:lstStyle/>
            <a:p/>
          </p:txBody>
        </p:sp>
        <p:sp>
          <p:nvSpPr>
            <p:cNvPr id="34" name="object 34" descr=""/>
            <p:cNvSpPr/>
            <p:nvPr/>
          </p:nvSpPr>
          <p:spPr>
            <a:xfrm>
              <a:off x="9476232" y="5041391"/>
              <a:ext cx="939165" cy="741045"/>
            </a:xfrm>
            <a:custGeom>
              <a:avLst/>
              <a:gdLst/>
              <a:ahLst/>
              <a:cxnLst/>
              <a:rect l="l" t="t" r="r" b="b"/>
              <a:pathLst>
                <a:path w="939165" h="741045">
                  <a:moveTo>
                    <a:pt x="938783" y="0"/>
                  </a:moveTo>
                  <a:lnTo>
                    <a:pt x="0" y="0"/>
                  </a:lnTo>
                  <a:lnTo>
                    <a:pt x="0" y="740663"/>
                  </a:lnTo>
                  <a:lnTo>
                    <a:pt x="938783" y="740663"/>
                  </a:lnTo>
                  <a:lnTo>
                    <a:pt x="938783" y="0"/>
                  </a:lnTo>
                  <a:close/>
                </a:path>
              </a:pathLst>
            </a:custGeom>
            <a:solidFill>
              <a:srgbClr val="99CCFF"/>
            </a:solidFill>
          </p:spPr>
          <p:txBody>
            <a:bodyPr wrap="square" lIns="0" tIns="0" rIns="0" bIns="0" rtlCol="0"/>
            <a:lstStyle/>
            <a:p/>
          </p:txBody>
        </p:sp>
        <p:sp>
          <p:nvSpPr>
            <p:cNvPr id="35" name="object 35" descr=""/>
            <p:cNvSpPr/>
            <p:nvPr/>
          </p:nvSpPr>
          <p:spPr>
            <a:xfrm>
              <a:off x="9476232" y="5041391"/>
              <a:ext cx="939165" cy="741045"/>
            </a:xfrm>
            <a:custGeom>
              <a:avLst/>
              <a:gdLst/>
              <a:ahLst/>
              <a:cxnLst/>
              <a:rect l="l" t="t" r="r" b="b"/>
              <a:pathLst>
                <a:path w="939165" h="741045">
                  <a:moveTo>
                    <a:pt x="0" y="740663"/>
                  </a:moveTo>
                  <a:lnTo>
                    <a:pt x="938783" y="740663"/>
                  </a:lnTo>
                  <a:lnTo>
                    <a:pt x="938783" y="0"/>
                  </a:lnTo>
                  <a:lnTo>
                    <a:pt x="0" y="0"/>
                  </a:lnTo>
                  <a:lnTo>
                    <a:pt x="0" y="740663"/>
                  </a:lnTo>
                  <a:close/>
                </a:path>
              </a:pathLst>
            </a:custGeom>
            <a:ln w="9144">
              <a:solidFill>
                <a:srgbClr val="000000"/>
              </a:solidFill>
            </a:ln>
          </p:spPr>
          <p:txBody>
            <a:bodyPr wrap="square" lIns="0" tIns="0" rIns="0" bIns="0" rtlCol="0"/>
            <a:lstStyle/>
            <a:p/>
          </p:txBody>
        </p:sp>
        <p:sp>
          <p:nvSpPr>
            <p:cNvPr id="36" name="object 36" descr=""/>
            <p:cNvSpPr/>
            <p:nvPr/>
          </p:nvSpPr>
          <p:spPr>
            <a:xfrm>
              <a:off x="9476232" y="5553455"/>
              <a:ext cx="939165" cy="0"/>
            </a:xfrm>
            <a:custGeom>
              <a:avLst/>
              <a:gdLst/>
              <a:ahLst/>
              <a:cxnLst/>
              <a:rect l="l" t="t" r="r" b="b"/>
              <a:pathLst>
                <a:path w="939165" h="0">
                  <a:moveTo>
                    <a:pt x="0" y="0"/>
                  </a:moveTo>
                  <a:lnTo>
                    <a:pt x="938784" y="0"/>
                  </a:lnTo>
                </a:path>
              </a:pathLst>
            </a:custGeom>
            <a:ln w="9144">
              <a:solidFill>
                <a:srgbClr val="1F517B"/>
              </a:solidFill>
            </a:ln>
          </p:spPr>
          <p:txBody>
            <a:bodyPr wrap="square" lIns="0" tIns="0" rIns="0" bIns="0" rtlCol="0"/>
            <a:lstStyle/>
            <a:p/>
          </p:txBody>
        </p:sp>
        <p:sp>
          <p:nvSpPr>
            <p:cNvPr id="37" name="object 37" descr=""/>
            <p:cNvSpPr/>
            <p:nvPr/>
          </p:nvSpPr>
          <p:spPr>
            <a:xfrm>
              <a:off x="8849868" y="5044947"/>
              <a:ext cx="626745" cy="50800"/>
            </a:xfrm>
            <a:custGeom>
              <a:avLst/>
              <a:gdLst/>
              <a:ahLst/>
              <a:cxnLst/>
              <a:rect l="l" t="t" r="r" b="b"/>
              <a:pathLst>
                <a:path w="626745" h="50800">
                  <a:moveTo>
                    <a:pt x="550163" y="0"/>
                  </a:moveTo>
                  <a:lnTo>
                    <a:pt x="550163" y="50800"/>
                  </a:lnTo>
                  <a:lnTo>
                    <a:pt x="607313" y="31750"/>
                  </a:lnTo>
                  <a:lnTo>
                    <a:pt x="562863" y="31750"/>
                  </a:lnTo>
                  <a:lnTo>
                    <a:pt x="562863" y="19050"/>
                  </a:lnTo>
                  <a:lnTo>
                    <a:pt x="607313" y="19050"/>
                  </a:lnTo>
                  <a:lnTo>
                    <a:pt x="550163" y="0"/>
                  </a:lnTo>
                  <a:close/>
                </a:path>
                <a:path w="626745" h="50800">
                  <a:moveTo>
                    <a:pt x="550163" y="19050"/>
                  </a:moveTo>
                  <a:lnTo>
                    <a:pt x="0" y="19050"/>
                  </a:lnTo>
                  <a:lnTo>
                    <a:pt x="0" y="31750"/>
                  </a:lnTo>
                  <a:lnTo>
                    <a:pt x="550163" y="31750"/>
                  </a:lnTo>
                  <a:lnTo>
                    <a:pt x="550163" y="19050"/>
                  </a:lnTo>
                  <a:close/>
                </a:path>
                <a:path w="626745" h="50800">
                  <a:moveTo>
                    <a:pt x="607313" y="19050"/>
                  </a:moveTo>
                  <a:lnTo>
                    <a:pt x="562863" y="19050"/>
                  </a:lnTo>
                  <a:lnTo>
                    <a:pt x="562863" y="31750"/>
                  </a:lnTo>
                  <a:lnTo>
                    <a:pt x="607313" y="31750"/>
                  </a:lnTo>
                  <a:lnTo>
                    <a:pt x="626363" y="25400"/>
                  </a:lnTo>
                  <a:lnTo>
                    <a:pt x="607313" y="19050"/>
                  </a:lnTo>
                  <a:close/>
                </a:path>
              </a:pathLst>
            </a:custGeom>
            <a:solidFill>
              <a:srgbClr val="1F517B"/>
            </a:solidFill>
          </p:spPr>
          <p:txBody>
            <a:bodyPr wrap="square" lIns="0" tIns="0" rIns="0" bIns="0" rtlCol="0"/>
            <a:lstStyle/>
            <a:p/>
          </p:txBody>
        </p:sp>
      </p:grpSp>
      <p:sp>
        <p:nvSpPr>
          <p:cNvPr id="38" name="object 38" descr=""/>
          <p:cNvSpPr txBox="1"/>
          <p:nvPr/>
        </p:nvSpPr>
        <p:spPr>
          <a:xfrm>
            <a:off x="7972425" y="4585842"/>
            <a:ext cx="829944" cy="269240"/>
          </a:xfrm>
          <a:prstGeom prst="rect">
            <a:avLst/>
          </a:prstGeom>
        </p:spPr>
        <p:txBody>
          <a:bodyPr wrap="square" lIns="0" tIns="12065" rIns="0" bIns="0" rtlCol="0" vert="horz">
            <a:spAutoFit/>
          </a:bodyPr>
          <a:lstStyle/>
          <a:p>
            <a:pPr marL="12700">
              <a:lnSpc>
                <a:spcPct val="100000"/>
              </a:lnSpc>
              <a:spcBef>
                <a:spcPts val="95"/>
              </a:spcBef>
            </a:pPr>
            <a:r>
              <a:rPr dirty="0" sz="1600" spc="-10" b="1">
                <a:solidFill>
                  <a:srgbClr val="1F517B"/>
                </a:solidFill>
                <a:latin typeface="微软雅黑"/>
                <a:cs typeface="微软雅黑"/>
              </a:rPr>
              <a:t>running</a:t>
            </a:r>
            <a:endParaRPr sz="1600">
              <a:latin typeface="微软雅黑"/>
              <a:cs typeface="微软雅黑"/>
            </a:endParaRPr>
          </a:p>
        </p:txBody>
      </p:sp>
      <p:sp>
        <p:nvSpPr>
          <p:cNvPr id="39" name="object 39" descr=""/>
          <p:cNvSpPr txBox="1"/>
          <p:nvPr/>
        </p:nvSpPr>
        <p:spPr>
          <a:xfrm>
            <a:off x="9556115" y="4701921"/>
            <a:ext cx="568325" cy="269240"/>
          </a:xfrm>
          <a:prstGeom prst="rect">
            <a:avLst/>
          </a:prstGeom>
        </p:spPr>
        <p:txBody>
          <a:bodyPr wrap="square" lIns="0" tIns="12065" rIns="0" bIns="0" rtlCol="0" vert="horz">
            <a:spAutoFit/>
          </a:bodyPr>
          <a:lstStyle/>
          <a:p>
            <a:pPr marL="38100">
              <a:lnSpc>
                <a:spcPct val="100000"/>
              </a:lnSpc>
              <a:spcBef>
                <a:spcPts val="95"/>
              </a:spcBef>
            </a:pPr>
            <a:r>
              <a:rPr dirty="0" sz="1600" spc="-20" b="1">
                <a:solidFill>
                  <a:srgbClr val="1F517B"/>
                </a:solidFill>
                <a:latin typeface="微软雅黑"/>
                <a:cs typeface="微软雅黑"/>
              </a:rPr>
              <a:t>PCB</a:t>
            </a:r>
            <a:r>
              <a:rPr dirty="0" baseline="-21164" sz="1575" spc="-30" b="1">
                <a:solidFill>
                  <a:srgbClr val="1F517B"/>
                </a:solidFill>
                <a:latin typeface="微软雅黑"/>
                <a:cs typeface="微软雅黑"/>
              </a:rPr>
              <a:t>4</a:t>
            </a:r>
            <a:endParaRPr baseline="-21164" sz="1575">
              <a:latin typeface="微软雅黑"/>
              <a:cs typeface="微软雅黑"/>
            </a:endParaRPr>
          </a:p>
        </p:txBody>
      </p:sp>
      <p:sp>
        <p:nvSpPr>
          <p:cNvPr id="40" name="object 40" descr=""/>
          <p:cNvSpPr txBox="1"/>
          <p:nvPr/>
        </p:nvSpPr>
        <p:spPr>
          <a:xfrm>
            <a:off x="9476231" y="5558028"/>
            <a:ext cx="939165" cy="224154"/>
          </a:xfrm>
          <a:prstGeom prst="rect">
            <a:avLst/>
          </a:prstGeom>
          <a:solidFill>
            <a:srgbClr val="99CCFF"/>
          </a:solidFill>
        </p:spPr>
        <p:txBody>
          <a:bodyPr wrap="square" lIns="0" tIns="0" rIns="0" bIns="0" rtlCol="0" vert="horz">
            <a:spAutoFit/>
          </a:bodyPr>
          <a:lstStyle/>
          <a:p>
            <a:pPr algn="ctr" marR="154305">
              <a:lnSpc>
                <a:spcPts val="1535"/>
              </a:lnSpc>
            </a:pPr>
            <a:r>
              <a:rPr dirty="0" sz="1600" spc="-5" b="1">
                <a:solidFill>
                  <a:srgbClr val="1F517B"/>
                </a:solidFill>
                <a:latin typeface="Symbol"/>
                <a:cs typeface="Symbol"/>
              </a:rPr>
              <a:t></a:t>
            </a:r>
            <a:endParaRPr sz="1600">
              <a:latin typeface="Symbol"/>
              <a:cs typeface="Symbol"/>
            </a:endParaRPr>
          </a:p>
        </p:txBody>
      </p:sp>
      <p:sp>
        <p:nvSpPr>
          <p:cNvPr id="41" name="object 41" descr=""/>
          <p:cNvSpPr txBox="1"/>
          <p:nvPr/>
        </p:nvSpPr>
        <p:spPr>
          <a:xfrm>
            <a:off x="8876538" y="5495340"/>
            <a:ext cx="476884" cy="269240"/>
          </a:xfrm>
          <a:prstGeom prst="rect">
            <a:avLst/>
          </a:prstGeom>
        </p:spPr>
        <p:txBody>
          <a:bodyPr wrap="square" lIns="0" tIns="12065" rIns="0" bIns="0" rtlCol="0" vert="horz">
            <a:spAutoFit/>
          </a:bodyPr>
          <a:lstStyle/>
          <a:p>
            <a:pPr marL="12700">
              <a:lnSpc>
                <a:spcPct val="100000"/>
              </a:lnSpc>
              <a:spcBef>
                <a:spcPts val="95"/>
              </a:spcBef>
            </a:pPr>
            <a:r>
              <a:rPr dirty="0" sz="1600" spc="-20" b="1">
                <a:solidFill>
                  <a:srgbClr val="1F517B"/>
                </a:solidFill>
                <a:latin typeface="微软雅黑"/>
                <a:cs typeface="微软雅黑"/>
              </a:rPr>
              <a:t>next</a:t>
            </a:r>
            <a:endParaRPr sz="1600">
              <a:latin typeface="微软雅黑"/>
              <a:cs typeface="微软雅黑"/>
            </a:endParaRPr>
          </a:p>
        </p:txBody>
      </p:sp>
      <p:sp>
        <p:nvSpPr>
          <p:cNvPr id="42" name="object 42" descr=""/>
          <p:cNvSpPr txBox="1"/>
          <p:nvPr/>
        </p:nvSpPr>
        <p:spPr>
          <a:xfrm>
            <a:off x="9450705" y="5823000"/>
            <a:ext cx="836294" cy="269240"/>
          </a:xfrm>
          <a:prstGeom prst="rect">
            <a:avLst/>
          </a:prstGeom>
        </p:spPr>
        <p:txBody>
          <a:bodyPr wrap="square" lIns="0" tIns="12065" rIns="0" bIns="0" rtlCol="0" vert="horz">
            <a:spAutoFit/>
          </a:bodyPr>
          <a:lstStyle/>
          <a:p>
            <a:pPr marL="12700">
              <a:lnSpc>
                <a:spcPct val="100000"/>
              </a:lnSpc>
              <a:spcBef>
                <a:spcPts val="95"/>
              </a:spcBef>
            </a:pPr>
            <a:r>
              <a:rPr dirty="0" sz="1600" spc="-25" b="1">
                <a:solidFill>
                  <a:srgbClr val="1F517B"/>
                </a:solidFill>
                <a:latin typeface="微软雅黑"/>
                <a:cs typeface="微软雅黑"/>
              </a:rPr>
              <a:t>运</a:t>
            </a:r>
            <a:r>
              <a:rPr dirty="0" sz="1600" spc="-25" b="1">
                <a:solidFill>
                  <a:srgbClr val="1F517B"/>
                </a:solidFill>
                <a:latin typeface="微软雅黑"/>
                <a:cs typeface="微软雅黑"/>
              </a:rPr>
              <a:t>行</a:t>
            </a:r>
            <a:r>
              <a:rPr dirty="0" sz="1600" spc="-25" b="1">
                <a:solidFill>
                  <a:srgbClr val="1F517B"/>
                </a:solidFill>
                <a:latin typeface="微软雅黑"/>
                <a:cs typeface="微软雅黑"/>
              </a:rPr>
              <a:t>指</a:t>
            </a:r>
            <a:r>
              <a:rPr dirty="0" sz="1600" spc="-50" b="1">
                <a:solidFill>
                  <a:srgbClr val="1F517B"/>
                </a:solidFill>
                <a:latin typeface="微软雅黑"/>
                <a:cs typeface="微软雅黑"/>
              </a:rPr>
              <a:t>针</a:t>
            </a:r>
            <a:endParaRPr sz="1600">
              <a:latin typeface="微软雅黑"/>
              <a:cs typeface="微软雅黑"/>
            </a:endParaRPr>
          </a:p>
        </p:txBody>
      </p:sp>
      <p:grpSp>
        <p:nvGrpSpPr>
          <p:cNvPr id="43" name="object 43" descr=""/>
          <p:cNvGrpSpPr/>
          <p:nvPr/>
        </p:nvGrpSpPr>
        <p:grpSpPr>
          <a:xfrm>
            <a:off x="7527035" y="3616959"/>
            <a:ext cx="1348740" cy="702310"/>
            <a:chOff x="7527035" y="3616959"/>
            <a:chExt cx="1348740" cy="702310"/>
          </a:xfrm>
        </p:grpSpPr>
        <p:sp>
          <p:nvSpPr>
            <p:cNvPr id="44" name="object 44" descr=""/>
            <p:cNvSpPr/>
            <p:nvPr/>
          </p:nvSpPr>
          <p:spPr>
            <a:xfrm>
              <a:off x="7921751" y="3645407"/>
              <a:ext cx="949960" cy="669290"/>
            </a:xfrm>
            <a:custGeom>
              <a:avLst/>
              <a:gdLst/>
              <a:ahLst/>
              <a:cxnLst/>
              <a:rect l="l" t="t" r="r" b="b"/>
              <a:pathLst>
                <a:path w="949959" h="669289">
                  <a:moveTo>
                    <a:pt x="949451" y="0"/>
                  </a:moveTo>
                  <a:lnTo>
                    <a:pt x="0" y="0"/>
                  </a:lnTo>
                  <a:lnTo>
                    <a:pt x="0" y="669036"/>
                  </a:lnTo>
                  <a:lnTo>
                    <a:pt x="949451" y="669036"/>
                  </a:lnTo>
                  <a:lnTo>
                    <a:pt x="949451" y="0"/>
                  </a:lnTo>
                  <a:close/>
                </a:path>
              </a:pathLst>
            </a:custGeom>
            <a:solidFill>
              <a:srgbClr val="FFCCFF"/>
            </a:solidFill>
          </p:spPr>
          <p:txBody>
            <a:bodyPr wrap="square" lIns="0" tIns="0" rIns="0" bIns="0" rtlCol="0"/>
            <a:lstStyle/>
            <a:p/>
          </p:txBody>
        </p:sp>
        <p:sp>
          <p:nvSpPr>
            <p:cNvPr id="45" name="object 45" descr=""/>
            <p:cNvSpPr/>
            <p:nvPr/>
          </p:nvSpPr>
          <p:spPr>
            <a:xfrm>
              <a:off x="7921751" y="3645407"/>
              <a:ext cx="949960" cy="669290"/>
            </a:xfrm>
            <a:custGeom>
              <a:avLst/>
              <a:gdLst/>
              <a:ahLst/>
              <a:cxnLst/>
              <a:rect l="l" t="t" r="r" b="b"/>
              <a:pathLst>
                <a:path w="949959" h="669289">
                  <a:moveTo>
                    <a:pt x="0" y="669036"/>
                  </a:moveTo>
                  <a:lnTo>
                    <a:pt x="949451" y="669036"/>
                  </a:lnTo>
                  <a:lnTo>
                    <a:pt x="949451" y="0"/>
                  </a:lnTo>
                  <a:lnTo>
                    <a:pt x="0" y="0"/>
                  </a:lnTo>
                  <a:lnTo>
                    <a:pt x="0" y="669036"/>
                  </a:lnTo>
                  <a:close/>
                </a:path>
              </a:pathLst>
            </a:custGeom>
            <a:ln w="9144">
              <a:solidFill>
                <a:srgbClr val="000000"/>
              </a:solidFill>
            </a:ln>
          </p:spPr>
          <p:txBody>
            <a:bodyPr wrap="square" lIns="0" tIns="0" rIns="0" bIns="0" rtlCol="0"/>
            <a:lstStyle/>
            <a:p/>
          </p:txBody>
        </p:sp>
        <p:sp>
          <p:nvSpPr>
            <p:cNvPr id="46" name="object 46" descr=""/>
            <p:cNvSpPr/>
            <p:nvPr/>
          </p:nvSpPr>
          <p:spPr>
            <a:xfrm>
              <a:off x="7921751" y="4108703"/>
              <a:ext cx="949960" cy="0"/>
            </a:xfrm>
            <a:custGeom>
              <a:avLst/>
              <a:gdLst/>
              <a:ahLst/>
              <a:cxnLst/>
              <a:rect l="l" t="t" r="r" b="b"/>
              <a:pathLst>
                <a:path w="949959" h="0">
                  <a:moveTo>
                    <a:pt x="0" y="0"/>
                  </a:moveTo>
                  <a:lnTo>
                    <a:pt x="949451" y="0"/>
                  </a:lnTo>
                </a:path>
              </a:pathLst>
            </a:custGeom>
            <a:ln w="9144">
              <a:solidFill>
                <a:srgbClr val="1F517B"/>
              </a:solidFill>
            </a:ln>
          </p:spPr>
          <p:txBody>
            <a:bodyPr wrap="square" lIns="0" tIns="0" rIns="0" bIns="0" rtlCol="0"/>
            <a:lstStyle/>
            <a:p/>
          </p:txBody>
        </p:sp>
        <p:sp>
          <p:nvSpPr>
            <p:cNvPr id="47" name="object 47" descr=""/>
            <p:cNvSpPr/>
            <p:nvPr/>
          </p:nvSpPr>
          <p:spPr>
            <a:xfrm>
              <a:off x="7527035" y="3616959"/>
              <a:ext cx="394970" cy="50800"/>
            </a:xfrm>
            <a:custGeom>
              <a:avLst/>
              <a:gdLst/>
              <a:ahLst/>
              <a:cxnLst/>
              <a:rect l="l" t="t" r="r" b="b"/>
              <a:pathLst>
                <a:path w="394970" h="50800">
                  <a:moveTo>
                    <a:pt x="318516" y="0"/>
                  </a:moveTo>
                  <a:lnTo>
                    <a:pt x="318516" y="50800"/>
                  </a:lnTo>
                  <a:lnTo>
                    <a:pt x="375666" y="31750"/>
                  </a:lnTo>
                  <a:lnTo>
                    <a:pt x="331216" y="31750"/>
                  </a:lnTo>
                  <a:lnTo>
                    <a:pt x="331216" y="19050"/>
                  </a:lnTo>
                  <a:lnTo>
                    <a:pt x="375666" y="19050"/>
                  </a:lnTo>
                  <a:lnTo>
                    <a:pt x="318516" y="0"/>
                  </a:lnTo>
                  <a:close/>
                </a:path>
                <a:path w="394970" h="50800">
                  <a:moveTo>
                    <a:pt x="318516" y="19050"/>
                  </a:moveTo>
                  <a:lnTo>
                    <a:pt x="0" y="19050"/>
                  </a:lnTo>
                  <a:lnTo>
                    <a:pt x="0" y="31750"/>
                  </a:lnTo>
                  <a:lnTo>
                    <a:pt x="318516" y="31750"/>
                  </a:lnTo>
                  <a:lnTo>
                    <a:pt x="318516" y="19050"/>
                  </a:lnTo>
                  <a:close/>
                </a:path>
                <a:path w="394970" h="50800">
                  <a:moveTo>
                    <a:pt x="375666" y="19050"/>
                  </a:moveTo>
                  <a:lnTo>
                    <a:pt x="331216" y="19050"/>
                  </a:lnTo>
                  <a:lnTo>
                    <a:pt x="331216" y="31750"/>
                  </a:lnTo>
                  <a:lnTo>
                    <a:pt x="375666" y="31750"/>
                  </a:lnTo>
                  <a:lnTo>
                    <a:pt x="394716" y="25400"/>
                  </a:lnTo>
                  <a:lnTo>
                    <a:pt x="375666" y="19050"/>
                  </a:lnTo>
                  <a:close/>
                </a:path>
              </a:pathLst>
            </a:custGeom>
            <a:solidFill>
              <a:srgbClr val="1F517B"/>
            </a:solidFill>
          </p:spPr>
          <p:txBody>
            <a:bodyPr wrap="square" lIns="0" tIns="0" rIns="0" bIns="0" rtlCol="0"/>
            <a:lstStyle/>
            <a:p/>
          </p:txBody>
        </p:sp>
      </p:grpSp>
      <p:grpSp>
        <p:nvGrpSpPr>
          <p:cNvPr id="48" name="object 48" descr=""/>
          <p:cNvGrpSpPr/>
          <p:nvPr/>
        </p:nvGrpSpPr>
        <p:grpSpPr>
          <a:xfrm>
            <a:off x="2387917" y="3483673"/>
            <a:ext cx="4745990" cy="808355"/>
            <a:chOff x="2387917" y="3483673"/>
            <a:chExt cx="4745990" cy="808355"/>
          </a:xfrm>
        </p:grpSpPr>
        <p:sp>
          <p:nvSpPr>
            <p:cNvPr id="49" name="object 49" descr=""/>
            <p:cNvSpPr/>
            <p:nvPr/>
          </p:nvSpPr>
          <p:spPr>
            <a:xfrm>
              <a:off x="2392679" y="3488435"/>
              <a:ext cx="1096010" cy="256540"/>
            </a:xfrm>
            <a:custGeom>
              <a:avLst/>
              <a:gdLst/>
              <a:ahLst/>
              <a:cxnLst/>
              <a:rect l="l" t="t" r="r" b="b"/>
              <a:pathLst>
                <a:path w="1096010" h="256539">
                  <a:moveTo>
                    <a:pt x="1095756" y="0"/>
                  </a:moveTo>
                  <a:lnTo>
                    <a:pt x="0" y="0"/>
                  </a:lnTo>
                  <a:lnTo>
                    <a:pt x="0" y="256031"/>
                  </a:lnTo>
                  <a:lnTo>
                    <a:pt x="1095756" y="256031"/>
                  </a:lnTo>
                  <a:lnTo>
                    <a:pt x="1095756" y="0"/>
                  </a:lnTo>
                  <a:close/>
                </a:path>
              </a:pathLst>
            </a:custGeom>
            <a:solidFill>
              <a:srgbClr val="FFFFFF"/>
            </a:solidFill>
          </p:spPr>
          <p:txBody>
            <a:bodyPr wrap="square" lIns="0" tIns="0" rIns="0" bIns="0" rtlCol="0"/>
            <a:lstStyle/>
            <a:p/>
          </p:txBody>
        </p:sp>
        <p:sp>
          <p:nvSpPr>
            <p:cNvPr id="50" name="object 50" descr=""/>
            <p:cNvSpPr/>
            <p:nvPr/>
          </p:nvSpPr>
          <p:spPr>
            <a:xfrm>
              <a:off x="2392679" y="3488435"/>
              <a:ext cx="1096010" cy="256540"/>
            </a:xfrm>
            <a:custGeom>
              <a:avLst/>
              <a:gdLst/>
              <a:ahLst/>
              <a:cxnLst/>
              <a:rect l="l" t="t" r="r" b="b"/>
              <a:pathLst>
                <a:path w="1096010" h="256539">
                  <a:moveTo>
                    <a:pt x="0" y="256031"/>
                  </a:moveTo>
                  <a:lnTo>
                    <a:pt x="1095756" y="256031"/>
                  </a:lnTo>
                  <a:lnTo>
                    <a:pt x="1095756" y="0"/>
                  </a:lnTo>
                  <a:lnTo>
                    <a:pt x="0" y="0"/>
                  </a:lnTo>
                  <a:lnTo>
                    <a:pt x="0" y="256031"/>
                  </a:lnTo>
                  <a:close/>
                </a:path>
              </a:pathLst>
            </a:custGeom>
            <a:ln w="9144">
              <a:solidFill>
                <a:srgbClr val="000000"/>
              </a:solidFill>
            </a:ln>
          </p:spPr>
          <p:txBody>
            <a:bodyPr wrap="square" lIns="0" tIns="0" rIns="0" bIns="0" rtlCol="0"/>
            <a:lstStyle/>
            <a:p/>
          </p:txBody>
        </p:sp>
        <p:sp>
          <p:nvSpPr>
            <p:cNvPr id="51" name="object 51" descr=""/>
            <p:cNvSpPr/>
            <p:nvPr/>
          </p:nvSpPr>
          <p:spPr>
            <a:xfrm>
              <a:off x="3971543" y="3616451"/>
              <a:ext cx="949960" cy="670560"/>
            </a:xfrm>
            <a:custGeom>
              <a:avLst/>
              <a:gdLst/>
              <a:ahLst/>
              <a:cxnLst/>
              <a:rect l="l" t="t" r="r" b="b"/>
              <a:pathLst>
                <a:path w="949960" h="670560">
                  <a:moveTo>
                    <a:pt x="949451" y="0"/>
                  </a:moveTo>
                  <a:lnTo>
                    <a:pt x="0" y="0"/>
                  </a:lnTo>
                  <a:lnTo>
                    <a:pt x="0" y="670560"/>
                  </a:lnTo>
                  <a:lnTo>
                    <a:pt x="949451" y="670560"/>
                  </a:lnTo>
                  <a:lnTo>
                    <a:pt x="949451" y="0"/>
                  </a:lnTo>
                  <a:close/>
                </a:path>
              </a:pathLst>
            </a:custGeom>
            <a:solidFill>
              <a:srgbClr val="FFCCFF"/>
            </a:solidFill>
          </p:spPr>
          <p:txBody>
            <a:bodyPr wrap="square" lIns="0" tIns="0" rIns="0" bIns="0" rtlCol="0"/>
            <a:lstStyle/>
            <a:p/>
          </p:txBody>
        </p:sp>
        <p:sp>
          <p:nvSpPr>
            <p:cNvPr id="52" name="object 52" descr=""/>
            <p:cNvSpPr/>
            <p:nvPr/>
          </p:nvSpPr>
          <p:spPr>
            <a:xfrm>
              <a:off x="3971543" y="3616451"/>
              <a:ext cx="949960" cy="670560"/>
            </a:xfrm>
            <a:custGeom>
              <a:avLst/>
              <a:gdLst/>
              <a:ahLst/>
              <a:cxnLst/>
              <a:rect l="l" t="t" r="r" b="b"/>
              <a:pathLst>
                <a:path w="949960" h="670560">
                  <a:moveTo>
                    <a:pt x="0" y="670560"/>
                  </a:moveTo>
                  <a:lnTo>
                    <a:pt x="949451" y="670560"/>
                  </a:lnTo>
                  <a:lnTo>
                    <a:pt x="949451" y="0"/>
                  </a:lnTo>
                  <a:lnTo>
                    <a:pt x="0" y="0"/>
                  </a:lnTo>
                  <a:lnTo>
                    <a:pt x="0" y="670560"/>
                  </a:lnTo>
                  <a:close/>
                </a:path>
              </a:pathLst>
            </a:custGeom>
            <a:ln w="9143">
              <a:solidFill>
                <a:srgbClr val="000000"/>
              </a:solidFill>
            </a:ln>
          </p:spPr>
          <p:txBody>
            <a:bodyPr wrap="square" lIns="0" tIns="0" rIns="0" bIns="0" rtlCol="0"/>
            <a:lstStyle/>
            <a:p/>
          </p:txBody>
        </p:sp>
        <p:sp>
          <p:nvSpPr>
            <p:cNvPr id="53" name="object 53" descr=""/>
            <p:cNvSpPr/>
            <p:nvPr/>
          </p:nvSpPr>
          <p:spPr>
            <a:xfrm>
              <a:off x="3971543" y="4079747"/>
              <a:ext cx="949960" cy="0"/>
            </a:xfrm>
            <a:custGeom>
              <a:avLst/>
              <a:gdLst/>
              <a:ahLst/>
              <a:cxnLst/>
              <a:rect l="l" t="t" r="r" b="b"/>
              <a:pathLst>
                <a:path w="949960" h="0">
                  <a:moveTo>
                    <a:pt x="0" y="0"/>
                  </a:moveTo>
                  <a:lnTo>
                    <a:pt x="949451" y="0"/>
                  </a:lnTo>
                </a:path>
              </a:pathLst>
            </a:custGeom>
            <a:ln w="9144">
              <a:solidFill>
                <a:srgbClr val="1F517B"/>
              </a:solidFill>
            </a:ln>
          </p:spPr>
          <p:txBody>
            <a:bodyPr wrap="square" lIns="0" tIns="0" rIns="0" bIns="0" rtlCol="0"/>
            <a:lstStyle/>
            <a:p/>
          </p:txBody>
        </p:sp>
        <p:sp>
          <p:nvSpPr>
            <p:cNvPr id="54" name="object 54" descr=""/>
            <p:cNvSpPr/>
            <p:nvPr/>
          </p:nvSpPr>
          <p:spPr>
            <a:xfrm>
              <a:off x="3339083" y="3588003"/>
              <a:ext cx="632460" cy="50800"/>
            </a:xfrm>
            <a:custGeom>
              <a:avLst/>
              <a:gdLst/>
              <a:ahLst/>
              <a:cxnLst/>
              <a:rect l="l" t="t" r="r" b="b"/>
              <a:pathLst>
                <a:path w="632460" h="50800">
                  <a:moveTo>
                    <a:pt x="556260" y="0"/>
                  </a:moveTo>
                  <a:lnTo>
                    <a:pt x="556260" y="50800"/>
                  </a:lnTo>
                  <a:lnTo>
                    <a:pt x="613410" y="31750"/>
                  </a:lnTo>
                  <a:lnTo>
                    <a:pt x="568960" y="31750"/>
                  </a:lnTo>
                  <a:lnTo>
                    <a:pt x="568960" y="19050"/>
                  </a:lnTo>
                  <a:lnTo>
                    <a:pt x="613410" y="19050"/>
                  </a:lnTo>
                  <a:lnTo>
                    <a:pt x="556260" y="0"/>
                  </a:lnTo>
                  <a:close/>
                </a:path>
                <a:path w="632460" h="50800">
                  <a:moveTo>
                    <a:pt x="556260" y="19050"/>
                  </a:moveTo>
                  <a:lnTo>
                    <a:pt x="0" y="19050"/>
                  </a:lnTo>
                  <a:lnTo>
                    <a:pt x="0" y="31750"/>
                  </a:lnTo>
                  <a:lnTo>
                    <a:pt x="556260" y="31750"/>
                  </a:lnTo>
                  <a:lnTo>
                    <a:pt x="556260" y="19050"/>
                  </a:lnTo>
                  <a:close/>
                </a:path>
                <a:path w="632460" h="50800">
                  <a:moveTo>
                    <a:pt x="613410" y="19050"/>
                  </a:moveTo>
                  <a:lnTo>
                    <a:pt x="568960" y="19050"/>
                  </a:lnTo>
                  <a:lnTo>
                    <a:pt x="568960" y="31750"/>
                  </a:lnTo>
                  <a:lnTo>
                    <a:pt x="613410" y="31750"/>
                  </a:lnTo>
                  <a:lnTo>
                    <a:pt x="632460" y="25400"/>
                  </a:lnTo>
                  <a:lnTo>
                    <a:pt x="613410" y="19050"/>
                  </a:lnTo>
                  <a:close/>
                </a:path>
              </a:pathLst>
            </a:custGeom>
            <a:solidFill>
              <a:srgbClr val="1F517B"/>
            </a:solidFill>
          </p:spPr>
          <p:txBody>
            <a:bodyPr wrap="square" lIns="0" tIns="0" rIns="0" bIns="0" rtlCol="0"/>
            <a:lstStyle/>
            <a:p/>
          </p:txBody>
        </p:sp>
        <p:sp>
          <p:nvSpPr>
            <p:cNvPr id="55" name="object 55" descr=""/>
            <p:cNvSpPr/>
            <p:nvPr/>
          </p:nvSpPr>
          <p:spPr>
            <a:xfrm>
              <a:off x="4760975" y="3614927"/>
              <a:ext cx="394970" cy="567055"/>
            </a:xfrm>
            <a:custGeom>
              <a:avLst/>
              <a:gdLst/>
              <a:ahLst/>
              <a:cxnLst/>
              <a:rect l="l" t="t" r="r" b="b"/>
              <a:pathLst>
                <a:path w="394970" h="567054">
                  <a:moveTo>
                    <a:pt x="0" y="566928"/>
                  </a:moveTo>
                  <a:lnTo>
                    <a:pt x="394715" y="566928"/>
                  </a:lnTo>
                </a:path>
                <a:path w="394970" h="567054">
                  <a:moveTo>
                    <a:pt x="394715" y="0"/>
                  </a:moveTo>
                  <a:lnTo>
                    <a:pt x="394715" y="566928"/>
                  </a:lnTo>
                </a:path>
              </a:pathLst>
            </a:custGeom>
            <a:ln w="9144">
              <a:solidFill>
                <a:srgbClr val="1F517B"/>
              </a:solidFill>
            </a:ln>
          </p:spPr>
          <p:txBody>
            <a:bodyPr wrap="square" lIns="0" tIns="0" rIns="0" bIns="0" rtlCol="0"/>
            <a:lstStyle/>
            <a:p/>
          </p:txBody>
        </p:sp>
        <p:sp>
          <p:nvSpPr>
            <p:cNvPr id="56" name="object 56" descr=""/>
            <p:cNvSpPr/>
            <p:nvPr/>
          </p:nvSpPr>
          <p:spPr>
            <a:xfrm>
              <a:off x="2392679" y="3488435"/>
              <a:ext cx="1096010" cy="256540"/>
            </a:xfrm>
            <a:custGeom>
              <a:avLst/>
              <a:gdLst/>
              <a:ahLst/>
              <a:cxnLst/>
              <a:rect l="l" t="t" r="r" b="b"/>
              <a:pathLst>
                <a:path w="1096010" h="256539">
                  <a:moveTo>
                    <a:pt x="1095756" y="0"/>
                  </a:moveTo>
                  <a:lnTo>
                    <a:pt x="0" y="0"/>
                  </a:lnTo>
                  <a:lnTo>
                    <a:pt x="0" y="256031"/>
                  </a:lnTo>
                  <a:lnTo>
                    <a:pt x="1095756" y="256031"/>
                  </a:lnTo>
                  <a:lnTo>
                    <a:pt x="1095756" y="0"/>
                  </a:lnTo>
                  <a:close/>
                </a:path>
              </a:pathLst>
            </a:custGeom>
            <a:solidFill>
              <a:srgbClr val="FFCCFF"/>
            </a:solidFill>
          </p:spPr>
          <p:txBody>
            <a:bodyPr wrap="square" lIns="0" tIns="0" rIns="0" bIns="0" rtlCol="0"/>
            <a:lstStyle/>
            <a:p/>
          </p:txBody>
        </p:sp>
        <p:sp>
          <p:nvSpPr>
            <p:cNvPr id="57" name="object 57" descr=""/>
            <p:cNvSpPr/>
            <p:nvPr/>
          </p:nvSpPr>
          <p:spPr>
            <a:xfrm>
              <a:off x="2392679" y="3488435"/>
              <a:ext cx="1096010" cy="256540"/>
            </a:xfrm>
            <a:custGeom>
              <a:avLst/>
              <a:gdLst/>
              <a:ahLst/>
              <a:cxnLst/>
              <a:rect l="l" t="t" r="r" b="b"/>
              <a:pathLst>
                <a:path w="1096010" h="256539">
                  <a:moveTo>
                    <a:pt x="0" y="256031"/>
                  </a:moveTo>
                  <a:lnTo>
                    <a:pt x="1095756" y="256031"/>
                  </a:lnTo>
                  <a:lnTo>
                    <a:pt x="1095756" y="0"/>
                  </a:lnTo>
                  <a:lnTo>
                    <a:pt x="0" y="0"/>
                  </a:lnTo>
                  <a:lnTo>
                    <a:pt x="0" y="256031"/>
                  </a:lnTo>
                  <a:close/>
                </a:path>
              </a:pathLst>
            </a:custGeom>
            <a:ln w="9144">
              <a:solidFill>
                <a:srgbClr val="000000"/>
              </a:solidFill>
            </a:ln>
          </p:spPr>
          <p:txBody>
            <a:bodyPr wrap="square" lIns="0" tIns="0" rIns="0" bIns="0" rtlCol="0"/>
            <a:lstStyle/>
            <a:p/>
          </p:txBody>
        </p:sp>
        <p:sp>
          <p:nvSpPr>
            <p:cNvPr id="58" name="object 58" descr=""/>
            <p:cNvSpPr/>
            <p:nvPr/>
          </p:nvSpPr>
          <p:spPr>
            <a:xfrm>
              <a:off x="5553455" y="3616451"/>
              <a:ext cx="946785" cy="670560"/>
            </a:xfrm>
            <a:custGeom>
              <a:avLst/>
              <a:gdLst/>
              <a:ahLst/>
              <a:cxnLst/>
              <a:rect l="l" t="t" r="r" b="b"/>
              <a:pathLst>
                <a:path w="946785" h="670560">
                  <a:moveTo>
                    <a:pt x="946403" y="0"/>
                  </a:moveTo>
                  <a:lnTo>
                    <a:pt x="0" y="0"/>
                  </a:lnTo>
                  <a:lnTo>
                    <a:pt x="0" y="670560"/>
                  </a:lnTo>
                  <a:lnTo>
                    <a:pt x="946403" y="670560"/>
                  </a:lnTo>
                  <a:lnTo>
                    <a:pt x="946403" y="0"/>
                  </a:lnTo>
                  <a:close/>
                </a:path>
              </a:pathLst>
            </a:custGeom>
            <a:solidFill>
              <a:srgbClr val="FFCCFF"/>
            </a:solidFill>
          </p:spPr>
          <p:txBody>
            <a:bodyPr wrap="square" lIns="0" tIns="0" rIns="0" bIns="0" rtlCol="0"/>
            <a:lstStyle/>
            <a:p/>
          </p:txBody>
        </p:sp>
        <p:sp>
          <p:nvSpPr>
            <p:cNvPr id="59" name="object 59" descr=""/>
            <p:cNvSpPr/>
            <p:nvPr/>
          </p:nvSpPr>
          <p:spPr>
            <a:xfrm>
              <a:off x="5553455" y="3616451"/>
              <a:ext cx="946785" cy="670560"/>
            </a:xfrm>
            <a:custGeom>
              <a:avLst/>
              <a:gdLst/>
              <a:ahLst/>
              <a:cxnLst/>
              <a:rect l="l" t="t" r="r" b="b"/>
              <a:pathLst>
                <a:path w="946785" h="670560">
                  <a:moveTo>
                    <a:pt x="0" y="670560"/>
                  </a:moveTo>
                  <a:lnTo>
                    <a:pt x="946403" y="670560"/>
                  </a:lnTo>
                  <a:lnTo>
                    <a:pt x="946403" y="0"/>
                  </a:lnTo>
                  <a:lnTo>
                    <a:pt x="0" y="0"/>
                  </a:lnTo>
                  <a:lnTo>
                    <a:pt x="0" y="670560"/>
                  </a:lnTo>
                  <a:close/>
                </a:path>
              </a:pathLst>
            </a:custGeom>
            <a:ln w="9144">
              <a:solidFill>
                <a:srgbClr val="000000"/>
              </a:solidFill>
            </a:ln>
          </p:spPr>
          <p:txBody>
            <a:bodyPr wrap="square" lIns="0" tIns="0" rIns="0" bIns="0" rtlCol="0"/>
            <a:lstStyle/>
            <a:p/>
          </p:txBody>
        </p:sp>
        <p:sp>
          <p:nvSpPr>
            <p:cNvPr id="60" name="object 60" descr=""/>
            <p:cNvSpPr/>
            <p:nvPr/>
          </p:nvSpPr>
          <p:spPr>
            <a:xfrm>
              <a:off x="5553455" y="4079747"/>
              <a:ext cx="1183005" cy="128270"/>
            </a:xfrm>
            <a:custGeom>
              <a:avLst/>
              <a:gdLst/>
              <a:ahLst/>
              <a:cxnLst/>
              <a:rect l="l" t="t" r="r" b="b"/>
              <a:pathLst>
                <a:path w="1183004" h="128270">
                  <a:moveTo>
                    <a:pt x="0" y="0"/>
                  </a:moveTo>
                  <a:lnTo>
                    <a:pt x="946404" y="0"/>
                  </a:lnTo>
                </a:path>
                <a:path w="1183004" h="128270">
                  <a:moveTo>
                    <a:pt x="789432" y="128015"/>
                  </a:moveTo>
                  <a:lnTo>
                    <a:pt x="1182624" y="128015"/>
                  </a:lnTo>
                </a:path>
              </a:pathLst>
            </a:custGeom>
            <a:ln w="9144">
              <a:solidFill>
                <a:srgbClr val="1F517B"/>
              </a:solidFill>
            </a:ln>
          </p:spPr>
          <p:txBody>
            <a:bodyPr wrap="square" lIns="0" tIns="0" rIns="0" bIns="0" rtlCol="0"/>
            <a:lstStyle/>
            <a:p/>
          </p:txBody>
        </p:sp>
        <p:sp>
          <p:nvSpPr>
            <p:cNvPr id="61" name="object 61" descr=""/>
            <p:cNvSpPr/>
            <p:nvPr/>
          </p:nvSpPr>
          <p:spPr>
            <a:xfrm>
              <a:off x="6736079" y="3616959"/>
              <a:ext cx="398145" cy="50800"/>
            </a:xfrm>
            <a:custGeom>
              <a:avLst/>
              <a:gdLst/>
              <a:ahLst/>
              <a:cxnLst/>
              <a:rect l="l" t="t" r="r" b="b"/>
              <a:pathLst>
                <a:path w="398145" h="50800">
                  <a:moveTo>
                    <a:pt x="321564" y="0"/>
                  </a:moveTo>
                  <a:lnTo>
                    <a:pt x="321564" y="50800"/>
                  </a:lnTo>
                  <a:lnTo>
                    <a:pt x="378714" y="31750"/>
                  </a:lnTo>
                  <a:lnTo>
                    <a:pt x="334264" y="31750"/>
                  </a:lnTo>
                  <a:lnTo>
                    <a:pt x="334264" y="19050"/>
                  </a:lnTo>
                  <a:lnTo>
                    <a:pt x="378714" y="19050"/>
                  </a:lnTo>
                  <a:lnTo>
                    <a:pt x="321564" y="0"/>
                  </a:lnTo>
                  <a:close/>
                </a:path>
                <a:path w="398145" h="50800">
                  <a:moveTo>
                    <a:pt x="321564" y="19050"/>
                  </a:moveTo>
                  <a:lnTo>
                    <a:pt x="0" y="19050"/>
                  </a:lnTo>
                  <a:lnTo>
                    <a:pt x="0" y="31750"/>
                  </a:lnTo>
                  <a:lnTo>
                    <a:pt x="321564" y="31750"/>
                  </a:lnTo>
                  <a:lnTo>
                    <a:pt x="321564" y="19050"/>
                  </a:lnTo>
                  <a:close/>
                </a:path>
                <a:path w="398145" h="50800">
                  <a:moveTo>
                    <a:pt x="378714" y="19050"/>
                  </a:moveTo>
                  <a:lnTo>
                    <a:pt x="334264" y="19050"/>
                  </a:lnTo>
                  <a:lnTo>
                    <a:pt x="334264" y="31750"/>
                  </a:lnTo>
                  <a:lnTo>
                    <a:pt x="378714" y="31750"/>
                  </a:lnTo>
                  <a:lnTo>
                    <a:pt x="397764" y="25400"/>
                  </a:lnTo>
                  <a:lnTo>
                    <a:pt x="378714" y="19050"/>
                  </a:lnTo>
                  <a:close/>
                </a:path>
              </a:pathLst>
            </a:custGeom>
            <a:solidFill>
              <a:srgbClr val="1F517B"/>
            </a:solidFill>
          </p:spPr>
          <p:txBody>
            <a:bodyPr wrap="square" lIns="0" tIns="0" rIns="0" bIns="0" rtlCol="0"/>
            <a:lstStyle/>
            <a:p/>
          </p:txBody>
        </p:sp>
        <p:sp>
          <p:nvSpPr>
            <p:cNvPr id="62" name="object 62" descr=""/>
            <p:cNvSpPr/>
            <p:nvPr/>
          </p:nvSpPr>
          <p:spPr>
            <a:xfrm>
              <a:off x="6736079" y="3642359"/>
              <a:ext cx="0" cy="565785"/>
            </a:xfrm>
            <a:custGeom>
              <a:avLst/>
              <a:gdLst/>
              <a:ahLst/>
              <a:cxnLst/>
              <a:rect l="l" t="t" r="r" b="b"/>
              <a:pathLst>
                <a:path w="0" h="565785">
                  <a:moveTo>
                    <a:pt x="0" y="0"/>
                  </a:moveTo>
                  <a:lnTo>
                    <a:pt x="0" y="565403"/>
                  </a:lnTo>
                </a:path>
              </a:pathLst>
            </a:custGeom>
            <a:ln w="9144">
              <a:solidFill>
                <a:srgbClr val="1F517B"/>
              </a:solidFill>
            </a:ln>
          </p:spPr>
          <p:txBody>
            <a:bodyPr wrap="square" lIns="0" tIns="0" rIns="0" bIns="0" rtlCol="0"/>
            <a:lstStyle/>
            <a:p/>
          </p:txBody>
        </p:sp>
      </p:grpSp>
      <p:sp>
        <p:nvSpPr>
          <p:cNvPr id="63" name="object 63" descr=""/>
          <p:cNvSpPr txBox="1"/>
          <p:nvPr/>
        </p:nvSpPr>
        <p:spPr>
          <a:xfrm>
            <a:off x="2162936" y="3161537"/>
            <a:ext cx="1388110" cy="269240"/>
          </a:xfrm>
          <a:prstGeom prst="rect">
            <a:avLst/>
          </a:prstGeom>
        </p:spPr>
        <p:txBody>
          <a:bodyPr wrap="square" lIns="0" tIns="12065" rIns="0" bIns="0" rtlCol="0" vert="horz">
            <a:spAutoFit/>
          </a:bodyPr>
          <a:lstStyle/>
          <a:p>
            <a:pPr marL="12700">
              <a:lnSpc>
                <a:spcPct val="100000"/>
              </a:lnSpc>
              <a:spcBef>
                <a:spcPts val="95"/>
              </a:spcBef>
            </a:pPr>
            <a:r>
              <a:rPr dirty="0" sz="1600" spc="-10" b="1">
                <a:solidFill>
                  <a:srgbClr val="1F517B"/>
                </a:solidFill>
                <a:latin typeface="微软雅黑"/>
                <a:cs typeface="微软雅黑"/>
              </a:rPr>
              <a:t>ready_q_start</a:t>
            </a:r>
            <a:endParaRPr sz="1600">
              <a:latin typeface="微软雅黑"/>
              <a:cs typeface="微软雅黑"/>
            </a:endParaRPr>
          </a:p>
        </p:txBody>
      </p:sp>
      <p:sp>
        <p:nvSpPr>
          <p:cNvPr id="64" name="object 64" descr=""/>
          <p:cNvSpPr txBox="1"/>
          <p:nvPr/>
        </p:nvSpPr>
        <p:spPr>
          <a:xfrm>
            <a:off x="7921752" y="4113276"/>
            <a:ext cx="949960" cy="201295"/>
          </a:xfrm>
          <a:prstGeom prst="rect">
            <a:avLst/>
          </a:prstGeom>
          <a:solidFill>
            <a:srgbClr val="FFCCFF"/>
          </a:solidFill>
        </p:spPr>
        <p:txBody>
          <a:bodyPr wrap="square" lIns="0" tIns="0" rIns="0" bIns="0" rtlCol="0" vert="horz">
            <a:spAutoFit/>
          </a:bodyPr>
          <a:lstStyle/>
          <a:p>
            <a:pPr algn="ctr" marR="1270">
              <a:lnSpc>
                <a:spcPts val="1585"/>
              </a:lnSpc>
            </a:pPr>
            <a:r>
              <a:rPr dirty="0" sz="1600" spc="-5" b="1">
                <a:solidFill>
                  <a:srgbClr val="1F517B"/>
                </a:solidFill>
                <a:latin typeface="Symbol"/>
                <a:cs typeface="Symbol"/>
              </a:rPr>
              <a:t></a:t>
            </a:r>
            <a:endParaRPr sz="1600">
              <a:latin typeface="Symbol"/>
              <a:cs typeface="Symbol"/>
            </a:endParaRPr>
          </a:p>
        </p:txBody>
      </p:sp>
      <p:sp>
        <p:nvSpPr>
          <p:cNvPr id="65" name="object 65" descr=""/>
          <p:cNvSpPr txBox="1"/>
          <p:nvPr/>
        </p:nvSpPr>
        <p:spPr>
          <a:xfrm>
            <a:off x="4131309" y="3264789"/>
            <a:ext cx="568325" cy="269240"/>
          </a:xfrm>
          <a:prstGeom prst="rect">
            <a:avLst/>
          </a:prstGeom>
        </p:spPr>
        <p:txBody>
          <a:bodyPr wrap="square" lIns="0" tIns="12065" rIns="0" bIns="0" rtlCol="0" vert="horz">
            <a:spAutoFit/>
          </a:bodyPr>
          <a:lstStyle/>
          <a:p>
            <a:pPr marL="38100">
              <a:lnSpc>
                <a:spcPct val="100000"/>
              </a:lnSpc>
              <a:spcBef>
                <a:spcPts val="95"/>
              </a:spcBef>
            </a:pPr>
            <a:r>
              <a:rPr dirty="0" sz="1600" spc="-20" b="1">
                <a:solidFill>
                  <a:srgbClr val="1F517B"/>
                </a:solidFill>
                <a:latin typeface="微软雅黑"/>
                <a:cs typeface="微软雅黑"/>
              </a:rPr>
              <a:t>PCB</a:t>
            </a:r>
            <a:r>
              <a:rPr dirty="0" baseline="-21164" sz="1575" spc="-30" b="1">
                <a:solidFill>
                  <a:srgbClr val="1F517B"/>
                </a:solidFill>
                <a:latin typeface="微软雅黑"/>
                <a:cs typeface="微软雅黑"/>
              </a:rPr>
              <a:t>1</a:t>
            </a:r>
            <a:endParaRPr baseline="-21164" sz="1575">
              <a:latin typeface="微软雅黑"/>
              <a:cs typeface="微软雅黑"/>
            </a:endParaRPr>
          </a:p>
        </p:txBody>
      </p:sp>
      <p:sp>
        <p:nvSpPr>
          <p:cNvPr id="66" name="object 66" descr=""/>
          <p:cNvSpPr txBox="1"/>
          <p:nvPr/>
        </p:nvSpPr>
        <p:spPr>
          <a:xfrm>
            <a:off x="5658358" y="3279140"/>
            <a:ext cx="568325" cy="269240"/>
          </a:xfrm>
          <a:prstGeom prst="rect">
            <a:avLst/>
          </a:prstGeom>
        </p:spPr>
        <p:txBody>
          <a:bodyPr wrap="square" lIns="0" tIns="12065" rIns="0" bIns="0" rtlCol="0" vert="horz">
            <a:spAutoFit/>
          </a:bodyPr>
          <a:lstStyle/>
          <a:p>
            <a:pPr marL="38100">
              <a:lnSpc>
                <a:spcPct val="100000"/>
              </a:lnSpc>
              <a:spcBef>
                <a:spcPts val="95"/>
              </a:spcBef>
            </a:pPr>
            <a:r>
              <a:rPr dirty="0" sz="1600" spc="-20" b="1">
                <a:solidFill>
                  <a:srgbClr val="1F517B"/>
                </a:solidFill>
                <a:latin typeface="微软雅黑"/>
                <a:cs typeface="微软雅黑"/>
              </a:rPr>
              <a:t>PCB</a:t>
            </a:r>
            <a:r>
              <a:rPr dirty="0" baseline="-21164" sz="1575" spc="-30" b="1">
                <a:solidFill>
                  <a:srgbClr val="1F517B"/>
                </a:solidFill>
                <a:latin typeface="微软雅黑"/>
                <a:cs typeface="微软雅黑"/>
              </a:rPr>
              <a:t>2</a:t>
            </a:r>
            <a:endParaRPr baseline="-21164" sz="1575">
              <a:latin typeface="微软雅黑"/>
              <a:cs typeface="微软雅黑"/>
            </a:endParaRPr>
          </a:p>
        </p:txBody>
      </p:sp>
      <p:sp>
        <p:nvSpPr>
          <p:cNvPr id="67" name="object 67" descr=""/>
          <p:cNvSpPr txBox="1"/>
          <p:nvPr/>
        </p:nvSpPr>
        <p:spPr>
          <a:xfrm>
            <a:off x="8066278" y="3307156"/>
            <a:ext cx="568325" cy="269240"/>
          </a:xfrm>
          <a:prstGeom prst="rect">
            <a:avLst/>
          </a:prstGeom>
        </p:spPr>
        <p:txBody>
          <a:bodyPr wrap="square" lIns="0" tIns="12065" rIns="0" bIns="0" rtlCol="0" vert="horz">
            <a:spAutoFit/>
          </a:bodyPr>
          <a:lstStyle/>
          <a:p>
            <a:pPr marL="38100">
              <a:lnSpc>
                <a:spcPct val="100000"/>
              </a:lnSpc>
              <a:spcBef>
                <a:spcPts val="95"/>
              </a:spcBef>
            </a:pPr>
            <a:r>
              <a:rPr dirty="0" sz="1600" spc="-20" b="1">
                <a:solidFill>
                  <a:srgbClr val="1F517B"/>
                </a:solidFill>
                <a:latin typeface="微软雅黑"/>
                <a:cs typeface="微软雅黑"/>
              </a:rPr>
              <a:t>PCB</a:t>
            </a:r>
            <a:r>
              <a:rPr dirty="0" baseline="-21164" sz="1575" spc="-30" b="1">
                <a:solidFill>
                  <a:srgbClr val="1F517B"/>
                </a:solidFill>
                <a:latin typeface="微软雅黑"/>
                <a:cs typeface="微软雅黑"/>
              </a:rPr>
              <a:t>9</a:t>
            </a:r>
            <a:endParaRPr baseline="-21164" sz="1575">
              <a:latin typeface="微软雅黑"/>
              <a:cs typeface="微软雅黑"/>
            </a:endParaRPr>
          </a:p>
        </p:txBody>
      </p:sp>
      <p:sp>
        <p:nvSpPr>
          <p:cNvPr id="68" name="object 68" descr=""/>
          <p:cNvSpPr txBox="1"/>
          <p:nvPr/>
        </p:nvSpPr>
        <p:spPr>
          <a:xfrm>
            <a:off x="5228971" y="4380991"/>
            <a:ext cx="1242060" cy="269240"/>
          </a:xfrm>
          <a:prstGeom prst="rect">
            <a:avLst/>
          </a:prstGeom>
        </p:spPr>
        <p:txBody>
          <a:bodyPr wrap="square" lIns="0" tIns="12065" rIns="0" bIns="0" rtlCol="0" vert="horz">
            <a:spAutoFit/>
          </a:bodyPr>
          <a:lstStyle/>
          <a:p>
            <a:pPr marL="12700">
              <a:lnSpc>
                <a:spcPct val="100000"/>
              </a:lnSpc>
              <a:spcBef>
                <a:spcPts val="95"/>
              </a:spcBef>
            </a:pPr>
            <a:r>
              <a:rPr dirty="0" sz="1600" spc="-25" b="1">
                <a:solidFill>
                  <a:srgbClr val="1F517B"/>
                </a:solidFill>
                <a:latin typeface="微软雅黑"/>
                <a:cs typeface="微软雅黑"/>
              </a:rPr>
              <a:t>就</a:t>
            </a:r>
            <a:r>
              <a:rPr dirty="0" sz="1600" spc="-25" b="1">
                <a:solidFill>
                  <a:srgbClr val="1F517B"/>
                </a:solidFill>
                <a:latin typeface="微软雅黑"/>
                <a:cs typeface="微软雅黑"/>
              </a:rPr>
              <a:t>绪</a:t>
            </a:r>
            <a:r>
              <a:rPr dirty="0" sz="1600" spc="-25" b="1">
                <a:solidFill>
                  <a:srgbClr val="1F517B"/>
                </a:solidFill>
                <a:latin typeface="微软雅黑"/>
                <a:cs typeface="微软雅黑"/>
              </a:rPr>
              <a:t>队</a:t>
            </a:r>
            <a:r>
              <a:rPr dirty="0" sz="1600" spc="-25" b="1">
                <a:solidFill>
                  <a:srgbClr val="1F517B"/>
                </a:solidFill>
                <a:latin typeface="微软雅黑"/>
                <a:cs typeface="微软雅黑"/>
              </a:rPr>
              <a:t>列</a:t>
            </a:r>
            <a:r>
              <a:rPr dirty="0" sz="1600" spc="-25" b="1">
                <a:solidFill>
                  <a:srgbClr val="1F517B"/>
                </a:solidFill>
                <a:latin typeface="微软雅黑"/>
                <a:cs typeface="微软雅黑"/>
              </a:rPr>
              <a:t>结</a:t>
            </a:r>
            <a:r>
              <a:rPr dirty="0" sz="1600" spc="-50" b="1">
                <a:solidFill>
                  <a:srgbClr val="1F517B"/>
                </a:solidFill>
                <a:latin typeface="微软雅黑"/>
                <a:cs typeface="微软雅黑"/>
              </a:rPr>
              <a:t>构</a:t>
            </a:r>
            <a:endParaRPr sz="1600">
              <a:latin typeface="微软雅黑"/>
              <a:cs typeface="微软雅黑"/>
            </a:endParaRPr>
          </a:p>
        </p:txBody>
      </p:sp>
      <p:sp>
        <p:nvSpPr>
          <p:cNvPr id="69" name="object 69" descr=""/>
          <p:cNvSpPr txBox="1"/>
          <p:nvPr/>
        </p:nvSpPr>
        <p:spPr>
          <a:xfrm>
            <a:off x="3330702" y="4012819"/>
            <a:ext cx="476884" cy="269240"/>
          </a:xfrm>
          <a:prstGeom prst="rect">
            <a:avLst/>
          </a:prstGeom>
        </p:spPr>
        <p:txBody>
          <a:bodyPr wrap="square" lIns="0" tIns="12065" rIns="0" bIns="0" rtlCol="0" vert="horz">
            <a:spAutoFit/>
          </a:bodyPr>
          <a:lstStyle/>
          <a:p>
            <a:pPr marL="12700">
              <a:lnSpc>
                <a:spcPct val="100000"/>
              </a:lnSpc>
              <a:spcBef>
                <a:spcPts val="95"/>
              </a:spcBef>
            </a:pPr>
            <a:r>
              <a:rPr dirty="0" sz="1600" spc="-20" b="1">
                <a:solidFill>
                  <a:srgbClr val="1F517B"/>
                </a:solidFill>
                <a:latin typeface="微软雅黑"/>
                <a:cs typeface="微软雅黑"/>
              </a:rPr>
              <a:t>next</a:t>
            </a:r>
            <a:endParaRPr sz="1600">
              <a:latin typeface="微软雅黑"/>
              <a:cs typeface="微软雅黑"/>
            </a:endParaRPr>
          </a:p>
        </p:txBody>
      </p:sp>
      <p:sp>
        <p:nvSpPr>
          <p:cNvPr id="70" name="object 70" descr=""/>
          <p:cNvSpPr txBox="1"/>
          <p:nvPr/>
        </p:nvSpPr>
        <p:spPr>
          <a:xfrm>
            <a:off x="7162038" y="3464509"/>
            <a:ext cx="22860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1F517B"/>
                </a:solidFill>
                <a:latin typeface="Tahoma"/>
                <a:cs typeface="Tahoma"/>
              </a:rPr>
              <a:t></a:t>
            </a:r>
            <a:endParaRPr sz="1600">
              <a:latin typeface="Tahoma"/>
              <a:cs typeface="Tahoma"/>
            </a:endParaRPr>
          </a:p>
        </p:txBody>
      </p:sp>
      <p:sp>
        <p:nvSpPr>
          <p:cNvPr id="71" name="object 71" descr=""/>
          <p:cNvSpPr/>
          <p:nvPr/>
        </p:nvSpPr>
        <p:spPr>
          <a:xfrm>
            <a:off x="5163311" y="3594100"/>
            <a:ext cx="410209" cy="50800"/>
          </a:xfrm>
          <a:custGeom>
            <a:avLst/>
            <a:gdLst/>
            <a:ahLst/>
            <a:cxnLst/>
            <a:rect l="l" t="t" r="r" b="b"/>
            <a:pathLst>
              <a:path w="410210" h="50800">
                <a:moveTo>
                  <a:pt x="333755" y="0"/>
                </a:moveTo>
                <a:lnTo>
                  <a:pt x="333755" y="50800"/>
                </a:lnTo>
                <a:lnTo>
                  <a:pt x="390905" y="31750"/>
                </a:lnTo>
                <a:lnTo>
                  <a:pt x="346455" y="31750"/>
                </a:lnTo>
                <a:lnTo>
                  <a:pt x="346455" y="19050"/>
                </a:lnTo>
                <a:lnTo>
                  <a:pt x="390905" y="19050"/>
                </a:lnTo>
                <a:lnTo>
                  <a:pt x="333755" y="0"/>
                </a:lnTo>
                <a:close/>
              </a:path>
              <a:path w="410210" h="50800">
                <a:moveTo>
                  <a:pt x="333755" y="19050"/>
                </a:moveTo>
                <a:lnTo>
                  <a:pt x="0" y="19050"/>
                </a:lnTo>
                <a:lnTo>
                  <a:pt x="0" y="31750"/>
                </a:lnTo>
                <a:lnTo>
                  <a:pt x="333755" y="31750"/>
                </a:lnTo>
                <a:lnTo>
                  <a:pt x="333755" y="19050"/>
                </a:lnTo>
                <a:close/>
              </a:path>
              <a:path w="410210" h="50800">
                <a:moveTo>
                  <a:pt x="390905" y="19050"/>
                </a:moveTo>
                <a:lnTo>
                  <a:pt x="346455" y="19050"/>
                </a:lnTo>
                <a:lnTo>
                  <a:pt x="346455" y="31750"/>
                </a:lnTo>
                <a:lnTo>
                  <a:pt x="390905" y="31750"/>
                </a:lnTo>
                <a:lnTo>
                  <a:pt x="409955" y="25400"/>
                </a:lnTo>
                <a:lnTo>
                  <a:pt x="390905" y="19050"/>
                </a:lnTo>
                <a:close/>
              </a:path>
            </a:pathLst>
          </a:custGeom>
          <a:solidFill>
            <a:srgbClr val="1F517B"/>
          </a:solidFill>
        </p:spPr>
        <p:txBody>
          <a:bodyPr wrap="square" lIns="0" tIns="0" rIns="0" bIns="0" rtlCol="0"/>
          <a:lstStyle/>
          <a:p/>
        </p:txBody>
      </p:sp>
      <p:sp>
        <p:nvSpPr>
          <p:cNvPr id="72" name="object 72"/>
          <p:cNvSpPr txBox="1">
            <a:spLocks noGrp="1"/>
          </p:cNvSpPr>
          <p:nvPr>
            <p:ph type="title"/>
          </p:nvPr>
        </p:nvSpPr>
        <p:spPr>
          <a:xfrm>
            <a:off x="566724" y="309498"/>
            <a:ext cx="3576320" cy="452120"/>
          </a:xfrm>
          <a:prstGeom prst="rect"/>
        </p:spPr>
        <p:txBody>
          <a:bodyPr wrap="square" lIns="0" tIns="12065" rIns="0" bIns="0" rtlCol="0" vert="horz">
            <a:spAutoFit/>
          </a:bodyPr>
          <a:lstStyle/>
          <a:p>
            <a:pPr marL="12700">
              <a:lnSpc>
                <a:spcPct val="100000"/>
              </a:lnSpc>
              <a:spcBef>
                <a:spcPts val="95"/>
              </a:spcBef>
            </a:pPr>
            <a:r>
              <a:rPr dirty="0" spc="-35"/>
              <a:t>进</a:t>
            </a:r>
            <a:r>
              <a:rPr dirty="0" spc="-35"/>
              <a:t>程</a:t>
            </a:r>
            <a:r>
              <a:rPr dirty="0" spc="-35"/>
              <a:t>控</a:t>
            </a:r>
            <a:r>
              <a:rPr dirty="0" spc="-35"/>
              <a:t>制</a:t>
            </a:r>
            <a:r>
              <a:rPr dirty="0" spc="-35"/>
              <a:t>块</a:t>
            </a:r>
            <a:r>
              <a:rPr dirty="0" spc="-35"/>
              <a:t>的</a:t>
            </a:r>
            <a:r>
              <a:rPr dirty="0" spc="-35"/>
              <a:t>主</a:t>
            </a:r>
            <a:r>
              <a:rPr dirty="0" spc="-35"/>
              <a:t>要</a:t>
            </a:r>
            <a:r>
              <a:rPr dirty="0" spc="-35"/>
              <a:t>内</a:t>
            </a:r>
            <a:r>
              <a:rPr dirty="0" spc="-50"/>
              <a:t>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850798" y="959358"/>
            <a:ext cx="10908030" cy="5452745"/>
          </a:xfrm>
          <a:prstGeom prst="rect">
            <a:avLst/>
          </a:prstGeom>
        </p:spPr>
        <p:txBody>
          <a:bodyPr wrap="square" lIns="0" tIns="140970" rIns="0" bIns="0" rtlCol="0" vert="horz">
            <a:spAutoFit/>
          </a:bodyPr>
          <a:lstStyle/>
          <a:p>
            <a:pPr marL="12700">
              <a:lnSpc>
                <a:spcPct val="100000"/>
              </a:lnSpc>
              <a:spcBef>
                <a:spcPts val="1110"/>
              </a:spcBef>
            </a:pPr>
            <a:r>
              <a:rPr dirty="0" sz="2400" spc="-5" b="1">
                <a:solidFill>
                  <a:srgbClr val="000099"/>
                </a:solidFill>
                <a:latin typeface="微软雅黑"/>
                <a:cs typeface="微软雅黑"/>
              </a:rPr>
              <a:t>③ 当前队列指针</a:t>
            </a:r>
            <a:r>
              <a:rPr dirty="0" sz="2400" spc="-20" b="1">
                <a:solidFill>
                  <a:srgbClr val="000099"/>
                </a:solidFill>
                <a:latin typeface="微软雅黑"/>
                <a:cs typeface="微软雅黑"/>
              </a:rPr>
              <a:t>next</a:t>
            </a:r>
            <a:endParaRPr sz="2400">
              <a:latin typeface="微软雅黑"/>
              <a:cs typeface="微软雅黑"/>
            </a:endParaRPr>
          </a:p>
          <a:p>
            <a:pPr marL="554990">
              <a:lnSpc>
                <a:spcPct val="100000"/>
              </a:lnSpc>
              <a:spcBef>
                <a:spcPts val="1010"/>
              </a:spcBef>
            </a:pPr>
            <a:r>
              <a:rPr dirty="0" sz="2400">
                <a:latin typeface="微软雅黑"/>
                <a:cs typeface="微软雅黑"/>
              </a:rPr>
              <a:t>该项登记了处于同一状态的下一个进程的 </a:t>
            </a:r>
            <a:r>
              <a:rPr dirty="0" sz="2400" spc="-10">
                <a:latin typeface="微软雅黑"/>
                <a:cs typeface="微软雅黑"/>
              </a:rPr>
              <a:t>PCB</a:t>
            </a:r>
            <a:r>
              <a:rPr dirty="0" sz="2400" spc="-20">
                <a:latin typeface="微软雅黑"/>
                <a:cs typeface="微软雅黑"/>
              </a:rPr>
              <a:t>地址。</a:t>
            </a:r>
            <a:endParaRPr sz="2400">
              <a:latin typeface="微软雅黑"/>
              <a:cs typeface="微软雅黑"/>
            </a:endParaRPr>
          </a:p>
          <a:p>
            <a:pPr marL="12700">
              <a:lnSpc>
                <a:spcPct val="100000"/>
              </a:lnSpc>
              <a:spcBef>
                <a:spcPts val="994"/>
              </a:spcBef>
            </a:pPr>
            <a:r>
              <a:rPr dirty="0" sz="2400" spc="-15" b="1">
                <a:solidFill>
                  <a:srgbClr val="000099"/>
                </a:solidFill>
                <a:latin typeface="微软雅黑"/>
                <a:cs typeface="微软雅黑"/>
              </a:rPr>
              <a:t>④ 进程优先级</a:t>
            </a:r>
            <a:endParaRPr sz="2400">
              <a:latin typeface="微软雅黑"/>
              <a:cs typeface="微软雅黑"/>
            </a:endParaRPr>
          </a:p>
          <a:p>
            <a:pPr marL="554990">
              <a:lnSpc>
                <a:spcPct val="100000"/>
              </a:lnSpc>
              <a:spcBef>
                <a:spcPts val="1005"/>
              </a:spcBef>
            </a:pPr>
            <a:r>
              <a:rPr dirty="0" sz="2400" spc="-10">
                <a:latin typeface="微软雅黑"/>
                <a:cs typeface="微软雅黑"/>
              </a:rPr>
              <a:t>反映了进程要求CPU</a:t>
            </a:r>
            <a:r>
              <a:rPr dirty="0" sz="2400" spc="-20">
                <a:latin typeface="微软雅黑"/>
                <a:cs typeface="微软雅黑"/>
              </a:rPr>
              <a:t>的紧迫程度。</a:t>
            </a:r>
            <a:endParaRPr sz="2400">
              <a:latin typeface="微软雅黑"/>
              <a:cs typeface="微软雅黑"/>
            </a:endParaRPr>
          </a:p>
          <a:p>
            <a:pPr marL="12700">
              <a:lnSpc>
                <a:spcPct val="100000"/>
              </a:lnSpc>
              <a:spcBef>
                <a:spcPts val="1015"/>
              </a:spcBef>
            </a:pPr>
            <a:r>
              <a:rPr dirty="0" sz="2400" spc="5" b="1">
                <a:solidFill>
                  <a:srgbClr val="000099"/>
                </a:solidFill>
                <a:latin typeface="微软雅黑"/>
                <a:cs typeface="微软雅黑"/>
              </a:rPr>
              <a:t>⑤ </a:t>
            </a:r>
            <a:r>
              <a:rPr dirty="0" sz="2400" spc="-10" b="1">
                <a:solidFill>
                  <a:srgbClr val="000099"/>
                </a:solidFill>
                <a:latin typeface="微软雅黑"/>
                <a:cs typeface="微软雅黑"/>
              </a:rPr>
              <a:t>CPU现场保护区</a:t>
            </a:r>
            <a:endParaRPr sz="2400">
              <a:latin typeface="微软雅黑"/>
              <a:cs typeface="微软雅黑"/>
            </a:endParaRPr>
          </a:p>
          <a:p>
            <a:pPr marL="553720">
              <a:lnSpc>
                <a:spcPct val="100000"/>
              </a:lnSpc>
              <a:spcBef>
                <a:spcPts val="994"/>
              </a:spcBef>
            </a:pPr>
            <a:r>
              <a:rPr dirty="0" sz="2400" spc="-5">
                <a:latin typeface="微软雅黑"/>
                <a:cs typeface="微软雅黑"/>
              </a:rPr>
              <a:t>当进程由于某种原因释放处理机时，</a:t>
            </a:r>
            <a:r>
              <a:rPr dirty="0" sz="2400" spc="-10">
                <a:latin typeface="微软雅黑"/>
                <a:cs typeface="微软雅黑"/>
              </a:rPr>
              <a:t>CPU</a:t>
            </a:r>
            <a:r>
              <a:rPr dirty="0" sz="2400">
                <a:latin typeface="微软雅黑"/>
                <a:cs typeface="微软雅黑"/>
              </a:rPr>
              <a:t>现场信息被保存在</a:t>
            </a:r>
            <a:r>
              <a:rPr dirty="0" sz="2400" spc="-10">
                <a:latin typeface="微软雅黑"/>
                <a:cs typeface="微软雅黑"/>
              </a:rPr>
              <a:t>PCB的该区域中。</a:t>
            </a:r>
            <a:endParaRPr sz="2400">
              <a:latin typeface="微软雅黑"/>
              <a:cs typeface="微软雅黑"/>
            </a:endParaRPr>
          </a:p>
          <a:p>
            <a:pPr marL="12700">
              <a:lnSpc>
                <a:spcPct val="100000"/>
              </a:lnSpc>
              <a:spcBef>
                <a:spcPts val="1010"/>
              </a:spcBef>
            </a:pPr>
            <a:r>
              <a:rPr dirty="0" sz="2400" spc="-15" b="1">
                <a:solidFill>
                  <a:srgbClr val="000099"/>
                </a:solidFill>
                <a:latin typeface="微软雅黑"/>
                <a:cs typeface="微软雅黑"/>
              </a:rPr>
              <a:t>⑥ 通信信息</a:t>
            </a:r>
            <a:endParaRPr sz="2400">
              <a:latin typeface="微软雅黑"/>
              <a:cs typeface="微软雅黑"/>
            </a:endParaRPr>
          </a:p>
          <a:p>
            <a:pPr marL="554990">
              <a:lnSpc>
                <a:spcPct val="100000"/>
              </a:lnSpc>
              <a:spcBef>
                <a:spcPts val="994"/>
              </a:spcBef>
            </a:pPr>
            <a:r>
              <a:rPr dirty="0" sz="2400" spc="-5">
                <a:latin typeface="微软雅黑"/>
                <a:cs typeface="微软雅黑"/>
              </a:rPr>
              <a:t>进程间进行通信时所记录的有关信息。</a:t>
            </a:r>
            <a:endParaRPr sz="2400">
              <a:latin typeface="微软雅黑"/>
              <a:cs typeface="微软雅黑"/>
            </a:endParaRPr>
          </a:p>
          <a:p>
            <a:pPr marL="12700">
              <a:lnSpc>
                <a:spcPct val="100000"/>
              </a:lnSpc>
              <a:spcBef>
                <a:spcPts val="1010"/>
              </a:spcBef>
            </a:pPr>
            <a:r>
              <a:rPr dirty="0" sz="2400" spc="-20" b="1">
                <a:solidFill>
                  <a:srgbClr val="000099"/>
                </a:solidFill>
                <a:latin typeface="微软雅黑"/>
                <a:cs typeface="微软雅黑"/>
              </a:rPr>
              <a:t>⑦ 家族联系</a:t>
            </a:r>
            <a:endParaRPr sz="2400">
              <a:latin typeface="微软雅黑"/>
              <a:cs typeface="微软雅黑"/>
            </a:endParaRPr>
          </a:p>
          <a:p>
            <a:pPr marL="554990">
              <a:lnSpc>
                <a:spcPct val="100000"/>
              </a:lnSpc>
              <a:spcBef>
                <a:spcPts val="994"/>
              </a:spcBef>
            </a:pPr>
            <a:r>
              <a:rPr dirty="0" sz="2400" spc="-5">
                <a:latin typeface="微软雅黑"/>
                <a:cs typeface="微软雅黑"/>
              </a:rPr>
              <a:t>指明本进程与家族的联系</a:t>
            </a:r>
            <a:endParaRPr sz="2400">
              <a:latin typeface="微软雅黑"/>
              <a:cs typeface="微软雅黑"/>
            </a:endParaRPr>
          </a:p>
          <a:p>
            <a:pPr marL="12700">
              <a:lnSpc>
                <a:spcPct val="100000"/>
              </a:lnSpc>
              <a:spcBef>
                <a:spcPts val="1010"/>
              </a:spcBef>
            </a:pPr>
            <a:r>
              <a:rPr dirty="0" sz="2400" spc="-15" b="1">
                <a:solidFill>
                  <a:srgbClr val="000099"/>
                </a:solidFill>
                <a:latin typeface="微软雅黑"/>
                <a:cs typeface="微软雅黑"/>
              </a:rPr>
              <a:t>⑧ 占有资源清单</a:t>
            </a:r>
            <a:endParaRPr sz="2400">
              <a:latin typeface="微软雅黑"/>
              <a:cs typeface="微软雅黑"/>
            </a:endParaRPr>
          </a:p>
        </p:txBody>
      </p:sp>
      <p:grpSp>
        <p:nvGrpSpPr>
          <p:cNvPr id="3" name="object 3" descr=""/>
          <p:cNvGrpSpPr/>
          <p:nvPr/>
        </p:nvGrpSpPr>
        <p:grpSpPr>
          <a:xfrm>
            <a:off x="358140" y="219456"/>
            <a:ext cx="5194935" cy="787400"/>
            <a:chOff x="358140" y="219456"/>
            <a:chExt cx="5194935" cy="787400"/>
          </a:xfrm>
        </p:grpSpPr>
        <p:pic>
          <p:nvPicPr>
            <p:cNvPr id="4" name="object 4" descr=""/>
            <p:cNvPicPr/>
            <p:nvPr/>
          </p:nvPicPr>
          <p:blipFill>
            <a:blip r:embed="rId2" cstate="print"/>
            <a:stretch>
              <a:fillRect/>
            </a:stretch>
          </p:blipFill>
          <p:spPr>
            <a:xfrm>
              <a:off x="358140" y="219456"/>
              <a:ext cx="4018026" cy="787146"/>
            </a:xfrm>
            <a:prstGeom prst="rect">
              <a:avLst/>
            </a:prstGeom>
          </p:spPr>
        </p:pic>
        <p:pic>
          <p:nvPicPr>
            <p:cNvPr id="5" name="object 5" descr=""/>
            <p:cNvPicPr/>
            <p:nvPr/>
          </p:nvPicPr>
          <p:blipFill>
            <a:blip r:embed="rId3" cstate="print"/>
            <a:stretch>
              <a:fillRect/>
            </a:stretch>
          </p:blipFill>
          <p:spPr>
            <a:xfrm>
              <a:off x="4020311" y="219456"/>
              <a:ext cx="1532382" cy="787146"/>
            </a:xfrm>
            <a:prstGeom prst="rect">
              <a:avLst/>
            </a:prstGeom>
          </p:spPr>
        </p:pic>
      </p:grpSp>
      <p:sp>
        <p:nvSpPr>
          <p:cNvPr id="6" name="object 6"/>
          <p:cNvSpPr txBox="1">
            <a:spLocks noGrp="1"/>
          </p:cNvSpPr>
          <p:nvPr>
            <p:ph type="title"/>
          </p:nvPr>
        </p:nvSpPr>
        <p:spPr>
          <a:xfrm>
            <a:off x="566724" y="309498"/>
            <a:ext cx="4754245" cy="452120"/>
          </a:xfrm>
          <a:prstGeom prst="rect"/>
        </p:spPr>
        <p:txBody>
          <a:bodyPr wrap="square" lIns="0" tIns="12065" rIns="0" bIns="0" rtlCol="0" vert="horz">
            <a:spAutoFit/>
          </a:bodyPr>
          <a:lstStyle/>
          <a:p>
            <a:pPr marL="12700">
              <a:lnSpc>
                <a:spcPct val="100000"/>
              </a:lnSpc>
              <a:spcBef>
                <a:spcPts val="95"/>
              </a:spcBef>
            </a:pPr>
            <a:r>
              <a:rPr dirty="0" spc="-35"/>
              <a:t>进</a:t>
            </a:r>
            <a:r>
              <a:rPr dirty="0" spc="-35"/>
              <a:t>程</a:t>
            </a:r>
            <a:r>
              <a:rPr dirty="0" spc="-35"/>
              <a:t>控</a:t>
            </a:r>
            <a:r>
              <a:rPr dirty="0" spc="-35"/>
              <a:t>制</a:t>
            </a:r>
            <a:r>
              <a:rPr dirty="0" spc="-35"/>
              <a:t>块</a:t>
            </a:r>
            <a:r>
              <a:rPr dirty="0" spc="-35"/>
              <a:t>的</a:t>
            </a:r>
            <a:r>
              <a:rPr dirty="0" spc="-35"/>
              <a:t>主</a:t>
            </a:r>
            <a:r>
              <a:rPr dirty="0" spc="-35"/>
              <a:t>要</a:t>
            </a:r>
            <a:r>
              <a:rPr dirty="0" spc="-35"/>
              <a:t>内</a:t>
            </a:r>
            <a:r>
              <a:rPr dirty="0"/>
              <a:t>容</a:t>
            </a:r>
            <a:r>
              <a:rPr dirty="0" spc="85"/>
              <a:t> </a:t>
            </a:r>
            <a:r>
              <a:rPr dirty="0" spc="-35"/>
              <a:t>（</a:t>
            </a:r>
            <a:r>
              <a:rPr dirty="0" spc="-35"/>
              <a:t>续</a:t>
            </a:r>
            <a:r>
              <a:rPr dirty="0" spc="-5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496011" y="385804"/>
            <a:ext cx="11111865" cy="5878830"/>
          </a:xfrm>
          <a:prstGeom prst="rect">
            <a:avLst/>
          </a:prstGeom>
        </p:spPr>
        <p:txBody>
          <a:bodyPr wrap="square" lIns="0" tIns="12065" rIns="0" bIns="0" rtlCol="0" vert="horz">
            <a:spAutoFit/>
          </a:bodyPr>
          <a:lstStyle/>
          <a:p>
            <a:pPr marL="241300" marR="5080" indent="-229235">
              <a:lnSpc>
                <a:spcPct val="150000"/>
              </a:lnSpc>
              <a:spcBef>
                <a:spcPts val="95"/>
              </a:spcBef>
              <a:buFont typeface="Arial"/>
              <a:buChar char="•"/>
              <a:tabLst>
                <a:tab pos="241935" algn="l"/>
              </a:tabLst>
            </a:pPr>
            <a:r>
              <a:rPr dirty="0" sz="2400" spc="-10">
                <a:latin typeface="微软雅黑"/>
                <a:cs typeface="微软雅黑"/>
              </a:rPr>
              <a:t>Linux</a:t>
            </a:r>
            <a:r>
              <a:rPr dirty="0" sz="2400">
                <a:latin typeface="微软雅黑"/>
                <a:cs typeface="微软雅黑"/>
              </a:rPr>
              <a:t>中的</a:t>
            </a:r>
            <a:r>
              <a:rPr dirty="0" sz="2400" spc="-10">
                <a:latin typeface="微软雅黑"/>
                <a:cs typeface="微软雅黑"/>
              </a:rPr>
              <a:t>PCB</a:t>
            </a:r>
            <a:r>
              <a:rPr dirty="0" sz="2400" spc="-5">
                <a:latin typeface="微软雅黑"/>
                <a:cs typeface="微软雅黑"/>
              </a:rPr>
              <a:t>结构叫</a:t>
            </a:r>
            <a:r>
              <a:rPr dirty="0" sz="2400">
                <a:latin typeface="微软雅黑"/>
                <a:cs typeface="微软雅黑"/>
              </a:rPr>
              <a:t>task_struct，每个进程都把自己的信息放在一个</a:t>
            </a:r>
            <a:r>
              <a:rPr dirty="0" sz="2400" spc="-10">
                <a:latin typeface="微软雅黑"/>
                <a:cs typeface="微软雅黑"/>
              </a:rPr>
              <a:t>task_struct</a:t>
            </a:r>
            <a:r>
              <a:rPr dirty="0" sz="2400">
                <a:latin typeface="微软雅黑"/>
                <a:cs typeface="微软雅黑"/>
              </a:rPr>
              <a:t>结构里， task_struct</a:t>
            </a:r>
            <a:r>
              <a:rPr dirty="0" sz="2400" spc="-15">
                <a:latin typeface="微软雅黑"/>
                <a:cs typeface="微软雅黑"/>
              </a:rPr>
              <a:t>包含了这些内容：</a:t>
            </a:r>
            <a:endParaRPr sz="2400">
              <a:latin typeface="微软雅黑"/>
              <a:cs typeface="微软雅黑"/>
            </a:endParaRPr>
          </a:p>
          <a:p>
            <a:pPr lvl="1" marL="698500" indent="-229235">
              <a:lnSpc>
                <a:spcPct val="100000"/>
              </a:lnSpc>
              <a:spcBef>
                <a:spcPts val="1305"/>
              </a:spcBef>
              <a:buFont typeface="Arial"/>
              <a:buChar char="•"/>
              <a:tabLst>
                <a:tab pos="698500" algn="l"/>
                <a:tab pos="699135" algn="l"/>
              </a:tabLst>
            </a:pPr>
            <a:r>
              <a:rPr dirty="0" sz="2000" spc="-5" b="1">
                <a:latin typeface="微软雅黑"/>
                <a:cs typeface="微软雅黑"/>
              </a:rPr>
              <a:t>标示符 </a:t>
            </a:r>
            <a:r>
              <a:rPr dirty="0" sz="2000" spc="-20">
                <a:latin typeface="微软雅黑"/>
                <a:cs typeface="微软雅黑"/>
              </a:rPr>
              <a:t>： 描述本进程的唯一标示符，用来区别其他进程。</a:t>
            </a:r>
            <a:endParaRPr sz="2000">
              <a:latin typeface="微软雅黑"/>
              <a:cs typeface="微软雅黑"/>
            </a:endParaRPr>
          </a:p>
          <a:p>
            <a:pPr lvl="1" marL="698500" indent="-229235">
              <a:lnSpc>
                <a:spcPct val="100000"/>
              </a:lnSpc>
              <a:spcBef>
                <a:spcPts val="1200"/>
              </a:spcBef>
              <a:buFont typeface="Arial"/>
              <a:buChar char="•"/>
              <a:tabLst>
                <a:tab pos="698500" algn="l"/>
                <a:tab pos="699135" algn="l"/>
              </a:tabLst>
            </a:pPr>
            <a:r>
              <a:rPr dirty="0" sz="2000" spc="-10" b="1">
                <a:latin typeface="微软雅黑"/>
                <a:cs typeface="微软雅黑"/>
              </a:rPr>
              <a:t>状态 </a:t>
            </a:r>
            <a:r>
              <a:rPr dirty="0" sz="2000" spc="-15">
                <a:latin typeface="微软雅黑"/>
                <a:cs typeface="微软雅黑"/>
              </a:rPr>
              <a:t>： 任务状态，退出代码，退出信号等。</a:t>
            </a:r>
            <a:endParaRPr sz="2000">
              <a:latin typeface="微软雅黑"/>
              <a:cs typeface="微软雅黑"/>
            </a:endParaRPr>
          </a:p>
          <a:p>
            <a:pPr lvl="1" marL="698500" indent="-229235">
              <a:lnSpc>
                <a:spcPct val="100000"/>
              </a:lnSpc>
              <a:spcBef>
                <a:spcPts val="1200"/>
              </a:spcBef>
              <a:buFont typeface="Arial"/>
              <a:buChar char="•"/>
              <a:tabLst>
                <a:tab pos="698500" algn="l"/>
                <a:tab pos="699135" algn="l"/>
              </a:tabLst>
            </a:pPr>
            <a:r>
              <a:rPr dirty="0" sz="2000" spc="-5" b="1">
                <a:latin typeface="微软雅黑"/>
                <a:cs typeface="微软雅黑"/>
              </a:rPr>
              <a:t>优先级 </a:t>
            </a:r>
            <a:r>
              <a:rPr dirty="0" sz="2000" spc="-10">
                <a:latin typeface="微软雅黑"/>
                <a:cs typeface="微软雅黑"/>
              </a:rPr>
              <a:t>： 相对于其他进程的优先级。</a:t>
            </a:r>
            <a:endParaRPr sz="2000">
              <a:latin typeface="微软雅黑"/>
              <a:cs typeface="微软雅黑"/>
            </a:endParaRPr>
          </a:p>
          <a:p>
            <a:pPr lvl="1" marL="698500" indent="-229235">
              <a:lnSpc>
                <a:spcPct val="100000"/>
              </a:lnSpc>
              <a:spcBef>
                <a:spcPts val="1200"/>
              </a:spcBef>
              <a:buFont typeface="Arial"/>
              <a:buChar char="•"/>
              <a:tabLst>
                <a:tab pos="698500" algn="l"/>
                <a:tab pos="699135" algn="l"/>
              </a:tabLst>
            </a:pPr>
            <a:r>
              <a:rPr dirty="0" sz="2000" b="1">
                <a:latin typeface="微软雅黑"/>
                <a:cs typeface="微软雅黑"/>
              </a:rPr>
              <a:t>程序计数器</a:t>
            </a:r>
            <a:r>
              <a:rPr dirty="0" sz="2000" spc="-20">
                <a:latin typeface="微软雅黑"/>
                <a:cs typeface="微软雅黑"/>
              </a:rPr>
              <a:t>： 程序中即将被执行的下一条指令的地址。</a:t>
            </a:r>
            <a:endParaRPr sz="2000">
              <a:latin typeface="微软雅黑"/>
              <a:cs typeface="微软雅黑"/>
            </a:endParaRPr>
          </a:p>
          <a:p>
            <a:pPr lvl="1" marL="698500" indent="-229235">
              <a:lnSpc>
                <a:spcPct val="100000"/>
              </a:lnSpc>
              <a:spcBef>
                <a:spcPts val="1200"/>
              </a:spcBef>
              <a:buFont typeface="Arial"/>
              <a:buChar char="•"/>
              <a:tabLst>
                <a:tab pos="698500" algn="l"/>
                <a:tab pos="699135" algn="l"/>
              </a:tabLst>
            </a:pPr>
            <a:r>
              <a:rPr dirty="0" sz="2000" b="1">
                <a:latin typeface="微软雅黑"/>
                <a:cs typeface="微软雅黑"/>
              </a:rPr>
              <a:t>内存指针</a:t>
            </a:r>
            <a:r>
              <a:rPr dirty="0" sz="2000" spc="-20">
                <a:latin typeface="微软雅黑"/>
                <a:cs typeface="微软雅黑"/>
              </a:rPr>
              <a:t>： 包括程序代码和进程相关数据的指针，还有和其他进程共享的内存块的指针</a:t>
            </a:r>
            <a:endParaRPr sz="2000">
              <a:latin typeface="微软雅黑"/>
              <a:cs typeface="微软雅黑"/>
            </a:endParaRPr>
          </a:p>
          <a:p>
            <a:pPr lvl="1" marL="698500" indent="-229235">
              <a:lnSpc>
                <a:spcPct val="100000"/>
              </a:lnSpc>
              <a:spcBef>
                <a:spcPts val="1205"/>
              </a:spcBef>
              <a:buFont typeface="Arial"/>
              <a:buChar char="•"/>
              <a:tabLst>
                <a:tab pos="698500" algn="l"/>
                <a:tab pos="699135" algn="l"/>
              </a:tabLst>
            </a:pPr>
            <a:r>
              <a:rPr dirty="0" sz="2000" b="1">
                <a:latin typeface="微软雅黑"/>
                <a:cs typeface="微软雅黑"/>
              </a:rPr>
              <a:t>上下文数据</a:t>
            </a:r>
            <a:r>
              <a:rPr dirty="0" sz="2000" spc="-20">
                <a:latin typeface="微软雅黑"/>
                <a:cs typeface="微软雅黑"/>
              </a:rPr>
              <a:t>： 进程执行时处理器的寄存器中的数据。</a:t>
            </a:r>
            <a:endParaRPr sz="2000">
              <a:latin typeface="微软雅黑"/>
              <a:cs typeface="微软雅黑"/>
            </a:endParaRPr>
          </a:p>
          <a:p>
            <a:pPr lvl="1" marL="698500" indent="-229235">
              <a:lnSpc>
                <a:spcPct val="100000"/>
              </a:lnSpc>
              <a:spcBef>
                <a:spcPts val="1200"/>
              </a:spcBef>
              <a:buFont typeface="Arial"/>
              <a:buChar char="•"/>
              <a:tabLst>
                <a:tab pos="698500" algn="l"/>
                <a:tab pos="699135" algn="l"/>
              </a:tabLst>
            </a:pPr>
            <a:r>
              <a:rPr dirty="0" sz="2000" spc="-10" b="1">
                <a:latin typeface="微软雅黑"/>
                <a:cs typeface="微软雅黑"/>
              </a:rPr>
              <a:t>I/O</a:t>
            </a:r>
            <a:r>
              <a:rPr dirty="0" sz="2000" b="1">
                <a:latin typeface="微软雅黑"/>
                <a:cs typeface="微软雅黑"/>
              </a:rPr>
              <a:t>状态信息</a:t>
            </a:r>
            <a:r>
              <a:rPr dirty="0" sz="2000" spc="-5">
                <a:latin typeface="微软雅黑"/>
                <a:cs typeface="微软雅黑"/>
              </a:rPr>
              <a:t>：包括显示的</a:t>
            </a:r>
            <a:r>
              <a:rPr dirty="0" sz="2000" spc="-10">
                <a:latin typeface="微软雅黑"/>
                <a:cs typeface="微软雅黑"/>
              </a:rPr>
              <a:t>I/O</a:t>
            </a:r>
            <a:r>
              <a:rPr dirty="0" sz="2000" spc="-15">
                <a:latin typeface="微软雅黑"/>
                <a:cs typeface="微软雅黑"/>
              </a:rPr>
              <a:t>请求，分配给进程的</a:t>
            </a:r>
            <a:r>
              <a:rPr dirty="0" sz="2000" spc="-10">
                <a:latin typeface="微软雅黑"/>
                <a:cs typeface="微软雅黑"/>
              </a:rPr>
              <a:t>I／O</a:t>
            </a:r>
            <a:r>
              <a:rPr dirty="0" sz="2000" spc="-20">
                <a:latin typeface="微软雅黑"/>
                <a:cs typeface="微软雅黑"/>
              </a:rPr>
              <a:t>设备和被进程使用的文件列表。</a:t>
            </a:r>
            <a:endParaRPr sz="2000">
              <a:latin typeface="微软雅黑"/>
              <a:cs typeface="微软雅黑"/>
            </a:endParaRPr>
          </a:p>
          <a:p>
            <a:pPr lvl="1" marL="698500" indent="-229235">
              <a:lnSpc>
                <a:spcPct val="100000"/>
              </a:lnSpc>
              <a:spcBef>
                <a:spcPts val="1200"/>
              </a:spcBef>
              <a:buFont typeface="Arial"/>
              <a:buChar char="•"/>
              <a:tabLst>
                <a:tab pos="698500" algn="l"/>
                <a:tab pos="699135" algn="l"/>
              </a:tabLst>
            </a:pPr>
            <a:r>
              <a:rPr dirty="0" sz="2000" spc="-10" b="1">
                <a:latin typeface="微软雅黑"/>
                <a:cs typeface="微软雅黑"/>
              </a:rPr>
              <a:t>记账信息</a:t>
            </a:r>
            <a:r>
              <a:rPr dirty="0" sz="2000" spc="-20">
                <a:latin typeface="微软雅黑"/>
                <a:cs typeface="微软雅黑"/>
              </a:rPr>
              <a:t>： 可能包括处理器时间总和，使用的时钟数总和，时间限制，记账号等。</a:t>
            </a:r>
            <a:endParaRPr sz="2000">
              <a:latin typeface="微软雅黑"/>
              <a:cs typeface="微软雅黑"/>
            </a:endParaRPr>
          </a:p>
          <a:p>
            <a:pPr marL="241300" marR="95250" indent="-229235">
              <a:lnSpc>
                <a:spcPts val="4320"/>
              </a:lnSpc>
              <a:spcBef>
                <a:spcPts val="85"/>
              </a:spcBef>
              <a:buFont typeface="Arial"/>
              <a:buChar char="•"/>
              <a:tabLst>
                <a:tab pos="241935" algn="l"/>
              </a:tabLst>
            </a:pPr>
            <a:r>
              <a:rPr dirty="0" sz="2400">
                <a:latin typeface="微软雅黑"/>
                <a:cs typeface="微软雅黑"/>
              </a:rPr>
              <a:t>task_struct的定义可以在</a:t>
            </a:r>
            <a:r>
              <a:rPr dirty="0" sz="2400" spc="-10">
                <a:latin typeface="微软雅黑"/>
                <a:cs typeface="微软雅黑"/>
              </a:rPr>
              <a:t>include/linux/sched.h</a:t>
            </a:r>
            <a:r>
              <a:rPr dirty="0" sz="2400" spc="-5">
                <a:latin typeface="微软雅黑"/>
                <a:cs typeface="微软雅黑"/>
              </a:rPr>
              <a:t>里找到。所有运行在系统里的进</a:t>
            </a:r>
            <a:r>
              <a:rPr dirty="0" sz="2400" spc="-10">
                <a:latin typeface="微软雅黑"/>
                <a:cs typeface="微软雅黑"/>
              </a:rPr>
              <a:t>程都以</a:t>
            </a:r>
            <a:r>
              <a:rPr dirty="0" sz="2400">
                <a:latin typeface="微软雅黑"/>
                <a:cs typeface="微软雅黑"/>
              </a:rPr>
              <a:t>task_struct</a:t>
            </a:r>
            <a:r>
              <a:rPr dirty="0" sz="2400" spc="-15">
                <a:latin typeface="微软雅黑"/>
                <a:cs typeface="微软雅黑"/>
              </a:rPr>
              <a:t>链表的形式存在内核里。</a:t>
            </a:r>
            <a:endParaRPr sz="2400">
              <a:latin typeface="微软雅黑"/>
              <a:cs typeface="微软雅黑"/>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4757928" y="2570988"/>
            <a:ext cx="2692146" cy="1119378"/>
          </a:xfrm>
          <a:prstGeom prst="rect">
            <a:avLst/>
          </a:prstGeom>
        </p:spPr>
      </p:pic>
      <p:sp>
        <p:nvSpPr>
          <p:cNvPr id="3" name="object 3"/>
          <p:cNvSpPr txBox="1">
            <a:spLocks noGrp="1"/>
          </p:cNvSpPr>
          <p:nvPr>
            <p:ph type="title"/>
          </p:nvPr>
        </p:nvSpPr>
        <p:spPr>
          <a:xfrm>
            <a:off x="5060441" y="2702128"/>
            <a:ext cx="2055495" cy="635000"/>
          </a:xfrm>
          <a:prstGeom prst="rect"/>
        </p:spPr>
        <p:txBody>
          <a:bodyPr wrap="square" lIns="0" tIns="12065" rIns="0" bIns="0" rtlCol="0" vert="horz">
            <a:spAutoFit/>
          </a:bodyPr>
          <a:lstStyle/>
          <a:p>
            <a:pPr marL="12700">
              <a:lnSpc>
                <a:spcPct val="100000"/>
              </a:lnSpc>
              <a:spcBef>
                <a:spcPts val="95"/>
              </a:spcBef>
            </a:pPr>
            <a:r>
              <a:rPr dirty="0" sz="4000" spc="-45">
                <a:solidFill>
                  <a:srgbClr val="663300"/>
                </a:solidFill>
              </a:rPr>
              <a:t>进</a:t>
            </a:r>
            <a:r>
              <a:rPr dirty="0" sz="4000" spc="-45">
                <a:solidFill>
                  <a:srgbClr val="663300"/>
                </a:solidFill>
              </a:rPr>
              <a:t>程</a:t>
            </a:r>
            <a:r>
              <a:rPr dirty="0" sz="4000" spc="-45">
                <a:solidFill>
                  <a:srgbClr val="663300"/>
                </a:solidFill>
              </a:rPr>
              <a:t>控</a:t>
            </a:r>
            <a:r>
              <a:rPr dirty="0" sz="4000" spc="-50">
                <a:solidFill>
                  <a:srgbClr val="663300"/>
                </a:solidFill>
              </a:rPr>
              <a:t>制</a:t>
            </a:r>
            <a:endParaRPr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grpSp>
        <p:nvGrpSpPr>
          <p:cNvPr id="3" name="object 3" descr=""/>
          <p:cNvGrpSpPr/>
          <p:nvPr/>
        </p:nvGrpSpPr>
        <p:grpSpPr>
          <a:xfrm>
            <a:off x="1534667" y="515112"/>
            <a:ext cx="3989070" cy="897255"/>
            <a:chOff x="1534667" y="515112"/>
            <a:chExt cx="3989070" cy="897255"/>
          </a:xfrm>
        </p:grpSpPr>
        <p:pic>
          <p:nvPicPr>
            <p:cNvPr id="4" name="object 4" descr=""/>
            <p:cNvPicPr/>
            <p:nvPr/>
          </p:nvPicPr>
          <p:blipFill>
            <a:blip r:embed="rId3" cstate="print"/>
            <a:stretch>
              <a:fillRect/>
            </a:stretch>
          </p:blipFill>
          <p:spPr>
            <a:xfrm>
              <a:off x="1534667" y="515112"/>
              <a:ext cx="1140714" cy="896874"/>
            </a:xfrm>
            <a:prstGeom prst="rect">
              <a:avLst/>
            </a:prstGeom>
          </p:spPr>
        </p:pic>
        <p:pic>
          <p:nvPicPr>
            <p:cNvPr id="5" name="object 5" descr=""/>
            <p:cNvPicPr/>
            <p:nvPr/>
          </p:nvPicPr>
          <p:blipFill>
            <a:blip r:embed="rId4" cstate="print"/>
            <a:stretch>
              <a:fillRect/>
            </a:stretch>
          </p:blipFill>
          <p:spPr>
            <a:xfrm>
              <a:off x="2144267" y="515112"/>
              <a:ext cx="3379470" cy="896874"/>
            </a:xfrm>
            <a:prstGeom prst="rect">
              <a:avLst/>
            </a:prstGeom>
          </p:spPr>
        </p:pic>
      </p:grpSp>
      <p:sp>
        <p:nvSpPr>
          <p:cNvPr id="6" name="object 6"/>
          <p:cNvSpPr txBox="1">
            <a:spLocks noGrp="1"/>
          </p:cNvSpPr>
          <p:nvPr>
            <p:ph type="title"/>
          </p:nvPr>
        </p:nvSpPr>
        <p:spPr>
          <a:xfrm>
            <a:off x="1774317" y="617982"/>
            <a:ext cx="3484245" cy="513715"/>
          </a:xfrm>
          <a:prstGeom prst="rect"/>
        </p:spPr>
        <p:txBody>
          <a:bodyPr wrap="square" lIns="0" tIns="13335" rIns="0" bIns="0" rtlCol="0" vert="horz">
            <a:spAutoFit/>
          </a:bodyPr>
          <a:lstStyle/>
          <a:p>
            <a:pPr marL="12700">
              <a:lnSpc>
                <a:spcPct val="100000"/>
              </a:lnSpc>
              <a:spcBef>
                <a:spcPts val="105"/>
              </a:spcBef>
              <a:tabLst>
                <a:tab pos="622300" algn="l"/>
              </a:tabLst>
            </a:pPr>
            <a:r>
              <a:rPr dirty="0" sz="3200" spc="-25">
                <a:solidFill>
                  <a:srgbClr val="990000"/>
                </a:solidFill>
              </a:rPr>
              <a:t>1.</a:t>
            </a:r>
            <a:r>
              <a:rPr dirty="0" sz="3200">
                <a:solidFill>
                  <a:srgbClr val="990000"/>
                </a:solidFill>
              </a:rPr>
              <a:t>	</a:t>
            </a:r>
            <a:r>
              <a:rPr dirty="0" sz="3200" spc="-10">
                <a:solidFill>
                  <a:srgbClr val="990000"/>
                </a:solidFill>
              </a:rPr>
              <a:t>进程控制的概念</a:t>
            </a:r>
            <a:endParaRPr sz="3200"/>
          </a:p>
        </p:txBody>
      </p:sp>
      <p:grpSp>
        <p:nvGrpSpPr>
          <p:cNvPr id="7" name="object 7" descr=""/>
          <p:cNvGrpSpPr/>
          <p:nvPr/>
        </p:nvGrpSpPr>
        <p:grpSpPr>
          <a:xfrm>
            <a:off x="2205227" y="1208532"/>
            <a:ext cx="3554729" cy="787400"/>
            <a:chOff x="2205227" y="1208532"/>
            <a:chExt cx="3554729" cy="787400"/>
          </a:xfrm>
        </p:grpSpPr>
        <p:pic>
          <p:nvPicPr>
            <p:cNvPr id="8" name="object 8" descr=""/>
            <p:cNvPicPr/>
            <p:nvPr/>
          </p:nvPicPr>
          <p:blipFill>
            <a:blip r:embed="rId5" cstate="print"/>
            <a:stretch>
              <a:fillRect/>
            </a:stretch>
          </p:blipFill>
          <p:spPr>
            <a:xfrm>
              <a:off x="2205227" y="1208532"/>
              <a:ext cx="1069086" cy="787146"/>
            </a:xfrm>
            <a:prstGeom prst="rect">
              <a:avLst/>
            </a:prstGeom>
          </p:spPr>
        </p:pic>
        <p:pic>
          <p:nvPicPr>
            <p:cNvPr id="9" name="object 9" descr=""/>
            <p:cNvPicPr/>
            <p:nvPr/>
          </p:nvPicPr>
          <p:blipFill>
            <a:blip r:embed="rId6" cstate="print"/>
            <a:stretch>
              <a:fillRect/>
            </a:stretch>
          </p:blipFill>
          <p:spPr>
            <a:xfrm>
              <a:off x="2807208" y="1208532"/>
              <a:ext cx="2952749" cy="787146"/>
            </a:xfrm>
            <a:prstGeom prst="rect">
              <a:avLst/>
            </a:prstGeom>
          </p:spPr>
        </p:pic>
      </p:grpSp>
      <p:pic>
        <p:nvPicPr>
          <p:cNvPr id="10" name="object 10" descr=""/>
          <p:cNvPicPr/>
          <p:nvPr/>
        </p:nvPicPr>
        <p:blipFill>
          <a:blip r:embed="rId7" cstate="print"/>
          <a:stretch>
            <a:fillRect/>
          </a:stretch>
        </p:blipFill>
        <p:spPr>
          <a:xfrm>
            <a:off x="5268467" y="2378964"/>
            <a:ext cx="2841497" cy="677417"/>
          </a:xfrm>
          <a:prstGeom prst="rect">
            <a:avLst/>
          </a:prstGeom>
        </p:spPr>
      </p:pic>
      <p:sp>
        <p:nvSpPr>
          <p:cNvPr id="11" name="object 11" descr=""/>
          <p:cNvSpPr txBox="1"/>
          <p:nvPr/>
        </p:nvSpPr>
        <p:spPr>
          <a:xfrm>
            <a:off x="2308098" y="1117358"/>
            <a:ext cx="7784465" cy="2313940"/>
          </a:xfrm>
          <a:prstGeom prst="rect">
            <a:avLst/>
          </a:prstGeom>
        </p:spPr>
        <p:txBody>
          <a:bodyPr wrap="square" lIns="0" tIns="192405" rIns="0" bIns="0" rtlCol="0" vert="horz">
            <a:spAutoFit/>
          </a:bodyPr>
          <a:lstStyle/>
          <a:p>
            <a:pPr marL="117475">
              <a:lnSpc>
                <a:spcPct val="100000"/>
              </a:lnSpc>
              <a:spcBef>
                <a:spcPts val="1515"/>
              </a:spcBef>
            </a:pPr>
            <a:r>
              <a:rPr dirty="0" sz="2800" b="1">
                <a:solidFill>
                  <a:srgbClr val="A40020"/>
                </a:solidFill>
                <a:latin typeface="微软雅黑"/>
                <a:cs typeface="微软雅黑"/>
              </a:rPr>
              <a:t>(1)</a:t>
            </a:r>
            <a:r>
              <a:rPr dirty="0" sz="2800" spc="-20" b="1">
                <a:solidFill>
                  <a:srgbClr val="A40020"/>
                </a:solidFill>
                <a:latin typeface="微软雅黑"/>
                <a:cs typeface="微软雅黑"/>
              </a:rPr>
              <a:t> 进</a:t>
            </a:r>
            <a:r>
              <a:rPr dirty="0" sz="2800" spc="-35" b="1">
                <a:solidFill>
                  <a:srgbClr val="A40020"/>
                </a:solidFill>
                <a:latin typeface="微软雅黑"/>
                <a:cs typeface="微软雅黑"/>
              </a:rPr>
              <a:t>程</a:t>
            </a:r>
            <a:r>
              <a:rPr dirty="0" sz="2800" spc="-35" b="1">
                <a:solidFill>
                  <a:srgbClr val="A40020"/>
                </a:solidFill>
                <a:latin typeface="微软雅黑"/>
                <a:cs typeface="微软雅黑"/>
              </a:rPr>
              <a:t>控</a:t>
            </a:r>
            <a:r>
              <a:rPr dirty="0" sz="2800" spc="-35" b="1">
                <a:solidFill>
                  <a:srgbClr val="A40020"/>
                </a:solidFill>
                <a:latin typeface="微软雅黑"/>
                <a:cs typeface="微软雅黑"/>
              </a:rPr>
              <a:t>制</a:t>
            </a:r>
            <a:r>
              <a:rPr dirty="0" sz="2800" spc="-35" b="1">
                <a:solidFill>
                  <a:srgbClr val="A40020"/>
                </a:solidFill>
                <a:latin typeface="微软雅黑"/>
                <a:cs typeface="微软雅黑"/>
              </a:rPr>
              <a:t>的</a:t>
            </a:r>
            <a:r>
              <a:rPr dirty="0" sz="2800" spc="-35" b="1">
                <a:solidFill>
                  <a:srgbClr val="A40020"/>
                </a:solidFill>
                <a:latin typeface="微软雅黑"/>
                <a:cs typeface="微软雅黑"/>
              </a:rPr>
              <a:t>职</a:t>
            </a:r>
            <a:r>
              <a:rPr dirty="0" sz="2800" spc="-50" b="1">
                <a:solidFill>
                  <a:srgbClr val="A40020"/>
                </a:solidFill>
                <a:latin typeface="微软雅黑"/>
                <a:cs typeface="微软雅黑"/>
              </a:rPr>
              <a:t>责</a:t>
            </a:r>
            <a:endParaRPr sz="2800">
              <a:latin typeface="微软雅黑"/>
              <a:cs typeface="微软雅黑"/>
            </a:endParaRPr>
          </a:p>
          <a:p>
            <a:pPr marL="151130">
              <a:lnSpc>
                <a:spcPct val="100000"/>
              </a:lnSpc>
              <a:spcBef>
                <a:spcPts val="1215"/>
              </a:spcBef>
            </a:pPr>
            <a:r>
              <a:rPr dirty="0" sz="2400" spc="-5" b="1">
                <a:solidFill>
                  <a:srgbClr val="1F517B"/>
                </a:solidFill>
                <a:latin typeface="微软雅黑"/>
                <a:cs typeface="微软雅黑"/>
              </a:rPr>
              <a:t>对系统中的进程实施有效的管理，负责进程状态的改变。</a:t>
            </a:r>
            <a:endParaRPr sz="2400">
              <a:latin typeface="微软雅黑"/>
              <a:cs typeface="微软雅黑"/>
            </a:endParaRPr>
          </a:p>
          <a:p>
            <a:pPr marL="12700">
              <a:lnSpc>
                <a:spcPct val="100000"/>
              </a:lnSpc>
              <a:spcBef>
                <a:spcPts val="1660"/>
              </a:spcBef>
            </a:pPr>
            <a:r>
              <a:rPr dirty="0" sz="2400" spc="-5" b="1">
                <a:solidFill>
                  <a:srgbClr val="000099"/>
                </a:solidFill>
                <a:latin typeface="微软雅黑"/>
                <a:cs typeface="微软雅黑"/>
              </a:rPr>
              <a:t>① 常用的进程控制原语</a:t>
            </a:r>
            <a:r>
              <a:rPr dirty="0" sz="2400" b="1">
                <a:solidFill>
                  <a:srgbClr val="FF0000"/>
                </a:solidFill>
                <a:latin typeface="微软雅黑"/>
                <a:cs typeface="微软雅黑"/>
              </a:rPr>
              <a:t>（什么叫原语</a:t>
            </a:r>
            <a:r>
              <a:rPr dirty="0" sz="2400" spc="-25" b="1">
                <a:solidFill>
                  <a:srgbClr val="FF0000"/>
                </a:solidFill>
                <a:latin typeface="微软雅黑"/>
                <a:cs typeface="微软雅黑"/>
              </a:rPr>
              <a:t>？）</a:t>
            </a:r>
            <a:endParaRPr sz="2400">
              <a:latin typeface="微软雅黑"/>
              <a:cs typeface="微软雅黑"/>
            </a:endParaRPr>
          </a:p>
          <a:p>
            <a:pPr marL="203200">
              <a:lnSpc>
                <a:spcPct val="100000"/>
              </a:lnSpc>
              <a:spcBef>
                <a:spcPts val="1725"/>
              </a:spcBef>
            </a:pPr>
            <a:r>
              <a:rPr dirty="0" sz="2400" spc="-15" b="1">
                <a:solidFill>
                  <a:srgbClr val="1F517B"/>
                </a:solidFill>
                <a:latin typeface="微软雅黑"/>
                <a:cs typeface="微软雅黑"/>
              </a:rPr>
              <a:t>创建原语、撤消原语、等待原语、唤醒原语</a:t>
            </a:r>
            <a:endParaRPr sz="2400">
              <a:latin typeface="微软雅黑"/>
              <a:cs typeface="微软雅黑"/>
            </a:endParaRPr>
          </a:p>
        </p:txBody>
      </p:sp>
      <p:sp>
        <p:nvSpPr>
          <p:cNvPr id="12" name="object 12" descr=""/>
          <p:cNvSpPr txBox="1"/>
          <p:nvPr/>
        </p:nvSpPr>
        <p:spPr>
          <a:xfrm>
            <a:off x="2308098" y="3625342"/>
            <a:ext cx="2553970" cy="391160"/>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000099"/>
                </a:solidFill>
                <a:latin typeface="微软雅黑"/>
                <a:cs typeface="微软雅黑"/>
              </a:rPr>
              <a:t>② 进程的状态变化</a:t>
            </a:r>
            <a:endParaRPr sz="2400">
              <a:latin typeface="微软雅黑"/>
              <a:cs typeface="微软雅黑"/>
            </a:endParaRPr>
          </a:p>
        </p:txBody>
      </p:sp>
      <p:grpSp>
        <p:nvGrpSpPr>
          <p:cNvPr id="13" name="object 13" descr=""/>
          <p:cNvGrpSpPr/>
          <p:nvPr/>
        </p:nvGrpSpPr>
        <p:grpSpPr>
          <a:xfrm>
            <a:off x="5998273" y="3578161"/>
            <a:ext cx="2413635" cy="1692910"/>
            <a:chOff x="5998273" y="3578161"/>
            <a:chExt cx="2413635" cy="1692910"/>
          </a:xfrm>
        </p:grpSpPr>
        <p:sp>
          <p:nvSpPr>
            <p:cNvPr id="14" name="object 14" descr=""/>
            <p:cNvSpPr/>
            <p:nvPr/>
          </p:nvSpPr>
          <p:spPr>
            <a:xfrm>
              <a:off x="7429753" y="4174489"/>
              <a:ext cx="982344" cy="1096645"/>
            </a:xfrm>
            <a:custGeom>
              <a:avLst/>
              <a:gdLst/>
              <a:ahLst/>
              <a:cxnLst/>
              <a:rect l="l" t="t" r="r" b="b"/>
              <a:pathLst>
                <a:path w="982345" h="1096645">
                  <a:moveTo>
                    <a:pt x="840867" y="966856"/>
                  </a:moveTo>
                  <a:lnTo>
                    <a:pt x="783971" y="1017651"/>
                  </a:lnTo>
                  <a:lnTo>
                    <a:pt x="981964" y="1096264"/>
                  </a:lnTo>
                  <a:lnTo>
                    <a:pt x="950639" y="981075"/>
                  </a:lnTo>
                  <a:lnTo>
                    <a:pt x="853567" y="981075"/>
                  </a:lnTo>
                  <a:lnTo>
                    <a:pt x="840867" y="966856"/>
                  </a:lnTo>
                  <a:close/>
                </a:path>
                <a:path w="982345" h="1096645">
                  <a:moveTo>
                    <a:pt x="869316" y="941457"/>
                  </a:moveTo>
                  <a:lnTo>
                    <a:pt x="840867" y="966856"/>
                  </a:lnTo>
                  <a:lnTo>
                    <a:pt x="853567" y="981075"/>
                  </a:lnTo>
                  <a:lnTo>
                    <a:pt x="882015" y="955675"/>
                  </a:lnTo>
                  <a:lnTo>
                    <a:pt x="869316" y="941457"/>
                  </a:lnTo>
                  <a:close/>
                </a:path>
                <a:path w="982345" h="1096645">
                  <a:moveTo>
                    <a:pt x="926084" y="890778"/>
                  </a:moveTo>
                  <a:lnTo>
                    <a:pt x="869316" y="941457"/>
                  </a:lnTo>
                  <a:lnTo>
                    <a:pt x="882015" y="955675"/>
                  </a:lnTo>
                  <a:lnTo>
                    <a:pt x="853567" y="981075"/>
                  </a:lnTo>
                  <a:lnTo>
                    <a:pt x="950639" y="981075"/>
                  </a:lnTo>
                  <a:lnTo>
                    <a:pt x="926084" y="890778"/>
                  </a:lnTo>
                  <a:close/>
                </a:path>
                <a:path w="982345" h="1096645">
                  <a:moveTo>
                    <a:pt x="28448" y="0"/>
                  </a:moveTo>
                  <a:lnTo>
                    <a:pt x="0" y="25400"/>
                  </a:lnTo>
                  <a:lnTo>
                    <a:pt x="840867" y="966856"/>
                  </a:lnTo>
                  <a:lnTo>
                    <a:pt x="869316" y="941457"/>
                  </a:lnTo>
                  <a:lnTo>
                    <a:pt x="28448" y="0"/>
                  </a:lnTo>
                  <a:close/>
                </a:path>
              </a:pathLst>
            </a:custGeom>
            <a:solidFill>
              <a:srgbClr val="1F517B"/>
            </a:solidFill>
          </p:spPr>
          <p:txBody>
            <a:bodyPr wrap="square" lIns="0" tIns="0" rIns="0" bIns="0" rtlCol="0"/>
            <a:lstStyle/>
            <a:p/>
          </p:txBody>
        </p:sp>
        <p:sp>
          <p:nvSpPr>
            <p:cNvPr id="15" name="object 15" descr=""/>
            <p:cNvSpPr/>
            <p:nvPr/>
          </p:nvSpPr>
          <p:spPr>
            <a:xfrm>
              <a:off x="6003035" y="3582923"/>
              <a:ext cx="1838325" cy="706120"/>
            </a:xfrm>
            <a:custGeom>
              <a:avLst/>
              <a:gdLst/>
              <a:ahLst/>
              <a:cxnLst/>
              <a:rect l="l" t="t" r="r" b="b"/>
              <a:pathLst>
                <a:path w="1838325" h="706120">
                  <a:moveTo>
                    <a:pt x="918971" y="0"/>
                  </a:moveTo>
                  <a:lnTo>
                    <a:pt x="853347" y="886"/>
                  </a:lnTo>
                  <a:lnTo>
                    <a:pt x="788968" y="3504"/>
                  </a:lnTo>
                  <a:lnTo>
                    <a:pt x="725988" y="7794"/>
                  </a:lnTo>
                  <a:lnTo>
                    <a:pt x="664564" y="13698"/>
                  </a:lnTo>
                  <a:lnTo>
                    <a:pt x="604852" y="21154"/>
                  </a:lnTo>
                  <a:lnTo>
                    <a:pt x="547006" y="30103"/>
                  </a:lnTo>
                  <a:lnTo>
                    <a:pt x="491183" y="40486"/>
                  </a:lnTo>
                  <a:lnTo>
                    <a:pt x="437537" y="52243"/>
                  </a:lnTo>
                  <a:lnTo>
                    <a:pt x="386225" y="65313"/>
                  </a:lnTo>
                  <a:lnTo>
                    <a:pt x="337403" y="79638"/>
                  </a:lnTo>
                  <a:lnTo>
                    <a:pt x="291225" y="95157"/>
                  </a:lnTo>
                  <a:lnTo>
                    <a:pt x="247847" y="111811"/>
                  </a:lnTo>
                  <a:lnTo>
                    <a:pt x="207425" y="129540"/>
                  </a:lnTo>
                  <a:lnTo>
                    <a:pt x="170114" y="148284"/>
                  </a:lnTo>
                  <a:lnTo>
                    <a:pt x="136071" y="167983"/>
                  </a:lnTo>
                  <a:lnTo>
                    <a:pt x="78406" y="210009"/>
                  </a:lnTo>
                  <a:lnTo>
                    <a:pt x="35677" y="255140"/>
                  </a:lnTo>
                  <a:lnTo>
                    <a:pt x="9126" y="302899"/>
                  </a:lnTo>
                  <a:lnTo>
                    <a:pt x="0" y="352806"/>
                  </a:lnTo>
                  <a:lnTo>
                    <a:pt x="2307" y="377998"/>
                  </a:lnTo>
                  <a:lnTo>
                    <a:pt x="20301" y="426890"/>
                  </a:lnTo>
                  <a:lnTo>
                    <a:pt x="55097" y="473394"/>
                  </a:lnTo>
                  <a:lnTo>
                    <a:pt x="105449" y="517033"/>
                  </a:lnTo>
                  <a:lnTo>
                    <a:pt x="170114" y="557327"/>
                  </a:lnTo>
                  <a:lnTo>
                    <a:pt x="207425" y="576071"/>
                  </a:lnTo>
                  <a:lnTo>
                    <a:pt x="247847" y="593800"/>
                  </a:lnTo>
                  <a:lnTo>
                    <a:pt x="291225" y="610454"/>
                  </a:lnTo>
                  <a:lnTo>
                    <a:pt x="337403" y="625973"/>
                  </a:lnTo>
                  <a:lnTo>
                    <a:pt x="386225" y="640298"/>
                  </a:lnTo>
                  <a:lnTo>
                    <a:pt x="437537" y="653368"/>
                  </a:lnTo>
                  <a:lnTo>
                    <a:pt x="491183" y="665125"/>
                  </a:lnTo>
                  <a:lnTo>
                    <a:pt x="547006" y="675508"/>
                  </a:lnTo>
                  <a:lnTo>
                    <a:pt x="604852" y="684457"/>
                  </a:lnTo>
                  <a:lnTo>
                    <a:pt x="664564" y="691913"/>
                  </a:lnTo>
                  <a:lnTo>
                    <a:pt x="725988" y="697817"/>
                  </a:lnTo>
                  <a:lnTo>
                    <a:pt x="788968" y="702107"/>
                  </a:lnTo>
                  <a:lnTo>
                    <a:pt x="853347" y="704725"/>
                  </a:lnTo>
                  <a:lnTo>
                    <a:pt x="918971" y="705612"/>
                  </a:lnTo>
                  <a:lnTo>
                    <a:pt x="984596" y="704725"/>
                  </a:lnTo>
                  <a:lnTo>
                    <a:pt x="1048975" y="702107"/>
                  </a:lnTo>
                  <a:lnTo>
                    <a:pt x="1111955" y="697817"/>
                  </a:lnTo>
                  <a:lnTo>
                    <a:pt x="1173379" y="691913"/>
                  </a:lnTo>
                  <a:lnTo>
                    <a:pt x="1233091" y="684457"/>
                  </a:lnTo>
                  <a:lnTo>
                    <a:pt x="1290937" y="675508"/>
                  </a:lnTo>
                  <a:lnTo>
                    <a:pt x="1346760" y="665125"/>
                  </a:lnTo>
                  <a:lnTo>
                    <a:pt x="1400406" y="653368"/>
                  </a:lnTo>
                  <a:lnTo>
                    <a:pt x="1451718" y="640298"/>
                  </a:lnTo>
                  <a:lnTo>
                    <a:pt x="1500540" y="625973"/>
                  </a:lnTo>
                  <a:lnTo>
                    <a:pt x="1546718" y="610454"/>
                  </a:lnTo>
                  <a:lnTo>
                    <a:pt x="1590096" y="593800"/>
                  </a:lnTo>
                  <a:lnTo>
                    <a:pt x="1630518" y="576071"/>
                  </a:lnTo>
                  <a:lnTo>
                    <a:pt x="1667829" y="557327"/>
                  </a:lnTo>
                  <a:lnTo>
                    <a:pt x="1701872" y="537628"/>
                  </a:lnTo>
                  <a:lnTo>
                    <a:pt x="1759537" y="495602"/>
                  </a:lnTo>
                  <a:lnTo>
                    <a:pt x="1802266" y="450471"/>
                  </a:lnTo>
                  <a:lnTo>
                    <a:pt x="1828817" y="402712"/>
                  </a:lnTo>
                  <a:lnTo>
                    <a:pt x="1837943" y="352806"/>
                  </a:lnTo>
                  <a:lnTo>
                    <a:pt x="1835636" y="327613"/>
                  </a:lnTo>
                  <a:lnTo>
                    <a:pt x="1817642" y="278721"/>
                  </a:lnTo>
                  <a:lnTo>
                    <a:pt x="1782846" y="232217"/>
                  </a:lnTo>
                  <a:lnTo>
                    <a:pt x="1732494" y="188578"/>
                  </a:lnTo>
                  <a:lnTo>
                    <a:pt x="1667829" y="148284"/>
                  </a:lnTo>
                  <a:lnTo>
                    <a:pt x="1630518" y="129540"/>
                  </a:lnTo>
                  <a:lnTo>
                    <a:pt x="1590096" y="111811"/>
                  </a:lnTo>
                  <a:lnTo>
                    <a:pt x="1546718" y="95157"/>
                  </a:lnTo>
                  <a:lnTo>
                    <a:pt x="1500540" y="79638"/>
                  </a:lnTo>
                  <a:lnTo>
                    <a:pt x="1451718" y="65313"/>
                  </a:lnTo>
                  <a:lnTo>
                    <a:pt x="1400406" y="52243"/>
                  </a:lnTo>
                  <a:lnTo>
                    <a:pt x="1346760" y="40486"/>
                  </a:lnTo>
                  <a:lnTo>
                    <a:pt x="1290937" y="30103"/>
                  </a:lnTo>
                  <a:lnTo>
                    <a:pt x="1233091" y="21154"/>
                  </a:lnTo>
                  <a:lnTo>
                    <a:pt x="1173379" y="13698"/>
                  </a:lnTo>
                  <a:lnTo>
                    <a:pt x="1111955" y="7794"/>
                  </a:lnTo>
                  <a:lnTo>
                    <a:pt x="1048975" y="3504"/>
                  </a:lnTo>
                  <a:lnTo>
                    <a:pt x="984596" y="886"/>
                  </a:lnTo>
                  <a:lnTo>
                    <a:pt x="918971" y="0"/>
                  </a:lnTo>
                  <a:close/>
                </a:path>
              </a:pathLst>
            </a:custGeom>
            <a:solidFill>
              <a:srgbClr val="FFCCFF"/>
            </a:solidFill>
          </p:spPr>
          <p:txBody>
            <a:bodyPr wrap="square" lIns="0" tIns="0" rIns="0" bIns="0" rtlCol="0"/>
            <a:lstStyle/>
            <a:p/>
          </p:txBody>
        </p:sp>
        <p:sp>
          <p:nvSpPr>
            <p:cNvPr id="16" name="object 16" descr=""/>
            <p:cNvSpPr/>
            <p:nvPr/>
          </p:nvSpPr>
          <p:spPr>
            <a:xfrm>
              <a:off x="6003035" y="3582923"/>
              <a:ext cx="1838325" cy="706120"/>
            </a:xfrm>
            <a:custGeom>
              <a:avLst/>
              <a:gdLst/>
              <a:ahLst/>
              <a:cxnLst/>
              <a:rect l="l" t="t" r="r" b="b"/>
              <a:pathLst>
                <a:path w="1838325" h="706120">
                  <a:moveTo>
                    <a:pt x="0" y="352806"/>
                  </a:moveTo>
                  <a:lnTo>
                    <a:pt x="9126" y="302899"/>
                  </a:lnTo>
                  <a:lnTo>
                    <a:pt x="35677" y="255140"/>
                  </a:lnTo>
                  <a:lnTo>
                    <a:pt x="78406" y="210009"/>
                  </a:lnTo>
                  <a:lnTo>
                    <a:pt x="136071" y="167983"/>
                  </a:lnTo>
                  <a:lnTo>
                    <a:pt x="170114" y="148284"/>
                  </a:lnTo>
                  <a:lnTo>
                    <a:pt x="207425" y="129540"/>
                  </a:lnTo>
                  <a:lnTo>
                    <a:pt x="247847" y="111811"/>
                  </a:lnTo>
                  <a:lnTo>
                    <a:pt x="291225" y="95157"/>
                  </a:lnTo>
                  <a:lnTo>
                    <a:pt x="337403" y="79638"/>
                  </a:lnTo>
                  <a:lnTo>
                    <a:pt x="386225" y="65313"/>
                  </a:lnTo>
                  <a:lnTo>
                    <a:pt x="437537" y="52243"/>
                  </a:lnTo>
                  <a:lnTo>
                    <a:pt x="491183" y="40486"/>
                  </a:lnTo>
                  <a:lnTo>
                    <a:pt x="547006" y="30103"/>
                  </a:lnTo>
                  <a:lnTo>
                    <a:pt x="604852" y="21154"/>
                  </a:lnTo>
                  <a:lnTo>
                    <a:pt x="664564" y="13698"/>
                  </a:lnTo>
                  <a:lnTo>
                    <a:pt x="725988" y="7794"/>
                  </a:lnTo>
                  <a:lnTo>
                    <a:pt x="788968" y="3504"/>
                  </a:lnTo>
                  <a:lnTo>
                    <a:pt x="853347" y="886"/>
                  </a:lnTo>
                  <a:lnTo>
                    <a:pt x="918971" y="0"/>
                  </a:lnTo>
                  <a:lnTo>
                    <a:pt x="984596" y="886"/>
                  </a:lnTo>
                  <a:lnTo>
                    <a:pt x="1048975" y="3504"/>
                  </a:lnTo>
                  <a:lnTo>
                    <a:pt x="1111955" y="7794"/>
                  </a:lnTo>
                  <a:lnTo>
                    <a:pt x="1173379" y="13698"/>
                  </a:lnTo>
                  <a:lnTo>
                    <a:pt x="1233091" y="21154"/>
                  </a:lnTo>
                  <a:lnTo>
                    <a:pt x="1290937" y="30103"/>
                  </a:lnTo>
                  <a:lnTo>
                    <a:pt x="1346760" y="40486"/>
                  </a:lnTo>
                  <a:lnTo>
                    <a:pt x="1400406" y="52243"/>
                  </a:lnTo>
                  <a:lnTo>
                    <a:pt x="1451718" y="65313"/>
                  </a:lnTo>
                  <a:lnTo>
                    <a:pt x="1500540" y="79638"/>
                  </a:lnTo>
                  <a:lnTo>
                    <a:pt x="1546718" y="95157"/>
                  </a:lnTo>
                  <a:lnTo>
                    <a:pt x="1590096" y="111811"/>
                  </a:lnTo>
                  <a:lnTo>
                    <a:pt x="1630518" y="129540"/>
                  </a:lnTo>
                  <a:lnTo>
                    <a:pt x="1667829" y="148284"/>
                  </a:lnTo>
                  <a:lnTo>
                    <a:pt x="1701872" y="167983"/>
                  </a:lnTo>
                  <a:lnTo>
                    <a:pt x="1759537" y="210009"/>
                  </a:lnTo>
                  <a:lnTo>
                    <a:pt x="1802266" y="255140"/>
                  </a:lnTo>
                  <a:lnTo>
                    <a:pt x="1828817" y="302899"/>
                  </a:lnTo>
                  <a:lnTo>
                    <a:pt x="1837943" y="352806"/>
                  </a:lnTo>
                  <a:lnTo>
                    <a:pt x="1835636" y="377998"/>
                  </a:lnTo>
                  <a:lnTo>
                    <a:pt x="1817642" y="426890"/>
                  </a:lnTo>
                  <a:lnTo>
                    <a:pt x="1782846" y="473394"/>
                  </a:lnTo>
                  <a:lnTo>
                    <a:pt x="1732494" y="517033"/>
                  </a:lnTo>
                  <a:lnTo>
                    <a:pt x="1667829" y="557327"/>
                  </a:lnTo>
                  <a:lnTo>
                    <a:pt x="1630518" y="576071"/>
                  </a:lnTo>
                  <a:lnTo>
                    <a:pt x="1590096" y="593800"/>
                  </a:lnTo>
                  <a:lnTo>
                    <a:pt x="1546718" y="610454"/>
                  </a:lnTo>
                  <a:lnTo>
                    <a:pt x="1500540" y="625973"/>
                  </a:lnTo>
                  <a:lnTo>
                    <a:pt x="1451718" y="640298"/>
                  </a:lnTo>
                  <a:lnTo>
                    <a:pt x="1400406" y="653368"/>
                  </a:lnTo>
                  <a:lnTo>
                    <a:pt x="1346760" y="665125"/>
                  </a:lnTo>
                  <a:lnTo>
                    <a:pt x="1290937" y="675508"/>
                  </a:lnTo>
                  <a:lnTo>
                    <a:pt x="1233091" y="684457"/>
                  </a:lnTo>
                  <a:lnTo>
                    <a:pt x="1173379" y="691913"/>
                  </a:lnTo>
                  <a:lnTo>
                    <a:pt x="1111955" y="697817"/>
                  </a:lnTo>
                  <a:lnTo>
                    <a:pt x="1048975" y="702107"/>
                  </a:lnTo>
                  <a:lnTo>
                    <a:pt x="984596" y="704725"/>
                  </a:lnTo>
                  <a:lnTo>
                    <a:pt x="918971" y="705612"/>
                  </a:lnTo>
                  <a:lnTo>
                    <a:pt x="853347" y="704725"/>
                  </a:lnTo>
                  <a:lnTo>
                    <a:pt x="788968" y="702107"/>
                  </a:lnTo>
                  <a:lnTo>
                    <a:pt x="725988" y="697817"/>
                  </a:lnTo>
                  <a:lnTo>
                    <a:pt x="664564" y="691913"/>
                  </a:lnTo>
                  <a:lnTo>
                    <a:pt x="604852" y="684457"/>
                  </a:lnTo>
                  <a:lnTo>
                    <a:pt x="547006" y="675508"/>
                  </a:lnTo>
                  <a:lnTo>
                    <a:pt x="491183" y="665125"/>
                  </a:lnTo>
                  <a:lnTo>
                    <a:pt x="437537" y="653368"/>
                  </a:lnTo>
                  <a:lnTo>
                    <a:pt x="386225" y="640298"/>
                  </a:lnTo>
                  <a:lnTo>
                    <a:pt x="337403" y="625973"/>
                  </a:lnTo>
                  <a:lnTo>
                    <a:pt x="291225" y="610454"/>
                  </a:lnTo>
                  <a:lnTo>
                    <a:pt x="247847" y="593800"/>
                  </a:lnTo>
                  <a:lnTo>
                    <a:pt x="207425" y="576071"/>
                  </a:lnTo>
                  <a:lnTo>
                    <a:pt x="170114" y="557327"/>
                  </a:lnTo>
                  <a:lnTo>
                    <a:pt x="136071" y="537628"/>
                  </a:lnTo>
                  <a:lnTo>
                    <a:pt x="78406" y="495602"/>
                  </a:lnTo>
                  <a:lnTo>
                    <a:pt x="35677" y="450471"/>
                  </a:lnTo>
                  <a:lnTo>
                    <a:pt x="9126" y="402712"/>
                  </a:lnTo>
                  <a:lnTo>
                    <a:pt x="0" y="352806"/>
                  </a:lnTo>
                  <a:close/>
                </a:path>
              </a:pathLst>
            </a:custGeom>
            <a:ln w="9144">
              <a:solidFill>
                <a:srgbClr val="000000"/>
              </a:solidFill>
            </a:ln>
          </p:spPr>
          <p:txBody>
            <a:bodyPr wrap="square" lIns="0" tIns="0" rIns="0" bIns="0" rtlCol="0"/>
            <a:lstStyle/>
            <a:p/>
          </p:txBody>
        </p:sp>
      </p:grpSp>
      <p:sp>
        <p:nvSpPr>
          <p:cNvPr id="17" name="object 17" descr=""/>
          <p:cNvSpPr txBox="1"/>
          <p:nvPr/>
        </p:nvSpPr>
        <p:spPr>
          <a:xfrm>
            <a:off x="6653276" y="3739641"/>
            <a:ext cx="687070" cy="330835"/>
          </a:xfrm>
          <a:prstGeom prst="rect">
            <a:avLst/>
          </a:prstGeom>
        </p:spPr>
        <p:txBody>
          <a:bodyPr wrap="square" lIns="0" tIns="12700" rIns="0" bIns="0" rtlCol="0" vert="horz">
            <a:spAutoFit/>
          </a:bodyPr>
          <a:lstStyle/>
          <a:p>
            <a:pPr marL="12700">
              <a:lnSpc>
                <a:spcPct val="100000"/>
              </a:lnSpc>
              <a:spcBef>
                <a:spcPts val="100"/>
              </a:spcBef>
              <a:tabLst>
                <a:tab pos="419100" algn="l"/>
              </a:tabLst>
            </a:pPr>
            <a:r>
              <a:rPr dirty="0" sz="2000" spc="-50" b="1">
                <a:solidFill>
                  <a:srgbClr val="1F517B"/>
                </a:solidFill>
                <a:latin typeface="微软雅黑"/>
                <a:cs typeface="微软雅黑"/>
              </a:rPr>
              <a:t>运</a:t>
            </a:r>
            <a:r>
              <a:rPr dirty="0" sz="2000" b="1">
                <a:solidFill>
                  <a:srgbClr val="1F517B"/>
                </a:solidFill>
                <a:latin typeface="微软雅黑"/>
                <a:cs typeface="微软雅黑"/>
              </a:rPr>
              <a:t>	</a:t>
            </a:r>
            <a:r>
              <a:rPr dirty="0" sz="2000" spc="-50" b="1">
                <a:solidFill>
                  <a:srgbClr val="1F517B"/>
                </a:solidFill>
                <a:latin typeface="微软雅黑"/>
                <a:cs typeface="微软雅黑"/>
              </a:rPr>
              <a:t>行</a:t>
            </a:r>
            <a:endParaRPr sz="2000">
              <a:latin typeface="微软雅黑"/>
              <a:cs typeface="微软雅黑"/>
            </a:endParaRPr>
          </a:p>
        </p:txBody>
      </p:sp>
      <p:sp>
        <p:nvSpPr>
          <p:cNvPr id="18" name="object 18" descr=""/>
          <p:cNvSpPr/>
          <p:nvPr/>
        </p:nvSpPr>
        <p:spPr>
          <a:xfrm>
            <a:off x="5717921" y="4242053"/>
            <a:ext cx="2124075" cy="1386205"/>
          </a:xfrm>
          <a:custGeom>
            <a:avLst/>
            <a:gdLst/>
            <a:ahLst/>
            <a:cxnLst/>
            <a:rect l="l" t="t" r="r" b="b"/>
            <a:pathLst>
              <a:path w="2124075" h="1386204">
                <a:moveTo>
                  <a:pt x="826897" y="0"/>
                </a:moveTo>
                <a:lnTo>
                  <a:pt x="631698" y="85217"/>
                </a:lnTo>
                <a:lnTo>
                  <a:pt x="690270" y="134086"/>
                </a:lnTo>
                <a:lnTo>
                  <a:pt x="0" y="961656"/>
                </a:lnTo>
                <a:lnTo>
                  <a:pt x="29210" y="986028"/>
                </a:lnTo>
                <a:lnTo>
                  <a:pt x="719493" y="158470"/>
                </a:lnTo>
                <a:lnTo>
                  <a:pt x="778002" y="207264"/>
                </a:lnTo>
                <a:lnTo>
                  <a:pt x="798703" y="119507"/>
                </a:lnTo>
                <a:lnTo>
                  <a:pt x="826897" y="0"/>
                </a:lnTo>
                <a:close/>
              </a:path>
              <a:path w="2124075" h="1386204">
                <a:moveTo>
                  <a:pt x="2123821" y="1271778"/>
                </a:moveTo>
                <a:lnTo>
                  <a:pt x="773557" y="1271778"/>
                </a:lnTo>
                <a:lnTo>
                  <a:pt x="773557" y="1195578"/>
                </a:lnTo>
                <a:lnTo>
                  <a:pt x="583057" y="1290828"/>
                </a:lnTo>
                <a:lnTo>
                  <a:pt x="773557" y="1386078"/>
                </a:lnTo>
                <a:lnTo>
                  <a:pt x="773557" y="1309878"/>
                </a:lnTo>
                <a:lnTo>
                  <a:pt x="2123821" y="1309878"/>
                </a:lnTo>
                <a:lnTo>
                  <a:pt x="2123821" y="1271778"/>
                </a:lnTo>
                <a:close/>
              </a:path>
            </a:pathLst>
          </a:custGeom>
          <a:solidFill>
            <a:srgbClr val="1F517B"/>
          </a:solidFill>
        </p:spPr>
        <p:txBody>
          <a:bodyPr wrap="square" lIns="0" tIns="0" rIns="0" bIns="0" rtlCol="0"/>
          <a:lstStyle/>
          <a:p/>
        </p:txBody>
      </p:sp>
      <p:sp>
        <p:nvSpPr>
          <p:cNvPr id="19" name="object 19" descr=""/>
          <p:cNvSpPr txBox="1"/>
          <p:nvPr/>
        </p:nvSpPr>
        <p:spPr>
          <a:xfrm>
            <a:off x="7920608" y="4374896"/>
            <a:ext cx="1163955" cy="330835"/>
          </a:xfrm>
          <a:prstGeom prst="rect">
            <a:avLst/>
          </a:prstGeom>
        </p:spPr>
        <p:txBody>
          <a:bodyPr wrap="square" lIns="0" tIns="12700" rIns="0" bIns="0" rtlCol="0" vert="horz">
            <a:spAutoFit/>
          </a:bodyPr>
          <a:lstStyle/>
          <a:p>
            <a:pPr marL="12700">
              <a:lnSpc>
                <a:spcPct val="100000"/>
              </a:lnSpc>
              <a:spcBef>
                <a:spcPts val="100"/>
              </a:spcBef>
            </a:pPr>
            <a:r>
              <a:rPr dirty="0" sz="2000" spc="-10" b="1">
                <a:solidFill>
                  <a:srgbClr val="1F517B"/>
                </a:solidFill>
                <a:latin typeface="微软雅黑"/>
                <a:cs typeface="微软雅黑"/>
              </a:rPr>
              <a:t>等待/挂起</a:t>
            </a:r>
            <a:endParaRPr sz="2000">
              <a:latin typeface="微软雅黑"/>
              <a:cs typeface="微软雅黑"/>
            </a:endParaRPr>
          </a:p>
        </p:txBody>
      </p:sp>
      <p:sp>
        <p:nvSpPr>
          <p:cNvPr id="20" name="object 20" descr=""/>
          <p:cNvSpPr txBox="1"/>
          <p:nvPr/>
        </p:nvSpPr>
        <p:spPr>
          <a:xfrm>
            <a:off x="6804786" y="5511800"/>
            <a:ext cx="534670" cy="330835"/>
          </a:xfrm>
          <a:prstGeom prst="rect">
            <a:avLst/>
          </a:prstGeom>
        </p:spPr>
        <p:txBody>
          <a:bodyPr wrap="square" lIns="0" tIns="12700" rIns="0" bIns="0" rtlCol="0" vert="horz">
            <a:spAutoFit/>
          </a:bodyPr>
          <a:lstStyle/>
          <a:p>
            <a:pPr marL="12700">
              <a:lnSpc>
                <a:spcPct val="100000"/>
              </a:lnSpc>
              <a:spcBef>
                <a:spcPts val="100"/>
              </a:spcBef>
            </a:pPr>
            <a:r>
              <a:rPr dirty="0" sz="2000" spc="-25" b="1">
                <a:solidFill>
                  <a:srgbClr val="1F517B"/>
                </a:solidFill>
                <a:latin typeface="微软雅黑"/>
                <a:cs typeface="微软雅黑"/>
              </a:rPr>
              <a:t>唤醒</a:t>
            </a:r>
            <a:endParaRPr sz="2000">
              <a:latin typeface="微软雅黑"/>
              <a:cs typeface="微软雅黑"/>
            </a:endParaRPr>
          </a:p>
        </p:txBody>
      </p:sp>
      <p:sp>
        <p:nvSpPr>
          <p:cNvPr id="21" name="object 21" descr=""/>
          <p:cNvSpPr txBox="1"/>
          <p:nvPr/>
        </p:nvSpPr>
        <p:spPr>
          <a:xfrm>
            <a:off x="5108194" y="4406900"/>
            <a:ext cx="1043940" cy="330835"/>
          </a:xfrm>
          <a:prstGeom prst="rect">
            <a:avLst/>
          </a:prstGeom>
        </p:spPr>
        <p:txBody>
          <a:bodyPr wrap="square" lIns="0" tIns="12700" rIns="0" bIns="0" rtlCol="0" vert="horz">
            <a:spAutoFit/>
          </a:bodyPr>
          <a:lstStyle/>
          <a:p>
            <a:pPr marL="12700">
              <a:lnSpc>
                <a:spcPct val="100000"/>
              </a:lnSpc>
              <a:spcBef>
                <a:spcPts val="100"/>
              </a:spcBef>
            </a:pPr>
            <a:r>
              <a:rPr dirty="0" sz="2000" spc="-15" b="1">
                <a:solidFill>
                  <a:srgbClr val="1F517B"/>
                </a:solidFill>
                <a:latin typeface="微软雅黑"/>
                <a:cs typeface="微软雅黑"/>
              </a:rPr>
              <a:t>进程调度</a:t>
            </a:r>
            <a:endParaRPr sz="2000">
              <a:latin typeface="微软雅黑"/>
              <a:cs typeface="微软雅黑"/>
            </a:endParaRPr>
          </a:p>
        </p:txBody>
      </p:sp>
      <p:grpSp>
        <p:nvGrpSpPr>
          <p:cNvPr id="22" name="object 22" descr=""/>
          <p:cNvGrpSpPr/>
          <p:nvPr/>
        </p:nvGrpSpPr>
        <p:grpSpPr>
          <a:xfrm>
            <a:off x="7836217" y="5210365"/>
            <a:ext cx="1845945" cy="655955"/>
            <a:chOff x="7836217" y="5210365"/>
            <a:chExt cx="1845945" cy="655955"/>
          </a:xfrm>
        </p:grpSpPr>
        <p:sp>
          <p:nvSpPr>
            <p:cNvPr id="23" name="object 23" descr=""/>
            <p:cNvSpPr/>
            <p:nvPr/>
          </p:nvSpPr>
          <p:spPr>
            <a:xfrm>
              <a:off x="7840980" y="5215128"/>
              <a:ext cx="1836420" cy="646430"/>
            </a:xfrm>
            <a:custGeom>
              <a:avLst/>
              <a:gdLst/>
              <a:ahLst/>
              <a:cxnLst/>
              <a:rect l="l" t="t" r="r" b="b"/>
              <a:pathLst>
                <a:path w="1836420" h="646429">
                  <a:moveTo>
                    <a:pt x="918210" y="0"/>
                  </a:moveTo>
                  <a:lnTo>
                    <a:pt x="849683" y="886"/>
                  </a:lnTo>
                  <a:lnTo>
                    <a:pt x="782524" y="3503"/>
                  </a:lnTo>
                  <a:lnTo>
                    <a:pt x="716910" y="7788"/>
                  </a:lnTo>
                  <a:lnTo>
                    <a:pt x="653019" y="13679"/>
                  </a:lnTo>
                  <a:lnTo>
                    <a:pt x="591029" y="21113"/>
                  </a:lnTo>
                  <a:lnTo>
                    <a:pt x="531116" y="30028"/>
                  </a:lnTo>
                  <a:lnTo>
                    <a:pt x="473459" y="40362"/>
                  </a:lnTo>
                  <a:lnTo>
                    <a:pt x="418236" y="52051"/>
                  </a:lnTo>
                  <a:lnTo>
                    <a:pt x="365622" y="65034"/>
                  </a:lnTo>
                  <a:lnTo>
                    <a:pt x="315797" y="79248"/>
                  </a:lnTo>
                  <a:lnTo>
                    <a:pt x="268938" y="94630"/>
                  </a:lnTo>
                  <a:lnTo>
                    <a:pt x="225222" y="111119"/>
                  </a:lnTo>
                  <a:lnTo>
                    <a:pt x="184826" y="128651"/>
                  </a:lnTo>
                  <a:lnTo>
                    <a:pt x="147929" y="147163"/>
                  </a:lnTo>
                  <a:lnTo>
                    <a:pt x="114708" y="166595"/>
                  </a:lnTo>
                  <a:lnTo>
                    <a:pt x="60004" y="207964"/>
                  </a:lnTo>
                  <a:lnTo>
                    <a:pt x="22134" y="252257"/>
                  </a:lnTo>
                  <a:lnTo>
                    <a:pt x="2518" y="298975"/>
                  </a:lnTo>
                  <a:lnTo>
                    <a:pt x="0" y="323088"/>
                  </a:lnTo>
                  <a:lnTo>
                    <a:pt x="2518" y="347200"/>
                  </a:lnTo>
                  <a:lnTo>
                    <a:pt x="22134" y="393918"/>
                  </a:lnTo>
                  <a:lnTo>
                    <a:pt x="60004" y="438211"/>
                  </a:lnTo>
                  <a:lnTo>
                    <a:pt x="114708" y="479580"/>
                  </a:lnTo>
                  <a:lnTo>
                    <a:pt x="147929" y="499012"/>
                  </a:lnTo>
                  <a:lnTo>
                    <a:pt x="184826" y="517524"/>
                  </a:lnTo>
                  <a:lnTo>
                    <a:pt x="225222" y="535056"/>
                  </a:lnTo>
                  <a:lnTo>
                    <a:pt x="268938" y="551545"/>
                  </a:lnTo>
                  <a:lnTo>
                    <a:pt x="315797" y="566927"/>
                  </a:lnTo>
                  <a:lnTo>
                    <a:pt x="365622" y="581141"/>
                  </a:lnTo>
                  <a:lnTo>
                    <a:pt x="418236" y="594124"/>
                  </a:lnTo>
                  <a:lnTo>
                    <a:pt x="473459" y="605813"/>
                  </a:lnTo>
                  <a:lnTo>
                    <a:pt x="531116" y="616147"/>
                  </a:lnTo>
                  <a:lnTo>
                    <a:pt x="591029" y="625062"/>
                  </a:lnTo>
                  <a:lnTo>
                    <a:pt x="653019" y="632496"/>
                  </a:lnTo>
                  <a:lnTo>
                    <a:pt x="716910" y="638387"/>
                  </a:lnTo>
                  <a:lnTo>
                    <a:pt x="782524" y="642672"/>
                  </a:lnTo>
                  <a:lnTo>
                    <a:pt x="849683" y="645289"/>
                  </a:lnTo>
                  <a:lnTo>
                    <a:pt x="918210" y="646176"/>
                  </a:lnTo>
                  <a:lnTo>
                    <a:pt x="986736" y="645289"/>
                  </a:lnTo>
                  <a:lnTo>
                    <a:pt x="1053895" y="642672"/>
                  </a:lnTo>
                  <a:lnTo>
                    <a:pt x="1119509" y="638387"/>
                  </a:lnTo>
                  <a:lnTo>
                    <a:pt x="1183400" y="632496"/>
                  </a:lnTo>
                  <a:lnTo>
                    <a:pt x="1245390" y="625062"/>
                  </a:lnTo>
                  <a:lnTo>
                    <a:pt x="1305303" y="616147"/>
                  </a:lnTo>
                  <a:lnTo>
                    <a:pt x="1362960" y="605813"/>
                  </a:lnTo>
                  <a:lnTo>
                    <a:pt x="1418183" y="594124"/>
                  </a:lnTo>
                  <a:lnTo>
                    <a:pt x="1470797" y="581141"/>
                  </a:lnTo>
                  <a:lnTo>
                    <a:pt x="1520622" y="566927"/>
                  </a:lnTo>
                  <a:lnTo>
                    <a:pt x="1567481" y="551545"/>
                  </a:lnTo>
                  <a:lnTo>
                    <a:pt x="1611197" y="535056"/>
                  </a:lnTo>
                  <a:lnTo>
                    <a:pt x="1651593" y="517524"/>
                  </a:lnTo>
                  <a:lnTo>
                    <a:pt x="1688490" y="499012"/>
                  </a:lnTo>
                  <a:lnTo>
                    <a:pt x="1721711" y="479580"/>
                  </a:lnTo>
                  <a:lnTo>
                    <a:pt x="1776415" y="438211"/>
                  </a:lnTo>
                  <a:lnTo>
                    <a:pt x="1814285" y="393918"/>
                  </a:lnTo>
                  <a:lnTo>
                    <a:pt x="1833901" y="347200"/>
                  </a:lnTo>
                  <a:lnTo>
                    <a:pt x="1836420" y="323088"/>
                  </a:lnTo>
                  <a:lnTo>
                    <a:pt x="1833901" y="298975"/>
                  </a:lnTo>
                  <a:lnTo>
                    <a:pt x="1814285" y="252257"/>
                  </a:lnTo>
                  <a:lnTo>
                    <a:pt x="1776415" y="207964"/>
                  </a:lnTo>
                  <a:lnTo>
                    <a:pt x="1721711" y="166595"/>
                  </a:lnTo>
                  <a:lnTo>
                    <a:pt x="1688490" y="147163"/>
                  </a:lnTo>
                  <a:lnTo>
                    <a:pt x="1651593" y="128651"/>
                  </a:lnTo>
                  <a:lnTo>
                    <a:pt x="1611197" y="111119"/>
                  </a:lnTo>
                  <a:lnTo>
                    <a:pt x="1567481" y="94630"/>
                  </a:lnTo>
                  <a:lnTo>
                    <a:pt x="1520622" y="79248"/>
                  </a:lnTo>
                  <a:lnTo>
                    <a:pt x="1470797" y="65034"/>
                  </a:lnTo>
                  <a:lnTo>
                    <a:pt x="1418183" y="52051"/>
                  </a:lnTo>
                  <a:lnTo>
                    <a:pt x="1362960" y="40362"/>
                  </a:lnTo>
                  <a:lnTo>
                    <a:pt x="1305303" y="30028"/>
                  </a:lnTo>
                  <a:lnTo>
                    <a:pt x="1245390" y="21113"/>
                  </a:lnTo>
                  <a:lnTo>
                    <a:pt x="1183400" y="13679"/>
                  </a:lnTo>
                  <a:lnTo>
                    <a:pt x="1119509" y="7788"/>
                  </a:lnTo>
                  <a:lnTo>
                    <a:pt x="1053895" y="3503"/>
                  </a:lnTo>
                  <a:lnTo>
                    <a:pt x="986736" y="886"/>
                  </a:lnTo>
                  <a:lnTo>
                    <a:pt x="918210" y="0"/>
                  </a:lnTo>
                  <a:close/>
                </a:path>
              </a:pathLst>
            </a:custGeom>
            <a:solidFill>
              <a:srgbClr val="B1B1B1"/>
            </a:solidFill>
          </p:spPr>
          <p:txBody>
            <a:bodyPr wrap="square" lIns="0" tIns="0" rIns="0" bIns="0" rtlCol="0"/>
            <a:lstStyle/>
            <a:p/>
          </p:txBody>
        </p:sp>
        <p:sp>
          <p:nvSpPr>
            <p:cNvPr id="24" name="object 24" descr=""/>
            <p:cNvSpPr/>
            <p:nvPr/>
          </p:nvSpPr>
          <p:spPr>
            <a:xfrm>
              <a:off x="7840980" y="5215128"/>
              <a:ext cx="1836420" cy="646430"/>
            </a:xfrm>
            <a:custGeom>
              <a:avLst/>
              <a:gdLst/>
              <a:ahLst/>
              <a:cxnLst/>
              <a:rect l="l" t="t" r="r" b="b"/>
              <a:pathLst>
                <a:path w="1836420" h="646429">
                  <a:moveTo>
                    <a:pt x="0" y="323088"/>
                  </a:moveTo>
                  <a:lnTo>
                    <a:pt x="9955" y="275344"/>
                  </a:lnTo>
                  <a:lnTo>
                    <a:pt x="38876" y="229776"/>
                  </a:lnTo>
                  <a:lnTo>
                    <a:pt x="85341" y="186882"/>
                  </a:lnTo>
                  <a:lnTo>
                    <a:pt x="147929" y="147163"/>
                  </a:lnTo>
                  <a:lnTo>
                    <a:pt x="184826" y="128651"/>
                  </a:lnTo>
                  <a:lnTo>
                    <a:pt x="225222" y="111119"/>
                  </a:lnTo>
                  <a:lnTo>
                    <a:pt x="268938" y="94630"/>
                  </a:lnTo>
                  <a:lnTo>
                    <a:pt x="315797" y="79248"/>
                  </a:lnTo>
                  <a:lnTo>
                    <a:pt x="365622" y="65034"/>
                  </a:lnTo>
                  <a:lnTo>
                    <a:pt x="418236" y="52051"/>
                  </a:lnTo>
                  <a:lnTo>
                    <a:pt x="473459" y="40362"/>
                  </a:lnTo>
                  <a:lnTo>
                    <a:pt x="531116" y="30028"/>
                  </a:lnTo>
                  <a:lnTo>
                    <a:pt x="591029" y="21113"/>
                  </a:lnTo>
                  <a:lnTo>
                    <a:pt x="653019" y="13679"/>
                  </a:lnTo>
                  <a:lnTo>
                    <a:pt x="716910" y="7788"/>
                  </a:lnTo>
                  <a:lnTo>
                    <a:pt x="782524" y="3503"/>
                  </a:lnTo>
                  <a:lnTo>
                    <a:pt x="849683" y="886"/>
                  </a:lnTo>
                  <a:lnTo>
                    <a:pt x="918210" y="0"/>
                  </a:lnTo>
                  <a:lnTo>
                    <a:pt x="986736" y="886"/>
                  </a:lnTo>
                  <a:lnTo>
                    <a:pt x="1053895" y="3503"/>
                  </a:lnTo>
                  <a:lnTo>
                    <a:pt x="1119509" y="7788"/>
                  </a:lnTo>
                  <a:lnTo>
                    <a:pt x="1183400" y="13679"/>
                  </a:lnTo>
                  <a:lnTo>
                    <a:pt x="1245390" y="21113"/>
                  </a:lnTo>
                  <a:lnTo>
                    <a:pt x="1305303" y="30028"/>
                  </a:lnTo>
                  <a:lnTo>
                    <a:pt x="1362960" y="40362"/>
                  </a:lnTo>
                  <a:lnTo>
                    <a:pt x="1418183" y="52051"/>
                  </a:lnTo>
                  <a:lnTo>
                    <a:pt x="1470797" y="65034"/>
                  </a:lnTo>
                  <a:lnTo>
                    <a:pt x="1520622" y="79248"/>
                  </a:lnTo>
                  <a:lnTo>
                    <a:pt x="1567481" y="94630"/>
                  </a:lnTo>
                  <a:lnTo>
                    <a:pt x="1611197" y="111119"/>
                  </a:lnTo>
                  <a:lnTo>
                    <a:pt x="1651593" y="128651"/>
                  </a:lnTo>
                  <a:lnTo>
                    <a:pt x="1688490" y="147163"/>
                  </a:lnTo>
                  <a:lnTo>
                    <a:pt x="1721711" y="166595"/>
                  </a:lnTo>
                  <a:lnTo>
                    <a:pt x="1776415" y="207964"/>
                  </a:lnTo>
                  <a:lnTo>
                    <a:pt x="1814285" y="252257"/>
                  </a:lnTo>
                  <a:lnTo>
                    <a:pt x="1833901" y="298975"/>
                  </a:lnTo>
                  <a:lnTo>
                    <a:pt x="1836420" y="323088"/>
                  </a:lnTo>
                  <a:lnTo>
                    <a:pt x="1833901" y="347200"/>
                  </a:lnTo>
                  <a:lnTo>
                    <a:pt x="1814285" y="393918"/>
                  </a:lnTo>
                  <a:lnTo>
                    <a:pt x="1776415" y="438211"/>
                  </a:lnTo>
                  <a:lnTo>
                    <a:pt x="1721711" y="479580"/>
                  </a:lnTo>
                  <a:lnTo>
                    <a:pt x="1688490" y="499012"/>
                  </a:lnTo>
                  <a:lnTo>
                    <a:pt x="1651593" y="517524"/>
                  </a:lnTo>
                  <a:lnTo>
                    <a:pt x="1611197" y="535056"/>
                  </a:lnTo>
                  <a:lnTo>
                    <a:pt x="1567481" y="551545"/>
                  </a:lnTo>
                  <a:lnTo>
                    <a:pt x="1520622" y="566927"/>
                  </a:lnTo>
                  <a:lnTo>
                    <a:pt x="1470797" y="581141"/>
                  </a:lnTo>
                  <a:lnTo>
                    <a:pt x="1418183" y="594124"/>
                  </a:lnTo>
                  <a:lnTo>
                    <a:pt x="1362960" y="605813"/>
                  </a:lnTo>
                  <a:lnTo>
                    <a:pt x="1305303" y="616147"/>
                  </a:lnTo>
                  <a:lnTo>
                    <a:pt x="1245390" y="625062"/>
                  </a:lnTo>
                  <a:lnTo>
                    <a:pt x="1183400" y="632496"/>
                  </a:lnTo>
                  <a:lnTo>
                    <a:pt x="1119509" y="638387"/>
                  </a:lnTo>
                  <a:lnTo>
                    <a:pt x="1053895" y="642672"/>
                  </a:lnTo>
                  <a:lnTo>
                    <a:pt x="986736" y="645289"/>
                  </a:lnTo>
                  <a:lnTo>
                    <a:pt x="918210" y="646176"/>
                  </a:lnTo>
                  <a:lnTo>
                    <a:pt x="849683" y="645289"/>
                  </a:lnTo>
                  <a:lnTo>
                    <a:pt x="782524" y="642672"/>
                  </a:lnTo>
                  <a:lnTo>
                    <a:pt x="716910" y="638387"/>
                  </a:lnTo>
                  <a:lnTo>
                    <a:pt x="653019" y="632496"/>
                  </a:lnTo>
                  <a:lnTo>
                    <a:pt x="591029" y="625062"/>
                  </a:lnTo>
                  <a:lnTo>
                    <a:pt x="531116" y="616147"/>
                  </a:lnTo>
                  <a:lnTo>
                    <a:pt x="473459" y="605813"/>
                  </a:lnTo>
                  <a:lnTo>
                    <a:pt x="418236" y="594124"/>
                  </a:lnTo>
                  <a:lnTo>
                    <a:pt x="365622" y="581141"/>
                  </a:lnTo>
                  <a:lnTo>
                    <a:pt x="315797" y="566927"/>
                  </a:lnTo>
                  <a:lnTo>
                    <a:pt x="268938" y="551545"/>
                  </a:lnTo>
                  <a:lnTo>
                    <a:pt x="225222" y="535056"/>
                  </a:lnTo>
                  <a:lnTo>
                    <a:pt x="184826" y="517524"/>
                  </a:lnTo>
                  <a:lnTo>
                    <a:pt x="147929" y="499012"/>
                  </a:lnTo>
                  <a:lnTo>
                    <a:pt x="114708" y="479580"/>
                  </a:lnTo>
                  <a:lnTo>
                    <a:pt x="60004" y="438211"/>
                  </a:lnTo>
                  <a:lnTo>
                    <a:pt x="22134" y="393918"/>
                  </a:lnTo>
                  <a:lnTo>
                    <a:pt x="2518" y="347200"/>
                  </a:lnTo>
                  <a:lnTo>
                    <a:pt x="0" y="323088"/>
                  </a:lnTo>
                  <a:close/>
                </a:path>
              </a:pathLst>
            </a:custGeom>
            <a:ln w="9143">
              <a:solidFill>
                <a:srgbClr val="000000"/>
              </a:solidFill>
            </a:ln>
          </p:spPr>
          <p:txBody>
            <a:bodyPr wrap="square" lIns="0" tIns="0" rIns="0" bIns="0" rtlCol="0"/>
            <a:lstStyle/>
            <a:p/>
          </p:txBody>
        </p:sp>
      </p:grpSp>
      <p:sp>
        <p:nvSpPr>
          <p:cNvPr id="25" name="object 25" descr=""/>
          <p:cNvSpPr txBox="1"/>
          <p:nvPr/>
        </p:nvSpPr>
        <p:spPr>
          <a:xfrm>
            <a:off x="8494521" y="5363057"/>
            <a:ext cx="611505" cy="331470"/>
          </a:xfrm>
          <a:prstGeom prst="rect">
            <a:avLst/>
          </a:prstGeom>
        </p:spPr>
        <p:txBody>
          <a:bodyPr wrap="square" lIns="0" tIns="13335" rIns="0" bIns="0" rtlCol="0" vert="horz">
            <a:spAutoFit/>
          </a:bodyPr>
          <a:lstStyle/>
          <a:p>
            <a:pPr marL="12700">
              <a:lnSpc>
                <a:spcPct val="100000"/>
              </a:lnSpc>
              <a:spcBef>
                <a:spcPts val="105"/>
              </a:spcBef>
            </a:pPr>
            <a:r>
              <a:rPr dirty="0" sz="2000" spc="-20" b="1">
                <a:solidFill>
                  <a:srgbClr val="1F517B"/>
                </a:solidFill>
                <a:latin typeface="微软雅黑"/>
                <a:cs typeface="微软雅黑"/>
              </a:rPr>
              <a:t>等 待</a:t>
            </a:r>
            <a:endParaRPr sz="2000">
              <a:latin typeface="微软雅黑"/>
              <a:cs typeface="微软雅黑"/>
            </a:endParaRPr>
          </a:p>
        </p:txBody>
      </p:sp>
      <p:grpSp>
        <p:nvGrpSpPr>
          <p:cNvPr id="26" name="object 26" descr=""/>
          <p:cNvGrpSpPr/>
          <p:nvPr/>
        </p:nvGrpSpPr>
        <p:grpSpPr>
          <a:xfrm>
            <a:off x="4519993" y="5146357"/>
            <a:ext cx="1845945" cy="657225"/>
            <a:chOff x="4519993" y="5146357"/>
            <a:chExt cx="1845945" cy="657225"/>
          </a:xfrm>
        </p:grpSpPr>
        <p:sp>
          <p:nvSpPr>
            <p:cNvPr id="27" name="object 27" descr=""/>
            <p:cNvSpPr/>
            <p:nvPr/>
          </p:nvSpPr>
          <p:spPr>
            <a:xfrm>
              <a:off x="4524755" y="5151120"/>
              <a:ext cx="1836420" cy="647700"/>
            </a:xfrm>
            <a:custGeom>
              <a:avLst/>
              <a:gdLst/>
              <a:ahLst/>
              <a:cxnLst/>
              <a:rect l="l" t="t" r="r" b="b"/>
              <a:pathLst>
                <a:path w="1836420" h="647700">
                  <a:moveTo>
                    <a:pt x="918210" y="0"/>
                  </a:moveTo>
                  <a:lnTo>
                    <a:pt x="849683" y="888"/>
                  </a:lnTo>
                  <a:lnTo>
                    <a:pt x="782524" y="3512"/>
                  </a:lnTo>
                  <a:lnTo>
                    <a:pt x="716910" y="7808"/>
                  </a:lnTo>
                  <a:lnTo>
                    <a:pt x="653019" y="13714"/>
                  </a:lnTo>
                  <a:lnTo>
                    <a:pt x="591029" y="21168"/>
                  </a:lnTo>
                  <a:lnTo>
                    <a:pt x="531116" y="30106"/>
                  </a:lnTo>
                  <a:lnTo>
                    <a:pt x="473459" y="40465"/>
                  </a:lnTo>
                  <a:lnTo>
                    <a:pt x="418236" y="52184"/>
                  </a:lnTo>
                  <a:lnTo>
                    <a:pt x="365622" y="65199"/>
                  </a:lnTo>
                  <a:lnTo>
                    <a:pt x="315797" y="79448"/>
                  </a:lnTo>
                  <a:lnTo>
                    <a:pt x="268938" y="94868"/>
                  </a:lnTo>
                  <a:lnTo>
                    <a:pt x="225222" y="111397"/>
                  </a:lnTo>
                  <a:lnTo>
                    <a:pt x="184826" y="128971"/>
                  </a:lnTo>
                  <a:lnTo>
                    <a:pt x="147929" y="147528"/>
                  </a:lnTo>
                  <a:lnTo>
                    <a:pt x="114708" y="167005"/>
                  </a:lnTo>
                  <a:lnTo>
                    <a:pt x="60004" y="208470"/>
                  </a:lnTo>
                  <a:lnTo>
                    <a:pt x="22134" y="252864"/>
                  </a:lnTo>
                  <a:lnTo>
                    <a:pt x="2518" y="299685"/>
                  </a:lnTo>
                  <a:lnTo>
                    <a:pt x="0" y="323849"/>
                  </a:lnTo>
                  <a:lnTo>
                    <a:pt x="2518" y="348018"/>
                  </a:lnTo>
                  <a:lnTo>
                    <a:pt x="22134" y="394846"/>
                  </a:lnTo>
                  <a:lnTo>
                    <a:pt x="60004" y="439244"/>
                  </a:lnTo>
                  <a:lnTo>
                    <a:pt x="114708" y="480710"/>
                  </a:lnTo>
                  <a:lnTo>
                    <a:pt x="147929" y="500188"/>
                  </a:lnTo>
                  <a:lnTo>
                    <a:pt x="184826" y="518744"/>
                  </a:lnTo>
                  <a:lnTo>
                    <a:pt x="225222" y="536318"/>
                  </a:lnTo>
                  <a:lnTo>
                    <a:pt x="268938" y="552845"/>
                  </a:lnTo>
                  <a:lnTo>
                    <a:pt x="315797" y="568263"/>
                  </a:lnTo>
                  <a:lnTo>
                    <a:pt x="365622" y="582511"/>
                  </a:lnTo>
                  <a:lnTo>
                    <a:pt x="418236" y="595524"/>
                  </a:lnTo>
                  <a:lnTo>
                    <a:pt x="473459" y="607242"/>
                  </a:lnTo>
                  <a:lnTo>
                    <a:pt x="531116" y="617600"/>
                  </a:lnTo>
                  <a:lnTo>
                    <a:pt x="591029" y="626536"/>
                  </a:lnTo>
                  <a:lnTo>
                    <a:pt x="653019" y="633988"/>
                  </a:lnTo>
                  <a:lnTo>
                    <a:pt x="716910" y="639893"/>
                  </a:lnTo>
                  <a:lnTo>
                    <a:pt x="782524" y="644188"/>
                  </a:lnTo>
                  <a:lnTo>
                    <a:pt x="849683" y="646811"/>
                  </a:lnTo>
                  <a:lnTo>
                    <a:pt x="918210" y="647699"/>
                  </a:lnTo>
                  <a:lnTo>
                    <a:pt x="986736" y="646811"/>
                  </a:lnTo>
                  <a:lnTo>
                    <a:pt x="1053895" y="644188"/>
                  </a:lnTo>
                  <a:lnTo>
                    <a:pt x="1119509" y="639893"/>
                  </a:lnTo>
                  <a:lnTo>
                    <a:pt x="1183400" y="633988"/>
                  </a:lnTo>
                  <a:lnTo>
                    <a:pt x="1245390" y="626536"/>
                  </a:lnTo>
                  <a:lnTo>
                    <a:pt x="1305303" y="617600"/>
                  </a:lnTo>
                  <a:lnTo>
                    <a:pt x="1362960" y="607242"/>
                  </a:lnTo>
                  <a:lnTo>
                    <a:pt x="1418183" y="595524"/>
                  </a:lnTo>
                  <a:lnTo>
                    <a:pt x="1470797" y="582511"/>
                  </a:lnTo>
                  <a:lnTo>
                    <a:pt x="1520622" y="568263"/>
                  </a:lnTo>
                  <a:lnTo>
                    <a:pt x="1567481" y="552845"/>
                  </a:lnTo>
                  <a:lnTo>
                    <a:pt x="1611197" y="536318"/>
                  </a:lnTo>
                  <a:lnTo>
                    <a:pt x="1651593" y="518744"/>
                  </a:lnTo>
                  <a:lnTo>
                    <a:pt x="1688490" y="500188"/>
                  </a:lnTo>
                  <a:lnTo>
                    <a:pt x="1721711" y="480710"/>
                  </a:lnTo>
                  <a:lnTo>
                    <a:pt x="1776415" y="439244"/>
                  </a:lnTo>
                  <a:lnTo>
                    <a:pt x="1814285" y="394846"/>
                  </a:lnTo>
                  <a:lnTo>
                    <a:pt x="1833901" y="348018"/>
                  </a:lnTo>
                  <a:lnTo>
                    <a:pt x="1836420" y="323849"/>
                  </a:lnTo>
                  <a:lnTo>
                    <a:pt x="1833901" y="299685"/>
                  </a:lnTo>
                  <a:lnTo>
                    <a:pt x="1814285" y="252864"/>
                  </a:lnTo>
                  <a:lnTo>
                    <a:pt x="1776415" y="208470"/>
                  </a:lnTo>
                  <a:lnTo>
                    <a:pt x="1721711" y="167005"/>
                  </a:lnTo>
                  <a:lnTo>
                    <a:pt x="1688490" y="147528"/>
                  </a:lnTo>
                  <a:lnTo>
                    <a:pt x="1651593" y="128971"/>
                  </a:lnTo>
                  <a:lnTo>
                    <a:pt x="1611197" y="111397"/>
                  </a:lnTo>
                  <a:lnTo>
                    <a:pt x="1567481" y="94868"/>
                  </a:lnTo>
                  <a:lnTo>
                    <a:pt x="1520622" y="79448"/>
                  </a:lnTo>
                  <a:lnTo>
                    <a:pt x="1470797" y="65199"/>
                  </a:lnTo>
                  <a:lnTo>
                    <a:pt x="1418183" y="52184"/>
                  </a:lnTo>
                  <a:lnTo>
                    <a:pt x="1362960" y="40465"/>
                  </a:lnTo>
                  <a:lnTo>
                    <a:pt x="1305303" y="30106"/>
                  </a:lnTo>
                  <a:lnTo>
                    <a:pt x="1245390" y="21168"/>
                  </a:lnTo>
                  <a:lnTo>
                    <a:pt x="1183400" y="13714"/>
                  </a:lnTo>
                  <a:lnTo>
                    <a:pt x="1119509" y="7808"/>
                  </a:lnTo>
                  <a:lnTo>
                    <a:pt x="1053895" y="3512"/>
                  </a:lnTo>
                  <a:lnTo>
                    <a:pt x="986736" y="888"/>
                  </a:lnTo>
                  <a:lnTo>
                    <a:pt x="918210" y="0"/>
                  </a:lnTo>
                  <a:close/>
                </a:path>
              </a:pathLst>
            </a:custGeom>
            <a:solidFill>
              <a:srgbClr val="99FF99"/>
            </a:solidFill>
          </p:spPr>
          <p:txBody>
            <a:bodyPr wrap="square" lIns="0" tIns="0" rIns="0" bIns="0" rtlCol="0"/>
            <a:lstStyle/>
            <a:p/>
          </p:txBody>
        </p:sp>
        <p:sp>
          <p:nvSpPr>
            <p:cNvPr id="28" name="object 28" descr=""/>
            <p:cNvSpPr/>
            <p:nvPr/>
          </p:nvSpPr>
          <p:spPr>
            <a:xfrm>
              <a:off x="4524755" y="5151120"/>
              <a:ext cx="1836420" cy="647700"/>
            </a:xfrm>
            <a:custGeom>
              <a:avLst/>
              <a:gdLst/>
              <a:ahLst/>
              <a:cxnLst/>
              <a:rect l="l" t="t" r="r" b="b"/>
              <a:pathLst>
                <a:path w="1836420" h="647700">
                  <a:moveTo>
                    <a:pt x="0" y="323849"/>
                  </a:moveTo>
                  <a:lnTo>
                    <a:pt x="9955" y="276003"/>
                  </a:lnTo>
                  <a:lnTo>
                    <a:pt x="38876" y="230332"/>
                  </a:lnTo>
                  <a:lnTo>
                    <a:pt x="85341" y="187340"/>
                  </a:lnTo>
                  <a:lnTo>
                    <a:pt x="147929" y="147528"/>
                  </a:lnTo>
                  <a:lnTo>
                    <a:pt x="184826" y="128971"/>
                  </a:lnTo>
                  <a:lnTo>
                    <a:pt x="225222" y="111397"/>
                  </a:lnTo>
                  <a:lnTo>
                    <a:pt x="268938" y="94868"/>
                  </a:lnTo>
                  <a:lnTo>
                    <a:pt x="315797" y="79448"/>
                  </a:lnTo>
                  <a:lnTo>
                    <a:pt x="365622" y="65199"/>
                  </a:lnTo>
                  <a:lnTo>
                    <a:pt x="418236" y="52184"/>
                  </a:lnTo>
                  <a:lnTo>
                    <a:pt x="473459" y="40465"/>
                  </a:lnTo>
                  <a:lnTo>
                    <a:pt x="531116" y="30106"/>
                  </a:lnTo>
                  <a:lnTo>
                    <a:pt x="591029" y="21168"/>
                  </a:lnTo>
                  <a:lnTo>
                    <a:pt x="653019" y="13714"/>
                  </a:lnTo>
                  <a:lnTo>
                    <a:pt x="716910" y="7808"/>
                  </a:lnTo>
                  <a:lnTo>
                    <a:pt x="782524" y="3512"/>
                  </a:lnTo>
                  <a:lnTo>
                    <a:pt x="849683" y="888"/>
                  </a:lnTo>
                  <a:lnTo>
                    <a:pt x="918210" y="0"/>
                  </a:lnTo>
                  <a:lnTo>
                    <a:pt x="986736" y="888"/>
                  </a:lnTo>
                  <a:lnTo>
                    <a:pt x="1053895" y="3512"/>
                  </a:lnTo>
                  <a:lnTo>
                    <a:pt x="1119509" y="7808"/>
                  </a:lnTo>
                  <a:lnTo>
                    <a:pt x="1183400" y="13714"/>
                  </a:lnTo>
                  <a:lnTo>
                    <a:pt x="1245390" y="21168"/>
                  </a:lnTo>
                  <a:lnTo>
                    <a:pt x="1305303" y="30106"/>
                  </a:lnTo>
                  <a:lnTo>
                    <a:pt x="1362960" y="40465"/>
                  </a:lnTo>
                  <a:lnTo>
                    <a:pt x="1418183" y="52184"/>
                  </a:lnTo>
                  <a:lnTo>
                    <a:pt x="1470797" y="65199"/>
                  </a:lnTo>
                  <a:lnTo>
                    <a:pt x="1520622" y="79448"/>
                  </a:lnTo>
                  <a:lnTo>
                    <a:pt x="1567481" y="94868"/>
                  </a:lnTo>
                  <a:lnTo>
                    <a:pt x="1611197" y="111397"/>
                  </a:lnTo>
                  <a:lnTo>
                    <a:pt x="1651593" y="128971"/>
                  </a:lnTo>
                  <a:lnTo>
                    <a:pt x="1688490" y="147528"/>
                  </a:lnTo>
                  <a:lnTo>
                    <a:pt x="1721711" y="167005"/>
                  </a:lnTo>
                  <a:lnTo>
                    <a:pt x="1776415" y="208470"/>
                  </a:lnTo>
                  <a:lnTo>
                    <a:pt x="1814285" y="252864"/>
                  </a:lnTo>
                  <a:lnTo>
                    <a:pt x="1833901" y="299685"/>
                  </a:lnTo>
                  <a:lnTo>
                    <a:pt x="1836420" y="323849"/>
                  </a:lnTo>
                  <a:lnTo>
                    <a:pt x="1833901" y="348018"/>
                  </a:lnTo>
                  <a:lnTo>
                    <a:pt x="1814285" y="394846"/>
                  </a:lnTo>
                  <a:lnTo>
                    <a:pt x="1776415" y="439244"/>
                  </a:lnTo>
                  <a:lnTo>
                    <a:pt x="1721711" y="480710"/>
                  </a:lnTo>
                  <a:lnTo>
                    <a:pt x="1688490" y="500188"/>
                  </a:lnTo>
                  <a:lnTo>
                    <a:pt x="1651593" y="518744"/>
                  </a:lnTo>
                  <a:lnTo>
                    <a:pt x="1611197" y="536318"/>
                  </a:lnTo>
                  <a:lnTo>
                    <a:pt x="1567481" y="552845"/>
                  </a:lnTo>
                  <a:lnTo>
                    <a:pt x="1520622" y="568263"/>
                  </a:lnTo>
                  <a:lnTo>
                    <a:pt x="1470797" y="582511"/>
                  </a:lnTo>
                  <a:lnTo>
                    <a:pt x="1418183" y="595524"/>
                  </a:lnTo>
                  <a:lnTo>
                    <a:pt x="1362960" y="607242"/>
                  </a:lnTo>
                  <a:lnTo>
                    <a:pt x="1305303" y="617600"/>
                  </a:lnTo>
                  <a:lnTo>
                    <a:pt x="1245390" y="626536"/>
                  </a:lnTo>
                  <a:lnTo>
                    <a:pt x="1183400" y="633988"/>
                  </a:lnTo>
                  <a:lnTo>
                    <a:pt x="1119509" y="639893"/>
                  </a:lnTo>
                  <a:lnTo>
                    <a:pt x="1053895" y="644188"/>
                  </a:lnTo>
                  <a:lnTo>
                    <a:pt x="986736" y="646811"/>
                  </a:lnTo>
                  <a:lnTo>
                    <a:pt x="918210" y="647699"/>
                  </a:lnTo>
                  <a:lnTo>
                    <a:pt x="849683" y="646811"/>
                  </a:lnTo>
                  <a:lnTo>
                    <a:pt x="782524" y="644188"/>
                  </a:lnTo>
                  <a:lnTo>
                    <a:pt x="716910" y="639893"/>
                  </a:lnTo>
                  <a:lnTo>
                    <a:pt x="653019" y="633988"/>
                  </a:lnTo>
                  <a:lnTo>
                    <a:pt x="591029" y="626536"/>
                  </a:lnTo>
                  <a:lnTo>
                    <a:pt x="531116" y="617600"/>
                  </a:lnTo>
                  <a:lnTo>
                    <a:pt x="473459" y="607242"/>
                  </a:lnTo>
                  <a:lnTo>
                    <a:pt x="418236" y="595524"/>
                  </a:lnTo>
                  <a:lnTo>
                    <a:pt x="365622" y="582511"/>
                  </a:lnTo>
                  <a:lnTo>
                    <a:pt x="315797" y="568263"/>
                  </a:lnTo>
                  <a:lnTo>
                    <a:pt x="268938" y="552845"/>
                  </a:lnTo>
                  <a:lnTo>
                    <a:pt x="225222" y="536318"/>
                  </a:lnTo>
                  <a:lnTo>
                    <a:pt x="184826" y="518744"/>
                  </a:lnTo>
                  <a:lnTo>
                    <a:pt x="147929" y="500188"/>
                  </a:lnTo>
                  <a:lnTo>
                    <a:pt x="114708" y="480710"/>
                  </a:lnTo>
                  <a:lnTo>
                    <a:pt x="60004" y="439244"/>
                  </a:lnTo>
                  <a:lnTo>
                    <a:pt x="22134" y="394846"/>
                  </a:lnTo>
                  <a:lnTo>
                    <a:pt x="2518" y="348018"/>
                  </a:lnTo>
                  <a:lnTo>
                    <a:pt x="0" y="323849"/>
                  </a:lnTo>
                  <a:close/>
                </a:path>
              </a:pathLst>
            </a:custGeom>
            <a:ln w="9144">
              <a:solidFill>
                <a:srgbClr val="000000"/>
              </a:solidFill>
            </a:ln>
          </p:spPr>
          <p:txBody>
            <a:bodyPr wrap="square" lIns="0" tIns="0" rIns="0" bIns="0" rtlCol="0"/>
            <a:lstStyle/>
            <a:p/>
          </p:txBody>
        </p:sp>
      </p:grpSp>
      <p:sp>
        <p:nvSpPr>
          <p:cNvPr id="29" name="object 29" descr=""/>
          <p:cNvSpPr txBox="1"/>
          <p:nvPr/>
        </p:nvSpPr>
        <p:spPr>
          <a:xfrm>
            <a:off x="5177790" y="5299913"/>
            <a:ext cx="611505" cy="331470"/>
          </a:xfrm>
          <a:prstGeom prst="rect">
            <a:avLst/>
          </a:prstGeom>
        </p:spPr>
        <p:txBody>
          <a:bodyPr wrap="square" lIns="0" tIns="13335" rIns="0" bIns="0" rtlCol="0" vert="horz">
            <a:spAutoFit/>
          </a:bodyPr>
          <a:lstStyle/>
          <a:p>
            <a:pPr marL="12700">
              <a:lnSpc>
                <a:spcPct val="100000"/>
              </a:lnSpc>
              <a:spcBef>
                <a:spcPts val="105"/>
              </a:spcBef>
            </a:pPr>
            <a:r>
              <a:rPr dirty="0" sz="2000" spc="-20" b="1">
                <a:solidFill>
                  <a:srgbClr val="1F517B"/>
                </a:solidFill>
                <a:latin typeface="微软雅黑"/>
                <a:cs typeface="微软雅黑"/>
              </a:rPr>
              <a:t>就 绪</a:t>
            </a:r>
            <a:endParaRPr sz="2000">
              <a:latin typeface="微软雅黑"/>
              <a:cs typeface="微软雅黑"/>
            </a:endParaRPr>
          </a:p>
        </p:txBody>
      </p:sp>
      <p:sp>
        <p:nvSpPr>
          <p:cNvPr id="30" name="object 30" descr=""/>
          <p:cNvSpPr/>
          <p:nvPr/>
        </p:nvSpPr>
        <p:spPr>
          <a:xfrm>
            <a:off x="3551682" y="5405628"/>
            <a:ext cx="989330" cy="190500"/>
          </a:xfrm>
          <a:custGeom>
            <a:avLst/>
            <a:gdLst/>
            <a:ahLst/>
            <a:cxnLst/>
            <a:rect l="l" t="t" r="r" b="b"/>
            <a:pathLst>
              <a:path w="989329" h="190500">
                <a:moveTo>
                  <a:pt x="798576" y="0"/>
                </a:moveTo>
                <a:lnTo>
                  <a:pt x="798576" y="190500"/>
                </a:lnTo>
                <a:lnTo>
                  <a:pt x="950976" y="114300"/>
                </a:lnTo>
                <a:lnTo>
                  <a:pt x="817626" y="114300"/>
                </a:lnTo>
                <a:lnTo>
                  <a:pt x="817626" y="76200"/>
                </a:lnTo>
                <a:lnTo>
                  <a:pt x="950976" y="76200"/>
                </a:lnTo>
                <a:lnTo>
                  <a:pt x="798576" y="0"/>
                </a:lnTo>
                <a:close/>
              </a:path>
              <a:path w="989329" h="190500">
                <a:moveTo>
                  <a:pt x="798576" y="76200"/>
                </a:moveTo>
                <a:lnTo>
                  <a:pt x="0" y="76200"/>
                </a:lnTo>
                <a:lnTo>
                  <a:pt x="0" y="114300"/>
                </a:lnTo>
                <a:lnTo>
                  <a:pt x="798576" y="114300"/>
                </a:lnTo>
                <a:lnTo>
                  <a:pt x="798576" y="76200"/>
                </a:lnTo>
                <a:close/>
              </a:path>
              <a:path w="989329" h="190500">
                <a:moveTo>
                  <a:pt x="950976" y="76200"/>
                </a:moveTo>
                <a:lnTo>
                  <a:pt x="817626" y="76200"/>
                </a:lnTo>
                <a:lnTo>
                  <a:pt x="817626" y="114300"/>
                </a:lnTo>
                <a:lnTo>
                  <a:pt x="950976" y="114300"/>
                </a:lnTo>
                <a:lnTo>
                  <a:pt x="989076" y="95250"/>
                </a:lnTo>
                <a:lnTo>
                  <a:pt x="950976" y="76200"/>
                </a:lnTo>
                <a:close/>
              </a:path>
            </a:pathLst>
          </a:custGeom>
          <a:solidFill>
            <a:srgbClr val="1F517B"/>
          </a:solidFill>
        </p:spPr>
        <p:txBody>
          <a:bodyPr wrap="square" lIns="0" tIns="0" rIns="0" bIns="0" rtlCol="0"/>
          <a:lstStyle/>
          <a:p/>
        </p:txBody>
      </p:sp>
      <p:sp>
        <p:nvSpPr>
          <p:cNvPr id="31" name="object 31" descr=""/>
          <p:cNvSpPr txBox="1"/>
          <p:nvPr/>
        </p:nvSpPr>
        <p:spPr>
          <a:xfrm>
            <a:off x="3408045" y="5111622"/>
            <a:ext cx="1045210" cy="330835"/>
          </a:xfrm>
          <a:prstGeom prst="rect">
            <a:avLst/>
          </a:prstGeom>
        </p:spPr>
        <p:txBody>
          <a:bodyPr wrap="square" lIns="0" tIns="12700" rIns="0" bIns="0" rtlCol="0" vert="horz">
            <a:spAutoFit/>
          </a:bodyPr>
          <a:lstStyle/>
          <a:p>
            <a:pPr marL="12700">
              <a:lnSpc>
                <a:spcPct val="100000"/>
              </a:lnSpc>
              <a:spcBef>
                <a:spcPts val="100"/>
              </a:spcBef>
            </a:pPr>
            <a:r>
              <a:rPr dirty="0" sz="2000" spc="-15" b="1">
                <a:solidFill>
                  <a:srgbClr val="1F517B"/>
                </a:solidFill>
                <a:latin typeface="微软雅黑"/>
                <a:cs typeface="微软雅黑"/>
              </a:rPr>
              <a:t>进程创建</a:t>
            </a:r>
            <a:endParaRPr sz="2000">
              <a:latin typeface="微软雅黑"/>
              <a:cs typeface="微软雅黑"/>
            </a:endParaRPr>
          </a:p>
        </p:txBody>
      </p:sp>
      <p:sp>
        <p:nvSpPr>
          <p:cNvPr id="32" name="object 32" descr=""/>
          <p:cNvSpPr/>
          <p:nvPr/>
        </p:nvSpPr>
        <p:spPr>
          <a:xfrm>
            <a:off x="7840218" y="3864864"/>
            <a:ext cx="988060" cy="190500"/>
          </a:xfrm>
          <a:custGeom>
            <a:avLst/>
            <a:gdLst/>
            <a:ahLst/>
            <a:cxnLst/>
            <a:rect l="l" t="t" r="r" b="b"/>
            <a:pathLst>
              <a:path w="988059" h="190500">
                <a:moveTo>
                  <a:pt x="797051" y="0"/>
                </a:moveTo>
                <a:lnTo>
                  <a:pt x="797051" y="190500"/>
                </a:lnTo>
                <a:lnTo>
                  <a:pt x="949451" y="114300"/>
                </a:lnTo>
                <a:lnTo>
                  <a:pt x="816101" y="114300"/>
                </a:lnTo>
                <a:lnTo>
                  <a:pt x="816101" y="76200"/>
                </a:lnTo>
                <a:lnTo>
                  <a:pt x="949451" y="76200"/>
                </a:lnTo>
                <a:lnTo>
                  <a:pt x="797051" y="0"/>
                </a:lnTo>
                <a:close/>
              </a:path>
              <a:path w="988059" h="190500">
                <a:moveTo>
                  <a:pt x="797051" y="76200"/>
                </a:moveTo>
                <a:lnTo>
                  <a:pt x="0" y="76200"/>
                </a:lnTo>
                <a:lnTo>
                  <a:pt x="0" y="114300"/>
                </a:lnTo>
                <a:lnTo>
                  <a:pt x="797051" y="114300"/>
                </a:lnTo>
                <a:lnTo>
                  <a:pt x="797051" y="76200"/>
                </a:lnTo>
                <a:close/>
              </a:path>
              <a:path w="988059" h="190500">
                <a:moveTo>
                  <a:pt x="949451" y="76200"/>
                </a:moveTo>
                <a:lnTo>
                  <a:pt x="816101" y="76200"/>
                </a:lnTo>
                <a:lnTo>
                  <a:pt x="816101" y="114300"/>
                </a:lnTo>
                <a:lnTo>
                  <a:pt x="949451" y="114300"/>
                </a:lnTo>
                <a:lnTo>
                  <a:pt x="987551" y="95250"/>
                </a:lnTo>
                <a:lnTo>
                  <a:pt x="949451" y="76200"/>
                </a:lnTo>
                <a:close/>
              </a:path>
            </a:pathLst>
          </a:custGeom>
          <a:solidFill>
            <a:srgbClr val="1F517B"/>
          </a:solidFill>
        </p:spPr>
        <p:txBody>
          <a:bodyPr wrap="square" lIns="0" tIns="0" rIns="0" bIns="0" rtlCol="0"/>
          <a:lstStyle/>
          <a:p/>
        </p:txBody>
      </p:sp>
      <p:sp>
        <p:nvSpPr>
          <p:cNvPr id="33" name="object 33" descr=""/>
          <p:cNvSpPr txBox="1"/>
          <p:nvPr/>
        </p:nvSpPr>
        <p:spPr>
          <a:xfrm>
            <a:off x="7774940" y="3569970"/>
            <a:ext cx="1043940" cy="330835"/>
          </a:xfrm>
          <a:prstGeom prst="rect">
            <a:avLst/>
          </a:prstGeom>
        </p:spPr>
        <p:txBody>
          <a:bodyPr wrap="square" lIns="0" tIns="13335" rIns="0" bIns="0" rtlCol="0" vert="horz">
            <a:spAutoFit/>
          </a:bodyPr>
          <a:lstStyle/>
          <a:p>
            <a:pPr marL="12700">
              <a:lnSpc>
                <a:spcPct val="100000"/>
              </a:lnSpc>
              <a:spcBef>
                <a:spcPts val="105"/>
              </a:spcBef>
            </a:pPr>
            <a:r>
              <a:rPr dirty="0" sz="2000" spc="-15" b="1">
                <a:solidFill>
                  <a:srgbClr val="1F517B"/>
                </a:solidFill>
                <a:latin typeface="微软雅黑"/>
                <a:cs typeface="微软雅黑"/>
              </a:rPr>
              <a:t>进程撤销</a:t>
            </a:r>
            <a:endParaRPr sz="2000">
              <a:latin typeface="微软雅黑"/>
              <a:cs typeface="微软雅黑"/>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pic>
        <p:nvPicPr>
          <p:cNvPr id="3" name="object 3" descr=""/>
          <p:cNvPicPr/>
          <p:nvPr/>
        </p:nvPicPr>
        <p:blipFill>
          <a:blip r:embed="rId3" cstate="print"/>
          <a:stretch>
            <a:fillRect/>
          </a:stretch>
        </p:blipFill>
        <p:spPr>
          <a:xfrm>
            <a:off x="2720339" y="2605913"/>
            <a:ext cx="240792" cy="236220"/>
          </a:xfrm>
          <a:prstGeom prst="rect">
            <a:avLst/>
          </a:prstGeom>
        </p:spPr>
      </p:pic>
      <p:pic>
        <p:nvPicPr>
          <p:cNvPr id="4" name="object 4" descr=""/>
          <p:cNvPicPr/>
          <p:nvPr/>
        </p:nvPicPr>
        <p:blipFill>
          <a:blip r:embed="rId3" cstate="print"/>
          <a:stretch>
            <a:fillRect/>
          </a:stretch>
        </p:blipFill>
        <p:spPr>
          <a:xfrm>
            <a:off x="2720339" y="3288665"/>
            <a:ext cx="240792" cy="236220"/>
          </a:xfrm>
          <a:prstGeom prst="rect">
            <a:avLst/>
          </a:prstGeom>
        </p:spPr>
      </p:pic>
      <p:sp>
        <p:nvSpPr>
          <p:cNvPr id="5" name="object 5" descr=""/>
          <p:cNvSpPr txBox="1"/>
          <p:nvPr/>
        </p:nvSpPr>
        <p:spPr>
          <a:xfrm>
            <a:off x="2261742" y="1123711"/>
            <a:ext cx="7663815" cy="4504690"/>
          </a:xfrm>
          <a:prstGeom prst="rect">
            <a:avLst/>
          </a:prstGeom>
        </p:spPr>
        <p:txBody>
          <a:bodyPr wrap="square" lIns="0" tIns="12700" rIns="0" bIns="0" rtlCol="0" vert="horz">
            <a:spAutoFit/>
          </a:bodyPr>
          <a:lstStyle/>
          <a:p>
            <a:pPr marL="657860" marR="2834640" indent="-634365">
              <a:lnSpc>
                <a:spcPct val="140100"/>
              </a:lnSpc>
              <a:spcBef>
                <a:spcPts val="100"/>
              </a:spcBef>
            </a:pPr>
            <a:r>
              <a:rPr dirty="0" sz="2800" spc="-10" b="1">
                <a:solidFill>
                  <a:srgbClr val="000099"/>
                </a:solidFill>
                <a:latin typeface="微软雅黑"/>
                <a:cs typeface="微软雅黑"/>
              </a:rPr>
              <a:t>① 进</a:t>
            </a:r>
            <a:r>
              <a:rPr dirty="0" sz="2800" spc="-40" b="1">
                <a:solidFill>
                  <a:srgbClr val="000099"/>
                </a:solidFill>
                <a:latin typeface="微软雅黑"/>
                <a:cs typeface="微软雅黑"/>
              </a:rPr>
              <a:t>程</a:t>
            </a:r>
            <a:r>
              <a:rPr dirty="0" sz="2800" spc="-40" b="1">
                <a:solidFill>
                  <a:srgbClr val="000099"/>
                </a:solidFill>
                <a:latin typeface="微软雅黑"/>
                <a:cs typeface="微软雅黑"/>
              </a:rPr>
              <a:t>创</a:t>
            </a:r>
            <a:r>
              <a:rPr dirty="0" sz="2800" spc="-40" b="1">
                <a:solidFill>
                  <a:srgbClr val="000099"/>
                </a:solidFill>
                <a:latin typeface="微软雅黑"/>
                <a:cs typeface="微软雅黑"/>
              </a:rPr>
              <a:t>建</a:t>
            </a:r>
            <a:r>
              <a:rPr dirty="0" sz="2800" spc="-40" b="1">
                <a:solidFill>
                  <a:srgbClr val="000099"/>
                </a:solidFill>
                <a:latin typeface="微软雅黑"/>
                <a:cs typeface="微软雅黑"/>
              </a:rPr>
              <a:t>原</a:t>
            </a:r>
            <a:r>
              <a:rPr dirty="0" sz="2800" spc="-40" b="1">
                <a:solidFill>
                  <a:srgbClr val="000099"/>
                </a:solidFill>
                <a:latin typeface="微软雅黑"/>
                <a:cs typeface="微软雅黑"/>
              </a:rPr>
              <a:t>语</a:t>
            </a:r>
            <a:r>
              <a:rPr dirty="0" sz="2800" spc="-40" b="1">
                <a:solidFill>
                  <a:srgbClr val="000099"/>
                </a:solidFill>
                <a:latin typeface="微软雅黑"/>
                <a:cs typeface="微软雅黑"/>
              </a:rPr>
              <a:t>的</a:t>
            </a:r>
            <a:r>
              <a:rPr dirty="0" sz="2800" spc="-40" b="1">
                <a:solidFill>
                  <a:srgbClr val="000099"/>
                </a:solidFill>
                <a:latin typeface="微软雅黑"/>
                <a:cs typeface="微软雅黑"/>
              </a:rPr>
              <a:t>形</a:t>
            </a:r>
            <a:r>
              <a:rPr dirty="0" sz="2800" spc="-50" b="1">
                <a:solidFill>
                  <a:srgbClr val="000099"/>
                </a:solidFill>
                <a:latin typeface="微软雅黑"/>
                <a:cs typeface="微软雅黑"/>
              </a:rPr>
              <a:t>式</a:t>
            </a:r>
            <a:r>
              <a:rPr dirty="0" sz="2800" b="1">
                <a:solidFill>
                  <a:srgbClr val="000099"/>
                </a:solidFill>
                <a:latin typeface="微软雅黑"/>
                <a:cs typeface="微软雅黑"/>
              </a:rPr>
              <a:t> </a:t>
            </a:r>
            <a:r>
              <a:rPr dirty="0" sz="2800" b="1">
                <a:solidFill>
                  <a:srgbClr val="1F517B"/>
                </a:solidFill>
                <a:latin typeface="微软雅黑"/>
                <a:cs typeface="微软雅黑"/>
              </a:rPr>
              <a:t>create</a:t>
            </a:r>
            <a:r>
              <a:rPr dirty="0" sz="2800" spc="-130" b="1">
                <a:solidFill>
                  <a:srgbClr val="1F517B"/>
                </a:solidFill>
                <a:latin typeface="微软雅黑"/>
                <a:cs typeface="微软雅黑"/>
              </a:rPr>
              <a:t> </a:t>
            </a:r>
            <a:r>
              <a:rPr dirty="0" sz="2800" spc="-10" b="1">
                <a:solidFill>
                  <a:srgbClr val="1F517B"/>
                </a:solidFill>
                <a:latin typeface="微软雅黑"/>
                <a:cs typeface="微软雅黑"/>
              </a:rPr>
              <a:t>(name，priority)</a:t>
            </a:r>
            <a:endParaRPr sz="2800">
              <a:latin typeface="微软雅黑"/>
              <a:cs typeface="微软雅黑"/>
            </a:endParaRPr>
          </a:p>
          <a:p>
            <a:pPr marL="991869">
              <a:lnSpc>
                <a:spcPct val="100000"/>
              </a:lnSpc>
              <a:spcBef>
                <a:spcPts val="1355"/>
              </a:spcBef>
            </a:pPr>
            <a:r>
              <a:rPr dirty="0" sz="2800" spc="-25" b="1">
                <a:solidFill>
                  <a:srgbClr val="1F517B"/>
                </a:solidFill>
                <a:latin typeface="微软雅黑"/>
                <a:cs typeface="微软雅黑"/>
              </a:rPr>
              <a:t>name</a:t>
            </a:r>
            <a:r>
              <a:rPr dirty="0" sz="2800" spc="-35" b="1">
                <a:solidFill>
                  <a:srgbClr val="1F517B"/>
                </a:solidFill>
                <a:latin typeface="微软雅黑"/>
                <a:cs typeface="微软雅黑"/>
              </a:rPr>
              <a:t>为</a:t>
            </a:r>
            <a:r>
              <a:rPr dirty="0" sz="2800" spc="-35" b="1">
                <a:solidFill>
                  <a:srgbClr val="1F517B"/>
                </a:solidFill>
                <a:latin typeface="微软雅黑"/>
                <a:cs typeface="微软雅黑"/>
              </a:rPr>
              <a:t>被</a:t>
            </a:r>
            <a:r>
              <a:rPr dirty="0" sz="2800" spc="-35" b="1">
                <a:solidFill>
                  <a:srgbClr val="1F517B"/>
                </a:solidFill>
                <a:latin typeface="微软雅黑"/>
                <a:cs typeface="微软雅黑"/>
              </a:rPr>
              <a:t>创</a:t>
            </a:r>
            <a:r>
              <a:rPr dirty="0" sz="2800" spc="-35" b="1">
                <a:solidFill>
                  <a:srgbClr val="1F517B"/>
                </a:solidFill>
                <a:latin typeface="微软雅黑"/>
                <a:cs typeface="微软雅黑"/>
              </a:rPr>
              <a:t>建</a:t>
            </a:r>
            <a:r>
              <a:rPr dirty="0" sz="2800" spc="-35" b="1">
                <a:solidFill>
                  <a:srgbClr val="1F517B"/>
                </a:solidFill>
                <a:latin typeface="微软雅黑"/>
                <a:cs typeface="微软雅黑"/>
              </a:rPr>
              <a:t>进</a:t>
            </a:r>
            <a:r>
              <a:rPr dirty="0" sz="2800" spc="-35" b="1">
                <a:solidFill>
                  <a:srgbClr val="1F517B"/>
                </a:solidFill>
                <a:latin typeface="微软雅黑"/>
                <a:cs typeface="微软雅黑"/>
              </a:rPr>
              <a:t>程</a:t>
            </a:r>
            <a:r>
              <a:rPr dirty="0" sz="2800" spc="-35" b="1">
                <a:solidFill>
                  <a:srgbClr val="1F517B"/>
                </a:solidFill>
                <a:latin typeface="微软雅黑"/>
                <a:cs typeface="微软雅黑"/>
              </a:rPr>
              <a:t>的</a:t>
            </a:r>
            <a:r>
              <a:rPr dirty="0" sz="2800" spc="-35" b="1">
                <a:solidFill>
                  <a:srgbClr val="1F517B"/>
                </a:solidFill>
                <a:latin typeface="微软雅黑"/>
                <a:cs typeface="微软雅黑"/>
              </a:rPr>
              <a:t>标</a:t>
            </a:r>
            <a:r>
              <a:rPr dirty="0" sz="2800" spc="-35" b="1">
                <a:solidFill>
                  <a:srgbClr val="1F517B"/>
                </a:solidFill>
                <a:latin typeface="微软雅黑"/>
                <a:cs typeface="微软雅黑"/>
              </a:rPr>
              <a:t>识</a:t>
            </a:r>
            <a:r>
              <a:rPr dirty="0" sz="2800" spc="-50" b="1">
                <a:solidFill>
                  <a:srgbClr val="1F517B"/>
                </a:solidFill>
                <a:latin typeface="微软雅黑"/>
                <a:cs typeface="微软雅黑"/>
              </a:rPr>
              <a:t>符</a:t>
            </a:r>
            <a:endParaRPr sz="2800">
              <a:latin typeface="微软雅黑"/>
              <a:cs typeface="微软雅黑"/>
            </a:endParaRPr>
          </a:p>
          <a:p>
            <a:pPr marL="991869">
              <a:lnSpc>
                <a:spcPct val="100000"/>
              </a:lnSpc>
              <a:spcBef>
                <a:spcPts val="2014"/>
              </a:spcBef>
            </a:pPr>
            <a:r>
              <a:rPr dirty="0" sz="2800" spc="-20" b="1">
                <a:solidFill>
                  <a:srgbClr val="1F517B"/>
                </a:solidFill>
                <a:latin typeface="微软雅黑"/>
                <a:cs typeface="微软雅黑"/>
              </a:rPr>
              <a:t>priority</a:t>
            </a:r>
            <a:r>
              <a:rPr dirty="0" sz="2800" spc="-40" b="1">
                <a:solidFill>
                  <a:srgbClr val="1F517B"/>
                </a:solidFill>
                <a:latin typeface="微软雅黑"/>
                <a:cs typeface="微软雅黑"/>
              </a:rPr>
              <a:t>为</a:t>
            </a:r>
            <a:r>
              <a:rPr dirty="0" sz="2800" spc="-40" b="1">
                <a:solidFill>
                  <a:srgbClr val="1F517B"/>
                </a:solidFill>
                <a:latin typeface="微软雅黑"/>
                <a:cs typeface="微软雅黑"/>
              </a:rPr>
              <a:t>进</a:t>
            </a:r>
            <a:r>
              <a:rPr dirty="0" sz="2800" spc="-40" b="1">
                <a:solidFill>
                  <a:srgbClr val="1F517B"/>
                </a:solidFill>
                <a:latin typeface="微软雅黑"/>
                <a:cs typeface="微软雅黑"/>
              </a:rPr>
              <a:t>程</a:t>
            </a:r>
            <a:r>
              <a:rPr dirty="0" sz="2800" spc="-40" b="1">
                <a:solidFill>
                  <a:srgbClr val="1F517B"/>
                </a:solidFill>
                <a:latin typeface="微软雅黑"/>
                <a:cs typeface="微软雅黑"/>
              </a:rPr>
              <a:t>优</a:t>
            </a:r>
            <a:r>
              <a:rPr dirty="0" sz="2800" spc="-40" b="1">
                <a:solidFill>
                  <a:srgbClr val="1F517B"/>
                </a:solidFill>
                <a:latin typeface="微软雅黑"/>
                <a:cs typeface="微软雅黑"/>
              </a:rPr>
              <a:t>先</a:t>
            </a:r>
            <a:r>
              <a:rPr dirty="0" sz="2800" spc="-50" b="1">
                <a:solidFill>
                  <a:srgbClr val="1F517B"/>
                </a:solidFill>
                <a:latin typeface="微软雅黑"/>
                <a:cs typeface="微软雅黑"/>
              </a:rPr>
              <a:t>级</a:t>
            </a:r>
            <a:endParaRPr sz="2800">
              <a:latin typeface="微软雅黑"/>
              <a:cs typeface="微软雅黑"/>
            </a:endParaRPr>
          </a:p>
          <a:p>
            <a:pPr marL="12700">
              <a:lnSpc>
                <a:spcPct val="100000"/>
              </a:lnSpc>
              <a:spcBef>
                <a:spcPts val="2655"/>
              </a:spcBef>
            </a:pPr>
            <a:r>
              <a:rPr dirty="0" sz="2800" spc="-5" b="1">
                <a:solidFill>
                  <a:srgbClr val="000099"/>
                </a:solidFill>
                <a:latin typeface="微软雅黑"/>
                <a:cs typeface="微软雅黑"/>
              </a:rPr>
              <a:t>② 进</a:t>
            </a:r>
            <a:r>
              <a:rPr dirty="0" sz="2800" spc="-35" b="1">
                <a:solidFill>
                  <a:srgbClr val="000099"/>
                </a:solidFill>
                <a:latin typeface="微软雅黑"/>
                <a:cs typeface="微软雅黑"/>
              </a:rPr>
              <a:t>程</a:t>
            </a:r>
            <a:r>
              <a:rPr dirty="0" sz="2800" spc="-35" b="1">
                <a:solidFill>
                  <a:srgbClr val="000099"/>
                </a:solidFill>
                <a:latin typeface="微软雅黑"/>
                <a:cs typeface="微软雅黑"/>
              </a:rPr>
              <a:t>创</a:t>
            </a:r>
            <a:r>
              <a:rPr dirty="0" sz="2800" spc="-35" b="1">
                <a:solidFill>
                  <a:srgbClr val="000099"/>
                </a:solidFill>
                <a:latin typeface="微软雅黑"/>
                <a:cs typeface="微软雅黑"/>
              </a:rPr>
              <a:t>建</a:t>
            </a:r>
            <a:r>
              <a:rPr dirty="0" sz="2800" spc="-35" b="1">
                <a:solidFill>
                  <a:srgbClr val="000099"/>
                </a:solidFill>
                <a:latin typeface="微软雅黑"/>
                <a:cs typeface="微软雅黑"/>
              </a:rPr>
              <a:t>原</a:t>
            </a:r>
            <a:r>
              <a:rPr dirty="0" sz="2800" spc="-35" b="1">
                <a:solidFill>
                  <a:srgbClr val="000099"/>
                </a:solidFill>
                <a:latin typeface="微软雅黑"/>
                <a:cs typeface="微软雅黑"/>
              </a:rPr>
              <a:t>语</a:t>
            </a:r>
            <a:r>
              <a:rPr dirty="0" sz="2800" spc="-35" b="1">
                <a:solidFill>
                  <a:srgbClr val="000099"/>
                </a:solidFill>
                <a:latin typeface="微软雅黑"/>
                <a:cs typeface="微软雅黑"/>
              </a:rPr>
              <a:t>的</a:t>
            </a:r>
            <a:r>
              <a:rPr dirty="0" sz="2800" spc="-35" b="1">
                <a:solidFill>
                  <a:srgbClr val="000099"/>
                </a:solidFill>
                <a:latin typeface="微软雅黑"/>
                <a:cs typeface="微软雅黑"/>
              </a:rPr>
              <a:t>功</a:t>
            </a:r>
            <a:r>
              <a:rPr dirty="0" sz="2800" spc="-50" b="1">
                <a:solidFill>
                  <a:srgbClr val="000099"/>
                </a:solidFill>
                <a:latin typeface="微软雅黑"/>
                <a:cs typeface="微软雅黑"/>
              </a:rPr>
              <a:t>能</a:t>
            </a:r>
            <a:endParaRPr sz="2800">
              <a:latin typeface="微软雅黑"/>
              <a:cs typeface="微软雅黑"/>
            </a:endParaRPr>
          </a:p>
          <a:p>
            <a:pPr marL="546100" marR="5080">
              <a:lnSpc>
                <a:spcPct val="130100"/>
              </a:lnSpc>
              <a:spcBef>
                <a:spcPts val="1005"/>
              </a:spcBef>
            </a:pPr>
            <a:r>
              <a:rPr dirty="0" sz="2800" spc="-40" b="1">
                <a:solidFill>
                  <a:srgbClr val="1F517B"/>
                </a:solidFill>
                <a:latin typeface="微软雅黑"/>
                <a:cs typeface="微软雅黑"/>
              </a:rPr>
              <a:t>创</a:t>
            </a:r>
            <a:r>
              <a:rPr dirty="0" sz="2800" spc="-40" b="1">
                <a:solidFill>
                  <a:srgbClr val="1F517B"/>
                </a:solidFill>
                <a:latin typeface="微软雅黑"/>
                <a:cs typeface="微软雅黑"/>
              </a:rPr>
              <a:t>建</a:t>
            </a:r>
            <a:r>
              <a:rPr dirty="0" sz="2800" spc="-40" b="1">
                <a:solidFill>
                  <a:srgbClr val="1F517B"/>
                </a:solidFill>
                <a:latin typeface="微软雅黑"/>
                <a:cs typeface="微软雅黑"/>
              </a:rPr>
              <a:t>一</a:t>
            </a:r>
            <a:r>
              <a:rPr dirty="0" sz="2800" spc="-40" b="1">
                <a:solidFill>
                  <a:srgbClr val="1F517B"/>
                </a:solidFill>
                <a:latin typeface="微软雅黑"/>
                <a:cs typeface="微软雅黑"/>
              </a:rPr>
              <a:t>个</a:t>
            </a:r>
            <a:r>
              <a:rPr dirty="0" sz="2800" spc="-40" b="1">
                <a:solidFill>
                  <a:srgbClr val="1F517B"/>
                </a:solidFill>
                <a:latin typeface="微软雅黑"/>
                <a:cs typeface="微软雅黑"/>
              </a:rPr>
              <a:t>具</a:t>
            </a:r>
            <a:r>
              <a:rPr dirty="0" sz="2800" spc="-40" b="1">
                <a:solidFill>
                  <a:srgbClr val="1F517B"/>
                </a:solidFill>
                <a:latin typeface="微软雅黑"/>
                <a:cs typeface="微软雅黑"/>
              </a:rPr>
              <a:t>有</a:t>
            </a:r>
            <a:r>
              <a:rPr dirty="0" sz="2800" spc="-40" b="1">
                <a:solidFill>
                  <a:srgbClr val="1F517B"/>
                </a:solidFill>
                <a:latin typeface="微软雅黑"/>
                <a:cs typeface="微软雅黑"/>
              </a:rPr>
              <a:t>指</a:t>
            </a:r>
            <a:r>
              <a:rPr dirty="0" sz="2800" spc="-40" b="1">
                <a:solidFill>
                  <a:srgbClr val="1F517B"/>
                </a:solidFill>
                <a:latin typeface="微软雅黑"/>
                <a:cs typeface="微软雅黑"/>
              </a:rPr>
              <a:t>定</a:t>
            </a:r>
            <a:r>
              <a:rPr dirty="0" sz="2800" spc="-40" b="1">
                <a:solidFill>
                  <a:srgbClr val="1F517B"/>
                </a:solidFill>
                <a:latin typeface="微软雅黑"/>
                <a:cs typeface="微软雅黑"/>
              </a:rPr>
              <a:t>标</a:t>
            </a:r>
            <a:r>
              <a:rPr dirty="0" sz="2800" spc="-40" b="1">
                <a:solidFill>
                  <a:srgbClr val="1F517B"/>
                </a:solidFill>
                <a:latin typeface="微软雅黑"/>
                <a:cs typeface="微软雅黑"/>
              </a:rPr>
              <a:t>识</a:t>
            </a:r>
            <a:r>
              <a:rPr dirty="0" sz="2800" spc="-40" b="1">
                <a:solidFill>
                  <a:srgbClr val="1F517B"/>
                </a:solidFill>
                <a:latin typeface="微软雅黑"/>
                <a:cs typeface="微软雅黑"/>
              </a:rPr>
              <a:t>符</a:t>
            </a:r>
            <a:r>
              <a:rPr dirty="0" sz="2800" spc="-40" b="1">
                <a:solidFill>
                  <a:srgbClr val="1F517B"/>
                </a:solidFill>
                <a:latin typeface="微软雅黑"/>
                <a:cs typeface="微软雅黑"/>
              </a:rPr>
              <a:t>的</a:t>
            </a:r>
            <a:r>
              <a:rPr dirty="0" sz="2800" spc="-40" b="1">
                <a:solidFill>
                  <a:srgbClr val="1F517B"/>
                </a:solidFill>
                <a:latin typeface="微软雅黑"/>
                <a:cs typeface="微软雅黑"/>
              </a:rPr>
              <a:t>进</a:t>
            </a:r>
            <a:r>
              <a:rPr dirty="0" sz="2800" spc="-40" b="1">
                <a:solidFill>
                  <a:srgbClr val="1F517B"/>
                </a:solidFill>
                <a:latin typeface="微软雅黑"/>
                <a:cs typeface="微软雅黑"/>
              </a:rPr>
              <a:t>程</a:t>
            </a:r>
            <a:r>
              <a:rPr dirty="0" sz="2800" spc="-35" b="1">
                <a:solidFill>
                  <a:srgbClr val="1F517B"/>
                </a:solidFill>
                <a:latin typeface="微软雅黑"/>
                <a:cs typeface="微软雅黑"/>
              </a:rPr>
              <a:t>，建</a:t>
            </a:r>
            <a:r>
              <a:rPr dirty="0" sz="2800" spc="-40" b="1">
                <a:solidFill>
                  <a:srgbClr val="1F517B"/>
                </a:solidFill>
                <a:latin typeface="微软雅黑"/>
                <a:cs typeface="微软雅黑"/>
              </a:rPr>
              <a:t>立</a:t>
            </a:r>
            <a:r>
              <a:rPr dirty="0" sz="2800" spc="-40" b="1">
                <a:solidFill>
                  <a:srgbClr val="1F517B"/>
                </a:solidFill>
                <a:latin typeface="微软雅黑"/>
                <a:cs typeface="微软雅黑"/>
              </a:rPr>
              <a:t>进</a:t>
            </a:r>
            <a:r>
              <a:rPr dirty="0" sz="2800" spc="-40" b="1">
                <a:solidFill>
                  <a:srgbClr val="1F517B"/>
                </a:solidFill>
                <a:latin typeface="微软雅黑"/>
                <a:cs typeface="微软雅黑"/>
              </a:rPr>
              <a:t>程的</a:t>
            </a:r>
            <a:r>
              <a:rPr dirty="0" sz="2800" spc="-50" b="1">
                <a:solidFill>
                  <a:srgbClr val="1F517B"/>
                </a:solidFill>
                <a:latin typeface="微软雅黑"/>
                <a:cs typeface="微软雅黑"/>
              </a:rPr>
              <a:t> </a:t>
            </a:r>
            <a:r>
              <a:rPr dirty="0" sz="2800" spc="-30" b="1">
                <a:solidFill>
                  <a:srgbClr val="1F517B"/>
                </a:solidFill>
                <a:latin typeface="微软雅黑"/>
                <a:cs typeface="微软雅黑"/>
              </a:rPr>
              <a:t>PCB</a:t>
            </a:r>
            <a:r>
              <a:rPr dirty="0" sz="2800" spc="-35" b="1">
                <a:solidFill>
                  <a:srgbClr val="1F517B"/>
                </a:solidFill>
                <a:latin typeface="微软雅黑"/>
                <a:cs typeface="微软雅黑"/>
              </a:rPr>
              <a:t>结</a:t>
            </a:r>
            <a:r>
              <a:rPr dirty="0" sz="2800" spc="-35" b="1">
                <a:solidFill>
                  <a:srgbClr val="1F517B"/>
                </a:solidFill>
                <a:latin typeface="微软雅黑"/>
                <a:cs typeface="微软雅黑"/>
              </a:rPr>
              <a:t>构</a:t>
            </a:r>
            <a:r>
              <a:rPr dirty="0" sz="2800" spc="-50" b="1">
                <a:solidFill>
                  <a:srgbClr val="1F517B"/>
                </a:solidFill>
                <a:latin typeface="微软雅黑"/>
                <a:cs typeface="微软雅黑"/>
              </a:rPr>
              <a:t>。</a:t>
            </a:r>
            <a:endParaRPr sz="2800">
              <a:latin typeface="微软雅黑"/>
              <a:cs typeface="微软雅黑"/>
            </a:endParaRPr>
          </a:p>
        </p:txBody>
      </p:sp>
      <p:grpSp>
        <p:nvGrpSpPr>
          <p:cNvPr id="6" name="object 6" descr=""/>
          <p:cNvGrpSpPr/>
          <p:nvPr/>
        </p:nvGrpSpPr>
        <p:grpSpPr>
          <a:xfrm>
            <a:off x="1647444" y="582168"/>
            <a:ext cx="2653030" cy="897255"/>
            <a:chOff x="1647444" y="582168"/>
            <a:chExt cx="2653030" cy="897255"/>
          </a:xfrm>
        </p:grpSpPr>
        <p:pic>
          <p:nvPicPr>
            <p:cNvPr id="7" name="object 7" descr=""/>
            <p:cNvPicPr/>
            <p:nvPr/>
          </p:nvPicPr>
          <p:blipFill>
            <a:blip r:embed="rId4" cstate="print"/>
            <a:stretch>
              <a:fillRect/>
            </a:stretch>
          </p:blipFill>
          <p:spPr>
            <a:xfrm>
              <a:off x="1647444" y="582168"/>
              <a:ext cx="1024890" cy="896874"/>
            </a:xfrm>
            <a:prstGeom prst="rect">
              <a:avLst/>
            </a:prstGeom>
          </p:spPr>
        </p:pic>
        <p:pic>
          <p:nvPicPr>
            <p:cNvPr id="8" name="object 8" descr=""/>
            <p:cNvPicPr/>
            <p:nvPr/>
          </p:nvPicPr>
          <p:blipFill>
            <a:blip r:embed="rId5" cstate="print"/>
            <a:stretch>
              <a:fillRect/>
            </a:stretch>
          </p:blipFill>
          <p:spPr>
            <a:xfrm>
              <a:off x="2141220" y="582168"/>
              <a:ext cx="2158746" cy="896874"/>
            </a:xfrm>
            <a:prstGeom prst="rect">
              <a:avLst/>
            </a:prstGeom>
          </p:spPr>
        </p:pic>
      </p:grpSp>
      <p:sp>
        <p:nvSpPr>
          <p:cNvPr id="9" name="object 9"/>
          <p:cNvSpPr txBox="1">
            <a:spLocks noGrp="1"/>
          </p:cNvSpPr>
          <p:nvPr>
            <p:ph type="title"/>
          </p:nvPr>
        </p:nvSpPr>
        <p:spPr>
          <a:xfrm>
            <a:off x="1887092" y="684402"/>
            <a:ext cx="2148205" cy="513715"/>
          </a:xfrm>
          <a:prstGeom prst="rect"/>
        </p:spPr>
        <p:txBody>
          <a:bodyPr wrap="square" lIns="0" tIns="13335" rIns="0" bIns="0" rtlCol="0" vert="horz">
            <a:spAutoFit/>
          </a:bodyPr>
          <a:lstStyle/>
          <a:p>
            <a:pPr marL="12700">
              <a:lnSpc>
                <a:spcPct val="100000"/>
              </a:lnSpc>
              <a:spcBef>
                <a:spcPts val="105"/>
              </a:spcBef>
              <a:tabLst>
                <a:tab pos="506095" algn="l"/>
              </a:tabLst>
            </a:pPr>
            <a:r>
              <a:rPr dirty="0" sz="3200" spc="-50">
                <a:solidFill>
                  <a:srgbClr val="A40020"/>
                </a:solidFill>
              </a:rPr>
              <a:t>2</a:t>
            </a:r>
            <a:r>
              <a:rPr dirty="0" sz="3200">
                <a:solidFill>
                  <a:srgbClr val="A40020"/>
                </a:solidFill>
              </a:rPr>
              <a:t>	</a:t>
            </a:r>
            <a:r>
              <a:rPr dirty="0" sz="3200" spc="-15">
                <a:solidFill>
                  <a:srgbClr val="A40020"/>
                </a:solidFill>
              </a:rPr>
              <a:t>进程创建</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pic>
        <p:nvPicPr>
          <p:cNvPr id="3" name="object 3" descr=""/>
          <p:cNvPicPr/>
          <p:nvPr/>
        </p:nvPicPr>
        <p:blipFill>
          <a:blip r:embed="rId3" cstate="print"/>
          <a:stretch>
            <a:fillRect/>
          </a:stretch>
        </p:blipFill>
        <p:spPr>
          <a:xfrm>
            <a:off x="2656839" y="1640585"/>
            <a:ext cx="202692" cy="202691"/>
          </a:xfrm>
          <a:prstGeom prst="rect">
            <a:avLst/>
          </a:prstGeom>
        </p:spPr>
      </p:pic>
      <p:sp>
        <p:nvSpPr>
          <p:cNvPr id="4" name="object 4" descr=""/>
          <p:cNvSpPr txBox="1"/>
          <p:nvPr/>
        </p:nvSpPr>
        <p:spPr>
          <a:xfrm>
            <a:off x="3177920" y="1524761"/>
            <a:ext cx="944880" cy="391160"/>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1F517B"/>
                </a:solidFill>
                <a:latin typeface="微软雅黑"/>
                <a:cs typeface="微软雅黑"/>
              </a:rPr>
              <a:t>PCB</a:t>
            </a:r>
            <a:r>
              <a:rPr dirty="0" sz="2400" spc="-50" b="1">
                <a:solidFill>
                  <a:srgbClr val="1F517B"/>
                </a:solidFill>
                <a:latin typeface="微软雅黑"/>
                <a:cs typeface="微软雅黑"/>
              </a:rPr>
              <a:t>池</a:t>
            </a:r>
            <a:endParaRPr sz="2400">
              <a:latin typeface="微软雅黑"/>
              <a:cs typeface="微软雅黑"/>
            </a:endParaRPr>
          </a:p>
        </p:txBody>
      </p:sp>
      <p:sp>
        <p:nvSpPr>
          <p:cNvPr id="5" name="object 5"/>
          <p:cNvSpPr txBox="1">
            <a:spLocks noGrp="1"/>
          </p:cNvSpPr>
          <p:nvPr>
            <p:ph type="title"/>
          </p:nvPr>
        </p:nvSpPr>
        <p:spPr>
          <a:xfrm>
            <a:off x="2260219" y="824229"/>
            <a:ext cx="3686175" cy="452120"/>
          </a:xfrm>
          <a:prstGeom prst="rect"/>
        </p:spPr>
        <p:txBody>
          <a:bodyPr wrap="square" lIns="0" tIns="12065" rIns="0" bIns="0" rtlCol="0" vert="horz">
            <a:spAutoFit/>
          </a:bodyPr>
          <a:lstStyle/>
          <a:p>
            <a:pPr marL="12700">
              <a:lnSpc>
                <a:spcPct val="100000"/>
              </a:lnSpc>
              <a:spcBef>
                <a:spcPts val="95"/>
              </a:spcBef>
            </a:pPr>
            <a:r>
              <a:rPr dirty="0" spc="-5">
                <a:solidFill>
                  <a:srgbClr val="000099"/>
                </a:solidFill>
              </a:rPr>
              <a:t>③ 进</a:t>
            </a:r>
            <a:r>
              <a:rPr dirty="0" spc="-35">
                <a:solidFill>
                  <a:srgbClr val="000099"/>
                </a:solidFill>
              </a:rPr>
              <a:t>程</a:t>
            </a:r>
            <a:r>
              <a:rPr dirty="0" spc="-35">
                <a:solidFill>
                  <a:srgbClr val="000099"/>
                </a:solidFill>
              </a:rPr>
              <a:t>创</a:t>
            </a:r>
            <a:r>
              <a:rPr dirty="0" spc="-35">
                <a:solidFill>
                  <a:srgbClr val="000099"/>
                </a:solidFill>
              </a:rPr>
              <a:t>建</a:t>
            </a:r>
            <a:r>
              <a:rPr dirty="0" spc="-35">
                <a:solidFill>
                  <a:srgbClr val="000099"/>
                </a:solidFill>
              </a:rPr>
              <a:t>原</a:t>
            </a:r>
            <a:r>
              <a:rPr dirty="0" spc="-35">
                <a:solidFill>
                  <a:srgbClr val="000099"/>
                </a:solidFill>
              </a:rPr>
              <a:t>语</a:t>
            </a:r>
            <a:r>
              <a:rPr dirty="0" spc="-35">
                <a:solidFill>
                  <a:srgbClr val="000099"/>
                </a:solidFill>
              </a:rPr>
              <a:t>的</a:t>
            </a:r>
            <a:r>
              <a:rPr dirty="0" spc="-35">
                <a:solidFill>
                  <a:srgbClr val="000099"/>
                </a:solidFill>
              </a:rPr>
              <a:t>实</a:t>
            </a:r>
            <a:r>
              <a:rPr dirty="0" spc="-50">
                <a:solidFill>
                  <a:srgbClr val="000099"/>
                </a:solidFill>
              </a:rPr>
              <a:t>现</a:t>
            </a:r>
          </a:p>
        </p:txBody>
      </p:sp>
      <p:grpSp>
        <p:nvGrpSpPr>
          <p:cNvPr id="6" name="object 6" descr=""/>
          <p:cNvGrpSpPr/>
          <p:nvPr/>
        </p:nvGrpSpPr>
        <p:grpSpPr>
          <a:xfrm>
            <a:off x="2831528" y="2279840"/>
            <a:ext cx="1550035" cy="2824480"/>
            <a:chOff x="2831528" y="2279840"/>
            <a:chExt cx="1550035" cy="2824480"/>
          </a:xfrm>
        </p:grpSpPr>
        <p:sp>
          <p:nvSpPr>
            <p:cNvPr id="7" name="object 7" descr=""/>
            <p:cNvSpPr/>
            <p:nvPr/>
          </p:nvSpPr>
          <p:spPr>
            <a:xfrm>
              <a:off x="2844546" y="2292857"/>
              <a:ext cx="1524000" cy="2798445"/>
            </a:xfrm>
            <a:custGeom>
              <a:avLst/>
              <a:gdLst/>
              <a:ahLst/>
              <a:cxnLst/>
              <a:rect l="l" t="t" r="r" b="b"/>
              <a:pathLst>
                <a:path w="1524000" h="2798445">
                  <a:moveTo>
                    <a:pt x="1524000" y="0"/>
                  </a:moveTo>
                  <a:lnTo>
                    <a:pt x="0" y="0"/>
                  </a:lnTo>
                  <a:lnTo>
                    <a:pt x="0" y="2798064"/>
                  </a:lnTo>
                  <a:lnTo>
                    <a:pt x="1524000" y="2798064"/>
                  </a:lnTo>
                  <a:lnTo>
                    <a:pt x="1524000" y="0"/>
                  </a:lnTo>
                  <a:close/>
                </a:path>
              </a:pathLst>
            </a:custGeom>
            <a:solidFill>
              <a:srgbClr val="CCEBFF"/>
            </a:solidFill>
          </p:spPr>
          <p:txBody>
            <a:bodyPr wrap="square" lIns="0" tIns="0" rIns="0" bIns="0" rtlCol="0"/>
            <a:lstStyle/>
            <a:p/>
          </p:txBody>
        </p:sp>
        <p:sp>
          <p:nvSpPr>
            <p:cNvPr id="8" name="object 8" descr=""/>
            <p:cNvSpPr/>
            <p:nvPr/>
          </p:nvSpPr>
          <p:spPr>
            <a:xfrm>
              <a:off x="2844546" y="2292857"/>
              <a:ext cx="1524000" cy="2798445"/>
            </a:xfrm>
            <a:custGeom>
              <a:avLst/>
              <a:gdLst/>
              <a:ahLst/>
              <a:cxnLst/>
              <a:rect l="l" t="t" r="r" b="b"/>
              <a:pathLst>
                <a:path w="1524000" h="2798445">
                  <a:moveTo>
                    <a:pt x="0" y="2798064"/>
                  </a:moveTo>
                  <a:lnTo>
                    <a:pt x="1524000" y="2798064"/>
                  </a:lnTo>
                  <a:lnTo>
                    <a:pt x="1524000" y="0"/>
                  </a:lnTo>
                  <a:lnTo>
                    <a:pt x="0" y="0"/>
                  </a:lnTo>
                  <a:lnTo>
                    <a:pt x="0" y="2798064"/>
                  </a:lnTo>
                  <a:close/>
                </a:path>
              </a:pathLst>
            </a:custGeom>
            <a:ln w="25908">
              <a:solidFill>
                <a:srgbClr val="000000"/>
              </a:solidFill>
            </a:ln>
          </p:spPr>
          <p:txBody>
            <a:bodyPr wrap="square" lIns="0" tIns="0" rIns="0" bIns="0" rtlCol="0"/>
            <a:lstStyle/>
            <a:p/>
          </p:txBody>
        </p:sp>
      </p:grpSp>
      <p:sp>
        <p:nvSpPr>
          <p:cNvPr id="9" name="object 9" descr=""/>
          <p:cNvSpPr txBox="1"/>
          <p:nvPr/>
        </p:nvSpPr>
        <p:spPr>
          <a:xfrm>
            <a:off x="2844545" y="2292857"/>
            <a:ext cx="1524000" cy="231140"/>
          </a:xfrm>
          <a:prstGeom prst="rect">
            <a:avLst/>
          </a:prstGeom>
          <a:solidFill>
            <a:srgbClr val="CCEBFF"/>
          </a:solidFill>
        </p:spPr>
        <p:txBody>
          <a:bodyPr wrap="square" lIns="0" tIns="0" rIns="0" bIns="0" rtlCol="0" vert="horz">
            <a:spAutoFit/>
          </a:bodyPr>
          <a:lstStyle/>
          <a:p>
            <a:pPr algn="ctr" marR="97155">
              <a:lnSpc>
                <a:spcPts val="1415"/>
              </a:lnSpc>
            </a:pPr>
            <a:r>
              <a:rPr dirty="0" sz="1600" spc="-5" b="1">
                <a:solidFill>
                  <a:srgbClr val="1F517B"/>
                </a:solidFill>
                <a:latin typeface="微软雅黑"/>
                <a:cs typeface="微软雅黑"/>
              </a:rPr>
              <a:t>a</a:t>
            </a:r>
            <a:endParaRPr sz="1600">
              <a:latin typeface="微软雅黑"/>
              <a:cs typeface="微软雅黑"/>
            </a:endParaRPr>
          </a:p>
        </p:txBody>
      </p:sp>
      <p:sp>
        <p:nvSpPr>
          <p:cNvPr id="10" name="object 10" descr=""/>
          <p:cNvSpPr txBox="1"/>
          <p:nvPr/>
        </p:nvSpPr>
        <p:spPr>
          <a:xfrm>
            <a:off x="2844545" y="3048000"/>
            <a:ext cx="1524000" cy="239395"/>
          </a:xfrm>
          <a:prstGeom prst="rect">
            <a:avLst/>
          </a:prstGeom>
          <a:solidFill>
            <a:srgbClr val="CCEBFF"/>
          </a:solidFill>
        </p:spPr>
        <p:txBody>
          <a:bodyPr wrap="square" lIns="0" tIns="0" rIns="0" bIns="0" rtlCol="0" vert="horz">
            <a:spAutoFit/>
          </a:bodyPr>
          <a:lstStyle/>
          <a:p>
            <a:pPr algn="ctr" marR="21590">
              <a:lnSpc>
                <a:spcPts val="1845"/>
              </a:lnSpc>
            </a:pPr>
            <a:r>
              <a:rPr dirty="0" sz="1600" spc="-5" b="1">
                <a:solidFill>
                  <a:srgbClr val="1F517B"/>
                </a:solidFill>
                <a:latin typeface="微软雅黑"/>
                <a:cs typeface="微软雅黑"/>
              </a:rPr>
              <a:t>b</a:t>
            </a:r>
            <a:endParaRPr sz="1600">
              <a:latin typeface="微软雅黑"/>
              <a:cs typeface="微软雅黑"/>
            </a:endParaRPr>
          </a:p>
        </p:txBody>
      </p:sp>
      <p:sp>
        <p:nvSpPr>
          <p:cNvPr id="11" name="object 11" descr=""/>
          <p:cNvSpPr txBox="1"/>
          <p:nvPr/>
        </p:nvSpPr>
        <p:spPr>
          <a:xfrm>
            <a:off x="2844545" y="3678935"/>
            <a:ext cx="1524000" cy="321945"/>
          </a:xfrm>
          <a:prstGeom prst="rect">
            <a:avLst/>
          </a:prstGeom>
          <a:solidFill>
            <a:srgbClr val="CCEBFF"/>
          </a:solidFill>
        </p:spPr>
        <p:txBody>
          <a:bodyPr wrap="square" lIns="0" tIns="8890" rIns="0" bIns="0" rtlCol="0" vert="horz">
            <a:spAutoFit/>
          </a:bodyPr>
          <a:lstStyle/>
          <a:p>
            <a:pPr algn="ctr" marR="90805">
              <a:lnSpc>
                <a:spcPct val="100000"/>
              </a:lnSpc>
              <a:spcBef>
                <a:spcPts val="70"/>
              </a:spcBef>
            </a:pPr>
            <a:r>
              <a:rPr dirty="0" sz="1600" spc="-25" b="1">
                <a:solidFill>
                  <a:srgbClr val="1F517B"/>
                </a:solidFill>
                <a:latin typeface="Symbol"/>
                <a:cs typeface="Symbol"/>
              </a:rPr>
              <a:t></a:t>
            </a:r>
            <a:r>
              <a:rPr dirty="0" sz="1600" spc="-25" b="1">
                <a:solidFill>
                  <a:srgbClr val="1F517B"/>
                </a:solidFill>
                <a:latin typeface="微软雅黑"/>
                <a:cs typeface="微软雅黑"/>
              </a:rPr>
              <a:t>1</a:t>
            </a:r>
            <a:endParaRPr sz="1600">
              <a:latin typeface="微软雅黑"/>
              <a:cs typeface="微软雅黑"/>
            </a:endParaRPr>
          </a:p>
        </p:txBody>
      </p:sp>
      <p:grpSp>
        <p:nvGrpSpPr>
          <p:cNvPr id="12" name="object 12" descr=""/>
          <p:cNvGrpSpPr/>
          <p:nvPr/>
        </p:nvGrpSpPr>
        <p:grpSpPr>
          <a:xfrm>
            <a:off x="2843783" y="2523744"/>
            <a:ext cx="1524000" cy="1894839"/>
            <a:chOff x="2843783" y="2523744"/>
            <a:chExt cx="1524000" cy="1894839"/>
          </a:xfrm>
        </p:grpSpPr>
        <p:sp>
          <p:nvSpPr>
            <p:cNvPr id="13" name="object 13" descr=""/>
            <p:cNvSpPr/>
            <p:nvPr/>
          </p:nvSpPr>
          <p:spPr>
            <a:xfrm>
              <a:off x="2843783" y="2528316"/>
              <a:ext cx="1524000" cy="0"/>
            </a:xfrm>
            <a:custGeom>
              <a:avLst/>
              <a:gdLst/>
              <a:ahLst/>
              <a:cxnLst/>
              <a:rect l="l" t="t" r="r" b="b"/>
              <a:pathLst>
                <a:path w="1524000" h="0">
                  <a:moveTo>
                    <a:pt x="0" y="0"/>
                  </a:moveTo>
                  <a:lnTo>
                    <a:pt x="1524000" y="0"/>
                  </a:lnTo>
                </a:path>
              </a:pathLst>
            </a:custGeom>
            <a:ln w="9144">
              <a:solidFill>
                <a:srgbClr val="000000"/>
              </a:solidFill>
            </a:ln>
          </p:spPr>
          <p:txBody>
            <a:bodyPr wrap="square" lIns="0" tIns="0" rIns="0" bIns="0" rtlCol="0"/>
            <a:lstStyle/>
            <a:p/>
          </p:txBody>
        </p:sp>
        <p:sp>
          <p:nvSpPr>
            <p:cNvPr id="14" name="object 14" descr=""/>
            <p:cNvSpPr/>
            <p:nvPr/>
          </p:nvSpPr>
          <p:spPr>
            <a:xfrm>
              <a:off x="2843783" y="3035808"/>
              <a:ext cx="1524000" cy="12700"/>
            </a:xfrm>
            <a:custGeom>
              <a:avLst/>
              <a:gdLst/>
              <a:ahLst/>
              <a:cxnLst/>
              <a:rect l="l" t="t" r="r" b="b"/>
              <a:pathLst>
                <a:path w="1524000" h="12700">
                  <a:moveTo>
                    <a:pt x="0" y="12192"/>
                  </a:moveTo>
                  <a:lnTo>
                    <a:pt x="1524000" y="12192"/>
                  </a:lnTo>
                  <a:lnTo>
                    <a:pt x="1524000" y="0"/>
                  </a:lnTo>
                  <a:lnTo>
                    <a:pt x="0" y="0"/>
                  </a:lnTo>
                  <a:lnTo>
                    <a:pt x="0" y="12192"/>
                  </a:lnTo>
                  <a:close/>
                </a:path>
              </a:pathLst>
            </a:custGeom>
            <a:solidFill>
              <a:srgbClr val="000000"/>
            </a:solidFill>
          </p:spPr>
          <p:txBody>
            <a:bodyPr wrap="square" lIns="0" tIns="0" rIns="0" bIns="0" rtlCol="0"/>
            <a:lstStyle/>
            <a:p/>
          </p:txBody>
        </p:sp>
        <p:sp>
          <p:nvSpPr>
            <p:cNvPr id="15" name="object 15" descr=""/>
            <p:cNvSpPr/>
            <p:nvPr/>
          </p:nvSpPr>
          <p:spPr>
            <a:xfrm>
              <a:off x="2843783" y="3291840"/>
              <a:ext cx="1524000" cy="713740"/>
            </a:xfrm>
            <a:custGeom>
              <a:avLst/>
              <a:gdLst/>
              <a:ahLst/>
              <a:cxnLst/>
              <a:rect l="l" t="t" r="r" b="b"/>
              <a:pathLst>
                <a:path w="1524000" h="713739">
                  <a:moveTo>
                    <a:pt x="0" y="0"/>
                  </a:moveTo>
                  <a:lnTo>
                    <a:pt x="1524000" y="0"/>
                  </a:lnTo>
                </a:path>
                <a:path w="1524000" h="713739">
                  <a:moveTo>
                    <a:pt x="0" y="713232"/>
                  </a:moveTo>
                  <a:lnTo>
                    <a:pt x="1524000" y="713232"/>
                  </a:lnTo>
                </a:path>
              </a:pathLst>
            </a:custGeom>
            <a:ln w="9144">
              <a:solidFill>
                <a:srgbClr val="000000"/>
              </a:solidFill>
            </a:ln>
          </p:spPr>
          <p:txBody>
            <a:bodyPr wrap="square" lIns="0" tIns="0" rIns="0" bIns="0" rtlCol="0"/>
            <a:lstStyle/>
            <a:p/>
          </p:txBody>
        </p:sp>
        <p:sp>
          <p:nvSpPr>
            <p:cNvPr id="16" name="object 16" descr=""/>
            <p:cNvSpPr/>
            <p:nvPr/>
          </p:nvSpPr>
          <p:spPr>
            <a:xfrm>
              <a:off x="2843784" y="3666743"/>
              <a:ext cx="1524000" cy="751840"/>
            </a:xfrm>
            <a:custGeom>
              <a:avLst/>
              <a:gdLst/>
              <a:ahLst/>
              <a:cxnLst/>
              <a:rect l="l" t="t" r="r" b="b"/>
              <a:pathLst>
                <a:path w="1524000" h="751839">
                  <a:moveTo>
                    <a:pt x="1524000" y="739152"/>
                  </a:moveTo>
                  <a:lnTo>
                    <a:pt x="0" y="739152"/>
                  </a:lnTo>
                  <a:lnTo>
                    <a:pt x="0" y="751332"/>
                  </a:lnTo>
                  <a:lnTo>
                    <a:pt x="1524000" y="751332"/>
                  </a:lnTo>
                  <a:lnTo>
                    <a:pt x="1524000" y="739152"/>
                  </a:lnTo>
                  <a:close/>
                </a:path>
                <a:path w="1524000" h="751839">
                  <a:moveTo>
                    <a:pt x="1524000" y="0"/>
                  </a:moveTo>
                  <a:lnTo>
                    <a:pt x="0" y="0"/>
                  </a:lnTo>
                  <a:lnTo>
                    <a:pt x="0" y="12192"/>
                  </a:lnTo>
                  <a:lnTo>
                    <a:pt x="1524000" y="12192"/>
                  </a:lnTo>
                  <a:lnTo>
                    <a:pt x="1524000" y="0"/>
                  </a:lnTo>
                  <a:close/>
                </a:path>
              </a:pathLst>
            </a:custGeom>
            <a:solidFill>
              <a:srgbClr val="000000"/>
            </a:solidFill>
          </p:spPr>
          <p:txBody>
            <a:bodyPr wrap="square" lIns="0" tIns="0" rIns="0" bIns="0" rtlCol="0"/>
            <a:lstStyle/>
            <a:p/>
          </p:txBody>
        </p:sp>
      </p:grpSp>
      <p:sp>
        <p:nvSpPr>
          <p:cNvPr id="17" name="object 17" descr=""/>
          <p:cNvSpPr txBox="1"/>
          <p:nvPr/>
        </p:nvSpPr>
        <p:spPr>
          <a:xfrm>
            <a:off x="3521075" y="4555312"/>
            <a:ext cx="80645" cy="269240"/>
          </a:xfrm>
          <a:prstGeom prst="rect">
            <a:avLst/>
          </a:prstGeom>
        </p:spPr>
        <p:txBody>
          <a:bodyPr wrap="square" lIns="0" tIns="12065" rIns="0" bIns="0" rtlCol="0" vert="horz">
            <a:spAutoFit/>
          </a:bodyPr>
          <a:lstStyle/>
          <a:p>
            <a:pPr>
              <a:lnSpc>
                <a:spcPct val="100000"/>
              </a:lnSpc>
              <a:spcBef>
                <a:spcPts val="95"/>
              </a:spcBef>
            </a:pPr>
            <a:r>
              <a:rPr dirty="0" sz="1600" spc="-50" b="1">
                <a:solidFill>
                  <a:srgbClr val="1F517B"/>
                </a:solidFill>
                <a:latin typeface="Tahoma"/>
                <a:cs typeface="Tahoma"/>
              </a:rPr>
              <a:t>⁝</a:t>
            </a:r>
            <a:endParaRPr sz="1600">
              <a:latin typeface="Tahoma"/>
              <a:cs typeface="Tahoma"/>
            </a:endParaRPr>
          </a:p>
        </p:txBody>
      </p:sp>
      <p:grpSp>
        <p:nvGrpSpPr>
          <p:cNvPr id="18" name="object 18" descr=""/>
          <p:cNvGrpSpPr/>
          <p:nvPr/>
        </p:nvGrpSpPr>
        <p:grpSpPr>
          <a:xfrm>
            <a:off x="7587805" y="1167193"/>
            <a:ext cx="862965" cy="377190"/>
            <a:chOff x="7587805" y="1167193"/>
            <a:chExt cx="862965" cy="377190"/>
          </a:xfrm>
        </p:grpSpPr>
        <p:sp>
          <p:nvSpPr>
            <p:cNvPr id="19" name="object 19" descr=""/>
            <p:cNvSpPr/>
            <p:nvPr/>
          </p:nvSpPr>
          <p:spPr>
            <a:xfrm>
              <a:off x="7592568" y="1171955"/>
              <a:ext cx="853440" cy="367665"/>
            </a:xfrm>
            <a:custGeom>
              <a:avLst/>
              <a:gdLst/>
              <a:ahLst/>
              <a:cxnLst/>
              <a:rect l="l" t="t" r="r" b="b"/>
              <a:pathLst>
                <a:path w="853440" h="367665">
                  <a:moveTo>
                    <a:pt x="792226" y="0"/>
                  </a:moveTo>
                  <a:lnTo>
                    <a:pt x="61213" y="0"/>
                  </a:lnTo>
                  <a:lnTo>
                    <a:pt x="37397" y="4814"/>
                  </a:lnTo>
                  <a:lnTo>
                    <a:pt x="17938" y="17938"/>
                  </a:lnTo>
                  <a:lnTo>
                    <a:pt x="4814" y="37397"/>
                  </a:lnTo>
                  <a:lnTo>
                    <a:pt x="0" y="61214"/>
                  </a:lnTo>
                  <a:lnTo>
                    <a:pt x="0" y="306070"/>
                  </a:lnTo>
                  <a:lnTo>
                    <a:pt x="4814" y="329886"/>
                  </a:lnTo>
                  <a:lnTo>
                    <a:pt x="17938" y="349345"/>
                  </a:lnTo>
                  <a:lnTo>
                    <a:pt x="37397" y="362469"/>
                  </a:lnTo>
                  <a:lnTo>
                    <a:pt x="61213" y="367284"/>
                  </a:lnTo>
                  <a:lnTo>
                    <a:pt x="792226" y="367284"/>
                  </a:lnTo>
                  <a:lnTo>
                    <a:pt x="816042" y="362469"/>
                  </a:lnTo>
                  <a:lnTo>
                    <a:pt x="835501" y="349345"/>
                  </a:lnTo>
                  <a:lnTo>
                    <a:pt x="848625" y="329886"/>
                  </a:lnTo>
                  <a:lnTo>
                    <a:pt x="853439" y="306070"/>
                  </a:lnTo>
                  <a:lnTo>
                    <a:pt x="853439" y="61214"/>
                  </a:lnTo>
                  <a:lnTo>
                    <a:pt x="848625" y="37397"/>
                  </a:lnTo>
                  <a:lnTo>
                    <a:pt x="835501" y="17938"/>
                  </a:lnTo>
                  <a:lnTo>
                    <a:pt x="816042" y="4814"/>
                  </a:lnTo>
                  <a:lnTo>
                    <a:pt x="792226" y="0"/>
                  </a:lnTo>
                  <a:close/>
                </a:path>
              </a:pathLst>
            </a:custGeom>
            <a:solidFill>
              <a:srgbClr val="FFCCFF"/>
            </a:solidFill>
          </p:spPr>
          <p:txBody>
            <a:bodyPr wrap="square" lIns="0" tIns="0" rIns="0" bIns="0" rtlCol="0"/>
            <a:lstStyle/>
            <a:p/>
          </p:txBody>
        </p:sp>
        <p:sp>
          <p:nvSpPr>
            <p:cNvPr id="20" name="object 20" descr=""/>
            <p:cNvSpPr/>
            <p:nvPr/>
          </p:nvSpPr>
          <p:spPr>
            <a:xfrm>
              <a:off x="7592568" y="1171955"/>
              <a:ext cx="853440" cy="367665"/>
            </a:xfrm>
            <a:custGeom>
              <a:avLst/>
              <a:gdLst/>
              <a:ahLst/>
              <a:cxnLst/>
              <a:rect l="l" t="t" r="r" b="b"/>
              <a:pathLst>
                <a:path w="853440" h="367665">
                  <a:moveTo>
                    <a:pt x="0" y="61214"/>
                  </a:moveTo>
                  <a:lnTo>
                    <a:pt x="4814" y="37397"/>
                  </a:lnTo>
                  <a:lnTo>
                    <a:pt x="17938" y="17938"/>
                  </a:lnTo>
                  <a:lnTo>
                    <a:pt x="37397" y="4814"/>
                  </a:lnTo>
                  <a:lnTo>
                    <a:pt x="61213" y="0"/>
                  </a:lnTo>
                  <a:lnTo>
                    <a:pt x="792226" y="0"/>
                  </a:lnTo>
                  <a:lnTo>
                    <a:pt x="816042" y="4814"/>
                  </a:lnTo>
                  <a:lnTo>
                    <a:pt x="835501" y="17938"/>
                  </a:lnTo>
                  <a:lnTo>
                    <a:pt x="848625" y="37397"/>
                  </a:lnTo>
                  <a:lnTo>
                    <a:pt x="853439" y="61214"/>
                  </a:lnTo>
                  <a:lnTo>
                    <a:pt x="853439" y="306070"/>
                  </a:lnTo>
                  <a:lnTo>
                    <a:pt x="848625" y="329886"/>
                  </a:lnTo>
                  <a:lnTo>
                    <a:pt x="835501" y="349345"/>
                  </a:lnTo>
                  <a:lnTo>
                    <a:pt x="816042" y="362469"/>
                  </a:lnTo>
                  <a:lnTo>
                    <a:pt x="792226" y="367284"/>
                  </a:lnTo>
                  <a:lnTo>
                    <a:pt x="61213" y="367284"/>
                  </a:lnTo>
                  <a:lnTo>
                    <a:pt x="37397" y="362469"/>
                  </a:lnTo>
                  <a:lnTo>
                    <a:pt x="17938" y="349345"/>
                  </a:lnTo>
                  <a:lnTo>
                    <a:pt x="4814" y="329886"/>
                  </a:lnTo>
                  <a:lnTo>
                    <a:pt x="0" y="306070"/>
                  </a:lnTo>
                  <a:lnTo>
                    <a:pt x="0" y="61214"/>
                  </a:lnTo>
                  <a:close/>
                </a:path>
              </a:pathLst>
            </a:custGeom>
            <a:ln w="9144">
              <a:solidFill>
                <a:srgbClr val="000000"/>
              </a:solidFill>
            </a:ln>
          </p:spPr>
          <p:txBody>
            <a:bodyPr wrap="square" lIns="0" tIns="0" rIns="0" bIns="0" rtlCol="0"/>
            <a:lstStyle/>
            <a:p/>
          </p:txBody>
        </p:sp>
      </p:grpSp>
      <p:sp>
        <p:nvSpPr>
          <p:cNvPr id="21" name="object 21" descr=""/>
          <p:cNvSpPr txBox="1"/>
          <p:nvPr/>
        </p:nvSpPr>
        <p:spPr>
          <a:xfrm>
            <a:off x="7757286" y="1202512"/>
            <a:ext cx="534670" cy="331470"/>
          </a:xfrm>
          <a:prstGeom prst="rect">
            <a:avLst/>
          </a:prstGeom>
        </p:spPr>
        <p:txBody>
          <a:bodyPr wrap="square" lIns="0" tIns="13335" rIns="0" bIns="0" rtlCol="0" vert="horz">
            <a:spAutoFit/>
          </a:bodyPr>
          <a:lstStyle/>
          <a:p>
            <a:pPr marL="12700">
              <a:lnSpc>
                <a:spcPct val="100000"/>
              </a:lnSpc>
              <a:spcBef>
                <a:spcPts val="105"/>
              </a:spcBef>
            </a:pPr>
            <a:r>
              <a:rPr dirty="0" sz="2000" spc="-30" b="1">
                <a:solidFill>
                  <a:srgbClr val="1F517B"/>
                </a:solidFill>
                <a:latin typeface="微软雅黑"/>
                <a:cs typeface="微软雅黑"/>
              </a:rPr>
              <a:t>入口</a:t>
            </a:r>
            <a:endParaRPr sz="2000">
              <a:latin typeface="微软雅黑"/>
              <a:cs typeface="微软雅黑"/>
            </a:endParaRPr>
          </a:p>
        </p:txBody>
      </p:sp>
      <p:grpSp>
        <p:nvGrpSpPr>
          <p:cNvPr id="22" name="object 22" descr=""/>
          <p:cNvGrpSpPr/>
          <p:nvPr/>
        </p:nvGrpSpPr>
        <p:grpSpPr>
          <a:xfrm>
            <a:off x="6501193" y="1868233"/>
            <a:ext cx="3094355" cy="469900"/>
            <a:chOff x="6501193" y="1868233"/>
            <a:chExt cx="3094355" cy="469900"/>
          </a:xfrm>
        </p:grpSpPr>
        <p:sp>
          <p:nvSpPr>
            <p:cNvPr id="23" name="object 23" descr=""/>
            <p:cNvSpPr/>
            <p:nvPr/>
          </p:nvSpPr>
          <p:spPr>
            <a:xfrm>
              <a:off x="6505955" y="1872995"/>
              <a:ext cx="3084830" cy="460375"/>
            </a:xfrm>
            <a:custGeom>
              <a:avLst/>
              <a:gdLst/>
              <a:ahLst/>
              <a:cxnLst/>
              <a:rect l="l" t="t" r="r" b="b"/>
              <a:pathLst>
                <a:path w="3084829" h="460375">
                  <a:moveTo>
                    <a:pt x="3084576" y="0"/>
                  </a:moveTo>
                  <a:lnTo>
                    <a:pt x="0" y="0"/>
                  </a:lnTo>
                  <a:lnTo>
                    <a:pt x="0" y="460248"/>
                  </a:lnTo>
                  <a:lnTo>
                    <a:pt x="3084576" y="460248"/>
                  </a:lnTo>
                  <a:lnTo>
                    <a:pt x="3084576" y="0"/>
                  </a:lnTo>
                  <a:close/>
                </a:path>
              </a:pathLst>
            </a:custGeom>
            <a:solidFill>
              <a:srgbClr val="FFCCFF"/>
            </a:solidFill>
          </p:spPr>
          <p:txBody>
            <a:bodyPr wrap="square" lIns="0" tIns="0" rIns="0" bIns="0" rtlCol="0"/>
            <a:lstStyle/>
            <a:p/>
          </p:txBody>
        </p:sp>
        <p:sp>
          <p:nvSpPr>
            <p:cNvPr id="24" name="object 24" descr=""/>
            <p:cNvSpPr/>
            <p:nvPr/>
          </p:nvSpPr>
          <p:spPr>
            <a:xfrm>
              <a:off x="6505955" y="1872995"/>
              <a:ext cx="3084830" cy="460375"/>
            </a:xfrm>
            <a:custGeom>
              <a:avLst/>
              <a:gdLst/>
              <a:ahLst/>
              <a:cxnLst/>
              <a:rect l="l" t="t" r="r" b="b"/>
              <a:pathLst>
                <a:path w="3084829" h="460375">
                  <a:moveTo>
                    <a:pt x="0" y="460248"/>
                  </a:moveTo>
                  <a:lnTo>
                    <a:pt x="3084576" y="460248"/>
                  </a:lnTo>
                  <a:lnTo>
                    <a:pt x="3084576" y="0"/>
                  </a:lnTo>
                  <a:lnTo>
                    <a:pt x="0" y="0"/>
                  </a:lnTo>
                  <a:lnTo>
                    <a:pt x="0" y="460248"/>
                  </a:lnTo>
                  <a:close/>
                </a:path>
              </a:pathLst>
            </a:custGeom>
            <a:ln w="9144">
              <a:solidFill>
                <a:srgbClr val="000000"/>
              </a:solidFill>
            </a:ln>
          </p:spPr>
          <p:txBody>
            <a:bodyPr wrap="square" lIns="0" tIns="0" rIns="0" bIns="0" rtlCol="0"/>
            <a:lstStyle/>
            <a:p/>
          </p:txBody>
        </p:sp>
      </p:grpSp>
      <p:sp>
        <p:nvSpPr>
          <p:cNvPr id="25" name="object 25" descr=""/>
          <p:cNvSpPr txBox="1"/>
          <p:nvPr/>
        </p:nvSpPr>
        <p:spPr>
          <a:xfrm>
            <a:off x="6505956" y="1872995"/>
            <a:ext cx="3084830" cy="460375"/>
          </a:xfrm>
          <a:prstGeom prst="rect">
            <a:avLst/>
          </a:prstGeom>
        </p:spPr>
        <p:txBody>
          <a:bodyPr wrap="square" lIns="0" tIns="36195" rIns="0" bIns="0" rtlCol="0" vert="horz">
            <a:spAutoFit/>
          </a:bodyPr>
          <a:lstStyle/>
          <a:p>
            <a:pPr marL="232410">
              <a:lnSpc>
                <a:spcPct val="100000"/>
              </a:lnSpc>
              <a:spcBef>
                <a:spcPts val="285"/>
              </a:spcBef>
            </a:pPr>
            <a:r>
              <a:rPr dirty="0" sz="2000" b="1">
                <a:solidFill>
                  <a:srgbClr val="1F517B"/>
                </a:solidFill>
                <a:latin typeface="微软雅黑"/>
                <a:cs typeface="微软雅黑"/>
              </a:rPr>
              <a:t>申请一个空闲PCB</a:t>
            </a:r>
            <a:r>
              <a:rPr dirty="0" sz="2000" spc="-35" b="1">
                <a:solidFill>
                  <a:srgbClr val="1F517B"/>
                </a:solidFill>
                <a:latin typeface="微软雅黑"/>
                <a:cs typeface="微软雅黑"/>
              </a:rPr>
              <a:t> 结构</a:t>
            </a:r>
            <a:endParaRPr sz="2000">
              <a:latin typeface="微软雅黑"/>
              <a:cs typeface="微软雅黑"/>
            </a:endParaRPr>
          </a:p>
        </p:txBody>
      </p:sp>
      <p:grpSp>
        <p:nvGrpSpPr>
          <p:cNvPr id="26" name="object 26" descr=""/>
          <p:cNvGrpSpPr/>
          <p:nvPr/>
        </p:nvGrpSpPr>
        <p:grpSpPr>
          <a:xfrm>
            <a:off x="6514909" y="2663761"/>
            <a:ext cx="3011805" cy="1381125"/>
            <a:chOff x="6514909" y="2663761"/>
            <a:chExt cx="3011805" cy="1381125"/>
          </a:xfrm>
        </p:grpSpPr>
        <p:sp>
          <p:nvSpPr>
            <p:cNvPr id="27" name="object 27" descr=""/>
            <p:cNvSpPr/>
            <p:nvPr/>
          </p:nvSpPr>
          <p:spPr>
            <a:xfrm>
              <a:off x="6737603" y="2668523"/>
              <a:ext cx="2607945" cy="582295"/>
            </a:xfrm>
            <a:custGeom>
              <a:avLst/>
              <a:gdLst/>
              <a:ahLst/>
              <a:cxnLst/>
              <a:rect l="l" t="t" r="r" b="b"/>
              <a:pathLst>
                <a:path w="2607945" h="582294">
                  <a:moveTo>
                    <a:pt x="1303781" y="0"/>
                  </a:moveTo>
                  <a:lnTo>
                    <a:pt x="0" y="291084"/>
                  </a:lnTo>
                  <a:lnTo>
                    <a:pt x="1303781" y="582167"/>
                  </a:lnTo>
                  <a:lnTo>
                    <a:pt x="2607564" y="291084"/>
                  </a:lnTo>
                  <a:lnTo>
                    <a:pt x="1303781" y="0"/>
                  </a:lnTo>
                  <a:close/>
                </a:path>
              </a:pathLst>
            </a:custGeom>
            <a:solidFill>
              <a:srgbClr val="FFCCFF"/>
            </a:solidFill>
          </p:spPr>
          <p:txBody>
            <a:bodyPr wrap="square" lIns="0" tIns="0" rIns="0" bIns="0" rtlCol="0"/>
            <a:lstStyle/>
            <a:p/>
          </p:txBody>
        </p:sp>
        <p:sp>
          <p:nvSpPr>
            <p:cNvPr id="28" name="object 28" descr=""/>
            <p:cNvSpPr/>
            <p:nvPr/>
          </p:nvSpPr>
          <p:spPr>
            <a:xfrm>
              <a:off x="6737603" y="2668523"/>
              <a:ext cx="2607945" cy="582295"/>
            </a:xfrm>
            <a:custGeom>
              <a:avLst/>
              <a:gdLst/>
              <a:ahLst/>
              <a:cxnLst/>
              <a:rect l="l" t="t" r="r" b="b"/>
              <a:pathLst>
                <a:path w="2607945" h="582294">
                  <a:moveTo>
                    <a:pt x="0" y="291084"/>
                  </a:moveTo>
                  <a:lnTo>
                    <a:pt x="1303781" y="0"/>
                  </a:lnTo>
                  <a:lnTo>
                    <a:pt x="2607564" y="291084"/>
                  </a:lnTo>
                  <a:lnTo>
                    <a:pt x="1303781" y="582167"/>
                  </a:lnTo>
                  <a:lnTo>
                    <a:pt x="0" y="291084"/>
                  </a:lnTo>
                  <a:close/>
                </a:path>
              </a:pathLst>
            </a:custGeom>
            <a:ln w="9144">
              <a:solidFill>
                <a:srgbClr val="000000"/>
              </a:solidFill>
            </a:ln>
          </p:spPr>
          <p:txBody>
            <a:bodyPr wrap="square" lIns="0" tIns="0" rIns="0" bIns="0" rtlCol="0"/>
            <a:lstStyle/>
            <a:p/>
          </p:txBody>
        </p:sp>
        <p:sp>
          <p:nvSpPr>
            <p:cNvPr id="29" name="object 29" descr=""/>
            <p:cNvSpPr/>
            <p:nvPr/>
          </p:nvSpPr>
          <p:spPr>
            <a:xfrm>
              <a:off x="6519671" y="3547871"/>
              <a:ext cx="3002280" cy="492759"/>
            </a:xfrm>
            <a:custGeom>
              <a:avLst/>
              <a:gdLst/>
              <a:ahLst/>
              <a:cxnLst/>
              <a:rect l="l" t="t" r="r" b="b"/>
              <a:pathLst>
                <a:path w="3002279" h="492760">
                  <a:moveTo>
                    <a:pt x="3002279" y="0"/>
                  </a:moveTo>
                  <a:lnTo>
                    <a:pt x="0" y="0"/>
                  </a:lnTo>
                  <a:lnTo>
                    <a:pt x="0" y="492251"/>
                  </a:lnTo>
                  <a:lnTo>
                    <a:pt x="3002279" y="492251"/>
                  </a:lnTo>
                  <a:lnTo>
                    <a:pt x="3002279" y="0"/>
                  </a:lnTo>
                  <a:close/>
                </a:path>
              </a:pathLst>
            </a:custGeom>
            <a:solidFill>
              <a:srgbClr val="FFCCFF"/>
            </a:solidFill>
          </p:spPr>
          <p:txBody>
            <a:bodyPr wrap="square" lIns="0" tIns="0" rIns="0" bIns="0" rtlCol="0"/>
            <a:lstStyle/>
            <a:p/>
          </p:txBody>
        </p:sp>
        <p:sp>
          <p:nvSpPr>
            <p:cNvPr id="30" name="object 30" descr=""/>
            <p:cNvSpPr/>
            <p:nvPr/>
          </p:nvSpPr>
          <p:spPr>
            <a:xfrm>
              <a:off x="6519671" y="3547871"/>
              <a:ext cx="3002280" cy="492759"/>
            </a:xfrm>
            <a:custGeom>
              <a:avLst/>
              <a:gdLst/>
              <a:ahLst/>
              <a:cxnLst/>
              <a:rect l="l" t="t" r="r" b="b"/>
              <a:pathLst>
                <a:path w="3002279" h="492760">
                  <a:moveTo>
                    <a:pt x="0" y="492251"/>
                  </a:moveTo>
                  <a:lnTo>
                    <a:pt x="3002279" y="492251"/>
                  </a:lnTo>
                  <a:lnTo>
                    <a:pt x="3002279" y="0"/>
                  </a:lnTo>
                  <a:lnTo>
                    <a:pt x="0" y="0"/>
                  </a:lnTo>
                  <a:lnTo>
                    <a:pt x="0" y="492251"/>
                  </a:lnTo>
                  <a:close/>
                </a:path>
              </a:pathLst>
            </a:custGeom>
            <a:ln w="9144">
              <a:solidFill>
                <a:srgbClr val="000000"/>
              </a:solidFill>
            </a:ln>
          </p:spPr>
          <p:txBody>
            <a:bodyPr wrap="square" lIns="0" tIns="0" rIns="0" bIns="0" rtlCol="0"/>
            <a:lstStyle/>
            <a:p/>
          </p:txBody>
        </p:sp>
      </p:grpSp>
      <p:sp>
        <p:nvSpPr>
          <p:cNvPr id="31" name="object 31" descr=""/>
          <p:cNvSpPr txBox="1"/>
          <p:nvPr/>
        </p:nvSpPr>
        <p:spPr>
          <a:xfrm>
            <a:off x="6519671" y="3547871"/>
            <a:ext cx="3002280" cy="492759"/>
          </a:xfrm>
          <a:prstGeom prst="rect">
            <a:avLst/>
          </a:prstGeom>
        </p:spPr>
        <p:txBody>
          <a:bodyPr wrap="square" lIns="0" tIns="84455" rIns="0" bIns="0" rtlCol="0" vert="horz">
            <a:spAutoFit/>
          </a:bodyPr>
          <a:lstStyle/>
          <a:p>
            <a:pPr marL="393065">
              <a:lnSpc>
                <a:spcPct val="100000"/>
              </a:lnSpc>
              <a:spcBef>
                <a:spcPts val="665"/>
              </a:spcBef>
            </a:pPr>
            <a:r>
              <a:rPr dirty="0" sz="2000" b="1">
                <a:solidFill>
                  <a:srgbClr val="1F517B"/>
                </a:solidFill>
                <a:latin typeface="微软雅黑"/>
                <a:cs typeface="微软雅黑"/>
              </a:rPr>
              <a:t>将入口信息填入</a:t>
            </a:r>
            <a:r>
              <a:rPr dirty="0" sz="2000" spc="-25" b="1">
                <a:solidFill>
                  <a:srgbClr val="1F517B"/>
                </a:solidFill>
                <a:latin typeface="微软雅黑"/>
                <a:cs typeface="微软雅黑"/>
              </a:rPr>
              <a:t>PCB</a:t>
            </a:r>
            <a:endParaRPr sz="2000">
              <a:latin typeface="微软雅黑"/>
              <a:cs typeface="微软雅黑"/>
            </a:endParaRPr>
          </a:p>
        </p:txBody>
      </p:sp>
      <p:grpSp>
        <p:nvGrpSpPr>
          <p:cNvPr id="32" name="object 32" descr=""/>
          <p:cNvGrpSpPr/>
          <p:nvPr/>
        </p:nvGrpSpPr>
        <p:grpSpPr>
          <a:xfrm>
            <a:off x="6652069" y="4410265"/>
            <a:ext cx="2710180" cy="426084"/>
            <a:chOff x="6652069" y="4410265"/>
            <a:chExt cx="2710180" cy="426084"/>
          </a:xfrm>
        </p:grpSpPr>
        <p:sp>
          <p:nvSpPr>
            <p:cNvPr id="33" name="object 33" descr=""/>
            <p:cNvSpPr/>
            <p:nvPr/>
          </p:nvSpPr>
          <p:spPr>
            <a:xfrm>
              <a:off x="6656831" y="4415028"/>
              <a:ext cx="2700655" cy="416559"/>
            </a:xfrm>
            <a:custGeom>
              <a:avLst/>
              <a:gdLst/>
              <a:ahLst/>
              <a:cxnLst/>
              <a:rect l="l" t="t" r="r" b="b"/>
              <a:pathLst>
                <a:path w="2700654" h="416560">
                  <a:moveTo>
                    <a:pt x="2700528" y="0"/>
                  </a:moveTo>
                  <a:lnTo>
                    <a:pt x="0" y="0"/>
                  </a:lnTo>
                  <a:lnTo>
                    <a:pt x="0" y="416052"/>
                  </a:lnTo>
                  <a:lnTo>
                    <a:pt x="2700528" y="416052"/>
                  </a:lnTo>
                  <a:lnTo>
                    <a:pt x="2700528" y="0"/>
                  </a:lnTo>
                  <a:close/>
                </a:path>
              </a:pathLst>
            </a:custGeom>
            <a:solidFill>
              <a:srgbClr val="FFCCFF"/>
            </a:solidFill>
          </p:spPr>
          <p:txBody>
            <a:bodyPr wrap="square" lIns="0" tIns="0" rIns="0" bIns="0" rtlCol="0"/>
            <a:lstStyle/>
            <a:p/>
          </p:txBody>
        </p:sp>
        <p:sp>
          <p:nvSpPr>
            <p:cNvPr id="34" name="object 34" descr=""/>
            <p:cNvSpPr/>
            <p:nvPr/>
          </p:nvSpPr>
          <p:spPr>
            <a:xfrm>
              <a:off x="6656831" y="4415028"/>
              <a:ext cx="2700655" cy="416559"/>
            </a:xfrm>
            <a:custGeom>
              <a:avLst/>
              <a:gdLst/>
              <a:ahLst/>
              <a:cxnLst/>
              <a:rect l="l" t="t" r="r" b="b"/>
              <a:pathLst>
                <a:path w="2700654" h="416560">
                  <a:moveTo>
                    <a:pt x="0" y="416052"/>
                  </a:moveTo>
                  <a:lnTo>
                    <a:pt x="2700528" y="416052"/>
                  </a:lnTo>
                  <a:lnTo>
                    <a:pt x="2700528" y="0"/>
                  </a:lnTo>
                  <a:lnTo>
                    <a:pt x="0" y="0"/>
                  </a:lnTo>
                  <a:lnTo>
                    <a:pt x="0" y="416052"/>
                  </a:lnTo>
                  <a:close/>
                </a:path>
              </a:pathLst>
            </a:custGeom>
            <a:ln w="9144">
              <a:solidFill>
                <a:srgbClr val="000000"/>
              </a:solidFill>
            </a:ln>
          </p:spPr>
          <p:txBody>
            <a:bodyPr wrap="square" lIns="0" tIns="0" rIns="0" bIns="0" rtlCol="0"/>
            <a:lstStyle/>
            <a:p/>
          </p:txBody>
        </p:sp>
      </p:grpSp>
      <p:sp>
        <p:nvSpPr>
          <p:cNvPr id="35" name="object 35" descr=""/>
          <p:cNvSpPr txBox="1"/>
          <p:nvPr/>
        </p:nvSpPr>
        <p:spPr>
          <a:xfrm>
            <a:off x="6656831" y="4415028"/>
            <a:ext cx="2700655" cy="416559"/>
          </a:xfrm>
          <a:prstGeom prst="rect">
            <a:avLst/>
          </a:prstGeom>
        </p:spPr>
        <p:txBody>
          <a:bodyPr wrap="square" lIns="0" tIns="36830" rIns="0" bIns="0" rtlCol="0" vert="horz">
            <a:spAutoFit/>
          </a:bodyPr>
          <a:lstStyle/>
          <a:p>
            <a:pPr marL="243840">
              <a:lnSpc>
                <a:spcPct val="100000"/>
              </a:lnSpc>
              <a:spcBef>
                <a:spcPts val="290"/>
              </a:spcBef>
            </a:pPr>
            <a:r>
              <a:rPr dirty="0" sz="2000" b="1">
                <a:solidFill>
                  <a:srgbClr val="1F517B"/>
                </a:solidFill>
                <a:latin typeface="微软雅黑"/>
                <a:cs typeface="微软雅黑"/>
              </a:rPr>
              <a:t>将</a:t>
            </a:r>
            <a:r>
              <a:rPr dirty="0" sz="2000" spc="-10" b="1">
                <a:solidFill>
                  <a:srgbClr val="1F517B"/>
                </a:solidFill>
                <a:latin typeface="微软雅黑"/>
                <a:cs typeface="微软雅黑"/>
              </a:rPr>
              <a:t>PCB入就绪队列</a:t>
            </a:r>
            <a:endParaRPr sz="2000">
              <a:latin typeface="微软雅黑"/>
              <a:cs typeface="微软雅黑"/>
            </a:endParaRPr>
          </a:p>
        </p:txBody>
      </p:sp>
      <p:grpSp>
        <p:nvGrpSpPr>
          <p:cNvPr id="36" name="object 36" descr=""/>
          <p:cNvGrpSpPr/>
          <p:nvPr/>
        </p:nvGrpSpPr>
        <p:grpSpPr>
          <a:xfrm>
            <a:off x="5912929" y="1557527"/>
            <a:ext cx="2152015" cy="1396365"/>
            <a:chOff x="5912929" y="1557527"/>
            <a:chExt cx="2152015" cy="1396365"/>
          </a:xfrm>
        </p:grpSpPr>
        <p:sp>
          <p:nvSpPr>
            <p:cNvPr id="37" name="object 37" descr=""/>
            <p:cNvSpPr/>
            <p:nvPr/>
          </p:nvSpPr>
          <p:spPr>
            <a:xfrm>
              <a:off x="8013700" y="1557527"/>
              <a:ext cx="50800" cy="1114425"/>
            </a:xfrm>
            <a:custGeom>
              <a:avLst/>
              <a:gdLst/>
              <a:ahLst/>
              <a:cxnLst/>
              <a:rect l="l" t="t" r="r" b="b"/>
              <a:pathLst>
                <a:path w="50800" h="1114425">
                  <a:moveTo>
                    <a:pt x="50800" y="1037844"/>
                  </a:moveTo>
                  <a:lnTo>
                    <a:pt x="31750" y="1037844"/>
                  </a:lnTo>
                  <a:lnTo>
                    <a:pt x="31750" y="810768"/>
                  </a:lnTo>
                  <a:lnTo>
                    <a:pt x="19050" y="810768"/>
                  </a:lnTo>
                  <a:lnTo>
                    <a:pt x="19050" y="1037844"/>
                  </a:lnTo>
                  <a:lnTo>
                    <a:pt x="0" y="1037844"/>
                  </a:lnTo>
                  <a:lnTo>
                    <a:pt x="25400" y="1114044"/>
                  </a:lnTo>
                  <a:lnTo>
                    <a:pt x="46558" y="1050544"/>
                  </a:lnTo>
                  <a:lnTo>
                    <a:pt x="50800" y="1037844"/>
                  </a:lnTo>
                  <a:close/>
                </a:path>
                <a:path w="50800" h="1114425">
                  <a:moveTo>
                    <a:pt x="50800" y="227076"/>
                  </a:moveTo>
                  <a:lnTo>
                    <a:pt x="31750" y="227076"/>
                  </a:lnTo>
                  <a:lnTo>
                    <a:pt x="31750" y="0"/>
                  </a:lnTo>
                  <a:lnTo>
                    <a:pt x="19050" y="0"/>
                  </a:lnTo>
                  <a:lnTo>
                    <a:pt x="19050" y="227076"/>
                  </a:lnTo>
                  <a:lnTo>
                    <a:pt x="0" y="227076"/>
                  </a:lnTo>
                  <a:lnTo>
                    <a:pt x="25400" y="303276"/>
                  </a:lnTo>
                  <a:lnTo>
                    <a:pt x="46558" y="239776"/>
                  </a:lnTo>
                  <a:lnTo>
                    <a:pt x="50800" y="227076"/>
                  </a:lnTo>
                  <a:close/>
                </a:path>
              </a:pathLst>
            </a:custGeom>
            <a:solidFill>
              <a:srgbClr val="000000"/>
            </a:solidFill>
          </p:spPr>
          <p:txBody>
            <a:bodyPr wrap="square" lIns="0" tIns="0" rIns="0" bIns="0" rtlCol="0"/>
            <a:lstStyle/>
            <a:p/>
          </p:txBody>
        </p:sp>
        <p:sp>
          <p:nvSpPr>
            <p:cNvPr id="38" name="object 38" descr=""/>
            <p:cNvSpPr/>
            <p:nvPr/>
          </p:nvSpPr>
          <p:spPr>
            <a:xfrm>
              <a:off x="5917691" y="2948939"/>
              <a:ext cx="896619" cy="0"/>
            </a:xfrm>
            <a:custGeom>
              <a:avLst/>
              <a:gdLst/>
              <a:ahLst/>
              <a:cxnLst/>
              <a:rect l="l" t="t" r="r" b="b"/>
              <a:pathLst>
                <a:path w="896620" h="0">
                  <a:moveTo>
                    <a:pt x="0" y="0"/>
                  </a:moveTo>
                  <a:lnTo>
                    <a:pt x="896112" y="0"/>
                  </a:lnTo>
                </a:path>
              </a:pathLst>
            </a:custGeom>
            <a:ln w="9144">
              <a:solidFill>
                <a:srgbClr val="1F517B"/>
              </a:solidFill>
            </a:ln>
          </p:spPr>
          <p:txBody>
            <a:bodyPr wrap="square" lIns="0" tIns="0" rIns="0" bIns="0" rtlCol="0"/>
            <a:lstStyle/>
            <a:p/>
          </p:txBody>
        </p:sp>
      </p:grpSp>
      <p:sp>
        <p:nvSpPr>
          <p:cNvPr id="39" name="object 39" descr=""/>
          <p:cNvSpPr txBox="1"/>
          <p:nvPr/>
        </p:nvSpPr>
        <p:spPr>
          <a:xfrm>
            <a:off x="7107173" y="2522600"/>
            <a:ext cx="1731645" cy="586105"/>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1F517B"/>
                </a:solidFill>
                <a:latin typeface="微软雅黑"/>
                <a:cs typeface="微软雅黑"/>
              </a:rPr>
              <a:t>N</a:t>
            </a:r>
            <a:endParaRPr sz="1600">
              <a:latin typeface="微软雅黑"/>
              <a:cs typeface="微软雅黑"/>
            </a:endParaRPr>
          </a:p>
          <a:p>
            <a:pPr marL="248920">
              <a:lnSpc>
                <a:spcPct val="100000"/>
              </a:lnSpc>
              <a:spcBef>
                <a:spcPts val="95"/>
              </a:spcBef>
            </a:pPr>
            <a:r>
              <a:rPr dirty="0" sz="2000" b="1">
                <a:solidFill>
                  <a:srgbClr val="1F517B"/>
                </a:solidFill>
                <a:latin typeface="微软雅黑"/>
                <a:cs typeface="微软雅黑"/>
              </a:rPr>
              <a:t>有空闲PCB</a:t>
            </a:r>
            <a:r>
              <a:rPr dirty="0" sz="2000" spc="-45" b="1">
                <a:solidFill>
                  <a:srgbClr val="1F517B"/>
                </a:solidFill>
                <a:latin typeface="微软雅黑"/>
                <a:cs typeface="微软雅黑"/>
              </a:rPr>
              <a:t> ?</a:t>
            </a:r>
            <a:endParaRPr sz="2000">
              <a:latin typeface="微软雅黑"/>
              <a:cs typeface="微软雅黑"/>
            </a:endParaRPr>
          </a:p>
        </p:txBody>
      </p:sp>
      <p:grpSp>
        <p:nvGrpSpPr>
          <p:cNvPr id="40" name="object 40" descr=""/>
          <p:cNvGrpSpPr/>
          <p:nvPr/>
        </p:nvGrpSpPr>
        <p:grpSpPr>
          <a:xfrm>
            <a:off x="5544121" y="2947416"/>
            <a:ext cx="2494915" cy="2286000"/>
            <a:chOff x="5544121" y="2947416"/>
            <a:chExt cx="2494915" cy="2286000"/>
          </a:xfrm>
        </p:grpSpPr>
        <p:sp>
          <p:nvSpPr>
            <p:cNvPr id="41" name="object 41" descr=""/>
            <p:cNvSpPr/>
            <p:nvPr/>
          </p:nvSpPr>
          <p:spPr>
            <a:xfrm>
              <a:off x="5884672" y="2947416"/>
              <a:ext cx="50800" cy="321945"/>
            </a:xfrm>
            <a:custGeom>
              <a:avLst/>
              <a:gdLst/>
              <a:ahLst/>
              <a:cxnLst/>
              <a:rect l="l" t="t" r="r" b="b"/>
              <a:pathLst>
                <a:path w="50800" h="321945">
                  <a:moveTo>
                    <a:pt x="19050" y="245363"/>
                  </a:moveTo>
                  <a:lnTo>
                    <a:pt x="0" y="245363"/>
                  </a:lnTo>
                  <a:lnTo>
                    <a:pt x="25400" y="321563"/>
                  </a:lnTo>
                  <a:lnTo>
                    <a:pt x="46566" y="258063"/>
                  </a:lnTo>
                  <a:lnTo>
                    <a:pt x="19050" y="258063"/>
                  </a:lnTo>
                  <a:lnTo>
                    <a:pt x="19050" y="245363"/>
                  </a:lnTo>
                  <a:close/>
                </a:path>
                <a:path w="50800" h="321945">
                  <a:moveTo>
                    <a:pt x="31750" y="0"/>
                  </a:moveTo>
                  <a:lnTo>
                    <a:pt x="19050" y="0"/>
                  </a:lnTo>
                  <a:lnTo>
                    <a:pt x="19050" y="258063"/>
                  </a:lnTo>
                  <a:lnTo>
                    <a:pt x="31750" y="258063"/>
                  </a:lnTo>
                  <a:lnTo>
                    <a:pt x="31750" y="0"/>
                  </a:lnTo>
                  <a:close/>
                </a:path>
                <a:path w="50800" h="321945">
                  <a:moveTo>
                    <a:pt x="50800" y="245363"/>
                  </a:moveTo>
                  <a:lnTo>
                    <a:pt x="31750" y="245363"/>
                  </a:lnTo>
                  <a:lnTo>
                    <a:pt x="31750" y="258063"/>
                  </a:lnTo>
                  <a:lnTo>
                    <a:pt x="46566" y="258063"/>
                  </a:lnTo>
                  <a:lnTo>
                    <a:pt x="50800" y="245363"/>
                  </a:lnTo>
                  <a:close/>
                </a:path>
              </a:pathLst>
            </a:custGeom>
            <a:solidFill>
              <a:srgbClr val="1F517B"/>
            </a:solidFill>
          </p:spPr>
          <p:txBody>
            <a:bodyPr wrap="square" lIns="0" tIns="0" rIns="0" bIns="0" rtlCol="0"/>
            <a:lstStyle/>
            <a:p/>
          </p:txBody>
        </p:sp>
        <p:sp>
          <p:nvSpPr>
            <p:cNvPr id="42" name="object 42" descr=""/>
            <p:cNvSpPr/>
            <p:nvPr/>
          </p:nvSpPr>
          <p:spPr>
            <a:xfrm>
              <a:off x="5548884" y="3278124"/>
              <a:ext cx="757555" cy="368935"/>
            </a:xfrm>
            <a:custGeom>
              <a:avLst/>
              <a:gdLst/>
              <a:ahLst/>
              <a:cxnLst/>
              <a:rect l="l" t="t" r="r" b="b"/>
              <a:pathLst>
                <a:path w="757554" h="368935">
                  <a:moveTo>
                    <a:pt x="695960" y="0"/>
                  </a:moveTo>
                  <a:lnTo>
                    <a:pt x="61467" y="0"/>
                  </a:lnTo>
                  <a:lnTo>
                    <a:pt x="37558" y="4835"/>
                  </a:lnTo>
                  <a:lnTo>
                    <a:pt x="18018" y="18018"/>
                  </a:lnTo>
                  <a:lnTo>
                    <a:pt x="4835" y="37558"/>
                  </a:lnTo>
                  <a:lnTo>
                    <a:pt x="0" y="61467"/>
                  </a:lnTo>
                  <a:lnTo>
                    <a:pt x="0" y="307339"/>
                  </a:lnTo>
                  <a:lnTo>
                    <a:pt x="4835" y="331249"/>
                  </a:lnTo>
                  <a:lnTo>
                    <a:pt x="18018" y="350789"/>
                  </a:lnTo>
                  <a:lnTo>
                    <a:pt x="37558" y="363972"/>
                  </a:lnTo>
                  <a:lnTo>
                    <a:pt x="61467" y="368807"/>
                  </a:lnTo>
                  <a:lnTo>
                    <a:pt x="695960" y="368807"/>
                  </a:lnTo>
                  <a:lnTo>
                    <a:pt x="719869" y="363972"/>
                  </a:lnTo>
                  <a:lnTo>
                    <a:pt x="739409" y="350789"/>
                  </a:lnTo>
                  <a:lnTo>
                    <a:pt x="752592" y="331249"/>
                  </a:lnTo>
                  <a:lnTo>
                    <a:pt x="757427" y="307339"/>
                  </a:lnTo>
                  <a:lnTo>
                    <a:pt x="757427" y="61467"/>
                  </a:lnTo>
                  <a:lnTo>
                    <a:pt x="752592" y="37558"/>
                  </a:lnTo>
                  <a:lnTo>
                    <a:pt x="739409" y="18018"/>
                  </a:lnTo>
                  <a:lnTo>
                    <a:pt x="719869" y="4835"/>
                  </a:lnTo>
                  <a:lnTo>
                    <a:pt x="695960" y="0"/>
                  </a:lnTo>
                  <a:close/>
                </a:path>
              </a:pathLst>
            </a:custGeom>
            <a:solidFill>
              <a:srgbClr val="FFCCFF"/>
            </a:solidFill>
          </p:spPr>
          <p:txBody>
            <a:bodyPr wrap="square" lIns="0" tIns="0" rIns="0" bIns="0" rtlCol="0"/>
            <a:lstStyle/>
            <a:p/>
          </p:txBody>
        </p:sp>
        <p:sp>
          <p:nvSpPr>
            <p:cNvPr id="43" name="object 43" descr=""/>
            <p:cNvSpPr/>
            <p:nvPr/>
          </p:nvSpPr>
          <p:spPr>
            <a:xfrm>
              <a:off x="5548884" y="3278124"/>
              <a:ext cx="757555" cy="368935"/>
            </a:xfrm>
            <a:custGeom>
              <a:avLst/>
              <a:gdLst/>
              <a:ahLst/>
              <a:cxnLst/>
              <a:rect l="l" t="t" r="r" b="b"/>
              <a:pathLst>
                <a:path w="757554" h="368935">
                  <a:moveTo>
                    <a:pt x="0" y="61467"/>
                  </a:moveTo>
                  <a:lnTo>
                    <a:pt x="4835" y="37558"/>
                  </a:lnTo>
                  <a:lnTo>
                    <a:pt x="18018" y="18018"/>
                  </a:lnTo>
                  <a:lnTo>
                    <a:pt x="37558" y="4835"/>
                  </a:lnTo>
                  <a:lnTo>
                    <a:pt x="61467" y="0"/>
                  </a:lnTo>
                  <a:lnTo>
                    <a:pt x="695960" y="0"/>
                  </a:lnTo>
                  <a:lnTo>
                    <a:pt x="719869" y="4835"/>
                  </a:lnTo>
                  <a:lnTo>
                    <a:pt x="739409" y="18018"/>
                  </a:lnTo>
                  <a:lnTo>
                    <a:pt x="752592" y="37558"/>
                  </a:lnTo>
                  <a:lnTo>
                    <a:pt x="757427" y="61467"/>
                  </a:lnTo>
                  <a:lnTo>
                    <a:pt x="757427" y="307339"/>
                  </a:lnTo>
                  <a:lnTo>
                    <a:pt x="752592" y="331249"/>
                  </a:lnTo>
                  <a:lnTo>
                    <a:pt x="739409" y="350789"/>
                  </a:lnTo>
                  <a:lnTo>
                    <a:pt x="719869" y="363972"/>
                  </a:lnTo>
                  <a:lnTo>
                    <a:pt x="695960" y="368807"/>
                  </a:lnTo>
                  <a:lnTo>
                    <a:pt x="61467" y="368807"/>
                  </a:lnTo>
                  <a:lnTo>
                    <a:pt x="37558" y="363972"/>
                  </a:lnTo>
                  <a:lnTo>
                    <a:pt x="18018" y="350789"/>
                  </a:lnTo>
                  <a:lnTo>
                    <a:pt x="4835" y="331249"/>
                  </a:lnTo>
                  <a:lnTo>
                    <a:pt x="0" y="307339"/>
                  </a:lnTo>
                  <a:lnTo>
                    <a:pt x="0" y="61467"/>
                  </a:lnTo>
                  <a:close/>
                </a:path>
              </a:pathLst>
            </a:custGeom>
            <a:ln w="9144">
              <a:solidFill>
                <a:srgbClr val="000000"/>
              </a:solidFill>
            </a:ln>
          </p:spPr>
          <p:txBody>
            <a:bodyPr wrap="square" lIns="0" tIns="0" rIns="0" bIns="0" rtlCol="0"/>
            <a:lstStyle/>
            <a:p/>
          </p:txBody>
        </p:sp>
        <p:sp>
          <p:nvSpPr>
            <p:cNvPr id="44" name="object 44" descr=""/>
            <p:cNvSpPr/>
            <p:nvPr/>
          </p:nvSpPr>
          <p:spPr>
            <a:xfrm>
              <a:off x="7960360" y="4043171"/>
              <a:ext cx="78740" cy="1190625"/>
            </a:xfrm>
            <a:custGeom>
              <a:avLst/>
              <a:gdLst/>
              <a:ahLst/>
              <a:cxnLst/>
              <a:rect l="l" t="t" r="r" b="b"/>
              <a:pathLst>
                <a:path w="78740" h="1190625">
                  <a:moveTo>
                    <a:pt x="50800" y="1114044"/>
                  </a:moveTo>
                  <a:lnTo>
                    <a:pt x="31750" y="1114044"/>
                  </a:lnTo>
                  <a:lnTo>
                    <a:pt x="31750" y="804672"/>
                  </a:lnTo>
                  <a:lnTo>
                    <a:pt x="19050" y="804672"/>
                  </a:lnTo>
                  <a:lnTo>
                    <a:pt x="19050" y="1114044"/>
                  </a:lnTo>
                  <a:lnTo>
                    <a:pt x="0" y="1114044"/>
                  </a:lnTo>
                  <a:lnTo>
                    <a:pt x="25400" y="1190244"/>
                  </a:lnTo>
                  <a:lnTo>
                    <a:pt x="46558" y="1126744"/>
                  </a:lnTo>
                  <a:lnTo>
                    <a:pt x="50800" y="1114044"/>
                  </a:lnTo>
                  <a:close/>
                </a:path>
                <a:path w="78740" h="1190625">
                  <a:moveTo>
                    <a:pt x="78232" y="309372"/>
                  </a:moveTo>
                  <a:lnTo>
                    <a:pt x="59182" y="309372"/>
                  </a:lnTo>
                  <a:lnTo>
                    <a:pt x="59182" y="0"/>
                  </a:lnTo>
                  <a:lnTo>
                    <a:pt x="46482" y="0"/>
                  </a:lnTo>
                  <a:lnTo>
                    <a:pt x="46482" y="309372"/>
                  </a:lnTo>
                  <a:lnTo>
                    <a:pt x="27432" y="309372"/>
                  </a:lnTo>
                  <a:lnTo>
                    <a:pt x="52832" y="385572"/>
                  </a:lnTo>
                  <a:lnTo>
                    <a:pt x="73990" y="322072"/>
                  </a:lnTo>
                  <a:lnTo>
                    <a:pt x="78232" y="309372"/>
                  </a:lnTo>
                  <a:close/>
                </a:path>
              </a:pathLst>
            </a:custGeom>
            <a:solidFill>
              <a:srgbClr val="1F517B"/>
            </a:solidFill>
          </p:spPr>
          <p:txBody>
            <a:bodyPr wrap="square" lIns="0" tIns="0" rIns="0" bIns="0" rtlCol="0"/>
            <a:lstStyle/>
            <a:p/>
          </p:txBody>
        </p:sp>
      </p:grpSp>
      <p:sp>
        <p:nvSpPr>
          <p:cNvPr id="45" name="object 45" descr=""/>
          <p:cNvSpPr txBox="1"/>
          <p:nvPr/>
        </p:nvSpPr>
        <p:spPr>
          <a:xfrm>
            <a:off x="5672709" y="3299536"/>
            <a:ext cx="534670" cy="331470"/>
          </a:xfrm>
          <a:prstGeom prst="rect">
            <a:avLst/>
          </a:prstGeom>
        </p:spPr>
        <p:txBody>
          <a:bodyPr wrap="square" lIns="0" tIns="13335" rIns="0" bIns="0" rtlCol="0" vert="horz">
            <a:spAutoFit/>
          </a:bodyPr>
          <a:lstStyle/>
          <a:p>
            <a:pPr marL="12700">
              <a:lnSpc>
                <a:spcPct val="100000"/>
              </a:lnSpc>
              <a:spcBef>
                <a:spcPts val="105"/>
              </a:spcBef>
            </a:pPr>
            <a:r>
              <a:rPr dirty="0" sz="2000" spc="-30" b="1">
                <a:solidFill>
                  <a:srgbClr val="1F517B"/>
                </a:solidFill>
                <a:latin typeface="微软雅黑"/>
                <a:cs typeface="微软雅黑"/>
              </a:rPr>
              <a:t>出错</a:t>
            </a:r>
            <a:endParaRPr sz="2000">
              <a:latin typeface="微软雅黑"/>
              <a:cs typeface="微软雅黑"/>
            </a:endParaRPr>
          </a:p>
        </p:txBody>
      </p:sp>
      <p:grpSp>
        <p:nvGrpSpPr>
          <p:cNvPr id="46" name="object 46" descr=""/>
          <p:cNvGrpSpPr/>
          <p:nvPr/>
        </p:nvGrpSpPr>
        <p:grpSpPr>
          <a:xfrm>
            <a:off x="7019543" y="3270503"/>
            <a:ext cx="1934210" cy="2357755"/>
            <a:chOff x="7019543" y="3270503"/>
            <a:chExt cx="1934210" cy="2357755"/>
          </a:xfrm>
        </p:grpSpPr>
        <p:sp>
          <p:nvSpPr>
            <p:cNvPr id="47" name="object 47" descr=""/>
            <p:cNvSpPr/>
            <p:nvPr/>
          </p:nvSpPr>
          <p:spPr>
            <a:xfrm>
              <a:off x="8001507" y="3270503"/>
              <a:ext cx="50800" cy="304800"/>
            </a:xfrm>
            <a:custGeom>
              <a:avLst/>
              <a:gdLst/>
              <a:ahLst/>
              <a:cxnLst/>
              <a:rect l="l" t="t" r="r" b="b"/>
              <a:pathLst>
                <a:path w="50800" h="304800">
                  <a:moveTo>
                    <a:pt x="19050" y="228600"/>
                  </a:moveTo>
                  <a:lnTo>
                    <a:pt x="0" y="228600"/>
                  </a:lnTo>
                  <a:lnTo>
                    <a:pt x="25400" y="304800"/>
                  </a:lnTo>
                  <a:lnTo>
                    <a:pt x="46566" y="241300"/>
                  </a:lnTo>
                  <a:lnTo>
                    <a:pt x="19050" y="241300"/>
                  </a:lnTo>
                  <a:lnTo>
                    <a:pt x="19050" y="228600"/>
                  </a:lnTo>
                  <a:close/>
                </a:path>
                <a:path w="50800" h="304800">
                  <a:moveTo>
                    <a:pt x="31750" y="0"/>
                  </a:moveTo>
                  <a:lnTo>
                    <a:pt x="19050" y="0"/>
                  </a:lnTo>
                  <a:lnTo>
                    <a:pt x="19050" y="241300"/>
                  </a:lnTo>
                  <a:lnTo>
                    <a:pt x="31750" y="241300"/>
                  </a:lnTo>
                  <a:lnTo>
                    <a:pt x="31750" y="0"/>
                  </a:lnTo>
                  <a:close/>
                </a:path>
                <a:path w="50800" h="304800">
                  <a:moveTo>
                    <a:pt x="50800" y="228600"/>
                  </a:moveTo>
                  <a:lnTo>
                    <a:pt x="31750" y="228600"/>
                  </a:lnTo>
                  <a:lnTo>
                    <a:pt x="31750" y="241300"/>
                  </a:lnTo>
                  <a:lnTo>
                    <a:pt x="46566" y="241300"/>
                  </a:lnTo>
                  <a:lnTo>
                    <a:pt x="50800" y="228600"/>
                  </a:lnTo>
                  <a:close/>
                </a:path>
              </a:pathLst>
            </a:custGeom>
            <a:solidFill>
              <a:srgbClr val="000000"/>
            </a:solidFill>
          </p:spPr>
          <p:txBody>
            <a:bodyPr wrap="square" lIns="0" tIns="0" rIns="0" bIns="0" rtlCol="0"/>
            <a:lstStyle/>
            <a:p/>
          </p:txBody>
        </p:sp>
        <p:sp>
          <p:nvSpPr>
            <p:cNvPr id="48" name="object 48" descr=""/>
            <p:cNvSpPr/>
            <p:nvPr/>
          </p:nvSpPr>
          <p:spPr>
            <a:xfrm>
              <a:off x="7024115" y="5205983"/>
              <a:ext cx="1925320" cy="417830"/>
            </a:xfrm>
            <a:custGeom>
              <a:avLst/>
              <a:gdLst/>
              <a:ahLst/>
              <a:cxnLst/>
              <a:rect l="l" t="t" r="r" b="b"/>
              <a:pathLst>
                <a:path w="1925320" h="417829">
                  <a:moveTo>
                    <a:pt x="1855215" y="0"/>
                  </a:moveTo>
                  <a:lnTo>
                    <a:pt x="69595" y="0"/>
                  </a:lnTo>
                  <a:lnTo>
                    <a:pt x="42487" y="5462"/>
                  </a:lnTo>
                  <a:lnTo>
                    <a:pt x="20367" y="20367"/>
                  </a:lnTo>
                  <a:lnTo>
                    <a:pt x="5462" y="42487"/>
                  </a:lnTo>
                  <a:lnTo>
                    <a:pt x="0" y="69596"/>
                  </a:lnTo>
                  <a:lnTo>
                    <a:pt x="0" y="347980"/>
                  </a:lnTo>
                  <a:lnTo>
                    <a:pt x="5462" y="375067"/>
                  </a:lnTo>
                  <a:lnTo>
                    <a:pt x="20367" y="397189"/>
                  </a:lnTo>
                  <a:lnTo>
                    <a:pt x="42487" y="412105"/>
                  </a:lnTo>
                  <a:lnTo>
                    <a:pt x="69595" y="417576"/>
                  </a:lnTo>
                  <a:lnTo>
                    <a:pt x="1855215" y="417576"/>
                  </a:lnTo>
                  <a:lnTo>
                    <a:pt x="1882324" y="412105"/>
                  </a:lnTo>
                  <a:lnTo>
                    <a:pt x="1904444" y="397189"/>
                  </a:lnTo>
                  <a:lnTo>
                    <a:pt x="1919349" y="375067"/>
                  </a:lnTo>
                  <a:lnTo>
                    <a:pt x="1924811" y="347980"/>
                  </a:lnTo>
                  <a:lnTo>
                    <a:pt x="1924811" y="69596"/>
                  </a:lnTo>
                  <a:lnTo>
                    <a:pt x="1919349" y="42487"/>
                  </a:lnTo>
                  <a:lnTo>
                    <a:pt x="1904444" y="20367"/>
                  </a:lnTo>
                  <a:lnTo>
                    <a:pt x="1882324" y="5462"/>
                  </a:lnTo>
                  <a:lnTo>
                    <a:pt x="1855215" y="0"/>
                  </a:lnTo>
                  <a:close/>
                </a:path>
              </a:pathLst>
            </a:custGeom>
            <a:solidFill>
              <a:srgbClr val="FFCCFF"/>
            </a:solidFill>
          </p:spPr>
          <p:txBody>
            <a:bodyPr wrap="square" lIns="0" tIns="0" rIns="0" bIns="0" rtlCol="0"/>
            <a:lstStyle/>
            <a:p/>
          </p:txBody>
        </p:sp>
        <p:sp>
          <p:nvSpPr>
            <p:cNvPr id="49" name="object 49" descr=""/>
            <p:cNvSpPr/>
            <p:nvPr/>
          </p:nvSpPr>
          <p:spPr>
            <a:xfrm>
              <a:off x="7024115" y="5205983"/>
              <a:ext cx="1925320" cy="417830"/>
            </a:xfrm>
            <a:custGeom>
              <a:avLst/>
              <a:gdLst/>
              <a:ahLst/>
              <a:cxnLst/>
              <a:rect l="l" t="t" r="r" b="b"/>
              <a:pathLst>
                <a:path w="1925320" h="417829">
                  <a:moveTo>
                    <a:pt x="0" y="69596"/>
                  </a:moveTo>
                  <a:lnTo>
                    <a:pt x="5462" y="42487"/>
                  </a:lnTo>
                  <a:lnTo>
                    <a:pt x="20367" y="20367"/>
                  </a:lnTo>
                  <a:lnTo>
                    <a:pt x="42487" y="5462"/>
                  </a:lnTo>
                  <a:lnTo>
                    <a:pt x="69595" y="0"/>
                  </a:lnTo>
                  <a:lnTo>
                    <a:pt x="1855215" y="0"/>
                  </a:lnTo>
                  <a:lnTo>
                    <a:pt x="1882324" y="5462"/>
                  </a:lnTo>
                  <a:lnTo>
                    <a:pt x="1904444" y="20367"/>
                  </a:lnTo>
                  <a:lnTo>
                    <a:pt x="1919349" y="42487"/>
                  </a:lnTo>
                  <a:lnTo>
                    <a:pt x="1924811" y="69596"/>
                  </a:lnTo>
                  <a:lnTo>
                    <a:pt x="1924811" y="347980"/>
                  </a:lnTo>
                  <a:lnTo>
                    <a:pt x="1919349" y="375067"/>
                  </a:lnTo>
                  <a:lnTo>
                    <a:pt x="1904444" y="397189"/>
                  </a:lnTo>
                  <a:lnTo>
                    <a:pt x="1882324" y="412105"/>
                  </a:lnTo>
                  <a:lnTo>
                    <a:pt x="1855215" y="417576"/>
                  </a:lnTo>
                  <a:lnTo>
                    <a:pt x="69595" y="417576"/>
                  </a:lnTo>
                  <a:lnTo>
                    <a:pt x="42487" y="412105"/>
                  </a:lnTo>
                  <a:lnTo>
                    <a:pt x="20367" y="397189"/>
                  </a:lnTo>
                  <a:lnTo>
                    <a:pt x="5462" y="375067"/>
                  </a:lnTo>
                  <a:lnTo>
                    <a:pt x="0" y="347980"/>
                  </a:lnTo>
                  <a:lnTo>
                    <a:pt x="0" y="69596"/>
                  </a:lnTo>
                  <a:close/>
                </a:path>
              </a:pathLst>
            </a:custGeom>
            <a:ln w="9143">
              <a:solidFill>
                <a:srgbClr val="000000"/>
              </a:solidFill>
            </a:ln>
          </p:spPr>
          <p:txBody>
            <a:bodyPr wrap="square" lIns="0" tIns="0" rIns="0" bIns="0" rtlCol="0"/>
            <a:lstStyle/>
            <a:p/>
          </p:txBody>
        </p:sp>
      </p:grpSp>
      <p:sp>
        <p:nvSpPr>
          <p:cNvPr id="50" name="object 50" descr=""/>
          <p:cNvSpPr txBox="1"/>
          <p:nvPr/>
        </p:nvSpPr>
        <p:spPr>
          <a:xfrm>
            <a:off x="7232142" y="5226507"/>
            <a:ext cx="1498600" cy="331470"/>
          </a:xfrm>
          <a:prstGeom prst="rect">
            <a:avLst/>
          </a:prstGeom>
        </p:spPr>
        <p:txBody>
          <a:bodyPr wrap="square" lIns="0" tIns="13335" rIns="0" bIns="0" rtlCol="0" vert="horz">
            <a:spAutoFit/>
          </a:bodyPr>
          <a:lstStyle/>
          <a:p>
            <a:pPr marL="12700">
              <a:lnSpc>
                <a:spcPct val="100000"/>
              </a:lnSpc>
              <a:spcBef>
                <a:spcPts val="105"/>
              </a:spcBef>
            </a:pPr>
            <a:r>
              <a:rPr dirty="0" sz="2000" spc="-5" b="1">
                <a:solidFill>
                  <a:srgbClr val="1F517B"/>
                </a:solidFill>
                <a:latin typeface="微软雅黑"/>
                <a:cs typeface="微软雅黑"/>
              </a:rPr>
              <a:t>返回进程</a:t>
            </a:r>
            <a:r>
              <a:rPr dirty="0" sz="2000" spc="-25" b="1">
                <a:solidFill>
                  <a:srgbClr val="1F517B"/>
                </a:solidFill>
                <a:latin typeface="微软雅黑"/>
                <a:cs typeface="微软雅黑"/>
              </a:rPr>
              <a:t>PID</a:t>
            </a:r>
            <a:endParaRPr sz="2000">
              <a:latin typeface="微软雅黑"/>
              <a:cs typeface="微软雅黑"/>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659123" y="870203"/>
            <a:ext cx="1099185" cy="1099185"/>
            <a:chOff x="3659123" y="870203"/>
            <a:chExt cx="1099185" cy="1099185"/>
          </a:xfrm>
        </p:grpSpPr>
        <p:sp>
          <p:nvSpPr>
            <p:cNvPr id="3" name="object 3" descr=""/>
            <p:cNvSpPr/>
            <p:nvPr/>
          </p:nvSpPr>
          <p:spPr>
            <a:xfrm>
              <a:off x="3669029" y="880109"/>
              <a:ext cx="1079500" cy="1079500"/>
            </a:xfrm>
            <a:custGeom>
              <a:avLst/>
              <a:gdLst/>
              <a:ahLst/>
              <a:cxnLst/>
              <a:rect l="l" t="t" r="r" b="b"/>
              <a:pathLst>
                <a:path w="1079500" h="1079500">
                  <a:moveTo>
                    <a:pt x="539496" y="0"/>
                  </a:moveTo>
                  <a:lnTo>
                    <a:pt x="490392" y="2204"/>
                  </a:lnTo>
                  <a:lnTo>
                    <a:pt x="442524" y="8692"/>
                  </a:lnTo>
                  <a:lnTo>
                    <a:pt x="396081" y="19272"/>
                  </a:lnTo>
                  <a:lnTo>
                    <a:pt x="351253" y="33753"/>
                  </a:lnTo>
                  <a:lnTo>
                    <a:pt x="308232" y="51946"/>
                  </a:lnTo>
                  <a:lnTo>
                    <a:pt x="267208" y="73660"/>
                  </a:lnTo>
                  <a:lnTo>
                    <a:pt x="228370" y="98703"/>
                  </a:lnTo>
                  <a:lnTo>
                    <a:pt x="191911" y="126887"/>
                  </a:lnTo>
                  <a:lnTo>
                    <a:pt x="158019" y="158019"/>
                  </a:lnTo>
                  <a:lnTo>
                    <a:pt x="126887" y="191911"/>
                  </a:lnTo>
                  <a:lnTo>
                    <a:pt x="98703" y="228370"/>
                  </a:lnTo>
                  <a:lnTo>
                    <a:pt x="73660" y="267208"/>
                  </a:lnTo>
                  <a:lnTo>
                    <a:pt x="51946" y="308232"/>
                  </a:lnTo>
                  <a:lnTo>
                    <a:pt x="33753" y="351253"/>
                  </a:lnTo>
                  <a:lnTo>
                    <a:pt x="19272" y="396081"/>
                  </a:lnTo>
                  <a:lnTo>
                    <a:pt x="8692" y="442524"/>
                  </a:lnTo>
                  <a:lnTo>
                    <a:pt x="2204" y="490392"/>
                  </a:lnTo>
                  <a:lnTo>
                    <a:pt x="0" y="539495"/>
                  </a:lnTo>
                  <a:lnTo>
                    <a:pt x="2204" y="588599"/>
                  </a:lnTo>
                  <a:lnTo>
                    <a:pt x="8692" y="636467"/>
                  </a:lnTo>
                  <a:lnTo>
                    <a:pt x="19272" y="682910"/>
                  </a:lnTo>
                  <a:lnTo>
                    <a:pt x="33753" y="727738"/>
                  </a:lnTo>
                  <a:lnTo>
                    <a:pt x="51946" y="770759"/>
                  </a:lnTo>
                  <a:lnTo>
                    <a:pt x="73660" y="811783"/>
                  </a:lnTo>
                  <a:lnTo>
                    <a:pt x="98703" y="850621"/>
                  </a:lnTo>
                  <a:lnTo>
                    <a:pt x="126887" y="887080"/>
                  </a:lnTo>
                  <a:lnTo>
                    <a:pt x="158019" y="920972"/>
                  </a:lnTo>
                  <a:lnTo>
                    <a:pt x="191911" y="952104"/>
                  </a:lnTo>
                  <a:lnTo>
                    <a:pt x="228370" y="980288"/>
                  </a:lnTo>
                  <a:lnTo>
                    <a:pt x="267208" y="1005331"/>
                  </a:lnTo>
                  <a:lnTo>
                    <a:pt x="308232" y="1027045"/>
                  </a:lnTo>
                  <a:lnTo>
                    <a:pt x="351253" y="1045238"/>
                  </a:lnTo>
                  <a:lnTo>
                    <a:pt x="396081" y="1059719"/>
                  </a:lnTo>
                  <a:lnTo>
                    <a:pt x="442524" y="1070299"/>
                  </a:lnTo>
                  <a:lnTo>
                    <a:pt x="490392" y="1076787"/>
                  </a:lnTo>
                  <a:lnTo>
                    <a:pt x="539496" y="1078991"/>
                  </a:lnTo>
                  <a:lnTo>
                    <a:pt x="588599" y="1076787"/>
                  </a:lnTo>
                  <a:lnTo>
                    <a:pt x="636467" y="1070299"/>
                  </a:lnTo>
                  <a:lnTo>
                    <a:pt x="682910" y="1059719"/>
                  </a:lnTo>
                  <a:lnTo>
                    <a:pt x="727738" y="1045238"/>
                  </a:lnTo>
                  <a:lnTo>
                    <a:pt x="770759" y="1027045"/>
                  </a:lnTo>
                  <a:lnTo>
                    <a:pt x="811784" y="1005331"/>
                  </a:lnTo>
                  <a:lnTo>
                    <a:pt x="850621" y="980288"/>
                  </a:lnTo>
                  <a:lnTo>
                    <a:pt x="887080" y="952104"/>
                  </a:lnTo>
                  <a:lnTo>
                    <a:pt x="920972" y="920972"/>
                  </a:lnTo>
                  <a:lnTo>
                    <a:pt x="952104" y="887080"/>
                  </a:lnTo>
                  <a:lnTo>
                    <a:pt x="980288" y="850621"/>
                  </a:lnTo>
                  <a:lnTo>
                    <a:pt x="1005332" y="811783"/>
                  </a:lnTo>
                  <a:lnTo>
                    <a:pt x="1027045" y="770759"/>
                  </a:lnTo>
                  <a:lnTo>
                    <a:pt x="1045238" y="727738"/>
                  </a:lnTo>
                  <a:lnTo>
                    <a:pt x="1059719" y="682910"/>
                  </a:lnTo>
                  <a:lnTo>
                    <a:pt x="1070299" y="636467"/>
                  </a:lnTo>
                  <a:lnTo>
                    <a:pt x="1076787" y="588599"/>
                  </a:lnTo>
                  <a:lnTo>
                    <a:pt x="1078992" y="539495"/>
                  </a:lnTo>
                  <a:lnTo>
                    <a:pt x="1076787" y="490392"/>
                  </a:lnTo>
                  <a:lnTo>
                    <a:pt x="1070299" y="442524"/>
                  </a:lnTo>
                  <a:lnTo>
                    <a:pt x="1059719" y="396081"/>
                  </a:lnTo>
                  <a:lnTo>
                    <a:pt x="1045238" y="351253"/>
                  </a:lnTo>
                  <a:lnTo>
                    <a:pt x="1027045" y="308232"/>
                  </a:lnTo>
                  <a:lnTo>
                    <a:pt x="1005331" y="267207"/>
                  </a:lnTo>
                  <a:lnTo>
                    <a:pt x="980288" y="228370"/>
                  </a:lnTo>
                  <a:lnTo>
                    <a:pt x="952104" y="191911"/>
                  </a:lnTo>
                  <a:lnTo>
                    <a:pt x="920972" y="158019"/>
                  </a:lnTo>
                  <a:lnTo>
                    <a:pt x="887080" y="126887"/>
                  </a:lnTo>
                  <a:lnTo>
                    <a:pt x="850621" y="98703"/>
                  </a:lnTo>
                  <a:lnTo>
                    <a:pt x="811783" y="73660"/>
                  </a:lnTo>
                  <a:lnTo>
                    <a:pt x="770759" y="51946"/>
                  </a:lnTo>
                  <a:lnTo>
                    <a:pt x="727738" y="33753"/>
                  </a:lnTo>
                  <a:lnTo>
                    <a:pt x="682910" y="19272"/>
                  </a:lnTo>
                  <a:lnTo>
                    <a:pt x="636467" y="8692"/>
                  </a:lnTo>
                  <a:lnTo>
                    <a:pt x="588599" y="2204"/>
                  </a:lnTo>
                  <a:lnTo>
                    <a:pt x="539496" y="0"/>
                  </a:lnTo>
                  <a:close/>
                </a:path>
              </a:pathLst>
            </a:custGeom>
            <a:solidFill>
              <a:srgbClr val="CCEBFF"/>
            </a:solidFill>
          </p:spPr>
          <p:txBody>
            <a:bodyPr wrap="square" lIns="0" tIns="0" rIns="0" bIns="0" rtlCol="0"/>
            <a:lstStyle/>
            <a:p/>
          </p:txBody>
        </p:sp>
        <p:sp>
          <p:nvSpPr>
            <p:cNvPr id="4" name="object 4" descr=""/>
            <p:cNvSpPr/>
            <p:nvPr/>
          </p:nvSpPr>
          <p:spPr>
            <a:xfrm>
              <a:off x="3669029" y="880109"/>
              <a:ext cx="1079500" cy="1079500"/>
            </a:xfrm>
            <a:custGeom>
              <a:avLst/>
              <a:gdLst/>
              <a:ahLst/>
              <a:cxnLst/>
              <a:rect l="l" t="t" r="r" b="b"/>
              <a:pathLst>
                <a:path w="1079500" h="1079500">
                  <a:moveTo>
                    <a:pt x="0" y="539495"/>
                  </a:moveTo>
                  <a:lnTo>
                    <a:pt x="2204" y="490392"/>
                  </a:lnTo>
                  <a:lnTo>
                    <a:pt x="8692" y="442524"/>
                  </a:lnTo>
                  <a:lnTo>
                    <a:pt x="19272" y="396081"/>
                  </a:lnTo>
                  <a:lnTo>
                    <a:pt x="33753" y="351253"/>
                  </a:lnTo>
                  <a:lnTo>
                    <a:pt x="51946" y="308232"/>
                  </a:lnTo>
                  <a:lnTo>
                    <a:pt x="73660" y="267208"/>
                  </a:lnTo>
                  <a:lnTo>
                    <a:pt x="98703" y="228370"/>
                  </a:lnTo>
                  <a:lnTo>
                    <a:pt x="126887" y="191911"/>
                  </a:lnTo>
                  <a:lnTo>
                    <a:pt x="158019" y="158019"/>
                  </a:lnTo>
                  <a:lnTo>
                    <a:pt x="191911" y="126887"/>
                  </a:lnTo>
                  <a:lnTo>
                    <a:pt x="228370" y="98703"/>
                  </a:lnTo>
                  <a:lnTo>
                    <a:pt x="267208" y="73660"/>
                  </a:lnTo>
                  <a:lnTo>
                    <a:pt x="308232" y="51946"/>
                  </a:lnTo>
                  <a:lnTo>
                    <a:pt x="351253" y="33753"/>
                  </a:lnTo>
                  <a:lnTo>
                    <a:pt x="396081" y="19272"/>
                  </a:lnTo>
                  <a:lnTo>
                    <a:pt x="442524" y="8692"/>
                  </a:lnTo>
                  <a:lnTo>
                    <a:pt x="490392" y="2204"/>
                  </a:lnTo>
                  <a:lnTo>
                    <a:pt x="539496" y="0"/>
                  </a:lnTo>
                  <a:lnTo>
                    <a:pt x="588599" y="2204"/>
                  </a:lnTo>
                  <a:lnTo>
                    <a:pt x="636467" y="8692"/>
                  </a:lnTo>
                  <a:lnTo>
                    <a:pt x="682910" y="19272"/>
                  </a:lnTo>
                  <a:lnTo>
                    <a:pt x="727738" y="33753"/>
                  </a:lnTo>
                  <a:lnTo>
                    <a:pt x="770759" y="51946"/>
                  </a:lnTo>
                  <a:lnTo>
                    <a:pt x="811783" y="73660"/>
                  </a:lnTo>
                  <a:lnTo>
                    <a:pt x="850621" y="98703"/>
                  </a:lnTo>
                  <a:lnTo>
                    <a:pt x="887080" y="126887"/>
                  </a:lnTo>
                  <a:lnTo>
                    <a:pt x="920972" y="158019"/>
                  </a:lnTo>
                  <a:lnTo>
                    <a:pt x="952104" y="191911"/>
                  </a:lnTo>
                  <a:lnTo>
                    <a:pt x="980288" y="228370"/>
                  </a:lnTo>
                  <a:lnTo>
                    <a:pt x="1005331" y="267207"/>
                  </a:lnTo>
                  <a:lnTo>
                    <a:pt x="1027045" y="308232"/>
                  </a:lnTo>
                  <a:lnTo>
                    <a:pt x="1045238" y="351253"/>
                  </a:lnTo>
                  <a:lnTo>
                    <a:pt x="1059719" y="396081"/>
                  </a:lnTo>
                  <a:lnTo>
                    <a:pt x="1070299" y="442524"/>
                  </a:lnTo>
                  <a:lnTo>
                    <a:pt x="1076787" y="490392"/>
                  </a:lnTo>
                  <a:lnTo>
                    <a:pt x="1078992" y="539495"/>
                  </a:lnTo>
                  <a:lnTo>
                    <a:pt x="1076787" y="588599"/>
                  </a:lnTo>
                  <a:lnTo>
                    <a:pt x="1070299" y="636467"/>
                  </a:lnTo>
                  <a:lnTo>
                    <a:pt x="1059719" y="682910"/>
                  </a:lnTo>
                  <a:lnTo>
                    <a:pt x="1045238" y="727738"/>
                  </a:lnTo>
                  <a:lnTo>
                    <a:pt x="1027045" y="770759"/>
                  </a:lnTo>
                  <a:lnTo>
                    <a:pt x="1005332" y="811783"/>
                  </a:lnTo>
                  <a:lnTo>
                    <a:pt x="980288" y="850621"/>
                  </a:lnTo>
                  <a:lnTo>
                    <a:pt x="952104" y="887080"/>
                  </a:lnTo>
                  <a:lnTo>
                    <a:pt x="920972" y="920972"/>
                  </a:lnTo>
                  <a:lnTo>
                    <a:pt x="887080" y="952104"/>
                  </a:lnTo>
                  <a:lnTo>
                    <a:pt x="850621" y="980288"/>
                  </a:lnTo>
                  <a:lnTo>
                    <a:pt x="811784" y="1005331"/>
                  </a:lnTo>
                  <a:lnTo>
                    <a:pt x="770759" y="1027045"/>
                  </a:lnTo>
                  <a:lnTo>
                    <a:pt x="727738" y="1045238"/>
                  </a:lnTo>
                  <a:lnTo>
                    <a:pt x="682910" y="1059719"/>
                  </a:lnTo>
                  <a:lnTo>
                    <a:pt x="636467" y="1070299"/>
                  </a:lnTo>
                  <a:lnTo>
                    <a:pt x="588599" y="1076787"/>
                  </a:lnTo>
                  <a:lnTo>
                    <a:pt x="539496" y="1078991"/>
                  </a:lnTo>
                  <a:lnTo>
                    <a:pt x="490392" y="1076787"/>
                  </a:lnTo>
                  <a:lnTo>
                    <a:pt x="442524" y="1070299"/>
                  </a:lnTo>
                  <a:lnTo>
                    <a:pt x="396081" y="1059719"/>
                  </a:lnTo>
                  <a:lnTo>
                    <a:pt x="351253" y="1045238"/>
                  </a:lnTo>
                  <a:lnTo>
                    <a:pt x="308232" y="1027045"/>
                  </a:lnTo>
                  <a:lnTo>
                    <a:pt x="267208" y="1005331"/>
                  </a:lnTo>
                  <a:lnTo>
                    <a:pt x="228370" y="980288"/>
                  </a:lnTo>
                  <a:lnTo>
                    <a:pt x="191911" y="952104"/>
                  </a:lnTo>
                  <a:lnTo>
                    <a:pt x="158019" y="920972"/>
                  </a:lnTo>
                  <a:lnTo>
                    <a:pt x="126887" y="887080"/>
                  </a:lnTo>
                  <a:lnTo>
                    <a:pt x="98703" y="850621"/>
                  </a:lnTo>
                  <a:lnTo>
                    <a:pt x="73660" y="811783"/>
                  </a:lnTo>
                  <a:lnTo>
                    <a:pt x="51946" y="770759"/>
                  </a:lnTo>
                  <a:lnTo>
                    <a:pt x="33753" y="727738"/>
                  </a:lnTo>
                  <a:lnTo>
                    <a:pt x="19272" y="682910"/>
                  </a:lnTo>
                  <a:lnTo>
                    <a:pt x="8692" y="636467"/>
                  </a:lnTo>
                  <a:lnTo>
                    <a:pt x="2204" y="588599"/>
                  </a:lnTo>
                  <a:lnTo>
                    <a:pt x="0" y="539495"/>
                  </a:lnTo>
                  <a:close/>
                </a:path>
              </a:pathLst>
            </a:custGeom>
            <a:ln w="19812">
              <a:solidFill>
                <a:srgbClr val="317EC2"/>
              </a:solidFill>
            </a:ln>
          </p:spPr>
          <p:txBody>
            <a:bodyPr wrap="square" lIns="0" tIns="0" rIns="0" bIns="0" rtlCol="0"/>
            <a:lstStyle/>
            <a:p/>
          </p:txBody>
        </p:sp>
        <p:sp>
          <p:nvSpPr>
            <p:cNvPr id="5" name="object 5" descr=""/>
            <p:cNvSpPr/>
            <p:nvPr/>
          </p:nvSpPr>
          <p:spPr>
            <a:xfrm>
              <a:off x="4252594" y="1204975"/>
              <a:ext cx="187960" cy="330835"/>
            </a:xfrm>
            <a:custGeom>
              <a:avLst/>
              <a:gdLst/>
              <a:ahLst/>
              <a:cxnLst/>
              <a:rect l="l" t="t" r="r" b="b"/>
              <a:pathLst>
                <a:path w="187960" h="330834">
                  <a:moveTo>
                    <a:pt x="81457" y="171084"/>
                  </a:moveTo>
                  <a:lnTo>
                    <a:pt x="47751" y="188975"/>
                  </a:lnTo>
                  <a:lnTo>
                    <a:pt x="187578" y="330453"/>
                  </a:lnTo>
                  <a:lnTo>
                    <a:pt x="159191" y="187960"/>
                  </a:lnTo>
                  <a:lnTo>
                    <a:pt x="90424" y="187960"/>
                  </a:lnTo>
                  <a:lnTo>
                    <a:pt x="81457" y="171084"/>
                  </a:lnTo>
                  <a:close/>
                </a:path>
                <a:path w="187960" h="330834">
                  <a:moveTo>
                    <a:pt x="115124" y="153213"/>
                  </a:moveTo>
                  <a:lnTo>
                    <a:pt x="81457" y="171084"/>
                  </a:lnTo>
                  <a:lnTo>
                    <a:pt x="90424" y="187960"/>
                  </a:lnTo>
                  <a:lnTo>
                    <a:pt x="124078" y="170052"/>
                  </a:lnTo>
                  <a:lnTo>
                    <a:pt x="115124" y="153213"/>
                  </a:lnTo>
                  <a:close/>
                </a:path>
                <a:path w="187960" h="330834">
                  <a:moveTo>
                    <a:pt x="148716" y="135382"/>
                  </a:moveTo>
                  <a:lnTo>
                    <a:pt x="115124" y="153213"/>
                  </a:lnTo>
                  <a:lnTo>
                    <a:pt x="124078" y="170052"/>
                  </a:lnTo>
                  <a:lnTo>
                    <a:pt x="90424" y="187960"/>
                  </a:lnTo>
                  <a:lnTo>
                    <a:pt x="159191" y="187960"/>
                  </a:lnTo>
                  <a:lnTo>
                    <a:pt x="148716" y="135382"/>
                  </a:lnTo>
                  <a:close/>
                </a:path>
                <a:path w="187960" h="330834">
                  <a:moveTo>
                    <a:pt x="33654" y="0"/>
                  </a:moveTo>
                  <a:lnTo>
                    <a:pt x="0" y="17779"/>
                  </a:lnTo>
                  <a:lnTo>
                    <a:pt x="81457" y="171084"/>
                  </a:lnTo>
                  <a:lnTo>
                    <a:pt x="115124" y="153213"/>
                  </a:lnTo>
                  <a:lnTo>
                    <a:pt x="33654" y="0"/>
                  </a:lnTo>
                  <a:close/>
                </a:path>
              </a:pathLst>
            </a:custGeom>
            <a:solidFill>
              <a:srgbClr val="1F517B"/>
            </a:solidFill>
          </p:spPr>
          <p:txBody>
            <a:bodyPr wrap="square" lIns="0" tIns="0" rIns="0" bIns="0" rtlCol="0"/>
            <a:lstStyle/>
            <a:p/>
          </p:txBody>
        </p:sp>
        <p:sp>
          <p:nvSpPr>
            <p:cNvPr id="6" name="object 6" descr=""/>
            <p:cNvSpPr/>
            <p:nvPr/>
          </p:nvSpPr>
          <p:spPr>
            <a:xfrm>
              <a:off x="4012691" y="1033271"/>
              <a:ext cx="326390" cy="210820"/>
            </a:xfrm>
            <a:custGeom>
              <a:avLst/>
              <a:gdLst/>
              <a:ahLst/>
              <a:cxnLst/>
              <a:rect l="l" t="t" r="r" b="b"/>
              <a:pathLst>
                <a:path w="326389" h="210819">
                  <a:moveTo>
                    <a:pt x="163068" y="0"/>
                  </a:moveTo>
                  <a:lnTo>
                    <a:pt x="111532" y="5364"/>
                  </a:lnTo>
                  <a:lnTo>
                    <a:pt x="66769" y="20299"/>
                  </a:lnTo>
                  <a:lnTo>
                    <a:pt x="31467" y="43068"/>
                  </a:lnTo>
                  <a:lnTo>
                    <a:pt x="0" y="105155"/>
                  </a:lnTo>
                  <a:lnTo>
                    <a:pt x="8314" y="138379"/>
                  </a:lnTo>
                  <a:lnTo>
                    <a:pt x="31467" y="167243"/>
                  </a:lnTo>
                  <a:lnTo>
                    <a:pt x="66769" y="190012"/>
                  </a:lnTo>
                  <a:lnTo>
                    <a:pt x="111532" y="204947"/>
                  </a:lnTo>
                  <a:lnTo>
                    <a:pt x="163068" y="210312"/>
                  </a:lnTo>
                  <a:lnTo>
                    <a:pt x="214603" y="204947"/>
                  </a:lnTo>
                  <a:lnTo>
                    <a:pt x="259366" y="190012"/>
                  </a:lnTo>
                  <a:lnTo>
                    <a:pt x="294668" y="167243"/>
                  </a:lnTo>
                  <a:lnTo>
                    <a:pt x="317821" y="138379"/>
                  </a:lnTo>
                  <a:lnTo>
                    <a:pt x="326136" y="105155"/>
                  </a:lnTo>
                  <a:lnTo>
                    <a:pt x="317821" y="71932"/>
                  </a:lnTo>
                  <a:lnTo>
                    <a:pt x="294668" y="43068"/>
                  </a:lnTo>
                  <a:lnTo>
                    <a:pt x="259366" y="20299"/>
                  </a:lnTo>
                  <a:lnTo>
                    <a:pt x="214603" y="5364"/>
                  </a:lnTo>
                  <a:lnTo>
                    <a:pt x="163068" y="0"/>
                  </a:lnTo>
                  <a:close/>
                </a:path>
              </a:pathLst>
            </a:custGeom>
            <a:solidFill>
              <a:srgbClr val="00AF50"/>
            </a:solidFill>
          </p:spPr>
          <p:txBody>
            <a:bodyPr wrap="square" lIns="0" tIns="0" rIns="0" bIns="0" rtlCol="0"/>
            <a:lstStyle/>
            <a:p/>
          </p:txBody>
        </p:sp>
        <p:sp>
          <p:nvSpPr>
            <p:cNvPr id="7" name="object 7" descr=""/>
            <p:cNvSpPr/>
            <p:nvPr/>
          </p:nvSpPr>
          <p:spPr>
            <a:xfrm>
              <a:off x="4012691" y="1033271"/>
              <a:ext cx="326390" cy="210820"/>
            </a:xfrm>
            <a:custGeom>
              <a:avLst/>
              <a:gdLst/>
              <a:ahLst/>
              <a:cxnLst/>
              <a:rect l="l" t="t" r="r" b="b"/>
              <a:pathLst>
                <a:path w="326389" h="210819">
                  <a:moveTo>
                    <a:pt x="0" y="105155"/>
                  </a:moveTo>
                  <a:lnTo>
                    <a:pt x="31467" y="43068"/>
                  </a:lnTo>
                  <a:lnTo>
                    <a:pt x="66769" y="20299"/>
                  </a:lnTo>
                  <a:lnTo>
                    <a:pt x="111532" y="5364"/>
                  </a:lnTo>
                  <a:lnTo>
                    <a:pt x="163068" y="0"/>
                  </a:lnTo>
                  <a:lnTo>
                    <a:pt x="214603" y="5364"/>
                  </a:lnTo>
                  <a:lnTo>
                    <a:pt x="259366" y="20299"/>
                  </a:lnTo>
                  <a:lnTo>
                    <a:pt x="294668" y="43068"/>
                  </a:lnTo>
                  <a:lnTo>
                    <a:pt x="317821" y="71932"/>
                  </a:lnTo>
                  <a:lnTo>
                    <a:pt x="326136" y="105155"/>
                  </a:lnTo>
                  <a:lnTo>
                    <a:pt x="317821" y="138379"/>
                  </a:lnTo>
                  <a:lnTo>
                    <a:pt x="294668" y="167243"/>
                  </a:lnTo>
                  <a:lnTo>
                    <a:pt x="259366" y="190012"/>
                  </a:lnTo>
                  <a:lnTo>
                    <a:pt x="214603" y="204947"/>
                  </a:lnTo>
                  <a:lnTo>
                    <a:pt x="163068" y="210312"/>
                  </a:lnTo>
                  <a:lnTo>
                    <a:pt x="111532" y="204947"/>
                  </a:lnTo>
                  <a:lnTo>
                    <a:pt x="66769" y="190012"/>
                  </a:lnTo>
                  <a:lnTo>
                    <a:pt x="31467" y="167243"/>
                  </a:lnTo>
                  <a:lnTo>
                    <a:pt x="8314" y="138379"/>
                  </a:lnTo>
                  <a:lnTo>
                    <a:pt x="0" y="105155"/>
                  </a:lnTo>
                  <a:close/>
                </a:path>
              </a:pathLst>
            </a:custGeom>
            <a:ln w="9144">
              <a:solidFill>
                <a:srgbClr val="000000"/>
              </a:solidFill>
            </a:ln>
          </p:spPr>
          <p:txBody>
            <a:bodyPr wrap="square" lIns="0" tIns="0" rIns="0" bIns="0" rtlCol="0"/>
            <a:lstStyle/>
            <a:p/>
          </p:txBody>
        </p:sp>
        <p:sp>
          <p:nvSpPr>
            <p:cNvPr id="8" name="object 8" descr=""/>
            <p:cNvSpPr/>
            <p:nvPr/>
          </p:nvSpPr>
          <p:spPr>
            <a:xfrm>
              <a:off x="3947668" y="1230629"/>
              <a:ext cx="392430" cy="441325"/>
            </a:xfrm>
            <a:custGeom>
              <a:avLst/>
              <a:gdLst/>
              <a:ahLst/>
              <a:cxnLst/>
              <a:rect l="l" t="t" r="r" b="b"/>
              <a:pathLst>
                <a:path w="392429" h="441325">
                  <a:moveTo>
                    <a:pt x="161798" y="0"/>
                  </a:moveTo>
                  <a:lnTo>
                    <a:pt x="25527" y="144780"/>
                  </a:lnTo>
                  <a:lnTo>
                    <a:pt x="59550" y="161823"/>
                  </a:lnTo>
                  <a:lnTo>
                    <a:pt x="0" y="281051"/>
                  </a:lnTo>
                  <a:lnTo>
                    <a:pt x="34036" y="298069"/>
                  </a:lnTo>
                  <a:lnTo>
                    <a:pt x="93624" y="178879"/>
                  </a:lnTo>
                  <a:lnTo>
                    <a:pt x="127762" y="195961"/>
                  </a:lnTo>
                  <a:lnTo>
                    <a:pt x="136639" y="144780"/>
                  </a:lnTo>
                  <a:lnTo>
                    <a:pt x="161798" y="0"/>
                  </a:lnTo>
                  <a:close/>
                </a:path>
                <a:path w="392429" h="441325">
                  <a:moveTo>
                    <a:pt x="391922" y="364998"/>
                  </a:moveTo>
                  <a:lnTo>
                    <a:pt x="309626" y="364998"/>
                  </a:lnTo>
                  <a:lnTo>
                    <a:pt x="309626" y="326898"/>
                  </a:lnTo>
                  <a:lnTo>
                    <a:pt x="119126" y="384048"/>
                  </a:lnTo>
                  <a:lnTo>
                    <a:pt x="309626" y="441198"/>
                  </a:lnTo>
                  <a:lnTo>
                    <a:pt x="309626" y="403098"/>
                  </a:lnTo>
                  <a:lnTo>
                    <a:pt x="391922" y="403098"/>
                  </a:lnTo>
                  <a:lnTo>
                    <a:pt x="391922" y="364998"/>
                  </a:lnTo>
                  <a:close/>
                </a:path>
              </a:pathLst>
            </a:custGeom>
            <a:solidFill>
              <a:srgbClr val="1F517B"/>
            </a:solidFill>
          </p:spPr>
          <p:txBody>
            <a:bodyPr wrap="square" lIns="0" tIns="0" rIns="0" bIns="0" rtlCol="0"/>
            <a:lstStyle/>
            <a:p/>
          </p:txBody>
        </p:sp>
        <p:sp>
          <p:nvSpPr>
            <p:cNvPr id="9" name="object 9" descr=""/>
            <p:cNvSpPr/>
            <p:nvPr/>
          </p:nvSpPr>
          <p:spPr>
            <a:xfrm>
              <a:off x="3750563" y="1499615"/>
              <a:ext cx="914400" cy="212090"/>
            </a:xfrm>
            <a:custGeom>
              <a:avLst/>
              <a:gdLst/>
              <a:ahLst/>
              <a:cxnLst/>
              <a:rect l="l" t="t" r="r" b="b"/>
              <a:pathLst>
                <a:path w="914400" h="212089">
                  <a:moveTo>
                    <a:pt x="588263" y="115824"/>
                  </a:moveTo>
                  <a:lnTo>
                    <a:pt x="601081" y="78426"/>
                  </a:lnTo>
                  <a:lnTo>
                    <a:pt x="636031" y="47910"/>
                  </a:lnTo>
                  <a:lnTo>
                    <a:pt x="687865" y="27348"/>
                  </a:lnTo>
                  <a:lnTo>
                    <a:pt x="751332" y="19812"/>
                  </a:lnTo>
                  <a:lnTo>
                    <a:pt x="814798" y="27348"/>
                  </a:lnTo>
                  <a:lnTo>
                    <a:pt x="866632" y="47910"/>
                  </a:lnTo>
                  <a:lnTo>
                    <a:pt x="901582" y="78426"/>
                  </a:lnTo>
                  <a:lnTo>
                    <a:pt x="914400" y="115824"/>
                  </a:lnTo>
                  <a:lnTo>
                    <a:pt x="901582" y="153221"/>
                  </a:lnTo>
                  <a:lnTo>
                    <a:pt x="866632" y="183737"/>
                  </a:lnTo>
                  <a:lnTo>
                    <a:pt x="814798" y="204299"/>
                  </a:lnTo>
                  <a:lnTo>
                    <a:pt x="751332" y="211836"/>
                  </a:lnTo>
                  <a:lnTo>
                    <a:pt x="687865" y="204299"/>
                  </a:lnTo>
                  <a:lnTo>
                    <a:pt x="636031" y="183737"/>
                  </a:lnTo>
                  <a:lnTo>
                    <a:pt x="601081" y="153221"/>
                  </a:lnTo>
                  <a:lnTo>
                    <a:pt x="588263" y="115824"/>
                  </a:lnTo>
                  <a:close/>
                </a:path>
                <a:path w="914400" h="212089">
                  <a:moveTo>
                    <a:pt x="0" y="96774"/>
                  </a:moveTo>
                  <a:lnTo>
                    <a:pt x="12817" y="59096"/>
                  </a:lnTo>
                  <a:lnTo>
                    <a:pt x="47767" y="28336"/>
                  </a:lnTo>
                  <a:lnTo>
                    <a:pt x="99601" y="7602"/>
                  </a:lnTo>
                  <a:lnTo>
                    <a:pt x="163068" y="0"/>
                  </a:lnTo>
                  <a:lnTo>
                    <a:pt x="226534" y="7602"/>
                  </a:lnTo>
                  <a:lnTo>
                    <a:pt x="278368" y="28336"/>
                  </a:lnTo>
                  <a:lnTo>
                    <a:pt x="313318" y="59096"/>
                  </a:lnTo>
                  <a:lnTo>
                    <a:pt x="326136" y="96774"/>
                  </a:lnTo>
                  <a:lnTo>
                    <a:pt x="313318" y="134451"/>
                  </a:lnTo>
                  <a:lnTo>
                    <a:pt x="278368" y="165211"/>
                  </a:lnTo>
                  <a:lnTo>
                    <a:pt x="226534" y="185945"/>
                  </a:lnTo>
                  <a:lnTo>
                    <a:pt x="163068" y="193548"/>
                  </a:lnTo>
                  <a:lnTo>
                    <a:pt x="99601" y="185945"/>
                  </a:lnTo>
                  <a:lnTo>
                    <a:pt x="47767" y="165211"/>
                  </a:lnTo>
                  <a:lnTo>
                    <a:pt x="12817" y="134451"/>
                  </a:lnTo>
                  <a:lnTo>
                    <a:pt x="0" y="96774"/>
                  </a:lnTo>
                  <a:close/>
                </a:path>
              </a:pathLst>
            </a:custGeom>
            <a:ln w="9144">
              <a:solidFill>
                <a:srgbClr val="000000"/>
              </a:solidFill>
            </a:ln>
          </p:spPr>
          <p:txBody>
            <a:bodyPr wrap="square" lIns="0" tIns="0" rIns="0" bIns="0" rtlCol="0"/>
            <a:lstStyle/>
            <a:p/>
          </p:txBody>
        </p:sp>
      </p:grpSp>
      <p:pic>
        <p:nvPicPr>
          <p:cNvPr id="10" name="object 10" descr=""/>
          <p:cNvPicPr/>
          <p:nvPr/>
        </p:nvPicPr>
        <p:blipFill>
          <a:blip r:embed="rId2" cstate="print"/>
          <a:stretch>
            <a:fillRect/>
          </a:stretch>
        </p:blipFill>
        <p:spPr>
          <a:xfrm>
            <a:off x="3639311" y="2153411"/>
            <a:ext cx="5562599" cy="1098803"/>
          </a:xfrm>
          <a:prstGeom prst="rect">
            <a:avLst/>
          </a:prstGeom>
        </p:spPr>
      </p:pic>
      <p:pic>
        <p:nvPicPr>
          <p:cNvPr id="11" name="object 11" descr=""/>
          <p:cNvPicPr/>
          <p:nvPr/>
        </p:nvPicPr>
        <p:blipFill>
          <a:blip r:embed="rId3" cstate="print"/>
          <a:stretch>
            <a:fillRect/>
          </a:stretch>
        </p:blipFill>
        <p:spPr>
          <a:xfrm>
            <a:off x="3639311" y="3433571"/>
            <a:ext cx="3339084" cy="1101852"/>
          </a:xfrm>
          <a:prstGeom prst="rect">
            <a:avLst/>
          </a:prstGeom>
        </p:spPr>
      </p:pic>
      <p:sp>
        <p:nvSpPr>
          <p:cNvPr id="12" name="object 12" descr=""/>
          <p:cNvSpPr txBox="1"/>
          <p:nvPr/>
        </p:nvSpPr>
        <p:spPr>
          <a:xfrm>
            <a:off x="2040763" y="1208659"/>
            <a:ext cx="1245870" cy="1640839"/>
          </a:xfrm>
          <a:prstGeom prst="rect">
            <a:avLst/>
          </a:prstGeom>
        </p:spPr>
        <p:txBody>
          <a:bodyPr wrap="square" lIns="0" tIns="12700" rIns="0" bIns="0" rtlCol="0" vert="horz">
            <a:spAutoFit/>
          </a:bodyPr>
          <a:lstStyle/>
          <a:p>
            <a:pPr marL="12700">
              <a:lnSpc>
                <a:spcPct val="100000"/>
              </a:lnSpc>
              <a:spcBef>
                <a:spcPts val="100"/>
              </a:spcBef>
            </a:pPr>
            <a:r>
              <a:rPr dirty="0" sz="2400" spc="-15" b="1">
                <a:solidFill>
                  <a:srgbClr val="1F517B"/>
                </a:solidFill>
                <a:latin typeface="微软雅黑"/>
                <a:cs typeface="微软雅黑"/>
              </a:rPr>
              <a:t>运行指针</a:t>
            </a:r>
            <a:endParaRPr sz="2400">
              <a:latin typeface="微软雅黑"/>
              <a:cs typeface="微软雅黑"/>
            </a:endParaRPr>
          </a:p>
          <a:p>
            <a:pPr>
              <a:lnSpc>
                <a:spcPct val="100000"/>
              </a:lnSpc>
              <a:spcBef>
                <a:spcPts val="45"/>
              </a:spcBef>
            </a:pPr>
            <a:endParaRPr sz="3750">
              <a:latin typeface="微软雅黑"/>
              <a:cs typeface="微软雅黑"/>
            </a:endParaRPr>
          </a:p>
          <a:p>
            <a:pPr marL="12700">
              <a:lnSpc>
                <a:spcPct val="100000"/>
              </a:lnSpc>
            </a:pPr>
            <a:r>
              <a:rPr dirty="0" sz="2400" spc="-15" b="1">
                <a:solidFill>
                  <a:srgbClr val="1F517B"/>
                </a:solidFill>
                <a:latin typeface="微软雅黑"/>
                <a:cs typeface="微软雅黑"/>
              </a:rPr>
              <a:t>就绪队列</a:t>
            </a:r>
            <a:endParaRPr sz="2400">
              <a:latin typeface="微软雅黑"/>
              <a:cs typeface="微软雅黑"/>
            </a:endParaRPr>
          </a:p>
        </p:txBody>
      </p:sp>
      <p:sp>
        <p:nvSpPr>
          <p:cNvPr id="13" name="object 13" descr=""/>
          <p:cNvSpPr txBox="1"/>
          <p:nvPr/>
        </p:nvSpPr>
        <p:spPr>
          <a:xfrm>
            <a:off x="2040763" y="3793617"/>
            <a:ext cx="1433195" cy="391160"/>
          </a:xfrm>
          <a:prstGeom prst="rect">
            <a:avLst/>
          </a:prstGeom>
        </p:spPr>
        <p:txBody>
          <a:bodyPr wrap="square" lIns="0" tIns="12700" rIns="0" bIns="0" rtlCol="0" vert="horz">
            <a:spAutoFit/>
          </a:bodyPr>
          <a:lstStyle/>
          <a:p>
            <a:pPr marL="12700">
              <a:lnSpc>
                <a:spcPct val="100000"/>
              </a:lnSpc>
              <a:spcBef>
                <a:spcPts val="100"/>
              </a:spcBef>
            </a:pPr>
            <a:r>
              <a:rPr dirty="0" sz="2400" spc="-5" b="1">
                <a:solidFill>
                  <a:srgbClr val="1F517B"/>
                </a:solidFill>
                <a:latin typeface="微软雅黑"/>
                <a:cs typeface="微软雅黑"/>
              </a:rPr>
              <a:t>等待队列</a:t>
            </a:r>
            <a:r>
              <a:rPr dirty="0" sz="2400" spc="-50" b="1">
                <a:solidFill>
                  <a:srgbClr val="1F517B"/>
                </a:solidFill>
                <a:latin typeface="微软雅黑"/>
                <a:cs typeface="微软雅黑"/>
              </a:rPr>
              <a:t>1</a:t>
            </a:r>
            <a:endParaRPr sz="2400">
              <a:latin typeface="微软雅黑"/>
              <a:cs typeface="微软雅黑"/>
            </a:endParaRPr>
          </a:p>
        </p:txBody>
      </p:sp>
      <p:sp>
        <p:nvSpPr>
          <p:cNvPr id="14" name="object 14" descr=""/>
          <p:cNvSpPr txBox="1"/>
          <p:nvPr/>
        </p:nvSpPr>
        <p:spPr>
          <a:xfrm>
            <a:off x="2040763" y="5149722"/>
            <a:ext cx="1433195" cy="391160"/>
          </a:xfrm>
          <a:prstGeom prst="rect">
            <a:avLst/>
          </a:prstGeom>
        </p:spPr>
        <p:txBody>
          <a:bodyPr wrap="square" lIns="0" tIns="12700" rIns="0" bIns="0" rtlCol="0" vert="horz">
            <a:spAutoFit/>
          </a:bodyPr>
          <a:lstStyle/>
          <a:p>
            <a:pPr marL="12700">
              <a:lnSpc>
                <a:spcPct val="100000"/>
              </a:lnSpc>
              <a:spcBef>
                <a:spcPts val="100"/>
              </a:spcBef>
            </a:pPr>
            <a:r>
              <a:rPr dirty="0" sz="2400" spc="-5" b="1">
                <a:solidFill>
                  <a:srgbClr val="1F517B"/>
                </a:solidFill>
                <a:latin typeface="微软雅黑"/>
                <a:cs typeface="微软雅黑"/>
              </a:rPr>
              <a:t>等待队列</a:t>
            </a:r>
            <a:r>
              <a:rPr dirty="0" sz="2400" spc="-50" b="1">
                <a:solidFill>
                  <a:srgbClr val="1F517B"/>
                </a:solidFill>
                <a:latin typeface="微软雅黑"/>
                <a:cs typeface="微软雅黑"/>
              </a:rPr>
              <a:t>2</a:t>
            </a:r>
            <a:endParaRPr sz="2400">
              <a:latin typeface="微软雅黑"/>
              <a:cs typeface="微软雅黑"/>
            </a:endParaRPr>
          </a:p>
        </p:txBody>
      </p:sp>
      <p:grpSp>
        <p:nvGrpSpPr>
          <p:cNvPr id="15" name="object 15" descr=""/>
          <p:cNvGrpSpPr/>
          <p:nvPr/>
        </p:nvGrpSpPr>
        <p:grpSpPr>
          <a:xfrm>
            <a:off x="3637788" y="4768596"/>
            <a:ext cx="2219325" cy="1100455"/>
            <a:chOff x="3637788" y="4768596"/>
            <a:chExt cx="2219325" cy="1100455"/>
          </a:xfrm>
        </p:grpSpPr>
        <p:sp>
          <p:nvSpPr>
            <p:cNvPr id="16" name="object 16" descr=""/>
            <p:cNvSpPr/>
            <p:nvPr/>
          </p:nvSpPr>
          <p:spPr>
            <a:xfrm>
              <a:off x="3647694" y="4778502"/>
              <a:ext cx="1079500" cy="1080770"/>
            </a:xfrm>
            <a:custGeom>
              <a:avLst/>
              <a:gdLst/>
              <a:ahLst/>
              <a:cxnLst/>
              <a:rect l="l" t="t" r="r" b="b"/>
              <a:pathLst>
                <a:path w="1079500" h="1080770">
                  <a:moveTo>
                    <a:pt x="539495" y="0"/>
                  </a:moveTo>
                  <a:lnTo>
                    <a:pt x="490392" y="2208"/>
                  </a:lnTo>
                  <a:lnTo>
                    <a:pt x="442524" y="8706"/>
                  </a:lnTo>
                  <a:lnTo>
                    <a:pt x="396081" y="19302"/>
                  </a:lnTo>
                  <a:lnTo>
                    <a:pt x="351253" y="33806"/>
                  </a:lnTo>
                  <a:lnTo>
                    <a:pt x="308232" y="52026"/>
                  </a:lnTo>
                  <a:lnTo>
                    <a:pt x="267207" y="73772"/>
                  </a:lnTo>
                  <a:lnTo>
                    <a:pt x="228370" y="98854"/>
                  </a:lnTo>
                  <a:lnTo>
                    <a:pt x="191911" y="127079"/>
                  </a:lnTo>
                  <a:lnTo>
                    <a:pt x="158019" y="158257"/>
                  </a:lnTo>
                  <a:lnTo>
                    <a:pt x="126887" y="192198"/>
                  </a:lnTo>
                  <a:lnTo>
                    <a:pt x="98703" y="228710"/>
                  </a:lnTo>
                  <a:lnTo>
                    <a:pt x="73660" y="267603"/>
                  </a:lnTo>
                  <a:lnTo>
                    <a:pt x="51946" y="308685"/>
                  </a:lnTo>
                  <a:lnTo>
                    <a:pt x="33753" y="351765"/>
                  </a:lnTo>
                  <a:lnTo>
                    <a:pt x="19272" y="396654"/>
                  </a:lnTo>
                  <a:lnTo>
                    <a:pt x="8692" y="443159"/>
                  </a:lnTo>
                  <a:lnTo>
                    <a:pt x="2204" y="491091"/>
                  </a:lnTo>
                  <a:lnTo>
                    <a:pt x="0" y="540258"/>
                  </a:lnTo>
                  <a:lnTo>
                    <a:pt x="2204" y="589432"/>
                  </a:lnTo>
                  <a:lnTo>
                    <a:pt x="8692" y="637369"/>
                  </a:lnTo>
                  <a:lnTo>
                    <a:pt x="19272" y="683879"/>
                  </a:lnTo>
                  <a:lnTo>
                    <a:pt x="33753" y="728770"/>
                  </a:lnTo>
                  <a:lnTo>
                    <a:pt x="51946" y="771852"/>
                  </a:lnTo>
                  <a:lnTo>
                    <a:pt x="73660" y="812935"/>
                  </a:lnTo>
                  <a:lnTo>
                    <a:pt x="98703" y="851827"/>
                  </a:lnTo>
                  <a:lnTo>
                    <a:pt x="126887" y="888338"/>
                  </a:lnTo>
                  <a:lnTo>
                    <a:pt x="158019" y="922277"/>
                  </a:lnTo>
                  <a:lnTo>
                    <a:pt x="191911" y="953453"/>
                  </a:lnTo>
                  <a:lnTo>
                    <a:pt x="228370" y="981675"/>
                  </a:lnTo>
                  <a:lnTo>
                    <a:pt x="267208" y="1006754"/>
                  </a:lnTo>
                  <a:lnTo>
                    <a:pt x="308232" y="1028497"/>
                  </a:lnTo>
                  <a:lnTo>
                    <a:pt x="351253" y="1046715"/>
                  </a:lnTo>
                  <a:lnTo>
                    <a:pt x="396081" y="1061217"/>
                  </a:lnTo>
                  <a:lnTo>
                    <a:pt x="442524" y="1071811"/>
                  </a:lnTo>
                  <a:lnTo>
                    <a:pt x="490392" y="1078308"/>
                  </a:lnTo>
                  <a:lnTo>
                    <a:pt x="539495" y="1080516"/>
                  </a:lnTo>
                  <a:lnTo>
                    <a:pt x="588599" y="1078308"/>
                  </a:lnTo>
                  <a:lnTo>
                    <a:pt x="636467" y="1071811"/>
                  </a:lnTo>
                  <a:lnTo>
                    <a:pt x="682910" y="1061217"/>
                  </a:lnTo>
                  <a:lnTo>
                    <a:pt x="727738" y="1046715"/>
                  </a:lnTo>
                  <a:lnTo>
                    <a:pt x="770759" y="1028497"/>
                  </a:lnTo>
                  <a:lnTo>
                    <a:pt x="811783" y="1006754"/>
                  </a:lnTo>
                  <a:lnTo>
                    <a:pt x="850621" y="981675"/>
                  </a:lnTo>
                  <a:lnTo>
                    <a:pt x="887080" y="953453"/>
                  </a:lnTo>
                  <a:lnTo>
                    <a:pt x="920972" y="922277"/>
                  </a:lnTo>
                  <a:lnTo>
                    <a:pt x="952104" y="888338"/>
                  </a:lnTo>
                  <a:lnTo>
                    <a:pt x="980288" y="851827"/>
                  </a:lnTo>
                  <a:lnTo>
                    <a:pt x="1005331" y="812935"/>
                  </a:lnTo>
                  <a:lnTo>
                    <a:pt x="1027045" y="771852"/>
                  </a:lnTo>
                  <a:lnTo>
                    <a:pt x="1045238" y="728770"/>
                  </a:lnTo>
                  <a:lnTo>
                    <a:pt x="1059719" y="683879"/>
                  </a:lnTo>
                  <a:lnTo>
                    <a:pt x="1070299" y="637369"/>
                  </a:lnTo>
                  <a:lnTo>
                    <a:pt x="1076787" y="589432"/>
                  </a:lnTo>
                  <a:lnTo>
                    <a:pt x="1078991" y="540258"/>
                  </a:lnTo>
                  <a:lnTo>
                    <a:pt x="1076787" y="491091"/>
                  </a:lnTo>
                  <a:lnTo>
                    <a:pt x="1070299" y="443159"/>
                  </a:lnTo>
                  <a:lnTo>
                    <a:pt x="1059719" y="396654"/>
                  </a:lnTo>
                  <a:lnTo>
                    <a:pt x="1045238" y="351765"/>
                  </a:lnTo>
                  <a:lnTo>
                    <a:pt x="1027045" y="308685"/>
                  </a:lnTo>
                  <a:lnTo>
                    <a:pt x="1005331" y="267603"/>
                  </a:lnTo>
                  <a:lnTo>
                    <a:pt x="980288" y="228710"/>
                  </a:lnTo>
                  <a:lnTo>
                    <a:pt x="952104" y="192198"/>
                  </a:lnTo>
                  <a:lnTo>
                    <a:pt x="920972" y="158257"/>
                  </a:lnTo>
                  <a:lnTo>
                    <a:pt x="887080" y="127079"/>
                  </a:lnTo>
                  <a:lnTo>
                    <a:pt x="850621" y="98854"/>
                  </a:lnTo>
                  <a:lnTo>
                    <a:pt x="811783" y="73772"/>
                  </a:lnTo>
                  <a:lnTo>
                    <a:pt x="770759" y="52026"/>
                  </a:lnTo>
                  <a:lnTo>
                    <a:pt x="727738" y="33806"/>
                  </a:lnTo>
                  <a:lnTo>
                    <a:pt x="682910" y="19302"/>
                  </a:lnTo>
                  <a:lnTo>
                    <a:pt x="636467" y="8706"/>
                  </a:lnTo>
                  <a:lnTo>
                    <a:pt x="588599" y="2208"/>
                  </a:lnTo>
                  <a:lnTo>
                    <a:pt x="539495" y="0"/>
                  </a:lnTo>
                  <a:close/>
                </a:path>
              </a:pathLst>
            </a:custGeom>
            <a:solidFill>
              <a:srgbClr val="CCEBFF"/>
            </a:solidFill>
          </p:spPr>
          <p:txBody>
            <a:bodyPr wrap="square" lIns="0" tIns="0" rIns="0" bIns="0" rtlCol="0"/>
            <a:lstStyle/>
            <a:p/>
          </p:txBody>
        </p:sp>
        <p:sp>
          <p:nvSpPr>
            <p:cNvPr id="17" name="object 17" descr=""/>
            <p:cNvSpPr/>
            <p:nvPr/>
          </p:nvSpPr>
          <p:spPr>
            <a:xfrm>
              <a:off x="3647694" y="4778502"/>
              <a:ext cx="1079500" cy="1080770"/>
            </a:xfrm>
            <a:custGeom>
              <a:avLst/>
              <a:gdLst/>
              <a:ahLst/>
              <a:cxnLst/>
              <a:rect l="l" t="t" r="r" b="b"/>
              <a:pathLst>
                <a:path w="1079500" h="1080770">
                  <a:moveTo>
                    <a:pt x="0" y="540258"/>
                  </a:moveTo>
                  <a:lnTo>
                    <a:pt x="2204" y="491091"/>
                  </a:lnTo>
                  <a:lnTo>
                    <a:pt x="8692" y="443159"/>
                  </a:lnTo>
                  <a:lnTo>
                    <a:pt x="19272" y="396654"/>
                  </a:lnTo>
                  <a:lnTo>
                    <a:pt x="33753" y="351765"/>
                  </a:lnTo>
                  <a:lnTo>
                    <a:pt x="51946" y="308685"/>
                  </a:lnTo>
                  <a:lnTo>
                    <a:pt x="73660" y="267603"/>
                  </a:lnTo>
                  <a:lnTo>
                    <a:pt x="98703" y="228710"/>
                  </a:lnTo>
                  <a:lnTo>
                    <a:pt x="126887" y="192198"/>
                  </a:lnTo>
                  <a:lnTo>
                    <a:pt x="158019" y="158257"/>
                  </a:lnTo>
                  <a:lnTo>
                    <a:pt x="191911" y="127079"/>
                  </a:lnTo>
                  <a:lnTo>
                    <a:pt x="228370" y="98854"/>
                  </a:lnTo>
                  <a:lnTo>
                    <a:pt x="267207" y="73772"/>
                  </a:lnTo>
                  <a:lnTo>
                    <a:pt x="308232" y="52026"/>
                  </a:lnTo>
                  <a:lnTo>
                    <a:pt x="351253" y="33806"/>
                  </a:lnTo>
                  <a:lnTo>
                    <a:pt x="396081" y="19302"/>
                  </a:lnTo>
                  <a:lnTo>
                    <a:pt x="442524" y="8706"/>
                  </a:lnTo>
                  <a:lnTo>
                    <a:pt x="490392" y="2208"/>
                  </a:lnTo>
                  <a:lnTo>
                    <a:pt x="539495" y="0"/>
                  </a:lnTo>
                  <a:lnTo>
                    <a:pt x="588599" y="2208"/>
                  </a:lnTo>
                  <a:lnTo>
                    <a:pt x="636467" y="8706"/>
                  </a:lnTo>
                  <a:lnTo>
                    <a:pt x="682910" y="19302"/>
                  </a:lnTo>
                  <a:lnTo>
                    <a:pt x="727738" y="33806"/>
                  </a:lnTo>
                  <a:lnTo>
                    <a:pt x="770759" y="52026"/>
                  </a:lnTo>
                  <a:lnTo>
                    <a:pt x="811783" y="73772"/>
                  </a:lnTo>
                  <a:lnTo>
                    <a:pt x="850621" y="98854"/>
                  </a:lnTo>
                  <a:lnTo>
                    <a:pt x="887080" y="127079"/>
                  </a:lnTo>
                  <a:lnTo>
                    <a:pt x="920972" y="158257"/>
                  </a:lnTo>
                  <a:lnTo>
                    <a:pt x="952104" y="192198"/>
                  </a:lnTo>
                  <a:lnTo>
                    <a:pt x="980288" y="228710"/>
                  </a:lnTo>
                  <a:lnTo>
                    <a:pt x="1005331" y="267603"/>
                  </a:lnTo>
                  <a:lnTo>
                    <a:pt x="1027045" y="308685"/>
                  </a:lnTo>
                  <a:lnTo>
                    <a:pt x="1045238" y="351765"/>
                  </a:lnTo>
                  <a:lnTo>
                    <a:pt x="1059719" y="396654"/>
                  </a:lnTo>
                  <a:lnTo>
                    <a:pt x="1070299" y="443159"/>
                  </a:lnTo>
                  <a:lnTo>
                    <a:pt x="1076787" y="491091"/>
                  </a:lnTo>
                  <a:lnTo>
                    <a:pt x="1078991" y="540258"/>
                  </a:lnTo>
                  <a:lnTo>
                    <a:pt x="1076787" y="589432"/>
                  </a:lnTo>
                  <a:lnTo>
                    <a:pt x="1070299" y="637369"/>
                  </a:lnTo>
                  <a:lnTo>
                    <a:pt x="1059719" y="683879"/>
                  </a:lnTo>
                  <a:lnTo>
                    <a:pt x="1045238" y="728770"/>
                  </a:lnTo>
                  <a:lnTo>
                    <a:pt x="1027045" y="771852"/>
                  </a:lnTo>
                  <a:lnTo>
                    <a:pt x="1005331" y="812935"/>
                  </a:lnTo>
                  <a:lnTo>
                    <a:pt x="980288" y="851827"/>
                  </a:lnTo>
                  <a:lnTo>
                    <a:pt x="952104" y="888338"/>
                  </a:lnTo>
                  <a:lnTo>
                    <a:pt x="920972" y="922277"/>
                  </a:lnTo>
                  <a:lnTo>
                    <a:pt x="887080" y="953453"/>
                  </a:lnTo>
                  <a:lnTo>
                    <a:pt x="850621" y="981675"/>
                  </a:lnTo>
                  <a:lnTo>
                    <a:pt x="811783" y="1006754"/>
                  </a:lnTo>
                  <a:lnTo>
                    <a:pt x="770759" y="1028497"/>
                  </a:lnTo>
                  <a:lnTo>
                    <a:pt x="727738" y="1046715"/>
                  </a:lnTo>
                  <a:lnTo>
                    <a:pt x="682910" y="1061217"/>
                  </a:lnTo>
                  <a:lnTo>
                    <a:pt x="636467" y="1071811"/>
                  </a:lnTo>
                  <a:lnTo>
                    <a:pt x="588599" y="1078308"/>
                  </a:lnTo>
                  <a:lnTo>
                    <a:pt x="539495" y="1080516"/>
                  </a:lnTo>
                  <a:lnTo>
                    <a:pt x="490392" y="1078308"/>
                  </a:lnTo>
                  <a:lnTo>
                    <a:pt x="442524" y="1071811"/>
                  </a:lnTo>
                  <a:lnTo>
                    <a:pt x="396081" y="1061217"/>
                  </a:lnTo>
                  <a:lnTo>
                    <a:pt x="351253" y="1046715"/>
                  </a:lnTo>
                  <a:lnTo>
                    <a:pt x="308232" y="1028497"/>
                  </a:lnTo>
                  <a:lnTo>
                    <a:pt x="267208" y="1006754"/>
                  </a:lnTo>
                  <a:lnTo>
                    <a:pt x="228370" y="981675"/>
                  </a:lnTo>
                  <a:lnTo>
                    <a:pt x="191911" y="953453"/>
                  </a:lnTo>
                  <a:lnTo>
                    <a:pt x="158019" y="922277"/>
                  </a:lnTo>
                  <a:lnTo>
                    <a:pt x="126887" y="888338"/>
                  </a:lnTo>
                  <a:lnTo>
                    <a:pt x="98703" y="851827"/>
                  </a:lnTo>
                  <a:lnTo>
                    <a:pt x="73660" y="812935"/>
                  </a:lnTo>
                  <a:lnTo>
                    <a:pt x="51946" y="771852"/>
                  </a:lnTo>
                  <a:lnTo>
                    <a:pt x="33753" y="728770"/>
                  </a:lnTo>
                  <a:lnTo>
                    <a:pt x="19272" y="683879"/>
                  </a:lnTo>
                  <a:lnTo>
                    <a:pt x="8692" y="637369"/>
                  </a:lnTo>
                  <a:lnTo>
                    <a:pt x="2204" y="589432"/>
                  </a:lnTo>
                  <a:lnTo>
                    <a:pt x="0" y="540258"/>
                  </a:lnTo>
                  <a:close/>
                </a:path>
              </a:pathLst>
            </a:custGeom>
            <a:ln w="19812">
              <a:solidFill>
                <a:srgbClr val="317EC2"/>
              </a:solidFill>
            </a:ln>
          </p:spPr>
          <p:txBody>
            <a:bodyPr wrap="square" lIns="0" tIns="0" rIns="0" bIns="0" rtlCol="0"/>
            <a:lstStyle/>
            <a:p/>
          </p:txBody>
        </p:sp>
        <p:sp>
          <p:nvSpPr>
            <p:cNvPr id="18" name="object 18" descr=""/>
            <p:cNvSpPr/>
            <p:nvPr/>
          </p:nvSpPr>
          <p:spPr>
            <a:xfrm>
              <a:off x="4229862" y="5103241"/>
              <a:ext cx="189230" cy="332105"/>
            </a:xfrm>
            <a:custGeom>
              <a:avLst/>
              <a:gdLst/>
              <a:ahLst/>
              <a:cxnLst/>
              <a:rect l="l" t="t" r="r" b="b"/>
              <a:pathLst>
                <a:path w="189229" h="332104">
                  <a:moveTo>
                    <a:pt x="82610" y="172942"/>
                  </a:moveTo>
                  <a:lnTo>
                    <a:pt x="48895" y="190880"/>
                  </a:lnTo>
                  <a:lnTo>
                    <a:pt x="188975" y="332104"/>
                  </a:lnTo>
                  <a:lnTo>
                    <a:pt x="160409" y="189737"/>
                  </a:lnTo>
                  <a:lnTo>
                    <a:pt x="91566" y="189737"/>
                  </a:lnTo>
                  <a:lnTo>
                    <a:pt x="82610" y="172942"/>
                  </a:lnTo>
                  <a:close/>
                </a:path>
                <a:path w="189229" h="332104">
                  <a:moveTo>
                    <a:pt x="116171" y="155084"/>
                  </a:moveTo>
                  <a:lnTo>
                    <a:pt x="82610" y="172942"/>
                  </a:lnTo>
                  <a:lnTo>
                    <a:pt x="91566" y="189737"/>
                  </a:lnTo>
                  <a:lnTo>
                    <a:pt x="125095" y="171830"/>
                  </a:lnTo>
                  <a:lnTo>
                    <a:pt x="116171" y="155084"/>
                  </a:lnTo>
                  <a:close/>
                </a:path>
                <a:path w="189229" h="332104">
                  <a:moveTo>
                    <a:pt x="149860" y="137159"/>
                  </a:moveTo>
                  <a:lnTo>
                    <a:pt x="116171" y="155084"/>
                  </a:lnTo>
                  <a:lnTo>
                    <a:pt x="125095" y="171830"/>
                  </a:lnTo>
                  <a:lnTo>
                    <a:pt x="91566" y="189737"/>
                  </a:lnTo>
                  <a:lnTo>
                    <a:pt x="160409" y="189737"/>
                  </a:lnTo>
                  <a:lnTo>
                    <a:pt x="149860" y="137159"/>
                  </a:lnTo>
                  <a:close/>
                </a:path>
                <a:path w="189229" h="332104">
                  <a:moveTo>
                    <a:pt x="33527" y="0"/>
                  </a:moveTo>
                  <a:lnTo>
                    <a:pt x="0" y="18033"/>
                  </a:lnTo>
                  <a:lnTo>
                    <a:pt x="82610" y="172942"/>
                  </a:lnTo>
                  <a:lnTo>
                    <a:pt x="116171" y="155084"/>
                  </a:lnTo>
                  <a:lnTo>
                    <a:pt x="33527" y="0"/>
                  </a:lnTo>
                  <a:close/>
                </a:path>
              </a:pathLst>
            </a:custGeom>
            <a:solidFill>
              <a:srgbClr val="1F517B"/>
            </a:solidFill>
          </p:spPr>
          <p:txBody>
            <a:bodyPr wrap="square" lIns="0" tIns="0" rIns="0" bIns="0" rtlCol="0"/>
            <a:lstStyle/>
            <a:p/>
          </p:txBody>
        </p:sp>
        <p:sp>
          <p:nvSpPr>
            <p:cNvPr id="19" name="object 19" descr=""/>
            <p:cNvSpPr/>
            <p:nvPr/>
          </p:nvSpPr>
          <p:spPr>
            <a:xfrm>
              <a:off x="3989832" y="4931664"/>
              <a:ext cx="327660" cy="210820"/>
            </a:xfrm>
            <a:custGeom>
              <a:avLst/>
              <a:gdLst/>
              <a:ahLst/>
              <a:cxnLst/>
              <a:rect l="l" t="t" r="r" b="b"/>
              <a:pathLst>
                <a:path w="327660" h="210820">
                  <a:moveTo>
                    <a:pt x="0" y="105156"/>
                  </a:moveTo>
                  <a:lnTo>
                    <a:pt x="31626" y="43068"/>
                  </a:lnTo>
                  <a:lnTo>
                    <a:pt x="67098" y="20299"/>
                  </a:lnTo>
                  <a:lnTo>
                    <a:pt x="112068" y="5364"/>
                  </a:lnTo>
                  <a:lnTo>
                    <a:pt x="163829" y="0"/>
                  </a:lnTo>
                  <a:lnTo>
                    <a:pt x="215591" y="5364"/>
                  </a:lnTo>
                  <a:lnTo>
                    <a:pt x="260561" y="20299"/>
                  </a:lnTo>
                  <a:lnTo>
                    <a:pt x="296033" y="43068"/>
                  </a:lnTo>
                  <a:lnTo>
                    <a:pt x="319302" y="71932"/>
                  </a:lnTo>
                  <a:lnTo>
                    <a:pt x="327659" y="105156"/>
                  </a:lnTo>
                  <a:lnTo>
                    <a:pt x="319302" y="138379"/>
                  </a:lnTo>
                  <a:lnTo>
                    <a:pt x="296033" y="167243"/>
                  </a:lnTo>
                  <a:lnTo>
                    <a:pt x="260561" y="190012"/>
                  </a:lnTo>
                  <a:lnTo>
                    <a:pt x="215591" y="204947"/>
                  </a:lnTo>
                  <a:lnTo>
                    <a:pt x="163829" y="210312"/>
                  </a:lnTo>
                  <a:lnTo>
                    <a:pt x="112068" y="204947"/>
                  </a:lnTo>
                  <a:lnTo>
                    <a:pt x="67098" y="190012"/>
                  </a:lnTo>
                  <a:lnTo>
                    <a:pt x="31626" y="167243"/>
                  </a:lnTo>
                  <a:lnTo>
                    <a:pt x="8357" y="138379"/>
                  </a:lnTo>
                  <a:lnTo>
                    <a:pt x="0" y="105156"/>
                  </a:lnTo>
                  <a:close/>
                </a:path>
              </a:pathLst>
            </a:custGeom>
            <a:ln w="9144">
              <a:solidFill>
                <a:srgbClr val="000000"/>
              </a:solidFill>
            </a:ln>
          </p:spPr>
          <p:txBody>
            <a:bodyPr wrap="square" lIns="0" tIns="0" rIns="0" bIns="0" rtlCol="0"/>
            <a:lstStyle/>
            <a:p/>
          </p:txBody>
        </p:sp>
        <p:sp>
          <p:nvSpPr>
            <p:cNvPr id="20" name="object 20" descr=""/>
            <p:cNvSpPr/>
            <p:nvPr/>
          </p:nvSpPr>
          <p:spPr>
            <a:xfrm>
              <a:off x="3926332" y="5129022"/>
              <a:ext cx="392430" cy="441325"/>
            </a:xfrm>
            <a:custGeom>
              <a:avLst/>
              <a:gdLst/>
              <a:ahLst/>
              <a:cxnLst/>
              <a:rect l="l" t="t" r="r" b="b"/>
              <a:pathLst>
                <a:path w="392429" h="441325">
                  <a:moveTo>
                    <a:pt x="161798" y="0"/>
                  </a:moveTo>
                  <a:lnTo>
                    <a:pt x="25527" y="144780"/>
                  </a:lnTo>
                  <a:lnTo>
                    <a:pt x="59550" y="161823"/>
                  </a:lnTo>
                  <a:lnTo>
                    <a:pt x="0" y="281051"/>
                  </a:lnTo>
                  <a:lnTo>
                    <a:pt x="34036" y="298069"/>
                  </a:lnTo>
                  <a:lnTo>
                    <a:pt x="93624" y="178879"/>
                  </a:lnTo>
                  <a:lnTo>
                    <a:pt x="127762" y="195961"/>
                  </a:lnTo>
                  <a:lnTo>
                    <a:pt x="136639" y="144780"/>
                  </a:lnTo>
                  <a:lnTo>
                    <a:pt x="161798" y="0"/>
                  </a:lnTo>
                  <a:close/>
                </a:path>
                <a:path w="392429" h="441325">
                  <a:moveTo>
                    <a:pt x="391922" y="364998"/>
                  </a:moveTo>
                  <a:lnTo>
                    <a:pt x="308102" y="364998"/>
                  </a:lnTo>
                  <a:lnTo>
                    <a:pt x="308102" y="326898"/>
                  </a:lnTo>
                  <a:lnTo>
                    <a:pt x="117602" y="384048"/>
                  </a:lnTo>
                  <a:lnTo>
                    <a:pt x="308102" y="441198"/>
                  </a:lnTo>
                  <a:lnTo>
                    <a:pt x="308102" y="403098"/>
                  </a:lnTo>
                  <a:lnTo>
                    <a:pt x="391922" y="403098"/>
                  </a:lnTo>
                  <a:lnTo>
                    <a:pt x="391922" y="364998"/>
                  </a:lnTo>
                  <a:close/>
                </a:path>
              </a:pathLst>
            </a:custGeom>
            <a:solidFill>
              <a:srgbClr val="1F517B"/>
            </a:solidFill>
          </p:spPr>
          <p:txBody>
            <a:bodyPr wrap="square" lIns="0" tIns="0" rIns="0" bIns="0" rtlCol="0"/>
            <a:lstStyle/>
            <a:p/>
          </p:txBody>
        </p:sp>
        <p:sp>
          <p:nvSpPr>
            <p:cNvPr id="21" name="object 21" descr=""/>
            <p:cNvSpPr/>
            <p:nvPr/>
          </p:nvSpPr>
          <p:spPr>
            <a:xfrm>
              <a:off x="4317492" y="5417820"/>
              <a:ext cx="325120" cy="192405"/>
            </a:xfrm>
            <a:custGeom>
              <a:avLst/>
              <a:gdLst/>
              <a:ahLst/>
              <a:cxnLst/>
              <a:rect l="l" t="t" r="r" b="b"/>
              <a:pathLst>
                <a:path w="325120" h="192404">
                  <a:moveTo>
                    <a:pt x="162306" y="0"/>
                  </a:moveTo>
                  <a:lnTo>
                    <a:pt x="99119" y="7536"/>
                  </a:lnTo>
                  <a:lnTo>
                    <a:pt x="47529" y="28098"/>
                  </a:lnTo>
                  <a:lnTo>
                    <a:pt x="12751" y="58614"/>
                  </a:lnTo>
                  <a:lnTo>
                    <a:pt x="0" y="96011"/>
                  </a:lnTo>
                  <a:lnTo>
                    <a:pt x="12751" y="133409"/>
                  </a:lnTo>
                  <a:lnTo>
                    <a:pt x="47529" y="163925"/>
                  </a:lnTo>
                  <a:lnTo>
                    <a:pt x="99119" y="184487"/>
                  </a:lnTo>
                  <a:lnTo>
                    <a:pt x="162306" y="192023"/>
                  </a:lnTo>
                  <a:lnTo>
                    <a:pt x="225492" y="184487"/>
                  </a:lnTo>
                  <a:lnTo>
                    <a:pt x="277082" y="163925"/>
                  </a:lnTo>
                  <a:lnTo>
                    <a:pt x="311860" y="133409"/>
                  </a:lnTo>
                  <a:lnTo>
                    <a:pt x="324612" y="96011"/>
                  </a:lnTo>
                  <a:lnTo>
                    <a:pt x="311860" y="58614"/>
                  </a:lnTo>
                  <a:lnTo>
                    <a:pt x="277082" y="28098"/>
                  </a:lnTo>
                  <a:lnTo>
                    <a:pt x="225492" y="7536"/>
                  </a:lnTo>
                  <a:lnTo>
                    <a:pt x="162306" y="0"/>
                  </a:lnTo>
                  <a:close/>
                </a:path>
              </a:pathLst>
            </a:custGeom>
            <a:solidFill>
              <a:srgbClr val="FF0000"/>
            </a:solidFill>
          </p:spPr>
          <p:txBody>
            <a:bodyPr wrap="square" lIns="0" tIns="0" rIns="0" bIns="0" rtlCol="0"/>
            <a:lstStyle/>
            <a:p/>
          </p:txBody>
        </p:sp>
        <p:sp>
          <p:nvSpPr>
            <p:cNvPr id="22" name="object 22" descr=""/>
            <p:cNvSpPr/>
            <p:nvPr/>
          </p:nvSpPr>
          <p:spPr>
            <a:xfrm>
              <a:off x="3727704" y="5399532"/>
              <a:ext cx="914400" cy="210820"/>
            </a:xfrm>
            <a:custGeom>
              <a:avLst/>
              <a:gdLst/>
              <a:ahLst/>
              <a:cxnLst/>
              <a:rect l="l" t="t" r="r" b="b"/>
              <a:pathLst>
                <a:path w="914400" h="210820">
                  <a:moveTo>
                    <a:pt x="589788" y="114300"/>
                  </a:moveTo>
                  <a:lnTo>
                    <a:pt x="602539" y="76902"/>
                  </a:lnTo>
                  <a:lnTo>
                    <a:pt x="637317" y="46386"/>
                  </a:lnTo>
                  <a:lnTo>
                    <a:pt x="688907" y="25824"/>
                  </a:lnTo>
                  <a:lnTo>
                    <a:pt x="752094" y="18288"/>
                  </a:lnTo>
                  <a:lnTo>
                    <a:pt x="815280" y="25824"/>
                  </a:lnTo>
                  <a:lnTo>
                    <a:pt x="866870" y="46386"/>
                  </a:lnTo>
                  <a:lnTo>
                    <a:pt x="901648" y="76902"/>
                  </a:lnTo>
                  <a:lnTo>
                    <a:pt x="914400" y="114300"/>
                  </a:lnTo>
                  <a:lnTo>
                    <a:pt x="901648" y="151697"/>
                  </a:lnTo>
                  <a:lnTo>
                    <a:pt x="866870" y="182213"/>
                  </a:lnTo>
                  <a:lnTo>
                    <a:pt x="815280" y="202775"/>
                  </a:lnTo>
                  <a:lnTo>
                    <a:pt x="752094" y="210312"/>
                  </a:lnTo>
                  <a:lnTo>
                    <a:pt x="688907" y="202775"/>
                  </a:lnTo>
                  <a:lnTo>
                    <a:pt x="637317" y="182213"/>
                  </a:lnTo>
                  <a:lnTo>
                    <a:pt x="602539" y="151697"/>
                  </a:lnTo>
                  <a:lnTo>
                    <a:pt x="589788" y="114300"/>
                  </a:lnTo>
                  <a:close/>
                </a:path>
                <a:path w="914400" h="210820">
                  <a:moveTo>
                    <a:pt x="0" y="96012"/>
                  </a:moveTo>
                  <a:lnTo>
                    <a:pt x="12817" y="58614"/>
                  </a:lnTo>
                  <a:lnTo>
                    <a:pt x="47767" y="28098"/>
                  </a:lnTo>
                  <a:lnTo>
                    <a:pt x="99601" y="7536"/>
                  </a:lnTo>
                  <a:lnTo>
                    <a:pt x="163068" y="0"/>
                  </a:lnTo>
                  <a:lnTo>
                    <a:pt x="226534" y="7536"/>
                  </a:lnTo>
                  <a:lnTo>
                    <a:pt x="278368" y="28098"/>
                  </a:lnTo>
                  <a:lnTo>
                    <a:pt x="313318" y="58614"/>
                  </a:lnTo>
                  <a:lnTo>
                    <a:pt x="326136" y="96012"/>
                  </a:lnTo>
                  <a:lnTo>
                    <a:pt x="313318" y="133409"/>
                  </a:lnTo>
                  <a:lnTo>
                    <a:pt x="278368" y="163925"/>
                  </a:lnTo>
                  <a:lnTo>
                    <a:pt x="226534" y="184487"/>
                  </a:lnTo>
                  <a:lnTo>
                    <a:pt x="163068" y="192024"/>
                  </a:lnTo>
                  <a:lnTo>
                    <a:pt x="99601" y="184487"/>
                  </a:lnTo>
                  <a:lnTo>
                    <a:pt x="47767" y="163925"/>
                  </a:lnTo>
                  <a:lnTo>
                    <a:pt x="12817" y="133409"/>
                  </a:lnTo>
                  <a:lnTo>
                    <a:pt x="0" y="96012"/>
                  </a:lnTo>
                  <a:close/>
                </a:path>
              </a:pathLst>
            </a:custGeom>
            <a:ln w="9144">
              <a:solidFill>
                <a:srgbClr val="000000"/>
              </a:solidFill>
            </a:ln>
          </p:spPr>
          <p:txBody>
            <a:bodyPr wrap="square" lIns="0" tIns="0" rIns="0" bIns="0" rtlCol="0"/>
            <a:lstStyle/>
            <a:p/>
          </p:txBody>
        </p:sp>
        <p:sp>
          <p:nvSpPr>
            <p:cNvPr id="23" name="object 23" descr=""/>
            <p:cNvSpPr/>
            <p:nvPr/>
          </p:nvSpPr>
          <p:spPr>
            <a:xfrm>
              <a:off x="4767834" y="4778502"/>
              <a:ext cx="1079500" cy="1080770"/>
            </a:xfrm>
            <a:custGeom>
              <a:avLst/>
              <a:gdLst/>
              <a:ahLst/>
              <a:cxnLst/>
              <a:rect l="l" t="t" r="r" b="b"/>
              <a:pathLst>
                <a:path w="1079500" h="1080770">
                  <a:moveTo>
                    <a:pt x="539495" y="0"/>
                  </a:moveTo>
                  <a:lnTo>
                    <a:pt x="490392" y="2208"/>
                  </a:lnTo>
                  <a:lnTo>
                    <a:pt x="442524" y="8706"/>
                  </a:lnTo>
                  <a:lnTo>
                    <a:pt x="396081" y="19302"/>
                  </a:lnTo>
                  <a:lnTo>
                    <a:pt x="351253" y="33806"/>
                  </a:lnTo>
                  <a:lnTo>
                    <a:pt x="308232" y="52026"/>
                  </a:lnTo>
                  <a:lnTo>
                    <a:pt x="267207" y="73772"/>
                  </a:lnTo>
                  <a:lnTo>
                    <a:pt x="228370" y="98854"/>
                  </a:lnTo>
                  <a:lnTo>
                    <a:pt x="191911" y="127079"/>
                  </a:lnTo>
                  <a:lnTo>
                    <a:pt x="158019" y="158257"/>
                  </a:lnTo>
                  <a:lnTo>
                    <a:pt x="126887" y="192198"/>
                  </a:lnTo>
                  <a:lnTo>
                    <a:pt x="98703" y="228710"/>
                  </a:lnTo>
                  <a:lnTo>
                    <a:pt x="73660" y="267603"/>
                  </a:lnTo>
                  <a:lnTo>
                    <a:pt x="51946" y="308685"/>
                  </a:lnTo>
                  <a:lnTo>
                    <a:pt x="33753" y="351765"/>
                  </a:lnTo>
                  <a:lnTo>
                    <a:pt x="19272" y="396654"/>
                  </a:lnTo>
                  <a:lnTo>
                    <a:pt x="8692" y="443159"/>
                  </a:lnTo>
                  <a:lnTo>
                    <a:pt x="2204" y="491091"/>
                  </a:lnTo>
                  <a:lnTo>
                    <a:pt x="0" y="540258"/>
                  </a:lnTo>
                  <a:lnTo>
                    <a:pt x="2204" y="589432"/>
                  </a:lnTo>
                  <a:lnTo>
                    <a:pt x="8692" y="637369"/>
                  </a:lnTo>
                  <a:lnTo>
                    <a:pt x="19272" y="683879"/>
                  </a:lnTo>
                  <a:lnTo>
                    <a:pt x="33753" y="728770"/>
                  </a:lnTo>
                  <a:lnTo>
                    <a:pt x="51946" y="771852"/>
                  </a:lnTo>
                  <a:lnTo>
                    <a:pt x="73660" y="812935"/>
                  </a:lnTo>
                  <a:lnTo>
                    <a:pt x="98703" y="851827"/>
                  </a:lnTo>
                  <a:lnTo>
                    <a:pt x="126887" y="888338"/>
                  </a:lnTo>
                  <a:lnTo>
                    <a:pt x="158019" y="922277"/>
                  </a:lnTo>
                  <a:lnTo>
                    <a:pt x="191911" y="953453"/>
                  </a:lnTo>
                  <a:lnTo>
                    <a:pt x="228370" y="981675"/>
                  </a:lnTo>
                  <a:lnTo>
                    <a:pt x="267208" y="1006754"/>
                  </a:lnTo>
                  <a:lnTo>
                    <a:pt x="308232" y="1028497"/>
                  </a:lnTo>
                  <a:lnTo>
                    <a:pt x="351253" y="1046715"/>
                  </a:lnTo>
                  <a:lnTo>
                    <a:pt x="396081" y="1061217"/>
                  </a:lnTo>
                  <a:lnTo>
                    <a:pt x="442524" y="1071811"/>
                  </a:lnTo>
                  <a:lnTo>
                    <a:pt x="490392" y="1078308"/>
                  </a:lnTo>
                  <a:lnTo>
                    <a:pt x="539495" y="1080516"/>
                  </a:lnTo>
                  <a:lnTo>
                    <a:pt x="588599" y="1078308"/>
                  </a:lnTo>
                  <a:lnTo>
                    <a:pt x="636467" y="1071811"/>
                  </a:lnTo>
                  <a:lnTo>
                    <a:pt x="682910" y="1061217"/>
                  </a:lnTo>
                  <a:lnTo>
                    <a:pt x="727738" y="1046715"/>
                  </a:lnTo>
                  <a:lnTo>
                    <a:pt x="770759" y="1028497"/>
                  </a:lnTo>
                  <a:lnTo>
                    <a:pt x="811783" y="1006754"/>
                  </a:lnTo>
                  <a:lnTo>
                    <a:pt x="850621" y="981675"/>
                  </a:lnTo>
                  <a:lnTo>
                    <a:pt x="887080" y="953453"/>
                  </a:lnTo>
                  <a:lnTo>
                    <a:pt x="920972" y="922277"/>
                  </a:lnTo>
                  <a:lnTo>
                    <a:pt x="952104" y="888338"/>
                  </a:lnTo>
                  <a:lnTo>
                    <a:pt x="980288" y="851827"/>
                  </a:lnTo>
                  <a:lnTo>
                    <a:pt x="1005331" y="812935"/>
                  </a:lnTo>
                  <a:lnTo>
                    <a:pt x="1027045" y="771852"/>
                  </a:lnTo>
                  <a:lnTo>
                    <a:pt x="1045238" y="728770"/>
                  </a:lnTo>
                  <a:lnTo>
                    <a:pt x="1059719" y="683879"/>
                  </a:lnTo>
                  <a:lnTo>
                    <a:pt x="1070299" y="637369"/>
                  </a:lnTo>
                  <a:lnTo>
                    <a:pt x="1076787" y="589432"/>
                  </a:lnTo>
                  <a:lnTo>
                    <a:pt x="1078991" y="540258"/>
                  </a:lnTo>
                  <a:lnTo>
                    <a:pt x="1076787" y="491091"/>
                  </a:lnTo>
                  <a:lnTo>
                    <a:pt x="1070299" y="443159"/>
                  </a:lnTo>
                  <a:lnTo>
                    <a:pt x="1059719" y="396654"/>
                  </a:lnTo>
                  <a:lnTo>
                    <a:pt x="1045238" y="351765"/>
                  </a:lnTo>
                  <a:lnTo>
                    <a:pt x="1027045" y="308685"/>
                  </a:lnTo>
                  <a:lnTo>
                    <a:pt x="1005331" y="267603"/>
                  </a:lnTo>
                  <a:lnTo>
                    <a:pt x="980288" y="228710"/>
                  </a:lnTo>
                  <a:lnTo>
                    <a:pt x="952104" y="192198"/>
                  </a:lnTo>
                  <a:lnTo>
                    <a:pt x="920972" y="158257"/>
                  </a:lnTo>
                  <a:lnTo>
                    <a:pt x="887080" y="127079"/>
                  </a:lnTo>
                  <a:lnTo>
                    <a:pt x="850621" y="98854"/>
                  </a:lnTo>
                  <a:lnTo>
                    <a:pt x="811783" y="73772"/>
                  </a:lnTo>
                  <a:lnTo>
                    <a:pt x="770759" y="52026"/>
                  </a:lnTo>
                  <a:lnTo>
                    <a:pt x="727738" y="33806"/>
                  </a:lnTo>
                  <a:lnTo>
                    <a:pt x="682910" y="19302"/>
                  </a:lnTo>
                  <a:lnTo>
                    <a:pt x="636467" y="8706"/>
                  </a:lnTo>
                  <a:lnTo>
                    <a:pt x="588599" y="2208"/>
                  </a:lnTo>
                  <a:lnTo>
                    <a:pt x="539495" y="0"/>
                  </a:lnTo>
                  <a:close/>
                </a:path>
              </a:pathLst>
            </a:custGeom>
            <a:solidFill>
              <a:srgbClr val="CCEBFF"/>
            </a:solidFill>
          </p:spPr>
          <p:txBody>
            <a:bodyPr wrap="square" lIns="0" tIns="0" rIns="0" bIns="0" rtlCol="0"/>
            <a:lstStyle/>
            <a:p/>
          </p:txBody>
        </p:sp>
        <p:sp>
          <p:nvSpPr>
            <p:cNvPr id="24" name="object 24" descr=""/>
            <p:cNvSpPr/>
            <p:nvPr/>
          </p:nvSpPr>
          <p:spPr>
            <a:xfrm>
              <a:off x="4767834" y="4778502"/>
              <a:ext cx="1079500" cy="1080770"/>
            </a:xfrm>
            <a:custGeom>
              <a:avLst/>
              <a:gdLst/>
              <a:ahLst/>
              <a:cxnLst/>
              <a:rect l="l" t="t" r="r" b="b"/>
              <a:pathLst>
                <a:path w="1079500" h="1080770">
                  <a:moveTo>
                    <a:pt x="0" y="540258"/>
                  </a:moveTo>
                  <a:lnTo>
                    <a:pt x="2204" y="491091"/>
                  </a:lnTo>
                  <a:lnTo>
                    <a:pt x="8692" y="443159"/>
                  </a:lnTo>
                  <a:lnTo>
                    <a:pt x="19272" y="396654"/>
                  </a:lnTo>
                  <a:lnTo>
                    <a:pt x="33753" y="351765"/>
                  </a:lnTo>
                  <a:lnTo>
                    <a:pt x="51946" y="308685"/>
                  </a:lnTo>
                  <a:lnTo>
                    <a:pt x="73660" y="267603"/>
                  </a:lnTo>
                  <a:lnTo>
                    <a:pt x="98703" y="228710"/>
                  </a:lnTo>
                  <a:lnTo>
                    <a:pt x="126887" y="192198"/>
                  </a:lnTo>
                  <a:lnTo>
                    <a:pt x="158019" y="158257"/>
                  </a:lnTo>
                  <a:lnTo>
                    <a:pt x="191911" y="127079"/>
                  </a:lnTo>
                  <a:lnTo>
                    <a:pt x="228370" y="98854"/>
                  </a:lnTo>
                  <a:lnTo>
                    <a:pt x="267207" y="73772"/>
                  </a:lnTo>
                  <a:lnTo>
                    <a:pt x="308232" y="52026"/>
                  </a:lnTo>
                  <a:lnTo>
                    <a:pt x="351253" y="33806"/>
                  </a:lnTo>
                  <a:lnTo>
                    <a:pt x="396081" y="19302"/>
                  </a:lnTo>
                  <a:lnTo>
                    <a:pt x="442524" y="8706"/>
                  </a:lnTo>
                  <a:lnTo>
                    <a:pt x="490392" y="2208"/>
                  </a:lnTo>
                  <a:lnTo>
                    <a:pt x="539495" y="0"/>
                  </a:lnTo>
                  <a:lnTo>
                    <a:pt x="588599" y="2208"/>
                  </a:lnTo>
                  <a:lnTo>
                    <a:pt x="636467" y="8706"/>
                  </a:lnTo>
                  <a:lnTo>
                    <a:pt x="682910" y="19302"/>
                  </a:lnTo>
                  <a:lnTo>
                    <a:pt x="727738" y="33806"/>
                  </a:lnTo>
                  <a:lnTo>
                    <a:pt x="770759" y="52026"/>
                  </a:lnTo>
                  <a:lnTo>
                    <a:pt x="811783" y="73772"/>
                  </a:lnTo>
                  <a:lnTo>
                    <a:pt x="850621" y="98854"/>
                  </a:lnTo>
                  <a:lnTo>
                    <a:pt x="887080" y="127079"/>
                  </a:lnTo>
                  <a:lnTo>
                    <a:pt x="920972" y="158257"/>
                  </a:lnTo>
                  <a:lnTo>
                    <a:pt x="952104" y="192198"/>
                  </a:lnTo>
                  <a:lnTo>
                    <a:pt x="980288" y="228710"/>
                  </a:lnTo>
                  <a:lnTo>
                    <a:pt x="1005331" y="267603"/>
                  </a:lnTo>
                  <a:lnTo>
                    <a:pt x="1027045" y="308685"/>
                  </a:lnTo>
                  <a:lnTo>
                    <a:pt x="1045238" y="351765"/>
                  </a:lnTo>
                  <a:lnTo>
                    <a:pt x="1059719" y="396654"/>
                  </a:lnTo>
                  <a:lnTo>
                    <a:pt x="1070299" y="443159"/>
                  </a:lnTo>
                  <a:lnTo>
                    <a:pt x="1076787" y="491091"/>
                  </a:lnTo>
                  <a:lnTo>
                    <a:pt x="1078991" y="540258"/>
                  </a:lnTo>
                  <a:lnTo>
                    <a:pt x="1076787" y="589432"/>
                  </a:lnTo>
                  <a:lnTo>
                    <a:pt x="1070299" y="637369"/>
                  </a:lnTo>
                  <a:lnTo>
                    <a:pt x="1059719" y="683879"/>
                  </a:lnTo>
                  <a:lnTo>
                    <a:pt x="1045238" y="728770"/>
                  </a:lnTo>
                  <a:lnTo>
                    <a:pt x="1027045" y="771852"/>
                  </a:lnTo>
                  <a:lnTo>
                    <a:pt x="1005331" y="812935"/>
                  </a:lnTo>
                  <a:lnTo>
                    <a:pt x="980288" y="851827"/>
                  </a:lnTo>
                  <a:lnTo>
                    <a:pt x="952104" y="888338"/>
                  </a:lnTo>
                  <a:lnTo>
                    <a:pt x="920972" y="922277"/>
                  </a:lnTo>
                  <a:lnTo>
                    <a:pt x="887080" y="953453"/>
                  </a:lnTo>
                  <a:lnTo>
                    <a:pt x="850621" y="981675"/>
                  </a:lnTo>
                  <a:lnTo>
                    <a:pt x="811783" y="1006754"/>
                  </a:lnTo>
                  <a:lnTo>
                    <a:pt x="770759" y="1028497"/>
                  </a:lnTo>
                  <a:lnTo>
                    <a:pt x="727738" y="1046715"/>
                  </a:lnTo>
                  <a:lnTo>
                    <a:pt x="682910" y="1061217"/>
                  </a:lnTo>
                  <a:lnTo>
                    <a:pt x="636467" y="1071811"/>
                  </a:lnTo>
                  <a:lnTo>
                    <a:pt x="588599" y="1078308"/>
                  </a:lnTo>
                  <a:lnTo>
                    <a:pt x="539495" y="1080516"/>
                  </a:lnTo>
                  <a:lnTo>
                    <a:pt x="490392" y="1078308"/>
                  </a:lnTo>
                  <a:lnTo>
                    <a:pt x="442524" y="1071811"/>
                  </a:lnTo>
                  <a:lnTo>
                    <a:pt x="396081" y="1061217"/>
                  </a:lnTo>
                  <a:lnTo>
                    <a:pt x="351253" y="1046715"/>
                  </a:lnTo>
                  <a:lnTo>
                    <a:pt x="308232" y="1028497"/>
                  </a:lnTo>
                  <a:lnTo>
                    <a:pt x="267208" y="1006754"/>
                  </a:lnTo>
                  <a:lnTo>
                    <a:pt x="228370" y="981675"/>
                  </a:lnTo>
                  <a:lnTo>
                    <a:pt x="191911" y="953453"/>
                  </a:lnTo>
                  <a:lnTo>
                    <a:pt x="158019" y="922277"/>
                  </a:lnTo>
                  <a:lnTo>
                    <a:pt x="126887" y="888338"/>
                  </a:lnTo>
                  <a:lnTo>
                    <a:pt x="98703" y="851827"/>
                  </a:lnTo>
                  <a:lnTo>
                    <a:pt x="73660" y="812935"/>
                  </a:lnTo>
                  <a:lnTo>
                    <a:pt x="51946" y="771852"/>
                  </a:lnTo>
                  <a:lnTo>
                    <a:pt x="33753" y="728770"/>
                  </a:lnTo>
                  <a:lnTo>
                    <a:pt x="19272" y="683879"/>
                  </a:lnTo>
                  <a:lnTo>
                    <a:pt x="8692" y="637369"/>
                  </a:lnTo>
                  <a:lnTo>
                    <a:pt x="2204" y="589432"/>
                  </a:lnTo>
                  <a:lnTo>
                    <a:pt x="0" y="540258"/>
                  </a:lnTo>
                  <a:close/>
                </a:path>
              </a:pathLst>
            </a:custGeom>
            <a:ln w="19812">
              <a:solidFill>
                <a:srgbClr val="317EC2"/>
              </a:solidFill>
            </a:ln>
          </p:spPr>
          <p:txBody>
            <a:bodyPr wrap="square" lIns="0" tIns="0" rIns="0" bIns="0" rtlCol="0"/>
            <a:lstStyle/>
            <a:p/>
          </p:txBody>
        </p:sp>
        <p:sp>
          <p:nvSpPr>
            <p:cNvPr id="25" name="object 25" descr=""/>
            <p:cNvSpPr/>
            <p:nvPr/>
          </p:nvSpPr>
          <p:spPr>
            <a:xfrm>
              <a:off x="5351398" y="5103368"/>
              <a:ext cx="187960" cy="332105"/>
            </a:xfrm>
            <a:custGeom>
              <a:avLst/>
              <a:gdLst/>
              <a:ahLst/>
              <a:cxnLst/>
              <a:rect l="l" t="t" r="r" b="b"/>
              <a:pathLst>
                <a:path w="187960" h="332104">
                  <a:moveTo>
                    <a:pt x="81770" y="172388"/>
                  </a:moveTo>
                  <a:lnTo>
                    <a:pt x="48005" y="190245"/>
                  </a:lnTo>
                  <a:lnTo>
                    <a:pt x="187578" y="331977"/>
                  </a:lnTo>
                  <a:lnTo>
                    <a:pt x="159438" y="189229"/>
                  </a:lnTo>
                  <a:lnTo>
                    <a:pt x="90677" y="189229"/>
                  </a:lnTo>
                  <a:lnTo>
                    <a:pt x="81770" y="172388"/>
                  </a:lnTo>
                  <a:close/>
                </a:path>
                <a:path w="187960" h="332104">
                  <a:moveTo>
                    <a:pt x="115427" y="154587"/>
                  </a:moveTo>
                  <a:lnTo>
                    <a:pt x="81770" y="172388"/>
                  </a:lnTo>
                  <a:lnTo>
                    <a:pt x="90677" y="189229"/>
                  </a:lnTo>
                  <a:lnTo>
                    <a:pt x="124333" y="171449"/>
                  </a:lnTo>
                  <a:lnTo>
                    <a:pt x="115427" y="154587"/>
                  </a:lnTo>
                  <a:close/>
                </a:path>
                <a:path w="187960" h="332104">
                  <a:moveTo>
                    <a:pt x="149098" y="136778"/>
                  </a:moveTo>
                  <a:lnTo>
                    <a:pt x="115427" y="154587"/>
                  </a:lnTo>
                  <a:lnTo>
                    <a:pt x="124333" y="171449"/>
                  </a:lnTo>
                  <a:lnTo>
                    <a:pt x="90677" y="189229"/>
                  </a:lnTo>
                  <a:lnTo>
                    <a:pt x="159438" y="189229"/>
                  </a:lnTo>
                  <a:lnTo>
                    <a:pt x="149098" y="136778"/>
                  </a:lnTo>
                  <a:close/>
                </a:path>
                <a:path w="187960" h="332104">
                  <a:moveTo>
                    <a:pt x="33781" y="0"/>
                  </a:moveTo>
                  <a:lnTo>
                    <a:pt x="0" y="17779"/>
                  </a:lnTo>
                  <a:lnTo>
                    <a:pt x="81770" y="172388"/>
                  </a:lnTo>
                  <a:lnTo>
                    <a:pt x="115427" y="154587"/>
                  </a:lnTo>
                  <a:lnTo>
                    <a:pt x="33781" y="0"/>
                  </a:lnTo>
                  <a:close/>
                </a:path>
              </a:pathLst>
            </a:custGeom>
            <a:solidFill>
              <a:srgbClr val="1F517B"/>
            </a:solidFill>
          </p:spPr>
          <p:txBody>
            <a:bodyPr wrap="square" lIns="0" tIns="0" rIns="0" bIns="0" rtlCol="0"/>
            <a:lstStyle/>
            <a:p/>
          </p:txBody>
        </p:sp>
        <p:sp>
          <p:nvSpPr>
            <p:cNvPr id="26" name="object 26" descr=""/>
            <p:cNvSpPr/>
            <p:nvPr/>
          </p:nvSpPr>
          <p:spPr>
            <a:xfrm>
              <a:off x="5111496" y="4931664"/>
              <a:ext cx="326390" cy="210820"/>
            </a:xfrm>
            <a:custGeom>
              <a:avLst/>
              <a:gdLst/>
              <a:ahLst/>
              <a:cxnLst/>
              <a:rect l="l" t="t" r="r" b="b"/>
              <a:pathLst>
                <a:path w="326389" h="210820">
                  <a:moveTo>
                    <a:pt x="0" y="105156"/>
                  </a:moveTo>
                  <a:lnTo>
                    <a:pt x="31467" y="43068"/>
                  </a:lnTo>
                  <a:lnTo>
                    <a:pt x="66769" y="20299"/>
                  </a:lnTo>
                  <a:lnTo>
                    <a:pt x="111532" y="5364"/>
                  </a:lnTo>
                  <a:lnTo>
                    <a:pt x="163067" y="0"/>
                  </a:lnTo>
                  <a:lnTo>
                    <a:pt x="214603" y="5364"/>
                  </a:lnTo>
                  <a:lnTo>
                    <a:pt x="259366" y="20299"/>
                  </a:lnTo>
                  <a:lnTo>
                    <a:pt x="294668" y="43068"/>
                  </a:lnTo>
                  <a:lnTo>
                    <a:pt x="317821" y="71932"/>
                  </a:lnTo>
                  <a:lnTo>
                    <a:pt x="326136" y="105156"/>
                  </a:lnTo>
                  <a:lnTo>
                    <a:pt x="317821" y="138379"/>
                  </a:lnTo>
                  <a:lnTo>
                    <a:pt x="294668" y="167243"/>
                  </a:lnTo>
                  <a:lnTo>
                    <a:pt x="259366" y="190012"/>
                  </a:lnTo>
                  <a:lnTo>
                    <a:pt x="214603" y="204947"/>
                  </a:lnTo>
                  <a:lnTo>
                    <a:pt x="163067" y="210312"/>
                  </a:lnTo>
                  <a:lnTo>
                    <a:pt x="111532" y="204947"/>
                  </a:lnTo>
                  <a:lnTo>
                    <a:pt x="66769" y="190012"/>
                  </a:lnTo>
                  <a:lnTo>
                    <a:pt x="31467" y="167243"/>
                  </a:lnTo>
                  <a:lnTo>
                    <a:pt x="8314" y="138379"/>
                  </a:lnTo>
                  <a:lnTo>
                    <a:pt x="0" y="105156"/>
                  </a:lnTo>
                  <a:close/>
                </a:path>
              </a:pathLst>
            </a:custGeom>
            <a:ln w="9144">
              <a:solidFill>
                <a:srgbClr val="000000"/>
              </a:solidFill>
            </a:ln>
          </p:spPr>
          <p:txBody>
            <a:bodyPr wrap="square" lIns="0" tIns="0" rIns="0" bIns="0" rtlCol="0"/>
            <a:lstStyle/>
            <a:p/>
          </p:txBody>
        </p:sp>
        <p:sp>
          <p:nvSpPr>
            <p:cNvPr id="27" name="object 27" descr=""/>
            <p:cNvSpPr/>
            <p:nvPr/>
          </p:nvSpPr>
          <p:spPr>
            <a:xfrm>
              <a:off x="5046472" y="5129022"/>
              <a:ext cx="392430" cy="441325"/>
            </a:xfrm>
            <a:custGeom>
              <a:avLst/>
              <a:gdLst/>
              <a:ahLst/>
              <a:cxnLst/>
              <a:rect l="l" t="t" r="r" b="b"/>
              <a:pathLst>
                <a:path w="392429" h="441325">
                  <a:moveTo>
                    <a:pt x="161798" y="0"/>
                  </a:moveTo>
                  <a:lnTo>
                    <a:pt x="25527" y="144780"/>
                  </a:lnTo>
                  <a:lnTo>
                    <a:pt x="59550" y="161823"/>
                  </a:lnTo>
                  <a:lnTo>
                    <a:pt x="0" y="281051"/>
                  </a:lnTo>
                  <a:lnTo>
                    <a:pt x="34036" y="298069"/>
                  </a:lnTo>
                  <a:lnTo>
                    <a:pt x="93624" y="178879"/>
                  </a:lnTo>
                  <a:lnTo>
                    <a:pt x="127762" y="195961"/>
                  </a:lnTo>
                  <a:lnTo>
                    <a:pt x="136639" y="144780"/>
                  </a:lnTo>
                  <a:lnTo>
                    <a:pt x="161798" y="0"/>
                  </a:lnTo>
                  <a:close/>
                </a:path>
                <a:path w="392429" h="441325">
                  <a:moveTo>
                    <a:pt x="391922" y="364998"/>
                  </a:moveTo>
                  <a:lnTo>
                    <a:pt x="309626" y="364998"/>
                  </a:lnTo>
                  <a:lnTo>
                    <a:pt x="309626" y="326898"/>
                  </a:lnTo>
                  <a:lnTo>
                    <a:pt x="119126" y="384048"/>
                  </a:lnTo>
                  <a:lnTo>
                    <a:pt x="309626" y="441198"/>
                  </a:lnTo>
                  <a:lnTo>
                    <a:pt x="309626" y="403098"/>
                  </a:lnTo>
                  <a:lnTo>
                    <a:pt x="391922" y="403098"/>
                  </a:lnTo>
                  <a:lnTo>
                    <a:pt x="391922" y="364998"/>
                  </a:lnTo>
                  <a:close/>
                </a:path>
              </a:pathLst>
            </a:custGeom>
            <a:solidFill>
              <a:srgbClr val="1F517B"/>
            </a:solidFill>
          </p:spPr>
          <p:txBody>
            <a:bodyPr wrap="square" lIns="0" tIns="0" rIns="0" bIns="0" rtlCol="0"/>
            <a:lstStyle/>
            <a:p/>
          </p:txBody>
        </p:sp>
        <p:sp>
          <p:nvSpPr>
            <p:cNvPr id="28" name="object 28" descr=""/>
            <p:cNvSpPr/>
            <p:nvPr/>
          </p:nvSpPr>
          <p:spPr>
            <a:xfrm>
              <a:off x="5437632" y="5417820"/>
              <a:ext cx="326390" cy="192405"/>
            </a:xfrm>
            <a:custGeom>
              <a:avLst/>
              <a:gdLst/>
              <a:ahLst/>
              <a:cxnLst/>
              <a:rect l="l" t="t" r="r" b="b"/>
              <a:pathLst>
                <a:path w="326389" h="192404">
                  <a:moveTo>
                    <a:pt x="163067" y="0"/>
                  </a:moveTo>
                  <a:lnTo>
                    <a:pt x="99601" y="7536"/>
                  </a:lnTo>
                  <a:lnTo>
                    <a:pt x="47767" y="28098"/>
                  </a:lnTo>
                  <a:lnTo>
                    <a:pt x="12817" y="58614"/>
                  </a:lnTo>
                  <a:lnTo>
                    <a:pt x="0" y="96011"/>
                  </a:lnTo>
                  <a:lnTo>
                    <a:pt x="12817" y="133409"/>
                  </a:lnTo>
                  <a:lnTo>
                    <a:pt x="47767" y="163925"/>
                  </a:lnTo>
                  <a:lnTo>
                    <a:pt x="99601" y="184487"/>
                  </a:lnTo>
                  <a:lnTo>
                    <a:pt x="163067" y="192023"/>
                  </a:lnTo>
                  <a:lnTo>
                    <a:pt x="226534" y="184487"/>
                  </a:lnTo>
                  <a:lnTo>
                    <a:pt x="278368" y="163925"/>
                  </a:lnTo>
                  <a:lnTo>
                    <a:pt x="313318" y="133409"/>
                  </a:lnTo>
                  <a:lnTo>
                    <a:pt x="326135" y="96011"/>
                  </a:lnTo>
                  <a:lnTo>
                    <a:pt x="313318" y="58614"/>
                  </a:lnTo>
                  <a:lnTo>
                    <a:pt x="278368" y="28098"/>
                  </a:lnTo>
                  <a:lnTo>
                    <a:pt x="226534" y="7536"/>
                  </a:lnTo>
                  <a:lnTo>
                    <a:pt x="163067" y="0"/>
                  </a:lnTo>
                  <a:close/>
                </a:path>
              </a:pathLst>
            </a:custGeom>
            <a:solidFill>
              <a:srgbClr val="FF0000"/>
            </a:solidFill>
          </p:spPr>
          <p:txBody>
            <a:bodyPr wrap="square" lIns="0" tIns="0" rIns="0" bIns="0" rtlCol="0"/>
            <a:lstStyle/>
            <a:p/>
          </p:txBody>
        </p:sp>
        <p:sp>
          <p:nvSpPr>
            <p:cNvPr id="29" name="object 29" descr=""/>
            <p:cNvSpPr/>
            <p:nvPr/>
          </p:nvSpPr>
          <p:spPr>
            <a:xfrm>
              <a:off x="4849368" y="5399532"/>
              <a:ext cx="914400" cy="210820"/>
            </a:xfrm>
            <a:custGeom>
              <a:avLst/>
              <a:gdLst/>
              <a:ahLst/>
              <a:cxnLst/>
              <a:rect l="l" t="t" r="r" b="b"/>
              <a:pathLst>
                <a:path w="914400" h="210820">
                  <a:moveTo>
                    <a:pt x="588264" y="114300"/>
                  </a:moveTo>
                  <a:lnTo>
                    <a:pt x="601081" y="76902"/>
                  </a:lnTo>
                  <a:lnTo>
                    <a:pt x="636031" y="46386"/>
                  </a:lnTo>
                  <a:lnTo>
                    <a:pt x="687865" y="25824"/>
                  </a:lnTo>
                  <a:lnTo>
                    <a:pt x="751332" y="18288"/>
                  </a:lnTo>
                  <a:lnTo>
                    <a:pt x="814798" y="25824"/>
                  </a:lnTo>
                  <a:lnTo>
                    <a:pt x="866632" y="46386"/>
                  </a:lnTo>
                  <a:lnTo>
                    <a:pt x="901582" y="76902"/>
                  </a:lnTo>
                  <a:lnTo>
                    <a:pt x="914400" y="114300"/>
                  </a:lnTo>
                  <a:lnTo>
                    <a:pt x="901582" y="151697"/>
                  </a:lnTo>
                  <a:lnTo>
                    <a:pt x="866632" y="182213"/>
                  </a:lnTo>
                  <a:lnTo>
                    <a:pt x="814798" y="202775"/>
                  </a:lnTo>
                  <a:lnTo>
                    <a:pt x="751332" y="210312"/>
                  </a:lnTo>
                  <a:lnTo>
                    <a:pt x="687865" y="202775"/>
                  </a:lnTo>
                  <a:lnTo>
                    <a:pt x="636031" y="182213"/>
                  </a:lnTo>
                  <a:lnTo>
                    <a:pt x="601081" y="151697"/>
                  </a:lnTo>
                  <a:lnTo>
                    <a:pt x="588264" y="114300"/>
                  </a:lnTo>
                  <a:close/>
                </a:path>
                <a:path w="914400" h="210820">
                  <a:moveTo>
                    <a:pt x="0" y="96012"/>
                  </a:moveTo>
                  <a:lnTo>
                    <a:pt x="12817" y="58614"/>
                  </a:lnTo>
                  <a:lnTo>
                    <a:pt x="47767" y="28098"/>
                  </a:lnTo>
                  <a:lnTo>
                    <a:pt x="99601" y="7536"/>
                  </a:lnTo>
                  <a:lnTo>
                    <a:pt x="163068" y="0"/>
                  </a:lnTo>
                  <a:lnTo>
                    <a:pt x="226534" y="7536"/>
                  </a:lnTo>
                  <a:lnTo>
                    <a:pt x="278368" y="28098"/>
                  </a:lnTo>
                  <a:lnTo>
                    <a:pt x="313318" y="58614"/>
                  </a:lnTo>
                  <a:lnTo>
                    <a:pt x="326136" y="96012"/>
                  </a:lnTo>
                  <a:lnTo>
                    <a:pt x="313318" y="133409"/>
                  </a:lnTo>
                  <a:lnTo>
                    <a:pt x="278368" y="163925"/>
                  </a:lnTo>
                  <a:lnTo>
                    <a:pt x="226534" y="184487"/>
                  </a:lnTo>
                  <a:lnTo>
                    <a:pt x="163068" y="192024"/>
                  </a:lnTo>
                  <a:lnTo>
                    <a:pt x="99601" y="184487"/>
                  </a:lnTo>
                  <a:lnTo>
                    <a:pt x="47767" y="163925"/>
                  </a:lnTo>
                  <a:lnTo>
                    <a:pt x="12817" y="133409"/>
                  </a:lnTo>
                  <a:lnTo>
                    <a:pt x="0" y="96012"/>
                  </a:lnTo>
                  <a:close/>
                </a:path>
              </a:pathLst>
            </a:custGeom>
            <a:ln w="9144">
              <a:solidFill>
                <a:srgbClr val="000000"/>
              </a:solidFill>
            </a:ln>
          </p:spPr>
          <p:txBody>
            <a:bodyPr wrap="square" lIns="0" tIns="0" rIns="0" bIns="0" rtlCol="0"/>
            <a:lstStyle/>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graphicFrame>
        <p:nvGraphicFramePr>
          <p:cNvPr id="3" name="object 3" descr=""/>
          <p:cNvGraphicFramePr>
            <a:graphicFrameLocks noGrp="1"/>
          </p:cNvGraphicFramePr>
          <p:nvPr/>
        </p:nvGraphicFramePr>
        <p:xfrm>
          <a:off x="1372997" y="1428750"/>
          <a:ext cx="9574530" cy="4576445"/>
        </p:xfrm>
        <a:graphic>
          <a:graphicData uri="http://schemas.openxmlformats.org/drawingml/2006/table">
            <a:tbl>
              <a:tblPr firstRow="1" bandRow="1">
                <a:tableStyleId>{2D5ABB26-0587-4C30-8999-92F81FD0307C}</a:tableStyleId>
              </a:tblPr>
              <a:tblGrid>
                <a:gridCol w="4009390"/>
                <a:gridCol w="5552440"/>
              </a:tblGrid>
              <a:tr h="1240790">
                <a:tc>
                  <a:txBody>
                    <a:bodyPr/>
                    <a:lstStyle/>
                    <a:p>
                      <a:pPr>
                        <a:lnSpc>
                          <a:spcPct val="100000"/>
                        </a:lnSpc>
                        <a:spcBef>
                          <a:spcPts val="15"/>
                        </a:spcBef>
                      </a:pPr>
                      <a:endParaRPr sz="2900">
                        <a:latin typeface="Times New Roman"/>
                        <a:cs typeface="Times New Roman"/>
                      </a:endParaRPr>
                    </a:p>
                    <a:p>
                      <a:pPr marL="180340">
                        <a:lnSpc>
                          <a:spcPct val="100000"/>
                        </a:lnSpc>
                        <a:spcBef>
                          <a:spcPts val="5"/>
                        </a:spcBef>
                      </a:pPr>
                      <a:r>
                        <a:rPr dirty="0" sz="2400" spc="-15">
                          <a:latin typeface="微软雅黑"/>
                          <a:cs typeface="微软雅黑"/>
                        </a:rPr>
                        <a:t>新建一个批处理任务</a:t>
                      </a:r>
                      <a:endParaRPr sz="2400">
                        <a:latin typeface="微软雅黑"/>
                        <a:cs typeface="微软雅黑"/>
                      </a:endParaRPr>
                    </a:p>
                  </a:txBody>
                  <a:tcPr marL="0" marR="0" marB="0" marT="1905">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F4E7"/>
                    </a:solidFill>
                  </a:tcPr>
                </a:tc>
                <a:tc>
                  <a:txBody>
                    <a:bodyPr/>
                    <a:lstStyle/>
                    <a:p>
                      <a:pPr algn="just" marL="180340" marR="302895">
                        <a:lnSpc>
                          <a:spcPct val="100000"/>
                        </a:lnSpc>
                        <a:spcBef>
                          <a:spcPts val="470"/>
                        </a:spcBef>
                      </a:pPr>
                      <a:r>
                        <a:rPr dirty="0" sz="2400" spc="80">
                          <a:latin typeface="微软雅黑"/>
                          <a:cs typeface="微软雅黑"/>
                        </a:rPr>
                        <a:t>在一个批处理作业流中，当操作系统</a:t>
                      </a:r>
                      <a:r>
                        <a:rPr dirty="0" sz="2400" spc="80">
                          <a:latin typeface="微软雅黑"/>
                          <a:cs typeface="微软雅黑"/>
                        </a:rPr>
                        <a:t>完成了上一个作业，从作业流中读出</a:t>
                      </a:r>
                      <a:r>
                        <a:rPr dirty="0" sz="2400" spc="-15">
                          <a:latin typeface="微软雅黑"/>
                          <a:cs typeface="微软雅黑"/>
                        </a:rPr>
                        <a:t>下一个作业时。</a:t>
                      </a:r>
                      <a:endParaRPr sz="2400">
                        <a:latin typeface="微软雅黑"/>
                        <a:cs typeface="微软雅黑"/>
                      </a:endParaRPr>
                    </a:p>
                  </a:txBody>
                  <a:tcPr marL="0" marR="0" marB="0" marT="5969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F4E7"/>
                    </a:solidFill>
                  </a:tcPr>
                </a:tc>
              </a:tr>
              <a:tr h="977265">
                <a:tc>
                  <a:txBody>
                    <a:bodyPr/>
                    <a:lstStyle/>
                    <a:p>
                      <a:pPr marL="180340">
                        <a:lnSpc>
                          <a:spcPct val="100000"/>
                        </a:lnSpc>
                        <a:spcBef>
                          <a:spcPts val="2315"/>
                        </a:spcBef>
                      </a:pPr>
                      <a:r>
                        <a:rPr dirty="0" sz="2400" spc="-10">
                          <a:latin typeface="微软雅黑"/>
                          <a:cs typeface="微软雅黑"/>
                        </a:rPr>
                        <a:t>交互式登录</a:t>
                      </a:r>
                      <a:endParaRPr sz="2400">
                        <a:latin typeface="微软雅黑"/>
                        <a:cs typeface="微软雅黑"/>
                      </a:endParaRPr>
                    </a:p>
                  </a:txBody>
                  <a:tcPr marL="0" marR="0" marB="0" marT="294005">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E8CA"/>
                    </a:solidFill>
                  </a:tcPr>
                </a:tc>
                <a:tc>
                  <a:txBody>
                    <a:bodyPr/>
                    <a:lstStyle/>
                    <a:p>
                      <a:pPr marL="180340" marR="302260">
                        <a:lnSpc>
                          <a:spcPct val="100000"/>
                        </a:lnSpc>
                        <a:spcBef>
                          <a:spcPts val="875"/>
                        </a:spcBef>
                      </a:pPr>
                      <a:r>
                        <a:rPr dirty="0" sz="2400" spc="80">
                          <a:latin typeface="微软雅黑"/>
                          <a:cs typeface="微软雅黑"/>
                        </a:rPr>
                        <a:t>用户通过一个交互式终端登录到某个</a:t>
                      </a:r>
                      <a:r>
                        <a:rPr dirty="0" sz="2400" spc="-15">
                          <a:latin typeface="微软雅黑"/>
                          <a:cs typeface="微软雅黑"/>
                        </a:rPr>
                        <a:t>系统中时。</a:t>
                      </a:r>
                      <a:endParaRPr sz="2400">
                        <a:latin typeface="微软雅黑"/>
                        <a:cs typeface="微软雅黑"/>
                      </a:endParaRPr>
                    </a:p>
                  </a:txBody>
                  <a:tcPr marL="0" marR="0" marB="0" marT="111125">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E8CA"/>
                    </a:solidFill>
                  </a:tcPr>
                </a:tc>
              </a:tr>
              <a:tr h="1347470">
                <a:tc>
                  <a:txBody>
                    <a:bodyPr/>
                    <a:lstStyle/>
                    <a:p>
                      <a:pPr marL="180340" marR="176530">
                        <a:lnSpc>
                          <a:spcPct val="100000"/>
                        </a:lnSpc>
                        <a:spcBef>
                          <a:spcPts val="2335"/>
                        </a:spcBef>
                      </a:pPr>
                      <a:r>
                        <a:rPr dirty="0" sz="2400" spc="114">
                          <a:latin typeface="微软雅黑"/>
                          <a:cs typeface="微软雅黑"/>
                        </a:rPr>
                        <a:t>操作系统创建， 以提供某</a:t>
                      </a:r>
                      <a:r>
                        <a:rPr dirty="0" sz="2400" spc="-25">
                          <a:latin typeface="微软雅黑"/>
                          <a:cs typeface="微软雅黑"/>
                        </a:rPr>
                        <a:t>种服务</a:t>
                      </a:r>
                      <a:endParaRPr sz="2400">
                        <a:latin typeface="微软雅黑"/>
                        <a:cs typeface="微软雅黑"/>
                      </a:endParaRPr>
                    </a:p>
                  </a:txBody>
                  <a:tcPr marL="0" marR="0" marB="0" marT="296545">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F4E7"/>
                    </a:solidFill>
                  </a:tcPr>
                </a:tc>
                <a:tc>
                  <a:txBody>
                    <a:bodyPr/>
                    <a:lstStyle/>
                    <a:p>
                      <a:pPr marL="180340" marR="121920">
                        <a:lnSpc>
                          <a:spcPct val="100000"/>
                        </a:lnSpc>
                        <a:spcBef>
                          <a:spcPts val="894"/>
                        </a:spcBef>
                      </a:pPr>
                      <a:r>
                        <a:rPr dirty="0" sz="2400" spc="85">
                          <a:latin typeface="微软雅黑"/>
                          <a:cs typeface="微软雅黑"/>
                        </a:rPr>
                        <a:t>现代操作系统往往需要创建某种服务</a:t>
                      </a:r>
                      <a:endParaRPr sz="2400">
                        <a:latin typeface="微软雅黑"/>
                        <a:cs typeface="微软雅黑"/>
                      </a:endParaRPr>
                    </a:p>
                    <a:p>
                      <a:pPr marL="180340" marR="300355">
                        <a:lnSpc>
                          <a:spcPct val="100000"/>
                        </a:lnSpc>
                      </a:pPr>
                      <a:r>
                        <a:rPr dirty="0" sz="2400" spc="95">
                          <a:latin typeface="微软雅黑"/>
                          <a:cs typeface="微软雅黑"/>
                        </a:rPr>
                        <a:t>（如打印服务）</a:t>
                      </a:r>
                      <a:r>
                        <a:rPr dirty="0" sz="2400" spc="75">
                          <a:latin typeface="微软雅黑"/>
                          <a:cs typeface="微软雅黑"/>
                        </a:rPr>
                        <a:t>以辅助用户进程完成</a:t>
                      </a:r>
                      <a:r>
                        <a:rPr dirty="0" sz="2400" spc="-15">
                          <a:latin typeface="微软雅黑"/>
                          <a:cs typeface="微软雅黑"/>
                        </a:rPr>
                        <a:t>其工作。</a:t>
                      </a:r>
                      <a:endParaRPr sz="2400">
                        <a:latin typeface="微软雅黑"/>
                        <a:cs typeface="微软雅黑"/>
                      </a:endParaRPr>
                    </a:p>
                  </a:txBody>
                  <a:tcPr marL="0" marR="0" marB="0" marT="113664">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F4E7"/>
                    </a:solidFill>
                  </a:tcPr>
                </a:tc>
              </a:tr>
              <a:tr h="1010919">
                <a:tc>
                  <a:txBody>
                    <a:bodyPr/>
                    <a:lstStyle/>
                    <a:p>
                      <a:pPr marL="180340">
                        <a:lnSpc>
                          <a:spcPct val="100000"/>
                        </a:lnSpc>
                        <a:spcBef>
                          <a:spcPts val="2455"/>
                        </a:spcBef>
                      </a:pPr>
                      <a:r>
                        <a:rPr dirty="0" sz="2400" spc="-15">
                          <a:latin typeface="微软雅黑"/>
                          <a:cs typeface="微软雅黑"/>
                        </a:rPr>
                        <a:t>被已经存在的进程所创建</a:t>
                      </a:r>
                      <a:endParaRPr sz="2400">
                        <a:latin typeface="微软雅黑"/>
                        <a:cs typeface="微软雅黑"/>
                      </a:endParaRPr>
                    </a:p>
                  </a:txBody>
                  <a:tcPr marL="0" marR="0" marB="0" marT="311785">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E8CA"/>
                    </a:solidFill>
                  </a:tcPr>
                </a:tc>
                <a:tc>
                  <a:txBody>
                    <a:bodyPr/>
                    <a:lstStyle/>
                    <a:p>
                      <a:pPr marL="180340">
                        <a:lnSpc>
                          <a:spcPct val="100000"/>
                        </a:lnSpc>
                        <a:spcBef>
                          <a:spcPts val="1015"/>
                        </a:spcBef>
                      </a:pPr>
                      <a:r>
                        <a:rPr dirty="0" sz="2400" spc="70">
                          <a:latin typeface="微软雅黑"/>
                          <a:cs typeface="微软雅黑"/>
                        </a:rPr>
                        <a:t>例如为了提高多核系统的资源利用率，</a:t>
                      </a:r>
                      <a:r>
                        <a:rPr dirty="0" sz="2400" spc="-15">
                          <a:latin typeface="微软雅黑"/>
                          <a:cs typeface="微软雅黑"/>
                        </a:rPr>
                        <a:t>某用户进程创建一个子进程。</a:t>
                      </a:r>
                      <a:endParaRPr sz="2400">
                        <a:latin typeface="微软雅黑"/>
                        <a:cs typeface="微软雅黑"/>
                      </a:endParaRPr>
                    </a:p>
                  </a:txBody>
                  <a:tcPr marL="0" marR="0" marB="0" marT="128905">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FFE8CA"/>
                    </a:solidFill>
                  </a:tcPr>
                </a:tc>
              </a:tr>
            </a:tbl>
          </a:graphicData>
        </a:graphic>
      </p:graphicFrame>
      <p:sp>
        <p:nvSpPr>
          <p:cNvPr id="4" name="object 4"/>
          <p:cNvSpPr txBox="1">
            <a:spLocks noGrp="1"/>
          </p:cNvSpPr>
          <p:nvPr>
            <p:ph type="title"/>
          </p:nvPr>
        </p:nvSpPr>
        <p:spPr>
          <a:xfrm>
            <a:off x="4422140" y="804748"/>
            <a:ext cx="3221355" cy="452120"/>
          </a:xfrm>
          <a:prstGeom prst="rect"/>
        </p:spPr>
        <p:txBody>
          <a:bodyPr wrap="square" lIns="0" tIns="12065" rIns="0" bIns="0" rtlCol="0" vert="horz">
            <a:spAutoFit/>
          </a:bodyPr>
          <a:lstStyle/>
          <a:p>
            <a:pPr marL="12700">
              <a:lnSpc>
                <a:spcPct val="100000"/>
              </a:lnSpc>
              <a:spcBef>
                <a:spcPts val="95"/>
              </a:spcBef>
            </a:pPr>
            <a:r>
              <a:rPr dirty="0" spc="-40">
                <a:solidFill>
                  <a:srgbClr val="000099"/>
                </a:solidFill>
              </a:rPr>
              <a:t>创</a:t>
            </a:r>
            <a:r>
              <a:rPr dirty="0" spc="-40">
                <a:solidFill>
                  <a:srgbClr val="000099"/>
                </a:solidFill>
              </a:rPr>
              <a:t>建</a:t>
            </a:r>
            <a:r>
              <a:rPr dirty="0" spc="-40">
                <a:solidFill>
                  <a:srgbClr val="000099"/>
                </a:solidFill>
              </a:rPr>
              <a:t>进</a:t>
            </a:r>
            <a:r>
              <a:rPr dirty="0" spc="-40">
                <a:solidFill>
                  <a:srgbClr val="000099"/>
                </a:solidFill>
              </a:rPr>
              <a:t>程</a:t>
            </a:r>
            <a:r>
              <a:rPr dirty="0" spc="-40">
                <a:solidFill>
                  <a:srgbClr val="000099"/>
                </a:solidFill>
              </a:rPr>
              <a:t>的</a:t>
            </a:r>
            <a:r>
              <a:rPr dirty="0" spc="-40">
                <a:solidFill>
                  <a:srgbClr val="000099"/>
                </a:solidFill>
              </a:rPr>
              <a:t>典</a:t>
            </a:r>
            <a:r>
              <a:rPr dirty="0" spc="-40">
                <a:solidFill>
                  <a:srgbClr val="000099"/>
                </a:solidFill>
              </a:rPr>
              <a:t>型</a:t>
            </a:r>
            <a:r>
              <a:rPr dirty="0" spc="-40">
                <a:solidFill>
                  <a:srgbClr val="000099"/>
                </a:solidFill>
              </a:rPr>
              <a:t>原</a:t>
            </a:r>
            <a:r>
              <a:rPr dirty="0" spc="-50">
                <a:solidFill>
                  <a:srgbClr val="000099"/>
                </a:solidFill>
              </a:rPr>
              <a:t>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4512564" y="2522220"/>
            <a:ext cx="3199638" cy="1119377"/>
          </a:xfrm>
          <a:prstGeom prst="rect">
            <a:avLst/>
          </a:prstGeom>
        </p:spPr>
      </p:pic>
      <p:sp>
        <p:nvSpPr>
          <p:cNvPr id="3" name="object 3"/>
          <p:cNvSpPr txBox="1">
            <a:spLocks noGrp="1"/>
          </p:cNvSpPr>
          <p:nvPr>
            <p:ph type="title"/>
          </p:nvPr>
        </p:nvSpPr>
        <p:spPr>
          <a:xfrm>
            <a:off x="4815078" y="2653995"/>
            <a:ext cx="2564765" cy="635000"/>
          </a:xfrm>
          <a:prstGeom prst="rect"/>
        </p:spPr>
        <p:txBody>
          <a:bodyPr wrap="square" lIns="0" tIns="12065" rIns="0" bIns="0" rtlCol="0" vert="horz">
            <a:spAutoFit/>
          </a:bodyPr>
          <a:lstStyle/>
          <a:p>
            <a:pPr marL="12700">
              <a:lnSpc>
                <a:spcPct val="100000"/>
              </a:lnSpc>
              <a:spcBef>
                <a:spcPts val="95"/>
              </a:spcBef>
            </a:pPr>
            <a:r>
              <a:rPr dirty="0" sz="4000" spc="-40">
                <a:solidFill>
                  <a:srgbClr val="663300"/>
                </a:solidFill>
              </a:rPr>
              <a:t>进</a:t>
            </a:r>
            <a:r>
              <a:rPr dirty="0" sz="4000" spc="-40">
                <a:solidFill>
                  <a:srgbClr val="663300"/>
                </a:solidFill>
              </a:rPr>
              <a:t>程</a:t>
            </a:r>
            <a:r>
              <a:rPr dirty="0" sz="4000" spc="-40">
                <a:solidFill>
                  <a:srgbClr val="663300"/>
                </a:solidFill>
              </a:rPr>
              <a:t>的</a:t>
            </a:r>
            <a:r>
              <a:rPr dirty="0" sz="4000" spc="-40">
                <a:solidFill>
                  <a:srgbClr val="663300"/>
                </a:solidFill>
              </a:rPr>
              <a:t>引</a:t>
            </a:r>
            <a:r>
              <a:rPr dirty="0" sz="4000" spc="-50">
                <a:solidFill>
                  <a:srgbClr val="663300"/>
                </a:solidFill>
              </a:rPr>
              <a:t>入</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3218180" cy="787400"/>
            <a:chOff x="358140" y="219456"/>
            <a:chExt cx="3218180"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1483614" cy="787146"/>
            </a:xfrm>
            <a:prstGeom prst="rect">
              <a:avLst/>
            </a:prstGeom>
          </p:spPr>
        </p:pic>
      </p:grpSp>
      <p:sp>
        <p:nvSpPr>
          <p:cNvPr id="6" name="object 6"/>
          <p:cNvSpPr txBox="1">
            <a:spLocks noGrp="1"/>
          </p:cNvSpPr>
          <p:nvPr>
            <p:ph type="title"/>
          </p:nvPr>
        </p:nvSpPr>
        <p:spPr>
          <a:xfrm>
            <a:off x="566724" y="309498"/>
            <a:ext cx="2776220"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5"/>
              <a:t>—</a:t>
            </a:r>
            <a:r>
              <a:rPr dirty="0" spc="-10"/>
              <a:t>fork()</a:t>
            </a:r>
          </a:p>
        </p:txBody>
      </p:sp>
      <p:sp>
        <p:nvSpPr>
          <p:cNvPr id="7" name="object 7" descr=""/>
          <p:cNvSpPr txBox="1"/>
          <p:nvPr/>
        </p:nvSpPr>
        <p:spPr>
          <a:xfrm>
            <a:off x="733450" y="908456"/>
            <a:ext cx="10918190" cy="4779645"/>
          </a:xfrm>
          <a:prstGeom prst="rect">
            <a:avLst/>
          </a:prstGeom>
        </p:spPr>
        <p:txBody>
          <a:bodyPr wrap="square" lIns="0" tIns="12700" rIns="0" bIns="0" rtlCol="0" vert="horz">
            <a:spAutoFit/>
          </a:bodyPr>
          <a:lstStyle/>
          <a:p>
            <a:pPr marL="12700" marR="5080">
              <a:lnSpc>
                <a:spcPct val="120000"/>
              </a:lnSpc>
              <a:spcBef>
                <a:spcPts val="100"/>
              </a:spcBef>
            </a:pPr>
            <a:r>
              <a:rPr dirty="0" sz="2200" spc="-15">
                <a:latin typeface="微软雅黑"/>
                <a:cs typeface="微软雅黑"/>
              </a:rPr>
              <a:t>Linux</a:t>
            </a:r>
            <a:r>
              <a:rPr dirty="0" sz="2200" spc="-25">
                <a:latin typeface="微软雅黑"/>
                <a:cs typeface="微软雅黑"/>
              </a:rPr>
              <a:t>用</a:t>
            </a:r>
            <a:r>
              <a:rPr dirty="0" sz="2200" spc="-15">
                <a:latin typeface="微软雅黑"/>
                <a:cs typeface="微软雅黑"/>
              </a:rPr>
              <a:t>fork()</a:t>
            </a:r>
            <a:r>
              <a:rPr dirty="0" sz="2200" spc="-25">
                <a:latin typeface="微软雅黑"/>
                <a:cs typeface="微软雅黑"/>
              </a:rPr>
              <a:t>创</a:t>
            </a:r>
            <a:r>
              <a:rPr dirty="0" sz="2200" spc="-25">
                <a:latin typeface="微软雅黑"/>
                <a:cs typeface="微软雅黑"/>
              </a:rPr>
              <a:t>建</a:t>
            </a:r>
            <a:r>
              <a:rPr dirty="0" sz="2200" spc="-25">
                <a:latin typeface="微软雅黑"/>
                <a:cs typeface="微软雅黑"/>
              </a:rPr>
              <a:t>一</a:t>
            </a:r>
            <a:r>
              <a:rPr dirty="0" sz="2200" spc="-25">
                <a:latin typeface="微软雅黑"/>
                <a:cs typeface="微软雅黑"/>
              </a:rPr>
              <a:t>个</a:t>
            </a:r>
            <a:r>
              <a:rPr dirty="0" sz="2200" spc="-25">
                <a:latin typeface="微软雅黑"/>
                <a:cs typeface="微软雅黑"/>
              </a:rPr>
              <a:t>子</a:t>
            </a:r>
            <a:r>
              <a:rPr dirty="0" sz="2200" spc="-25">
                <a:latin typeface="微软雅黑"/>
                <a:cs typeface="微软雅黑"/>
              </a:rPr>
              <a:t>进</a:t>
            </a:r>
            <a:r>
              <a:rPr dirty="0" sz="2200" spc="-25">
                <a:latin typeface="微软雅黑"/>
                <a:cs typeface="微软雅黑"/>
              </a:rPr>
              <a:t>程</a:t>
            </a:r>
            <a:r>
              <a:rPr dirty="0" sz="2200" spc="-25">
                <a:latin typeface="微软雅黑"/>
                <a:cs typeface="微软雅黑"/>
              </a:rPr>
              <a:t>，</a:t>
            </a:r>
            <a:r>
              <a:rPr dirty="0" sz="2200" spc="-25">
                <a:latin typeface="微软雅黑"/>
                <a:cs typeface="微软雅黑"/>
              </a:rPr>
              <a:t>它</a:t>
            </a:r>
            <a:r>
              <a:rPr dirty="0" sz="2200" spc="-25">
                <a:latin typeface="微软雅黑"/>
                <a:cs typeface="微软雅黑"/>
              </a:rPr>
              <a:t>从</a:t>
            </a:r>
            <a:r>
              <a:rPr dirty="0" sz="2200" spc="-25">
                <a:latin typeface="微软雅黑"/>
                <a:cs typeface="微软雅黑"/>
              </a:rPr>
              <a:t>父</a:t>
            </a:r>
            <a:r>
              <a:rPr dirty="0" sz="2200" spc="-25">
                <a:latin typeface="微软雅黑"/>
                <a:cs typeface="微软雅黑"/>
              </a:rPr>
              <a:t>进</a:t>
            </a:r>
            <a:r>
              <a:rPr dirty="0" sz="2200" spc="-25">
                <a:latin typeface="微软雅黑"/>
                <a:cs typeface="微软雅黑"/>
              </a:rPr>
              <a:t>程</a:t>
            </a:r>
            <a:r>
              <a:rPr dirty="0" sz="2200" spc="-20">
                <a:latin typeface="微软雅黑"/>
                <a:cs typeface="微软雅黑"/>
              </a:rPr>
              <a:t>继</a:t>
            </a:r>
            <a:r>
              <a:rPr dirty="0" sz="2200" spc="-25">
                <a:latin typeface="微软雅黑"/>
                <a:cs typeface="微软雅黑"/>
              </a:rPr>
              <a:t>承</a:t>
            </a:r>
            <a:r>
              <a:rPr dirty="0" sz="2200" spc="-25">
                <a:latin typeface="微软雅黑"/>
                <a:cs typeface="微软雅黑"/>
              </a:rPr>
              <a:t>整</a:t>
            </a:r>
            <a:r>
              <a:rPr dirty="0" sz="2200" spc="-10">
                <a:latin typeface="微软雅黑"/>
                <a:cs typeface="微软雅黑"/>
              </a:rPr>
              <a:t>个</a:t>
            </a:r>
            <a:r>
              <a:rPr dirty="0" sz="2200" spc="-25">
                <a:latin typeface="微软雅黑"/>
                <a:cs typeface="微软雅黑"/>
              </a:rPr>
              <a:t>进</a:t>
            </a:r>
            <a:r>
              <a:rPr dirty="0" sz="2200" spc="-25">
                <a:latin typeface="微软雅黑"/>
                <a:cs typeface="微软雅黑"/>
              </a:rPr>
              <a:t>程</a:t>
            </a:r>
            <a:r>
              <a:rPr dirty="0" sz="2200" spc="-20">
                <a:latin typeface="微软雅黑"/>
                <a:cs typeface="微软雅黑"/>
              </a:rPr>
              <a:t>的</a:t>
            </a:r>
            <a:r>
              <a:rPr dirty="0" sz="2200" spc="-25">
                <a:latin typeface="微软雅黑"/>
                <a:cs typeface="微软雅黑"/>
              </a:rPr>
              <a:t>地</a:t>
            </a:r>
            <a:r>
              <a:rPr dirty="0" sz="2200" spc="-25">
                <a:latin typeface="微软雅黑"/>
                <a:cs typeface="微软雅黑"/>
              </a:rPr>
              <a:t>址</a:t>
            </a:r>
            <a:r>
              <a:rPr dirty="0" sz="2200" spc="-20">
                <a:latin typeface="微软雅黑"/>
                <a:cs typeface="微软雅黑"/>
              </a:rPr>
              <a:t>空</a:t>
            </a:r>
            <a:r>
              <a:rPr dirty="0" sz="2200" spc="-25">
                <a:latin typeface="微软雅黑"/>
                <a:cs typeface="微软雅黑"/>
              </a:rPr>
              <a:t>间</a:t>
            </a:r>
            <a:r>
              <a:rPr dirty="0" sz="2200" spc="-25">
                <a:latin typeface="微软雅黑"/>
                <a:cs typeface="微软雅黑"/>
              </a:rPr>
              <a:t>，包括：</a:t>
            </a:r>
            <a:r>
              <a:rPr dirty="0" sz="2200" spc="-15" b="1">
                <a:latin typeface="微软雅黑"/>
                <a:cs typeface="微软雅黑"/>
              </a:rPr>
              <a:t>进</a:t>
            </a:r>
            <a:r>
              <a:rPr dirty="0" sz="2200" spc="-25" b="1">
                <a:latin typeface="微软雅黑"/>
                <a:cs typeface="微软雅黑"/>
              </a:rPr>
              <a:t>程</a:t>
            </a:r>
            <a:r>
              <a:rPr dirty="0" sz="2200" spc="-25" b="1">
                <a:latin typeface="微软雅黑"/>
                <a:cs typeface="微软雅黑"/>
              </a:rPr>
              <a:t>上</a:t>
            </a:r>
            <a:r>
              <a:rPr dirty="0" sz="2200" spc="-25" b="1">
                <a:latin typeface="微软雅黑"/>
                <a:cs typeface="微软雅黑"/>
              </a:rPr>
              <a:t>下</a:t>
            </a:r>
            <a:r>
              <a:rPr dirty="0" sz="2200" spc="-25" b="1">
                <a:latin typeface="微软雅黑"/>
                <a:cs typeface="微软雅黑"/>
              </a:rPr>
              <a:t>文</a:t>
            </a:r>
            <a:r>
              <a:rPr dirty="0" sz="2200" spc="-25" b="1">
                <a:latin typeface="微软雅黑"/>
                <a:cs typeface="微软雅黑"/>
              </a:rPr>
              <a:t>、</a:t>
            </a:r>
            <a:r>
              <a:rPr dirty="0" sz="2200" spc="-25" b="1">
                <a:latin typeface="微软雅黑"/>
                <a:cs typeface="微软雅黑"/>
              </a:rPr>
              <a:t>进</a:t>
            </a:r>
            <a:r>
              <a:rPr dirty="0" sz="2200" spc="-20" b="1">
                <a:latin typeface="微软雅黑"/>
                <a:cs typeface="微软雅黑"/>
              </a:rPr>
              <a:t>程</a:t>
            </a:r>
            <a:r>
              <a:rPr dirty="0" sz="2200" spc="-20" b="1">
                <a:latin typeface="微软雅黑"/>
                <a:cs typeface="微软雅黑"/>
              </a:rPr>
              <a:t>堆</a:t>
            </a:r>
            <a:r>
              <a:rPr dirty="0" sz="2200" spc="-25" b="1">
                <a:latin typeface="微软雅黑"/>
                <a:cs typeface="微软雅黑"/>
              </a:rPr>
              <a:t>栈</a:t>
            </a:r>
            <a:r>
              <a:rPr dirty="0" sz="2200" spc="-25" b="1">
                <a:latin typeface="微软雅黑"/>
                <a:cs typeface="微软雅黑"/>
              </a:rPr>
              <a:t>、</a:t>
            </a:r>
            <a:r>
              <a:rPr dirty="0" sz="2200" spc="-25" b="1">
                <a:latin typeface="微软雅黑"/>
                <a:cs typeface="微软雅黑"/>
              </a:rPr>
              <a:t>内</a:t>
            </a:r>
            <a:r>
              <a:rPr dirty="0" sz="2200" spc="-20" b="1">
                <a:latin typeface="微软雅黑"/>
                <a:cs typeface="微软雅黑"/>
              </a:rPr>
              <a:t>存</a:t>
            </a:r>
            <a:r>
              <a:rPr dirty="0" sz="2200" spc="-20" b="1">
                <a:latin typeface="微软雅黑"/>
                <a:cs typeface="微软雅黑"/>
              </a:rPr>
              <a:t>信</a:t>
            </a:r>
            <a:r>
              <a:rPr dirty="0" sz="2200" spc="-25" b="1">
                <a:latin typeface="微软雅黑"/>
                <a:cs typeface="微软雅黑"/>
              </a:rPr>
              <a:t>息</a:t>
            </a:r>
            <a:r>
              <a:rPr dirty="0" sz="2200" spc="-25" b="1">
                <a:latin typeface="微软雅黑"/>
                <a:cs typeface="微软雅黑"/>
              </a:rPr>
              <a:t>、</a:t>
            </a:r>
            <a:r>
              <a:rPr dirty="0" sz="2200" spc="-25" b="1">
                <a:latin typeface="微软雅黑"/>
                <a:cs typeface="微软雅黑"/>
              </a:rPr>
              <a:t>打</a:t>
            </a:r>
            <a:r>
              <a:rPr dirty="0" sz="2200" spc="-20" b="1">
                <a:latin typeface="微软雅黑"/>
                <a:cs typeface="微软雅黑"/>
              </a:rPr>
              <a:t>开</a:t>
            </a:r>
            <a:r>
              <a:rPr dirty="0" sz="2200" spc="-20" b="1">
                <a:latin typeface="微软雅黑"/>
                <a:cs typeface="微软雅黑"/>
              </a:rPr>
              <a:t>的</a:t>
            </a:r>
            <a:r>
              <a:rPr dirty="0" sz="2200" spc="-25" b="1">
                <a:latin typeface="微软雅黑"/>
                <a:cs typeface="微软雅黑"/>
              </a:rPr>
              <a:t>文</a:t>
            </a:r>
            <a:r>
              <a:rPr dirty="0" sz="2200" spc="-25" b="1">
                <a:latin typeface="微软雅黑"/>
                <a:cs typeface="微软雅黑"/>
              </a:rPr>
              <a:t>件</a:t>
            </a:r>
            <a:r>
              <a:rPr dirty="0" sz="2200" spc="-25" b="1">
                <a:latin typeface="微软雅黑"/>
                <a:cs typeface="微软雅黑"/>
              </a:rPr>
              <a:t>描</a:t>
            </a:r>
            <a:r>
              <a:rPr dirty="0" sz="2200" spc="-20" b="1">
                <a:latin typeface="微软雅黑"/>
                <a:cs typeface="微软雅黑"/>
              </a:rPr>
              <a:t>述</a:t>
            </a:r>
            <a:r>
              <a:rPr dirty="0" sz="2200" spc="-20" b="1">
                <a:latin typeface="微软雅黑"/>
                <a:cs typeface="微软雅黑"/>
              </a:rPr>
              <a:t>符</a:t>
            </a:r>
            <a:r>
              <a:rPr dirty="0" sz="2200" spc="-25" b="1">
                <a:latin typeface="微软雅黑"/>
                <a:cs typeface="微软雅黑"/>
              </a:rPr>
              <a:t>、</a:t>
            </a:r>
            <a:r>
              <a:rPr dirty="0" sz="2200" spc="-25" b="1">
                <a:latin typeface="微软雅黑"/>
                <a:cs typeface="微软雅黑"/>
              </a:rPr>
              <a:t>信</a:t>
            </a:r>
            <a:r>
              <a:rPr dirty="0" sz="2200" spc="-25" b="1">
                <a:latin typeface="微软雅黑"/>
                <a:cs typeface="微软雅黑"/>
              </a:rPr>
              <a:t>号</a:t>
            </a:r>
            <a:r>
              <a:rPr dirty="0" sz="2200" spc="-20" b="1">
                <a:latin typeface="微软雅黑"/>
                <a:cs typeface="微软雅黑"/>
              </a:rPr>
              <a:t>控</a:t>
            </a:r>
            <a:r>
              <a:rPr dirty="0" sz="2200" spc="-20" b="1">
                <a:latin typeface="微软雅黑"/>
                <a:cs typeface="微软雅黑"/>
              </a:rPr>
              <a:t>制</a:t>
            </a:r>
            <a:r>
              <a:rPr dirty="0" sz="2200" spc="-25" b="1">
                <a:latin typeface="微软雅黑"/>
                <a:cs typeface="微软雅黑"/>
              </a:rPr>
              <a:t>设</a:t>
            </a:r>
            <a:r>
              <a:rPr dirty="0" sz="2200" spc="-25" b="1">
                <a:latin typeface="微软雅黑"/>
                <a:cs typeface="微软雅黑"/>
              </a:rPr>
              <a:t>置</a:t>
            </a:r>
            <a:r>
              <a:rPr dirty="0" sz="2200" spc="-25" b="1">
                <a:latin typeface="微软雅黑"/>
                <a:cs typeface="微软雅黑"/>
              </a:rPr>
              <a:t>、</a:t>
            </a:r>
            <a:r>
              <a:rPr dirty="0" sz="2200" spc="-20" b="1">
                <a:latin typeface="微软雅黑"/>
                <a:cs typeface="微软雅黑"/>
              </a:rPr>
              <a:t>进</a:t>
            </a:r>
            <a:r>
              <a:rPr dirty="0" sz="2200" spc="-20" b="1">
                <a:latin typeface="微软雅黑"/>
                <a:cs typeface="微软雅黑"/>
              </a:rPr>
              <a:t>程</a:t>
            </a:r>
            <a:r>
              <a:rPr dirty="0" sz="2200" spc="-25" b="1">
                <a:latin typeface="微软雅黑"/>
                <a:cs typeface="微软雅黑"/>
              </a:rPr>
              <a:t>优</a:t>
            </a:r>
            <a:r>
              <a:rPr dirty="0" sz="2200" spc="-25" b="1">
                <a:latin typeface="微软雅黑"/>
                <a:cs typeface="微软雅黑"/>
              </a:rPr>
              <a:t>先</a:t>
            </a:r>
            <a:r>
              <a:rPr dirty="0" sz="2200" spc="-25" b="1">
                <a:latin typeface="微软雅黑"/>
                <a:cs typeface="微软雅黑"/>
              </a:rPr>
              <a:t>级</a:t>
            </a:r>
            <a:r>
              <a:rPr dirty="0" sz="2200" spc="-20" b="1">
                <a:latin typeface="微软雅黑"/>
                <a:cs typeface="微软雅黑"/>
              </a:rPr>
              <a:t>、</a:t>
            </a:r>
            <a:r>
              <a:rPr dirty="0" sz="2200" spc="-20" b="1">
                <a:latin typeface="微软雅黑"/>
                <a:cs typeface="微软雅黑"/>
              </a:rPr>
              <a:t>进</a:t>
            </a:r>
            <a:r>
              <a:rPr dirty="0" sz="2200" spc="-25" b="1">
                <a:latin typeface="微软雅黑"/>
                <a:cs typeface="微软雅黑"/>
              </a:rPr>
              <a:t>程</a:t>
            </a:r>
            <a:r>
              <a:rPr dirty="0" sz="2200" spc="-25" b="1">
                <a:latin typeface="微软雅黑"/>
                <a:cs typeface="微软雅黑"/>
              </a:rPr>
              <a:t>组</a:t>
            </a:r>
            <a:r>
              <a:rPr dirty="0" sz="2200" spc="-25" b="1">
                <a:latin typeface="微软雅黑"/>
                <a:cs typeface="微软雅黑"/>
              </a:rPr>
              <a:t>号</a:t>
            </a:r>
            <a:r>
              <a:rPr dirty="0" sz="2200" spc="-25" b="1">
                <a:latin typeface="微软雅黑"/>
                <a:cs typeface="微软雅黑"/>
              </a:rPr>
              <a:t>、</a:t>
            </a:r>
            <a:r>
              <a:rPr dirty="0" sz="2200" spc="-30" b="1">
                <a:latin typeface="微软雅黑"/>
                <a:cs typeface="微软雅黑"/>
              </a:rPr>
              <a:t>当</a:t>
            </a:r>
            <a:r>
              <a:rPr dirty="0" sz="2200" spc="-30" b="1">
                <a:latin typeface="微软雅黑"/>
                <a:cs typeface="微软雅黑"/>
              </a:rPr>
              <a:t>前</a:t>
            </a:r>
            <a:r>
              <a:rPr dirty="0" sz="2200" spc="-30" b="1">
                <a:latin typeface="微软雅黑"/>
                <a:cs typeface="微软雅黑"/>
              </a:rPr>
              <a:t>工</a:t>
            </a:r>
            <a:r>
              <a:rPr dirty="0" sz="2200" spc="-30" b="1">
                <a:latin typeface="微软雅黑"/>
                <a:cs typeface="微软雅黑"/>
              </a:rPr>
              <a:t>作</a:t>
            </a:r>
            <a:r>
              <a:rPr dirty="0" sz="2200" spc="-30" b="1">
                <a:latin typeface="微软雅黑"/>
                <a:cs typeface="微软雅黑"/>
              </a:rPr>
              <a:t>目</a:t>
            </a:r>
            <a:r>
              <a:rPr dirty="0" sz="2200" spc="-30" b="1">
                <a:latin typeface="微软雅黑"/>
                <a:cs typeface="微软雅黑"/>
              </a:rPr>
              <a:t>录</a:t>
            </a:r>
            <a:r>
              <a:rPr dirty="0" sz="2200" spc="-30" b="1">
                <a:latin typeface="微软雅黑"/>
                <a:cs typeface="微软雅黑"/>
              </a:rPr>
              <a:t>、</a:t>
            </a:r>
            <a:r>
              <a:rPr dirty="0" sz="2200" spc="-30" b="1">
                <a:latin typeface="微软雅黑"/>
                <a:cs typeface="微软雅黑"/>
              </a:rPr>
              <a:t>根</a:t>
            </a:r>
            <a:r>
              <a:rPr dirty="0" sz="2200" spc="-30" b="1">
                <a:latin typeface="微软雅黑"/>
                <a:cs typeface="微软雅黑"/>
              </a:rPr>
              <a:t>目</a:t>
            </a:r>
            <a:r>
              <a:rPr dirty="0" sz="2200" spc="-30" b="1">
                <a:latin typeface="微软雅黑"/>
                <a:cs typeface="微软雅黑"/>
              </a:rPr>
              <a:t>录</a:t>
            </a:r>
            <a:r>
              <a:rPr dirty="0" sz="2200" spc="-30" b="1">
                <a:latin typeface="微软雅黑"/>
                <a:cs typeface="微软雅黑"/>
              </a:rPr>
              <a:t>、</a:t>
            </a:r>
            <a:r>
              <a:rPr dirty="0" sz="2200" spc="-30" b="1">
                <a:latin typeface="微软雅黑"/>
                <a:cs typeface="微软雅黑"/>
              </a:rPr>
              <a:t>资</a:t>
            </a:r>
            <a:r>
              <a:rPr dirty="0" sz="2200" spc="-30" b="1">
                <a:latin typeface="微软雅黑"/>
                <a:cs typeface="微软雅黑"/>
              </a:rPr>
              <a:t>源</a:t>
            </a:r>
            <a:r>
              <a:rPr dirty="0" sz="2200" spc="-30" b="1">
                <a:latin typeface="微软雅黑"/>
                <a:cs typeface="微软雅黑"/>
              </a:rPr>
              <a:t>限</a:t>
            </a:r>
            <a:r>
              <a:rPr dirty="0" sz="2200" spc="-30" b="1">
                <a:latin typeface="微软雅黑"/>
                <a:cs typeface="微软雅黑"/>
              </a:rPr>
              <a:t>制</a:t>
            </a:r>
            <a:r>
              <a:rPr dirty="0" sz="2200" spc="-20" b="1">
                <a:latin typeface="微软雅黑"/>
                <a:cs typeface="微软雅黑"/>
              </a:rPr>
              <a:t>、</a:t>
            </a:r>
            <a:r>
              <a:rPr dirty="0" sz="2200" spc="-30" b="1">
                <a:latin typeface="微软雅黑"/>
                <a:cs typeface="微软雅黑"/>
              </a:rPr>
              <a:t>控</a:t>
            </a:r>
            <a:r>
              <a:rPr dirty="0" sz="2200" spc="-30" b="1">
                <a:latin typeface="微软雅黑"/>
                <a:cs typeface="微软雅黑"/>
              </a:rPr>
              <a:t>制</a:t>
            </a:r>
            <a:r>
              <a:rPr dirty="0" sz="2200" spc="-20" b="1">
                <a:latin typeface="微软雅黑"/>
                <a:cs typeface="微软雅黑"/>
              </a:rPr>
              <a:t>终</a:t>
            </a:r>
            <a:r>
              <a:rPr dirty="0" sz="2200" spc="-20" b="1">
                <a:latin typeface="微软雅黑"/>
                <a:cs typeface="微软雅黑"/>
              </a:rPr>
              <a:t>端</a:t>
            </a:r>
            <a:r>
              <a:rPr dirty="0" sz="2200" spc="-30">
                <a:latin typeface="微软雅黑"/>
                <a:cs typeface="微软雅黑"/>
              </a:rPr>
              <a:t>等。</a:t>
            </a:r>
            <a:endParaRPr sz="2200">
              <a:latin typeface="微软雅黑"/>
              <a:cs typeface="微软雅黑"/>
            </a:endParaRPr>
          </a:p>
          <a:p>
            <a:pPr marL="12700">
              <a:lnSpc>
                <a:spcPct val="100000"/>
              </a:lnSpc>
              <a:spcBef>
                <a:spcPts val="1525"/>
              </a:spcBef>
              <a:tabLst>
                <a:tab pos="545465" algn="l"/>
              </a:tabLst>
            </a:pPr>
            <a:r>
              <a:rPr dirty="0" sz="2200" spc="-50">
                <a:latin typeface="微软雅黑"/>
                <a:cs typeface="微软雅黑"/>
              </a:rPr>
              <a:t>①</a:t>
            </a:r>
            <a:r>
              <a:rPr dirty="0" sz="2200">
                <a:latin typeface="微软雅黑"/>
                <a:cs typeface="微软雅黑"/>
              </a:rPr>
              <a:t>	</a:t>
            </a:r>
            <a:r>
              <a:rPr dirty="0" sz="2200" spc="-30">
                <a:latin typeface="微软雅黑"/>
                <a:cs typeface="微软雅黑"/>
              </a:rPr>
              <a:t>为</a:t>
            </a:r>
            <a:r>
              <a:rPr dirty="0" sz="2200" spc="-30">
                <a:latin typeface="微软雅黑"/>
                <a:cs typeface="微软雅黑"/>
              </a:rPr>
              <a:t>新</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分</a:t>
            </a:r>
            <a:r>
              <a:rPr dirty="0" sz="2200" spc="-30">
                <a:latin typeface="微软雅黑"/>
                <a:cs typeface="微软雅黑"/>
              </a:rPr>
              <a:t>配</a:t>
            </a:r>
            <a:r>
              <a:rPr dirty="0" sz="2200" spc="-30">
                <a:latin typeface="微软雅黑"/>
                <a:cs typeface="微软雅黑"/>
              </a:rPr>
              <a:t>一</a:t>
            </a:r>
            <a:r>
              <a:rPr dirty="0" sz="2200" spc="-30">
                <a:latin typeface="微软雅黑"/>
                <a:cs typeface="微软雅黑"/>
              </a:rPr>
              <a:t>个</a:t>
            </a:r>
            <a:r>
              <a:rPr dirty="0" sz="2200" spc="-30">
                <a:latin typeface="微软雅黑"/>
                <a:cs typeface="微软雅黑"/>
              </a:rPr>
              <a:t>新</a:t>
            </a:r>
            <a:r>
              <a:rPr dirty="0" sz="2200" spc="-30">
                <a:latin typeface="微软雅黑"/>
                <a:cs typeface="微软雅黑"/>
              </a:rPr>
              <a:t>的</a:t>
            </a:r>
            <a:r>
              <a:rPr dirty="0" sz="2200" spc="-25">
                <a:latin typeface="微软雅黑"/>
                <a:cs typeface="微软雅黑"/>
              </a:rPr>
              <a:t>PCB</a:t>
            </a:r>
            <a:r>
              <a:rPr dirty="0" sz="2200" spc="-30">
                <a:latin typeface="微软雅黑"/>
                <a:cs typeface="微软雅黑"/>
              </a:rPr>
              <a:t>结</a:t>
            </a:r>
            <a:r>
              <a:rPr dirty="0" sz="2200" spc="-30">
                <a:latin typeface="微软雅黑"/>
                <a:cs typeface="微软雅黑"/>
              </a:rPr>
              <a:t>构</a:t>
            </a:r>
            <a:r>
              <a:rPr dirty="0" sz="2200" spc="-50">
                <a:latin typeface="微软雅黑"/>
                <a:cs typeface="微软雅黑"/>
              </a:rPr>
              <a:t>；</a:t>
            </a:r>
            <a:endParaRPr sz="2200">
              <a:latin typeface="微软雅黑"/>
              <a:cs typeface="微软雅黑"/>
            </a:endParaRPr>
          </a:p>
          <a:p>
            <a:pPr marL="12700">
              <a:lnSpc>
                <a:spcPct val="100000"/>
              </a:lnSpc>
              <a:spcBef>
                <a:spcPts val="1585"/>
              </a:spcBef>
              <a:tabLst>
                <a:tab pos="545465" algn="l"/>
              </a:tabLst>
            </a:pPr>
            <a:r>
              <a:rPr dirty="0" sz="2200" spc="-50">
                <a:latin typeface="微软雅黑"/>
                <a:cs typeface="微软雅黑"/>
              </a:rPr>
              <a:t>②</a:t>
            </a:r>
            <a:r>
              <a:rPr dirty="0" sz="2200">
                <a:latin typeface="微软雅黑"/>
                <a:cs typeface="微软雅黑"/>
              </a:rPr>
              <a:t>	</a:t>
            </a:r>
            <a:r>
              <a:rPr dirty="0" sz="2200" spc="-30">
                <a:latin typeface="微软雅黑"/>
                <a:cs typeface="微软雅黑"/>
              </a:rPr>
              <a:t>为</a:t>
            </a:r>
            <a:r>
              <a:rPr dirty="0" sz="2200" spc="-30">
                <a:latin typeface="微软雅黑"/>
                <a:cs typeface="微软雅黑"/>
              </a:rPr>
              <a:t>子</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赋</a:t>
            </a:r>
            <a:r>
              <a:rPr dirty="0" sz="2200" spc="-30">
                <a:latin typeface="微软雅黑"/>
                <a:cs typeface="微软雅黑"/>
              </a:rPr>
              <a:t>一</a:t>
            </a:r>
            <a:r>
              <a:rPr dirty="0" sz="2200" spc="-30">
                <a:latin typeface="微软雅黑"/>
                <a:cs typeface="微软雅黑"/>
              </a:rPr>
              <a:t>个</a:t>
            </a:r>
            <a:r>
              <a:rPr dirty="0" sz="2200" spc="-30">
                <a:latin typeface="微软雅黑"/>
                <a:cs typeface="微软雅黑"/>
              </a:rPr>
              <a:t>唯</a:t>
            </a:r>
            <a:r>
              <a:rPr dirty="0" sz="2200" spc="-30">
                <a:latin typeface="微软雅黑"/>
                <a:cs typeface="微软雅黑"/>
              </a:rPr>
              <a:t>一</a:t>
            </a:r>
            <a:r>
              <a:rPr dirty="0" sz="2200" spc="-30">
                <a:latin typeface="微软雅黑"/>
                <a:cs typeface="微软雅黑"/>
              </a:rPr>
              <a:t>的</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标</a:t>
            </a:r>
            <a:r>
              <a:rPr dirty="0" sz="2200" spc="-30">
                <a:latin typeface="微软雅黑"/>
                <a:cs typeface="微软雅黑"/>
              </a:rPr>
              <a:t>识</a:t>
            </a:r>
            <a:r>
              <a:rPr dirty="0" sz="2200">
                <a:latin typeface="微软雅黑"/>
                <a:cs typeface="微软雅黑"/>
              </a:rPr>
              <a:t>号</a:t>
            </a:r>
            <a:r>
              <a:rPr dirty="0" sz="2200" spc="140">
                <a:latin typeface="微软雅黑"/>
                <a:cs typeface="微软雅黑"/>
              </a:rPr>
              <a:t> </a:t>
            </a:r>
            <a:r>
              <a:rPr dirty="0" sz="2200" spc="-10">
                <a:latin typeface="微软雅黑"/>
                <a:cs typeface="微软雅黑"/>
              </a:rPr>
              <a:t>(PID)；</a:t>
            </a:r>
            <a:endParaRPr sz="2200">
              <a:latin typeface="微软雅黑"/>
              <a:cs typeface="微软雅黑"/>
            </a:endParaRPr>
          </a:p>
          <a:p>
            <a:pPr marL="545465" marR="314325" indent="-533400">
              <a:lnSpc>
                <a:spcPct val="130000"/>
              </a:lnSpc>
              <a:spcBef>
                <a:spcPts val="795"/>
              </a:spcBef>
              <a:tabLst>
                <a:tab pos="545465" algn="l"/>
              </a:tabLst>
            </a:pPr>
            <a:r>
              <a:rPr dirty="0" sz="2200" spc="-50">
                <a:latin typeface="微软雅黑"/>
                <a:cs typeface="微软雅黑"/>
              </a:rPr>
              <a:t>③</a:t>
            </a:r>
            <a:r>
              <a:rPr dirty="0" sz="2200">
                <a:latin typeface="微软雅黑"/>
                <a:cs typeface="微软雅黑"/>
              </a:rPr>
              <a:t>	</a:t>
            </a:r>
            <a:r>
              <a:rPr dirty="0" sz="2200" spc="-30">
                <a:latin typeface="微软雅黑"/>
                <a:cs typeface="微软雅黑"/>
              </a:rPr>
              <a:t>为</a:t>
            </a:r>
            <a:r>
              <a:rPr dirty="0" sz="2200" spc="-30">
                <a:latin typeface="微软雅黑"/>
                <a:cs typeface="微软雅黑"/>
              </a:rPr>
              <a:t>子</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做</a:t>
            </a:r>
            <a:r>
              <a:rPr dirty="0" sz="2200" spc="-30">
                <a:latin typeface="微软雅黑"/>
                <a:cs typeface="微软雅黑"/>
              </a:rPr>
              <a:t>一</a:t>
            </a:r>
            <a:r>
              <a:rPr dirty="0" sz="2200" spc="-30">
                <a:latin typeface="微软雅黑"/>
                <a:cs typeface="微软雅黑"/>
              </a:rPr>
              <a:t>个</a:t>
            </a:r>
            <a:r>
              <a:rPr dirty="0" sz="2200" spc="-30">
                <a:latin typeface="微软雅黑"/>
                <a:cs typeface="微软雅黑"/>
              </a:rPr>
              <a:t>父</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上</a:t>
            </a:r>
            <a:r>
              <a:rPr dirty="0" sz="2200" spc="-30">
                <a:latin typeface="微软雅黑"/>
                <a:cs typeface="微软雅黑"/>
              </a:rPr>
              <a:t>下</a:t>
            </a:r>
            <a:r>
              <a:rPr dirty="0" sz="2200" spc="-30">
                <a:latin typeface="微软雅黑"/>
                <a:cs typeface="微软雅黑"/>
              </a:rPr>
              <a:t>文</a:t>
            </a:r>
            <a:r>
              <a:rPr dirty="0" sz="2200" spc="-30">
                <a:latin typeface="微软雅黑"/>
                <a:cs typeface="微软雅黑"/>
              </a:rPr>
              <a:t>的</a:t>
            </a:r>
            <a:r>
              <a:rPr dirty="0" sz="2200" spc="-30">
                <a:latin typeface="微软雅黑"/>
                <a:cs typeface="微软雅黑"/>
              </a:rPr>
              <a:t>逻</a:t>
            </a:r>
            <a:r>
              <a:rPr dirty="0" sz="2200" spc="-25">
                <a:latin typeface="微软雅黑"/>
                <a:cs typeface="微软雅黑"/>
              </a:rPr>
              <a:t>辑</a:t>
            </a:r>
            <a:r>
              <a:rPr dirty="0" sz="2200" spc="-30">
                <a:latin typeface="微软雅黑"/>
                <a:cs typeface="微软雅黑"/>
              </a:rPr>
              <a:t>副</a:t>
            </a:r>
            <a:r>
              <a:rPr dirty="0" sz="2200" spc="-30">
                <a:latin typeface="微软雅黑"/>
                <a:cs typeface="微软雅黑"/>
              </a:rPr>
              <a:t>本</a:t>
            </a:r>
            <a:r>
              <a:rPr dirty="0" sz="2200" spc="-10">
                <a:latin typeface="微软雅黑"/>
                <a:cs typeface="微软雅黑"/>
              </a:rPr>
              <a:t>。</a:t>
            </a:r>
            <a:r>
              <a:rPr dirty="0" sz="2200" spc="-30" b="1">
                <a:solidFill>
                  <a:srgbClr val="C00000"/>
                </a:solidFill>
                <a:latin typeface="微软雅黑"/>
                <a:cs typeface="微软雅黑"/>
              </a:rPr>
              <a:t>这</a:t>
            </a:r>
            <a:r>
              <a:rPr dirty="0" sz="2200" spc="-30" b="1">
                <a:solidFill>
                  <a:srgbClr val="C00000"/>
                </a:solidFill>
                <a:latin typeface="微软雅黑"/>
                <a:cs typeface="微软雅黑"/>
              </a:rPr>
              <a:t>意</a:t>
            </a:r>
            <a:r>
              <a:rPr dirty="0" sz="2200" spc="-25" b="1">
                <a:solidFill>
                  <a:srgbClr val="C00000"/>
                </a:solidFill>
                <a:latin typeface="微软雅黑"/>
                <a:cs typeface="微软雅黑"/>
              </a:rPr>
              <a:t>味</a:t>
            </a:r>
            <a:r>
              <a:rPr dirty="0" sz="2200" spc="-30" b="1">
                <a:solidFill>
                  <a:srgbClr val="C00000"/>
                </a:solidFill>
                <a:latin typeface="微软雅黑"/>
                <a:cs typeface="微软雅黑"/>
              </a:rPr>
              <a:t>着</a:t>
            </a:r>
            <a:r>
              <a:rPr dirty="0" sz="2200" spc="-30" b="1">
                <a:solidFill>
                  <a:srgbClr val="C00000"/>
                </a:solidFill>
                <a:latin typeface="微软雅黑"/>
                <a:cs typeface="微软雅黑"/>
              </a:rPr>
              <a:t>父</a:t>
            </a:r>
            <a:r>
              <a:rPr dirty="0" sz="2200" spc="-25" b="1">
                <a:solidFill>
                  <a:srgbClr val="C00000"/>
                </a:solidFill>
                <a:latin typeface="微软雅黑"/>
                <a:cs typeface="微软雅黑"/>
              </a:rPr>
              <a:t>子</a:t>
            </a:r>
            <a:r>
              <a:rPr dirty="0" sz="2200" spc="-30" b="1">
                <a:solidFill>
                  <a:srgbClr val="C00000"/>
                </a:solidFill>
                <a:latin typeface="微软雅黑"/>
                <a:cs typeface="微软雅黑"/>
              </a:rPr>
              <a:t>进</a:t>
            </a:r>
            <a:r>
              <a:rPr dirty="0" sz="2200" spc="-30" b="1">
                <a:solidFill>
                  <a:srgbClr val="C00000"/>
                </a:solidFill>
                <a:latin typeface="微软雅黑"/>
                <a:cs typeface="微软雅黑"/>
              </a:rPr>
              <a:t>程</a:t>
            </a:r>
            <a:r>
              <a:rPr dirty="0" sz="2200" spc="-25" b="1">
                <a:solidFill>
                  <a:srgbClr val="C00000"/>
                </a:solidFill>
                <a:latin typeface="微软雅黑"/>
                <a:cs typeface="微软雅黑"/>
              </a:rPr>
              <a:t>将</a:t>
            </a:r>
            <a:r>
              <a:rPr dirty="0" sz="2200" spc="-30" b="1">
                <a:solidFill>
                  <a:srgbClr val="C00000"/>
                </a:solidFill>
                <a:latin typeface="微软雅黑"/>
                <a:cs typeface="微软雅黑"/>
              </a:rPr>
              <a:t>执</a:t>
            </a:r>
            <a:r>
              <a:rPr dirty="0" sz="2200" spc="-30" b="1">
                <a:solidFill>
                  <a:srgbClr val="C00000"/>
                </a:solidFill>
                <a:latin typeface="微软雅黑"/>
                <a:cs typeface="微软雅黑"/>
              </a:rPr>
              <a:t>行</a:t>
            </a:r>
            <a:r>
              <a:rPr dirty="0" sz="2200" spc="-25" b="1">
                <a:solidFill>
                  <a:srgbClr val="C00000"/>
                </a:solidFill>
                <a:latin typeface="微软雅黑"/>
                <a:cs typeface="微软雅黑"/>
              </a:rPr>
              <a:t>完</a:t>
            </a:r>
            <a:r>
              <a:rPr dirty="0" sz="2200" spc="-30" b="1">
                <a:solidFill>
                  <a:srgbClr val="C00000"/>
                </a:solidFill>
                <a:latin typeface="微软雅黑"/>
                <a:cs typeface="微软雅黑"/>
              </a:rPr>
              <a:t>全</a:t>
            </a:r>
            <a:r>
              <a:rPr dirty="0" sz="2200" spc="-30" b="1">
                <a:solidFill>
                  <a:srgbClr val="C00000"/>
                </a:solidFill>
                <a:latin typeface="微软雅黑"/>
                <a:cs typeface="微软雅黑"/>
              </a:rPr>
              <a:t>相</a:t>
            </a:r>
            <a:r>
              <a:rPr dirty="0" sz="2200" spc="-25" b="1">
                <a:solidFill>
                  <a:srgbClr val="C00000"/>
                </a:solidFill>
                <a:latin typeface="微软雅黑"/>
                <a:cs typeface="微软雅黑"/>
              </a:rPr>
              <a:t>同</a:t>
            </a:r>
            <a:r>
              <a:rPr dirty="0" sz="2200" spc="-30" b="1">
                <a:solidFill>
                  <a:srgbClr val="C00000"/>
                </a:solidFill>
                <a:latin typeface="微软雅黑"/>
                <a:cs typeface="微软雅黑"/>
              </a:rPr>
              <a:t>的</a:t>
            </a:r>
            <a:r>
              <a:rPr dirty="0" sz="2200" spc="-50" b="1">
                <a:solidFill>
                  <a:srgbClr val="C00000"/>
                </a:solidFill>
                <a:latin typeface="微软雅黑"/>
                <a:cs typeface="微软雅黑"/>
              </a:rPr>
              <a:t>代</a:t>
            </a:r>
            <a:r>
              <a:rPr dirty="0" sz="2200" spc="-30" b="1">
                <a:solidFill>
                  <a:srgbClr val="C00000"/>
                </a:solidFill>
                <a:latin typeface="微软雅黑"/>
                <a:cs typeface="微软雅黑"/>
              </a:rPr>
              <a:t>码</a:t>
            </a:r>
            <a:r>
              <a:rPr dirty="0" sz="2200" spc="-50" b="1">
                <a:solidFill>
                  <a:srgbClr val="C00000"/>
                </a:solidFill>
                <a:latin typeface="微软雅黑"/>
                <a:cs typeface="微软雅黑"/>
              </a:rPr>
              <a:t>。</a:t>
            </a:r>
            <a:endParaRPr sz="2200">
              <a:latin typeface="微软雅黑"/>
              <a:cs typeface="微软雅黑"/>
            </a:endParaRPr>
          </a:p>
          <a:p>
            <a:pPr marL="12700">
              <a:lnSpc>
                <a:spcPct val="100000"/>
              </a:lnSpc>
              <a:spcBef>
                <a:spcPts val="1580"/>
              </a:spcBef>
              <a:tabLst>
                <a:tab pos="545465" algn="l"/>
              </a:tabLst>
            </a:pPr>
            <a:r>
              <a:rPr dirty="0" sz="2200" spc="-50">
                <a:latin typeface="微软雅黑"/>
                <a:cs typeface="微软雅黑"/>
              </a:rPr>
              <a:t>④</a:t>
            </a:r>
            <a:r>
              <a:rPr dirty="0" sz="2200">
                <a:latin typeface="微软雅黑"/>
                <a:cs typeface="微软雅黑"/>
              </a:rPr>
              <a:t>	</a:t>
            </a:r>
            <a:r>
              <a:rPr dirty="0" sz="2200" spc="-35">
                <a:latin typeface="微软雅黑"/>
                <a:cs typeface="微软雅黑"/>
              </a:rPr>
              <a:t>增</a:t>
            </a:r>
            <a:r>
              <a:rPr dirty="0" sz="2200" spc="-35">
                <a:latin typeface="微软雅黑"/>
                <a:cs typeface="微软雅黑"/>
              </a:rPr>
              <a:t>加</a:t>
            </a:r>
            <a:r>
              <a:rPr dirty="0" sz="2200" spc="-35">
                <a:latin typeface="微软雅黑"/>
                <a:cs typeface="微软雅黑"/>
              </a:rPr>
              <a:t>与</a:t>
            </a:r>
            <a:r>
              <a:rPr dirty="0" sz="2200" spc="-35">
                <a:latin typeface="微软雅黑"/>
                <a:cs typeface="微软雅黑"/>
              </a:rPr>
              <a:t>该</a:t>
            </a:r>
            <a:r>
              <a:rPr dirty="0" sz="2200" spc="-35">
                <a:latin typeface="微软雅黑"/>
                <a:cs typeface="微软雅黑"/>
              </a:rPr>
              <a:t>进</a:t>
            </a:r>
            <a:r>
              <a:rPr dirty="0" sz="2200" spc="-35">
                <a:latin typeface="微软雅黑"/>
                <a:cs typeface="微软雅黑"/>
              </a:rPr>
              <a:t>程</a:t>
            </a:r>
            <a:r>
              <a:rPr dirty="0" sz="2200" spc="-35">
                <a:latin typeface="微软雅黑"/>
                <a:cs typeface="微软雅黑"/>
              </a:rPr>
              <a:t>相</a:t>
            </a:r>
            <a:r>
              <a:rPr dirty="0" sz="2200" spc="-35">
                <a:latin typeface="微软雅黑"/>
                <a:cs typeface="微软雅黑"/>
              </a:rPr>
              <a:t>关</a:t>
            </a:r>
            <a:r>
              <a:rPr dirty="0" sz="2200" spc="-35">
                <a:latin typeface="微软雅黑"/>
                <a:cs typeface="微软雅黑"/>
              </a:rPr>
              <a:t>联</a:t>
            </a:r>
            <a:r>
              <a:rPr dirty="0" sz="2200" spc="-35">
                <a:latin typeface="微软雅黑"/>
                <a:cs typeface="微软雅黑"/>
              </a:rPr>
              <a:t>的</a:t>
            </a:r>
            <a:r>
              <a:rPr dirty="0" sz="2200" spc="-35">
                <a:latin typeface="微软雅黑"/>
                <a:cs typeface="微软雅黑"/>
              </a:rPr>
              <a:t>文</a:t>
            </a:r>
            <a:r>
              <a:rPr dirty="0" sz="2200" spc="-35">
                <a:latin typeface="微软雅黑"/>
                <a:cs typeface="微软雅黑"/>
              </a:rPr>
              <a:t>件</a:t>
            </a:r>
            <a:r>
              <a:rPr dirty="0" sz="2200" spc="-35">
                <a:latin typeface="微软雅黑"/>
                <a:cs typeface="微软雅黑"/>
              </a:rPr>
              <a:t>表</a:t>
            </a:r>
            <a:r>
              <a:rPr dirty="0" sz="2200" spc="-35">
                <a:latin typeface="微软雅黑"/>
                <a:cs typeface="微软雅黑"/>
              </a:rPr>
              <a:t>和</a:t>
            </a:r>
            <a:r>
              <a:rPr dirty="0" sz="2200" spc="-35">
                <a:latin typeface="微软雅黑"/>
                <a:cs typeface="微软雅黑"/>
              </a:rPr>
              <a:t>索</a:t>
            </a:r>
            <a:r>
              <a:rPr dirty="0" sz="2200" spc="-25">
                <a:latin typeface="微软雅黑"/>
                <a:cs typeface="微软雅黑"/>
              </a:rPr>
              <a:t>引</a:t>
            </a:r>
            <a:r>
              <a:rPr dirty="0" sz="2200" spc="-35">
                <a:latin typeface="微软雅黑"/>
                <a:cs typeface="微软雅黑"/>
              </a:rPr>
              <a:t>节</a:t>
            </a:r>
            <a:r>
              <a:rPr dirty="0" sz="2200" spc="-35">
                <a:latin typeface="微软雅黑"/>
                <a:cs typeface="微软雅黑"/>
              </a:rPr>
              <a:t>点</a:t>
            </a:r>
            <a:r>
              <a:rPr dirty="0" sz="2200" spc="-25">
                <a:latin typeface="微软雅黑"/>
                <a:cs typeface="微软雅黑"/>
              </a:rPr>
              <a:t>表</a:t>
            </a:r>
            <a:r>
              <a:rPr dirty="0" sz="2200" spc="-35">
                <a:latin typeface="微软雅黑"/>
                <a:cs typeface="微软雅黑"/>
              </a:rPr>
              <a:t>的</a:t>
            </a:r>
            <a:r>
              <a:rPr dirty="0" sz="2200" spc="-35">
                <a:latin typeface="微软雅黑"/>
                <a:cs typeface="微软雅黑"/>
              </a:rPr>
              <a:t>引</a:t>
            </a:r>
            <a:r>
              <a:rPr dirty="0" sz="2200" spc="-25">
                <a:latin typeface="微软雅黑"/>
                <a:cs typeface="微软雅黑"/>
              </a:rPr>
              <a:t>用</a:t>
            </a:r>
            <a:r>
              <a:rPr dirty="0" sz="2200" spc="-35">
                <a:latin typeface="微软雅黑"/>
                <a:cs typeface="微软雅黑"/>
              </a:rPr>
              <a:t>数</a:t>
            </a:r>
            <a:r>
              <a:rPr dirty="0" sz="2200" spc="-35">
                <a:latin typeface="微软雅黑"/>
                <a:cs typeface="微软雅黑"/>
              </a:rPr>
              <a:t>。</a:t>
            </a:r>
            <a:r>
              <a:rPr dirty="0" sz="2200" spc="-25">
                <a:latin typeface="微软雅黑"/>
                <a:cs typeface="微软雅黑"/>
              </a:rPr>
              <a:t>这</a:t>
            </a:r>
            <a:r>
              <a:rPr dirty="0" sz="2200" spc="-35">
                <a:latin typeface="微软雅黑"/>
                <a:cs typeface="微软雅黑"/>
              </a:rPr>
              <a:t>就</a:t>
            </a:r>
            <a:r>
              <a:rPr dirty="0" sz="2200" spc="-35">
                <a:latin typeface="微软雅黑"/>
                <a:cs typeface="微软雅黑"/>
              </a:rPr>
              <a:t>意</a:t>
            </a:r>
            <a:r>
              <a:rPr dirty="0" sz="2200" spc="-25">
                <a:latin typeface="微软雅黑"/>
                <a:cs typeface="微软雅黑"/>
              </a:rPr>
              <a:t>味</a:t>
            </a:r>
            <a:r>
              <a:rPr dirty="0" sz="2200" spc="-35">
                <a:latin typeface="微软雅黑"/>
                <a:cs typeface="微软雅黑"/>
              </a:rPr>
              <a:t>着</a:t>
            </a:r>
            <a:r>
              <a:rPr dirty="0" sz="2200" spc="-35">
                <a:latin typeface="微软雅黑"/>
                <a:cs typeface="微软雅黑"/>
              </a:rPr>
              <a:t>父</a:t>
            </a:r>
            <a:r>
              <a:rPr dirty="0" sz="2200" spc="-25">
                <a:latin typeface="微软雅黑"/>
                <a:cs typeface="微软雅黑"/>
              </a:rPr>
              <a:t>进</a:t>
            </a:r>
            <a:r>
              <a:rPr dirty="0" sz="2200" spc="-35">
                <a:latin typeface="微软雅黑"/>
                <a:cs typeface="微软雅黑"/>
              </a:rPr>
              <a:t>程</a:t>
            </a:r>
            <a:r>
              <a:rPr dirty="0" sz="2200" spc="-35">
                <a:latin typeface="微软雅黑"/>
                <a:cs typeface="微软雅黑"/>
              </a:rPr>
              <a:t>打</a:t>
            </a:r>
            <a:r>
              <a:rPr dirty="0" sz="2200" spc="-25">
                <a:latin typeface="微软雅黑"/>
                <a:cs typeface="微软雅黑"/>
              </a:rPr>
              <a:t>开</a:t>
            </a:r>
            <a:r>
              <a:rPr dirty="0" sz="2200" spc="-35">
                <a:latin typeface="微软雅黑"/>
                <a:cs typeface="微软雅黑"/>
              </a:rPr>
              <a:t>的</a:t>
            </a:r>
            <a:r>
              <a:rPr dirty="0" sz="2200" spc="-50">
                <a:latin typeface="微软雅黑"/>
                <a:cs typeface="微软雅黑"/>
              </a:rPr>
              <a:t>文</a:t>
            </a:r>
            <a:endParaRPr sz="2200">
              <a:latin typeface="微软雅黑"/>
              <a:cs typeface="微软雅黑"/>
            </a:endParaRPr>
          </a:p>
          <a:p>
            <a:pPr marL="545465">
              <a:lnSpc>
                <a:spcPct val="100000"/>
              </a:lnSpc>
              <a:spcBef>
                <a:spcPts val="795"/>
              </a:spcBef>
            </a:pPr>
            <a:r>
              <a:rPr dirty="0" sz="2200" spc="-30">
                <a:latin typeface="微软雅黑"/>
                <a:cs typeface="微软雅黑"/>
              </a:rPr>
              <a:t>件</a:t>
            </a:r>
            <a:r>
              <a:rPr dirty="0" sz="2200" spc="-30">
                <a:latin typeface="微软雅黑"/>
                <a:cs typeface="微软雅黑"/>
              </a:rPr>
              <a:t>子</a:t>
            </a:r>
            <a:r>
              <a:rPr dirty="0" sz="2200" spc="-30">
                <a:latin typeface="微软雅黑"/>
                <a:cs typeface="微软雅黑"/>
              </a:rPr>
              <a:t>进</a:t>
            </a:r>
            <a:r>
              <a:rPr dirty="0" sz="2200" spc="-30">
                <a:latin typeface="微软雅黑"/>
                <a:cs typeface="微软雅黑"/>
              </a:rPr>
              <a:t>程</a:t>
            </a:r>
            <a:r>
              <a:rPr dirty="0" sz="2200" spc="-30">
                <a:latin typeface="微软雅黑"/>
                <a:cs typeface="微软雅黑"/>
              </a:rPr>
              <a:t>可</a:t>
            </a:r>
            <a:r>
              <a:rPr dirty="0" sz="2200" spc="-30">
                <a:latin typeface="微软雅黑"/>
                <a:cs typeface="微软雅黑"/>
              </a:rPr>
              <a:t>以</a:t>
            </a:r>
            <a:r>
              <a:rPr dirty="0" sz="2200" spc="-30">
                <a:latin typeface="微软雅黑"/>
                <a:cs typeface="微软雅黑"/>
              </a:rPr>
              <a:t>继</a:t>
            </a:r>
            <a:r>
              <a:rPr dirty="0" sz="2200" spc="-30">
                <a:latin typeface="微软雅黑"/>
                <a:cs typeface="微软雅黑"/>
              </a:rPr>
              <a:t>续</a:t>
            </a:r>
            <a:r>
              <a:rPr dirty="0" sz="2200" spc="-30">
                <a:latin typeface="微软雅黑"/>
                <a:cs typeface="微软雅黑"/>
              </a:rPr>
              <a:t>使</a:t>
            </a:r>
            <a:r>
              <a:rPr dirty="0" sz="2200" spc="-30">
                <a:latin typeface="微软雅黑"/>
                <a:cs typeface="微软雅黑"/>
              </a:rPr>
              <a:t>用</a:t>
            </a:r>
            <a:r>
              <a:rPr dirty="0" sz="2200" spc="-50">
                <a:latin typeface="微软雅黑"/>
                <a:cs typeface="微软雅黑"/>
              </a:rPr>
              <a:t>。</a:t>
            </a:r>
            <a:endParaRPr sz="2200">
              <a:latin typeface="微软雅黑"/>
              <a:cs typeface="微软雅黑"/>
            </a:endParaRPr>
          </a:p>
          <a:p>
            <a:pPr marL="12700">
              <a:lnSpc>
                <a:spcPct val="100000"/>
              </a:lnSpc>
              <a:spcBef>
                <a:spcPts val="1585"/>
              </a:spcBef>
              <a:tabLst>
                <a:tab pos="545465" algn="l"/>
              </a:tabLst>
            </a:pPr>
            <a:r>
              <a:rPr dirty="0" sz="2200" spc="-50" b="1">
                <a:latin typeface="微软雅黑"/>
                <a:cs typeface="微软雅黑"/>
              </a:rPr>
              <a:t>⑤</a:t>
            </a:r>
            <a:r>
              <a:rPr dirty="0" sz="2200" b="1">
                <a:latin typeface="微软雅黑"/>
                <a:cs typeface="微软雅黑"/>
              </a:rPr>
              <a:t>	</a:t>
            </a:r>
            <a:r>
              <a:rPr dirty="0" sz="2200" spc="-30" b="1">
                <a:solidFill>
                  <a:srgbClr val="C00000"/>
                </a:solidFill>
                <a:latin typeface="微软雅黑"/>
                <a:cs typeface="微软雅黑"/>
              </a:rPr>
              <a:t>对</a:t>
            </a:r>
            <a:r>
              <a:rPr dirty="0" sz="2200" spc="-30" b="1">
                <a:solidFill>
                  <a:srgbClr val="C00000"/>
                </a:solidFill>
                <a:latin typeface="微软雅黑"/>
                <a:cs typeface="微软雅黑"/>
              </a:rPr>
              <a:t>父</a:t>
            </a:r>
            <a:r>
              <a:rPr dirty="0" sz="2200" spc="-30" b="1">
                <a:solidFill>
                  <a:srgbClr val="C00000"/>
                </a:solidFill>
                <a:latin typeface="微软雅黑"/>
                <a:cs typeface="微软雅黑"/>
              </a:rPr>
              <a:t>进</a:t>
            </a:r>
            <a:r>
              <a:rPr dirty="0" sz="2200" spc="-30" b="1">
                <a:solidFill>
                  <a:srgbClr val="C00000"/>
                </a:solidFill>
                <a:latin typeface="微软雅黑"/>
                <a:cs typeface="微软雅黑"/>
              </a:rPr>
              <a:t>程</a:t>
            </a:r>
            <a:r>
              <a:rPr dirty="0" sz="2200" spc="-30" b="1">
                <a:solidFill>
                  <a:srgbClr val="C00000"/>
                </a:solidFill>
                <a:latin typeface="微软雅黑"/>
                <a:cs typeface="微软雅黑"/>
              </a:rPr>
              <a:t>返</a:t>
            </a:r>
            <a:r>
              <a:rPr dirty="0" sz="2200" spc="-30" b="1">
                <a:solidFill>
                  <a:srgbClr val="C00000"/>
                </a:solidFill>
                <a:latin typeface="微软雅黑"/>
                <a:cs typeface="微软雅黑"/>
              </a:rPr>
              <a:t>回</a:t>
            </a:r>
            <a:r>
              <a:rPr dirty="0" sz="2200" spc="-30" b="1">
                <a:solidFill>
                  <a:srgbClr val="C00000"/>
                </a:solidFill>
                <a:latin typeface="微软雅黑"/>
                <a:cs typeface="微软雅黑"/>
              </a:rPr>
              <a:t>子</a:t>
            </a:r>
            <a:r>
              <a:rPr dirty="0" sz="2200" spc="-30" b="1">
                <a:solidFill>
                  <a:srgbClr val="C00000"/>
                </a:solidFill>
                <a:latin typeface="微软雅黑"/>
                <a:cs typeface="微软雅黑"/>
              </a:rPr>
              <a:t>进</a:t>
            </a:r>
            <a:r>
              <a:rPr dirty="0" sz="2200" spc="-30" b="1">
                <a:solidFill>
                  <a:srgbClr val="C00000"/>
                </a:solidFill>
                <a:latin typeface="微软雅黑"/>
                <a:cs typeface="微软雅黑"/>
              </a:rPr>
              <a:t>程</a:t>
            </a:r>
            <a:r>
              <a:rPr dirty="0" sz="2200" spc="-30" b="1">
                <a:solidFill>
                  <a:srgbClr val="C00000"/>
                </a:solidFill>
                <a:latin typeface="微软雅黑"/>
                <a:cs typeface="微软雅黑"/>
              </a:rPr>
              <a:t>的</a:t>
            </a:r>
            <a:r>
              <a:rPr dirty="0" sz="2200" spc="-30" b="1">
                <a:solidFill>
                  <a:srgbClr val="C00000"/>
                </a:solidFill>
                <a:latin typeface="微软雅黑"/>
                <a:cs typeface="微软雅黑"/>
              </a:rPr>
              <a:t>进</a:t>
            </a:r>
            <a:r>
              <a:rPr dirty="0" sz="2200" spc="-30" b="1">
                <a:solidFill>
                  <a:srgbClr val="C00000"/>
                </a:solidFill>
                <a:latin typeface="微软雅黑"/>
                <a:cs typeface="微软雅黑"/>
              </a:rPr>
              <a:t>程</a:t>
            </a:r>
            <a:r>
              <a:rPr dirty="0" sz="2200" spc="-30" b="1">
                <a:solidFill>
                  <a:srgbClr val="C00000"/>
                </a:solidFill>
                <a:latin typeface="微软雅黑"/>
                <a:cs typeface="微软雅黑"/>
              </a:rPr>
              <a:t>号</a:t>
            </a:r>
            <a:r>
              <a:rPr dirty="0" sz="2200" spc="-30" b="1">
                <a:solidFill>
                  <a:srgbClr val="C00000"/>
                </a:solidFill>
                <a:latin typeface="微软雅黑"/>
                <a:cs typeface="微软雅黑"/>
              </a:rPr>
              <a:t>，</a:t>
            </a:r>
            <a:r>
              <a:rPr dirty="0" sz="2200" spc="-30" b="1">
                <a:solidFill>
                  <a:srgbClr val="C00000"/>
                </a:solidFill>
                <a:latin typeface="微软雅黑"/>
                <a:cs typeface="微软雅黑"/>
              </a:rPr>
              <a:t>对</a:t>
            </a:r>
            <a:r>
              <a:rPr dirty="0" sz="2200" spc="-25" b="1">
                <a:solidFill>
                  <a:srgbClr val="C00000"/>
                </a:solidFill>
                <a:latin typeface="微软雅黑"/>
                <a:cs typeface="微软雅黑"/>
              </a:rPr>
              <a:t>子</a:t>
            </a:r>
            <a:r>
              <a:rPr dirty="0" sz="2200" spc="-30" b="1">
                <a:solidFill>
                  <a:srgbClr val="C00000"/>
                </a:solidFill>
                <a:latin typeface="微软雅黑"/>
                <a:cs typeface="微软雅黑"/>
              </a:rPr>
              <a:t>进</a:t>
            </a:r>
            <a:r>
              <a:rPr dirty="0" sz="2200" spc="-30" b="1">
                <a:solidFill>
                  <a:srgbClr val="C00000"/>
                </a:solidFill>
                <a:latin typeface="微软雅黑"/>
                <a:cs typeface="微软雅黑"/>
              </a:rPr>
              <a:t>程</a:t>
            </a:r>
            <a:r>
              <a:rPr dirty="0" sz="2200" spc="-25" b="1">
                <a:solidFill>
                  <a:srgbClr val="C00000"/>
                </a:solidFill>
                <a:latin typeface="微软雅黑"/>
                <a:cs typeface="微软雅黑"/>
              </a:rPr>
              <a:t>返</a:t>
            </a:r>
            <a:r>
              <a:rPr dirty="0" sz="2200" spc="-30" b="1">
                <a:solidFill>
                  <a:srgbClr val="C00000"/>
                </a:solidFill>
                <a:latin typeface="微软雅黑"/>
                <a:cs typeface="微软雅黑"/>
              </a:rPr>
              <a:t>回</a:t>
            </a:r>
            <a:r>
              <a:rPr dirty="0" sz="2200" spc="-30" b="1">
                <a:solidFill>
                  <a:srgbClr val="C00000"/>
                </a:solidFill>
                <a:latin typeface="微软雅黑"/>
                <a:cs typeface="微软雅黑"/>
              </a:rPr>
              <a:t>零</a:t>
            </a:r>
            <a:r>
              <a:rPr dirty="0" sz="2200" spc="-50" b="1">
                <a:solidFill>
                  <a:srgbClr val="C00000"/>
                </a:solidFill>
                <a:latin typeface="微软雅黑"/>
                <a:cs typeface="微软雅黑"/>
              </a:rPr>
              <a:t>。</a:t>
            </a:r>
            <a:endParaRPr sz="2200">
              <a:latin typeface="微软雅黑"/>
              <a:cs typeface="微软雅黑"/>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3218180" cy="787400"/>
            <a:chOff x="358140" y="219456"/>
            <a:chExt cx="3218180" cy="787400"/>
          </a:xfrm>
        </p:grpSpPr>
        <p:pic>
          <p:nvPicPr>
            <p:cNvPr id="3" name="object 3" descr=""/>
            <p:cNvPicPr/>
            <p:nvPr/>
          </p:nvPicPr>
          <p:blipFill>
            <a:blip r:embed="rId2" cstate="print"/>
            <a:stretch>
              <a:fillRect/>
            </a:stretch>
          </p:blipFill>
          <p:spPr>
            <a:xfrm>
              <a:off x="358140" y="219456"/>
              <a:ext cx="1433322" cy="787146"/>
            </a:xfrm>
            <a:prstGeom prst="rect">
              <a:avLst/>
            </a:prstGeom>
          </p:spPr>
        </p:pic>
        <p:pic>
          <p:nvPicPr>
            <p:cNvPr id="4" name="object 4" descr=""/>
            <p:cNvPicPr/>
            <p:nvPr/>
          </p:nvPicPr>
          <p:blipFill>
            <a:blip r:embed="rId3" cstate="print"/>
            <a:stretch>
              <a:fillRect/>
            </a:stretch>
          </p:blipFill>
          <p:spPr>
            <a:xfrm>
              <a:off x="1324356" y="219456"/>
              <a:ext cx="1235202" cy="787146"/>
            </a:xfrm>
            <a:prstGeom prst="rect">
              <a:avLst/>
            </a:prstGeom>
          </p:spPr>
        </p:pic>
        <p:pic>
          <p:nvPicPr>
            <p:cNvPr id="5" name="object 5" descr=""/>
            <p:cNvPicPr/>
            <p:nvPr/>
          </p:nvPicPr>
          <p:blipFill>
            <a:blip r:embed="rId4" cstate="print"/>
            <a:stretch>
              <a:fillRect/>
            </a:stretch>
          </p:blipFill>
          <p:spPr>
            <a:xfrm>
              <a:off x="2092451" y="219456"/>
              <a:ext cx="1483614" cy="787146"/>
            </a:xfrm>
            <a:prstGeom prst="rect">
              <a:avLst/>
            </a:prstGeom>
          </p:spPr>
        </p:pic>
      </p:grpSp>
      <p:sp>
        <p:nvSpPr>
          <p:cNvPr id="6" name="object 6"/>
          <p:cNvSpPr txBox="1">
            <a:spLocks noGrp="1"/>
          </p:cNvSpPr>
          <p:nvPr>
            <p:ph type="title"/>
          </p:nvPr>
        </p:nvSpPr>
        <p:spPr>
          <a:xfrm>
            <a:off x="566724" y="309498"/>
            <a:ext cx="2776220" cy="452120"/>
          </a:xfrm>
          <a:prstGeom prst="rect"/>
        </p:spPr>
        <p:txBody>
          <a:bodyPr wrap="square" lIns="0" tIns="12065" rIns="0" bIns="0" rtlCol="0" vert="horz">
            <a:spAutoFit/>
          </a:bodyPr>
          <a:lstStyle/>
          <a:p>
            <a:pPr marL="12700">
              <a:lnSpc>
                <a:spcPct val="100000"/>
              </a:lnSpc>
              <a:spcBef>
                <a:spcPts val="95"/>
              </a:spcBef>
            </a:pPr>
            <a:r>
              <a:rPr dirty="0" spc="-25"/>
              <a:t>Linux—</a:t>
            </a:r>
            <a:r>
              <a:rPr dirty="0" spc="-35"/>
              <a:t>—</a:t>
            </a:r>
            <a:r>
              <a:rPr dirty="0" spc="-10"/>
              <a:t>fork()</a:t>
            </a:r>
          </a:p>
        </p:txBody>
      </p:sp>
      <p:grpSp>
        <p:nvGrpSpPr>
          <p:cNvPr id="7" name="object 7" descr=""/>
          <p:cNvGrpSpPr/>
          <p:nvPr/>
        </p:nvGrpSpPr>
        <p:grpSpPr>
          <a:xfrm>
            <a:off x="3792982" y="1755394"/>
            <a:ext cx="1513840" cy="1460500"/>
            <a:chOff x="3792982" y="1755394"/>
            <a:chExt cx="1513840" cy="1460500"/>
          </a:xfrm>
        </p:grpSpPr>
        <p:sp>
          <p:nvSpPr>
            <p:cNvPr id="8" name="object 8" descr=""/>
            <p:cNvSpPr/>
            <p:nvPr/>
          </p:nvSpPr>
          <p:spPr>
            <a:xfrm>
              <a:off x="3799332" y="1761744"/>
              <a:ext cx="1501140" cy="1447800"/>
            </a:xfrm>
            <a:custGeom>
              <a:avLst/>
              <a:gdLst/>
              <a:ahLst/>
              <a:cxnLst/>
              <a:rect l="l" t="t" r="r" b="b"/>
              <a:pathLst>
                <a:path w="1501139" h="1447800">
                  <a:moveTo>
                    <a:pt x="1501139" y="0"/>
                  </a:moveTo>
                  <a:lnTo>
                    <a:pt x="0" y="0"/>
                  </a:lnTo>
                  <a:lnTo>
                    <a:pt x="0" y="1447800"/>
                  </a:lnTo>
                  <a:lnTo>
                    <a:pt x="1501139" y="1447800"/>
                  </a:lnTo>
                  <a:lnTo>
                    <a:pt x="1501139" y="0"/>
                  </a:lnTo>
                  <a:close/>
                </a:path>
              </a:pathLst>
            </a:custGeom>
            <a:solidFill>
              <a:srgbClr val="FFF1CC"/>
            </a:solidFill>
          </p:spPr>
          <p:txBody>
            <a:bodyPr wrap="square" lIns="0" tIns="0" rIns="0" bIns="0" rtlCol="0"/>
            <a:lstStyle/>
            <a:p/>
          </p:txBody>
        </p:sp>
        <p:sp>
          <p:nvSpPr>
            <p:cNvPr id="9" name="object 9" descr=""/>
            <p:cNvSpPr/>
            <p:nvPr/>
          </p:nvSpPr>
          <p:spPr>
            <a:xfrm>
              <a:off x="3799332" y="1761744"/>
              <a:ext cx="1501140" cy="1447800"/>
            </a:xfrm>
            <a:custGeom>
              <a:avLst/>
              <a:gdLst/>
              <a:ahLst/>
              <a:cxnLst/>
              <a:rect l="l" t="t" r="r" b="b"/>
              <a:pathLst>
                <a:path w="1501139" h="1447800">
                  <a:moveTo>
                    <a:pt x="0" y="1447800"/>
                  </a:moveTo>
                  <a:lnTo>
                    <a:pt x="1501139" y="1447800"/>
                  </a:lnTo>
                  <a:lnTo>
                    <a:pt x="1501139" y="0"/>
                  </a:lnTo>
                  <a:lnTo>
                    <a:pt x="0" y="0"/>
                  </a:lnTo>
                  <a:lnTo>
                    <a:pt x="0" y="1447800"/>
                  </a:lnTo>
                  <a:close/>
                </a:path>
              </a:pathLst>
            </a:custGeom>
            <a:ln w="12192">
              <a:solidFill>
                <a:srgbClr val="133958"/>
              </a:solidFill>
            </a:ln>
          </p:spPr>
          <p:txBody>
            <a:bodyPr wrap="square" lIns="0" tIns="0" rIns="0" bIns="0" rtlCol="0"/>
            <a:lstStyle/>
            <a:p/>
          </p:txBody>
        </p:sp>
      </p:grpSp>
      <p:sp>
        <p:nvSpPr>
          <p:cNvPr id="10" name="object 10" descr=""/>
          <p:cNvSpPr txBox="1"/>
          <p:nvPr/>
        </p:nvSpPr>
        <p:spPr>
          <a:xfrm>
            <a:off x="3878960" y="1949932"/>
            <a:ext cx="958850" cy="986155"/>
          </a:xfrm>
          <a:prstGeom prst="rect">
            <a:avLst/>
          </a:prstGeom>
        </p:spPr>
        <p:txBody>
          <a:bodyPr wrap="square" lIns="0" tIns="12065" rIns="0" bIns="0" rtlCol="0" vert="horz">
            <a:spAutoFit/>
          </a:bodyPr>
          <a:lstStyle/>
          <a:p>
            <a:pPr marL="12700" marR="5080">
              <a:lnSpc>
                <a:spcPct val="150100"/>
              </a:lnSpc>
              <a:spcBef>
                <a:spcPts val="95"/>
              </a:spcBef>
            </a:pPr>
            <a:r>
              <a:rPr dirty="0" sz="1400" spc="-10" b="1">
                <a:latin typeface="微软雅黑"/>
                <a:cs typeface="微软雅黑"/>
              </a:rPr>
              <a:t>before…… fork() after……</a:t>
            </a:r>
            <a:endParaRPr sz="1400">
              <a:latin typeface="微软雅黑"/>
              <a:cs typeface="微软雅黑"/>
            </a:endParaRPr>
          </a:p>
        </p:txBody>
      </p:sp>
      <p:sp>
        <p:nvSpPr>
          <p:cNvPr id="11" name="object 11" descr=""/>
          <p:cNvSpPr txBox="1"/>
          <p:nvPr/>
        </p:nvSpPr>
        <p:spPr>
          <a:xfrm>
            <a:off x="3867911" y="3703320"/>
            <a:ext cx="1363980" cy="1339850"/>
          </a:xfrm>
          <a:prstGeom prst="rect">
            <a:avLst/>
          </a:prstGeom>
          <a:solidFill>
            <a:srgbClr val="C5DFB4"/>
          </a:solidFill>
          <a:ln w="12192">
            <a:solidFill>
              <a:srgbClr val="133958"/>
            </a:solidFill>
          </a:ln>
        </p:spPr>
        <p:txBody>
          <a:bodyPr wrap="square" lIns="0" tIns="130175" rIns="0" bIns="0" rtlCol="0" vert="horz">
            <a:spAutoFit/>
          </a:bodyPr>
          <a:lstStyle/>
          <a:p>
            <a:pPr marL="92710">
              <a:lnSpc>
                <a:spcPct val="100000"/>
              </a:lnSpc>
              <a:spcBef>
                <a:spcPts val="1025"/>
              </a:spcBef>
            </a:pPr>
            <a:r>
              <a:rPr dirty="0" sz="1400" spc="-10" b="1">
                <a:latin typeface="微软雅黑"/>
                <a:cs typeface="微软雅黑"/>
              </a:rPr>
              <a:t>Task_struct{</a:t>
            </a:r>
            <a:endParaRPr sz="1400">
              <a:latin typeface="微软雅黑"/>
              <a:cs typeface="微软雅黑"/>
            </a:endParaRPr>
          </a:p>
          <a:p>
            <a:pPr marL="92710" marR="509270">
              <a:lnSpc>
                <a:spcPct val="100000"/>
              </a:lnSpc>
              <a:spcBef>
                <a:spcPts val="5"/>
              </a:spcBef>
            </a:pPr>
            <a:r>
              <a:rPr dirty="0" sz="1400" spc="-25" b="1">
                <a:latin typeface="微软雅黑"/>
                <a:cs typeface="微软雅黑"/>
              </a:rPr>
              <a:t>…… </a:t>
            </a:r>
            <a:r>
              <a:rPr dirty="0" sz="1400" spc="-10" b="1">
                <a:latin typeface="微软雅黑"/>
                <a:cs typeface="微软雅黑"/>
              </a:rPr>
              <a:t>Pid=232</a:t>
            </a:r>
            <a:endParaRPr sz="1400">
              <a:latin typeface="微软雅黑"/>
              <a:cs typeface="微软雅黑"/>
            </a:endParaRPr>
          </a:p>
          <a:p>
            <a:pPr marL="92710">
              <a:lnSpc>
                <a:spcPct val="100000"/>
              </a:lnSpc>
            </a:pPr>
            <a:r>
              <a:rPr dirty="0" sz="1400" spc="-25" b="1">
                <a:latin typeface="微软雅黑"/>
                <a:cs typeface="微软雅黑"/>
              </a:rPr>
              <a:t>……</a:t>
            </a:r>
            <a:endParaRPr sz="1400">
              <a:latin typeface="微软雅黑"/>
              <a:cs typeface="微软雅黑"/>
            </a:endParaRPr>
          </a:p>
          <a:p>
            <a:pPr marL="92710">
              <a:lnSpc>
                <a:spcPct val="100000"/>
              </a:lnSpc>
            </a:pPr>
            <a:r>
              <a:rPr dirty="0" sz="1400" b="1">
                <a:latin typeface="微软雅黑"/>
                <a:cs typeface="微软雅黑"/>
              </a:rPr>
              <a:t>}</a:t>
            </a:r>
            <a:endParaRPr sz="1400">
              <a:latin typeface="微软雅黑"/>
              <a:cs typeface="微软雅黑"/>
            </a:endParaRPr>
          </a:p>
        </p:txBody>
      </p:sp>
      <p:grpSp>
        <p:nvGrpSpPr>
          <p:cNvPr id="12" name="object 12" descr=""/>
          <p:cNvGrpSpPr/>
          <p:nvPr/>
        </p:nvGrpSpPr>
        <p:grpSpPr>
          <a:xfrm>
            <a:off x="2490216" y="2428620"/>
            <a:ext cx="6621780" cy="1274445"/>
            <a:chOff x="2490216" y="2428620"/>
            <a:chExt cx="6621780" cy="1274445"/>
          </a:xfrm>
        </p:grpSpPr>
        <p:sp>
          <p:nvSpPr>
            <p:cNvPr id="13" name="object 13" descr=""/>
            <p:cNvSpPr/>
            <p:nvPr/>
          </p:nvSpPr>
          <p:spPr>
            <a:xfrm>
              <a:off x="2528316" y="3508247"/>
              <a:ext cx="6545580" cy="10160"/>
            </a:xfrm>
            <a:custGeom>
              <a:avLst/>
              <a:gdLst/>
              <a:ahLst/>
              <a:cxnLst/>
              <a:rect l="l" t="t" r="r" b="b"/>
              <a:pathLst>
                <a:path w="6545580" h="10160">
                  <a:moveTo>
                    <a:pt x="0" y="0"/>
                  </a:moveTo>
                  <a:lnTo>
                    <a:pt x="6545199" y="9651"/>
                  </a:lnTo>
                </a:path>
              </a:pathLst>
            </a:custGeom>
            <a:ln w="76199">
              <a:solidFill>
                <a:srgbClr val="1F517B"/>
              </a:solidFill>
            </a:ln>
          </p:spPr>
          <p:txBody>
            <a:bodyPr wrap="square" lIns="0" tIns="0" rIns="0" bIns="0" rtlCol="0"/>
            <a:lstStyle/>
            <a:p/>
          </p:txBody>
        </p:sp>
        <p:sp>
          <p:nvSpPr>
            <p:cNvPr id="14" name="object 14" descr=""/>
            <p:cNvSpPr/>
            <p:nvPr/>
          </p:nvSpPr>
          <p:spPr>
            <a:xfrm>
              <a:off x="4436364" y="2428620"/>
              <a:ext cx="2145665" cy="1274445"/>
            </a:xfrm>
            <a:custGeom>
              <a:avLst/>
              <a:gdLst/>
              <a:ahLst/>
              <a:cxnLst/>
              <a:rect l="l" t="t" r="r" b="b"/>
              <a:pathLst>
                <a:path w="2145665" h="1274445">
                  <a:moveTo>
                    <a:pt x="228600" y="1009523"/>
                  </a:moveTo>
                  <a:lnTo>
                    <a:pt x="209550" y="971423"/>
                  </a:lnTo>
                  <a:lnTo>
                    <a:pt x="114300" y="780923"/>
                  </a:lnTo>
                  <a:lnTo>
                    <a:pt x="0" y="1009523"/>
                  </a:lnTo>
                  <a:lnTo>
                    <a:pt x="76200" y="1009523"/>
                  </a:lnTo>
                  <a:lnTo>
                    <a:pt x="76200" y="1274191"/>
                  </a:lnTo>
                  <a:lnTo>
                    <a:pt x="152400" y="1274191"/>
                  </a:lnTo>
                  <a:lnTo>
                    <a:pt x="152400" y="1009523"/>
                  </a:lnTo>
                  <a:lnTo>
                    <a:pt x="228600" y="1009523"/>
                  </a:lnTo>
                  <a:close/>
                </a:path>
                <a:path w="2145665" h="1274445">
                  <a:moveTo>
                    <a:pt x="2145284" y="114681"/>
                  </a:moveTo>
                  <a:lnTo>
                    <a:pt x="1916811" y="0"/>
                  </a:lnTo>
                  <a:lnTo>
                    <a:pt x="1916671" y="76276"/>
                  </a:lnTo>
                  <a:lnTo>
                    <a:pt x="114300" y="73787"/>
                  </a:lnTo>
                  <a:lnTo>
                    <a:pt x="114300" y="149987"/>
                  </a:lnTo>
                  <a:lnTo>
                    <a:pt x="1916544" y="152476"/>
                  </a:lnTo>
                  <a:lnTo>
                    <a:pt x="1916430" y="228600"/>
                  </a:lnTo>
                  <a:lnTo>
                    <a:pt x="2069249" y="152527"/>
                  </a:lnTo>
                  <a:lnTo>
                    <a:pt x="2145284" y="114681"/>
                  </a:lnTo>
                  <a:close/>
                </a:path>
              </a:pathLst>
            </a:custGeom>
            <a:solidFill>
              <a:srgbClr val="C00000"/>
            </a:solidFill>
          </p:spPr>
          <p:txBody>
            <a:bodyPr wrap="square" lIns="0" tIns="0" rIns="0" bIns="0" rtlCol="0"/>
            <a:lstStyle/>
            <a:p/>
          </p:txBody>
        </p:sp>
      </p:grpSp>
      <p:sp>
        <p:nvSpPr>
          <p:cNvPr id="15" name="object 15" descr=""/>
          <p:cNvSpPr txBox="1"/>
          <p:nvPr/>
        </p:nvSpPr>
        <p:spPr>
          <a:xfrm>
            <a:off x="6580631" y="1761744"/>
            <a:ext cx="1503045" cy="1447800"/>
          </a:xfrm>
          <a:prstGeom prst="rect">
            <a:avLst/>
          </a:prstGeom>
          <a:solidFill>
            <a:srgbClr val="FFF1CC"/>
          </a:solidFill>
          <a:ln w="12192">
            <a:solidFill>
              <a:srgbClr val="133958"/>
            </a:solidFill>
          </a:ln>
        </p:spPr>
        <p:txBody>
          <a:bodyPr wrap="square" lIns="0" tIns="200660" rIns="0" bIns="0" rtlCol="0" vert="horz">
            <a:spAutoFit/>
          </a:bodyPr>
          <a:lstStyle/>
          <a:p>
            <a:pPr marL="92710" marR="468630">
              <a:lnSpc>
                <a:spcPct val="150100"/>
              </a:lnSpc>
              <a:spcBef>
                <a:spcPts val="1580"/>
              </a:spcBef>
            </a:pPr>
            <a:r>
              <a:rPr dirty="0" sz="1400" spc="-10" b="1">
                <a:latin typeface="微软雅黑"/>
                <a:cs typeface="微软雅黑"/>
              </a:rPr>
              <a:t>before…… fork() after……</a:t>
            </a:r>
            <a:endParaRPr sz="1400">
              <a:latin typeface="微软雅黑"/>
              <a:cs typeface="微软雅黑"/>
            </a:endParaRPr>
          </a:p>
        </p:txBody>
      </p:sp>
      <p:sp>
        <p:nvSpPr>
          <p:cNvPr id="16" name="object 16" descr=""/>
          <p:cNvSpPr txBox="1"/>
          <p:nvPr/>
        </p:nvSpPr>
        <p:spPr>
          <a:xfrm>
            <a:off x="6662928" y="3703320"/>
            <a:ext cx="1363980" cy="1339850"/>
          </a:xfrm>
          <a:prstGeom prst="rect">
            <a:avLst/>
          </a:prstGeom>
          <a:solidFill>
            <a:srgbClr val="C5DFB4"/>
          </a:solidFill>
          <a:ln w="12192">
            <a:solidFill>
              <a:srgbClr val="133958"/>
            </a:solidFill>
          </a:ln>
        </p:spPr>
        <p:txBody>
          <a:bodyPr wrap="square" lIns="0" tIns="130175" rIns="0" bIns="0" rtlCol="0" vert="horz">
            <a:spAutoFit/>
          </a:bodyPr>
          <a:lstStyle/>
          <a:p>
            <a:pPr marL="92710">
              <a:lnSpc>
                <a:spcPct val="100000"/>
              </a:lnSpc>
              <a:spcBef>
                <a:spcPts val="1025"/>
              </a:spcBef>
            </a:pPr>
            <a:r>
              <a:rPr dirty="0" sz="1400" spc="-10" b="1">
                <a:latin typeface="微软雅黑"/>
                <a:cs typeface="微软雅黑"/>
              </a:rPr>
              <a:t>Task_struct{</a:t>
            </a:r>
            <a:endParaRPr sz="1400">
              <a:latin typeface="微软雅黑"/>
              <a:cs typeface="微软雅黑"/>
            </a:endParaRPr>
          </a:p>
          <a:p>
            <a:pPr marL="92710" marR="509270">
              <a:lnSpc>
                <a:spcPct val="100000"/>
              </a:lnSpc>
              <a:spcBef>
                <a:spcPts val="5"/>
              </a:spcBef>
            </a:pPr>
            <a:r>
              <a:rPr dirty="0" sz="1400" spc="-25" b="1">
                <a:latin typeface="微软雅黑"/>
                <a:cs typeface="微软雅黑"/>
              </a:rPr>
              <a:t>…… </a:t>
            </a:r>
            <a:r>
              <a:rPr dirty="0" sz="1400" spc="-10" b="1">
                <a:solidFill>
                  <a:srgbClr val="C00000"/>
                </a:solidFill>
                <a:latin typeface="微软雅黑"/>
                <a:cs typeface="微软雅黑"/>
              </a:rPr>
              <a:t>Pid=233</a:t>
            </a:r>
            <a:endParaRPr sz="1400">
              <a:latin typeface="微软雅黑"/>
              <a:cs typeface="微软雅黑"/>
            </a:endParaRPr>
          </a:p>
          <a:p>
            <a:pPr marL="92710">
              <a:lnSpc>
                <a:spcPct val="100000"/>
              </a:lnSpc>
            </a:pPr>
            <a:r>
              <a:rPr dirty="0" sz="1400" spc="-25" b="1">
                <a:latin typeface="微软雅黑"/>
                <a:cs typeface="微软雅黑"/>
              </a:rPr>
              <a:t>……</a:t>
            </a:r>
            <a:endParaRPr sz="1400">
              <a:latin typeface="微软雅黑"/>
              <a:cs typeface="微软雅黑"/>
            </a:endParaRPr>
          </a:p>
          <a:p>
            <a:pPr marL="92710">
              <a:lnSpc>
                <a:spcPct val="100000"/>
              </a:lnSpc>
            </a:pPr>
            <a:r>
              <a:rPr dirty="0" sz="1400" b="1">
                <a:latin typeface="微软雅黑"/>
                <a:cs typeface="微软雅黑"/>
              </a:rPr>
              <a:t>}</a:t>
            </a:r>
            <a:endParaRPr sz="1400">
              <a:latin typeface="微软雅黑"/>
              <a:cs typeface="微软雅黑"/>
            </a:endParaRPr>
          </a:p>
        </p:txBody>
      </p:sp>
      <p:sp>
        <p:nvSpPr>
          <p:cNvPr id="17" name="object 17" descr=""/>
          <p:cNvSpPr/>
          <p:nvPr/>
        </p:nvSpPr>
        <p:spPr>
          <a:xfrm>
            <a:off x="7229856" y="3209544"/>
            <a:ext cx="228600" cy="493395"/>
          </a:xfrm>
          <a:custGeom>
            <a:avLst/>
            <a:gdLst/>
            <a:ahLst/>
            <a:cxnLst/>
            <a:rect l="l" t="t" r="r" b="b"/>
            <a:pathLst>
              <a:path w="228600" h="493395">
                <a:moveTo>
                  <a:pt x="152400" y="190500"/>
                </a:moveTo>
                <a:lnTo>
                  <a:pt x="76200" y="190500"/>
                </a:lnTo>
                <a:lnTo>
                  <a:pt x="76200" y="493267"/>
                </a:lnTo>
                <a:lnTo>
                  <a:pt x="152400" y="493267"/>
                </a:lnTo>
                <a:lnTo>
                  <a:pt x="152400" y="190500"/>
                </a:lnTo>
                <a:close/>
              </a:path>
              <a:path w="228600" h="493395">
                <a:moveTo>
                  <a:pt x="114300" y="0"/>
                </a:moveTo>
                <a:lnTo>
                  <a:pt x="0" y="228600"/>
                </a:lnTo>
                <a:lnTo>
                  <a:pt x="76200" y="228600"/>
                </a:lnTo>
                <a:lnTo>
                  <a:pt x="76200" y="190500"/>
                </a:lnTo>
                <a:lnTo>
                  <a:pt x="209550" y="190500"/>
                </a:lnTo>
                <a:lnTo>
                  <a:pt x="114300" y="0"/>
                </a:lnTo>
                <a:close/>
              </a:path>
              <a:path w="228600" h="493395">
                <a:moveTo>
                  <a:pt x="209550" y="190500"/>
                </a:moveTo>
                <a:lnTo>
                  <a:pt x="152400" y="190500"/>
                </a:lnTo>
                <a:lnTo>
                  <a:pt x="152400" y="228600"/>
                </a:lnTo>
                <a:lnTo>
                  <a:pt x="228600" y="228600"/>
                </a:lnTo>
                <a:lnTo>
                  <a:pt x="209550" y="190500"/>
                </a:lnTo>
                <a:close/>
              </a:path>
            </a:pathLst>
          </a:custGeom>
          <a:solidFill>
            <a:srgbClr val="C00000"/>
          </a:solidFill>
        </p:spPr>
        <p:txBody>
          <a:bodyPr wrap="square" lIns="0" tIns="0" rIns="0" bIns="0" rtlCol="0"/>
          <a:lstStyle/>
          <a:p/>
        </p:txBody>
      </p:sp>
      <p:sp>
        <p:nvSpPr>
          <p:cNvPr id="18" name="object 18" descr=""/>
          <p:cNvSpPr txBox="1"/>
          <p:nvPr/>
        </p:nvSpPr>
        <p:spPr>
          <a:xfrm>
            <a:off x="4229480" y="1434211"/>
            <a:ext cx="633730" cy="269240"/>
          </a:xfrm>
          <a:prstGeom prst="rect">
            <a:avLst/>
          </a:prstGeom>
        </p:spPr>
        <p:txBody>
          <a:bodyPr wrap="square" lIns="0" tIns="12065" rIns="0" bIns="0" rtlCol="0" vert="horz">
            <a:spAutoFit/>
          </a:bodyPr>
          <a:lstStyle/>
          <a:p>
            <a:pPr marL="12700">
              <a:lnSpc>
                <a:spcPct val="100000"/>
              </a:lnSpc>
              <a:spcBef>
                <a:spcPts val="95"/>
              </a:spcBef>
            </a:pPr>
            <a:r>
              <a:rPr dirty="0" sz="1600" spc="-25" b="1">
                <a:latin typeface="微软雅黑"/>
                <a:cs typeface="微软雅黑"/>
              </a:rPr>
              <a:t>父</a:t>
            </a:r>
            <a:r>
              <a:rPr dirty="0" sz="1600" spc="-25" b="1">
                <a:latin typeface="微软雅黑"/>
                <a:cs typeface="微软雅黑"/>
              </a:rPr>
              <a:t>进</a:t>
            </a:r>
            <a:r>
              <a:rPr dirty="0" sz="1600" spc="-50" b="1">
                <a:latin typeface="微软雅黑"/>
                <a:cs typeface="微软雅黑"/>
              </a:rPr>
              <a:t>程</a:t>
            </a:r>
            <a:endParaRPr sz="1600">
              <a:latin typeface="微软雅黑"/>
              <a:cs typeface="微软雅黑"/>
            </a:endParaRPr>
          </a:p>
        </p:txBody>
      </p:sp>
      <p:sp>
        <p:nvSpPr>
          <p:cNvPr id="19" name="object 19" descr=""/>
          <p:cNvSpPr txBox="1"/>
          <p:nvPr/>
        </p:nvSpPr>
        <p:spPr>
          <a:xfrm>
            <a:off x="7024496" y="1461642"/>
            <a:ext cx="633730" cy="269240"/>
          </a:xfrm>
          <a:prstGeom prst="rect">
            <a:avLst/>
          </a:prstGeom>
        </p:spPr>
        <p:txBody>
          <a:bodyPr wrap="square" lIns="0" tIns="12065" rIns="0" bIns="0" rtlCol="0" vert="horz">
            <a:spAutoFit/>
          </a:bodyPr>
          <a:lstStyle/>
          <a:p>
            <a:pPr marL="12700">
              <a:lnSpc>
                <a:spcPct val="100000"/>
              </a:lnSpc>
              <a:spcBef>
                <a:spcPts val="95"/>
              </a:spcBef>
            </a:pPr>
            <a:r>
              <a:rPr dirty="0" sz="1600" spc="-25" b="1">
                <a:latin typeface="微软雅黑"/>
                <a:cs typeface="微软雅黑"/>
              </a:rPr>
              <a:t>子</a:t>
            </a:r>
            <a:r>
              <a:rPr dirty="0" sz="1600" spc="-25" b="1">
                <a:latin typeface="微软雅黑"/>
                <a:cs typeface="微软雅黑"/>
              </a:rPr>
              <a:t>进</a:t>
            </a:r>
            <a:r>
              <a:rPr dirty="0" sz="1600" spc="-50" b="1">
                <a:latin typeface="微软雅黑"/>
                <a:cs typeface="微软雅黑"/>
              </a:rPr>
              <a:t>程</a:t>
            </a:r>
            <a:endParaRPr sz="1600">
              <a:latin typeface="微软雅黑"/>
              <a:cs typeface="微软雅黑"/>
            </a:endParaRPr>
          </a:p>
        </p:txBody>
      </p:sp>
      <p:sp>
        <p:nvSpPr>
          <p:cNvPr id="20" name="object 20" descr=""/>
          <p:cNvSpPr txBox="1"/>
          <p:nvPr/>
        </p:nvSpPr>
        <p:spPr>
          <a:xfrm>
            <a:off x="2769489" y="2775585"/>
            <a:ext cx="836294" cy="269240"/>
          </a:xfrm>
          <a:prstGeom prst="rect">
            <a:avLst/>
          </a:prstGeom>
        </p:spPr>
        <p:txBody>
          <a:bodyPr wrap="square" lIns="0" tIns="12065" rIns="0" bIns="0" rtlCol="0" vert="horz">
            <a:spAutoFit/>
          </a:bodyPr>
          <a:lstStyle/>
          <a:p>
            <a:pPr marL="12700">
              <a:lnSpc>
                <a:spcPct val="100000"/>
              </a:lnSpc>
              <a:spcBef>
                <a:spcPts val="95"/>
              </a:spcBef>
            </a:pPr>
            <a:r>
              <a:rPr dirty="0" sz="1600" spc="-25" b="1">
                <a:latin typeface="微软雅黑"/>
                <a:cs typeface="微软雅黑"/>
              </a:rPr>
              <a:t>用</a:t>
            </a:r>
            <a:r>
              <a:rPr dirty="0" sz="1600" spc="-25" b="1">
                <a:latin typeface="微软雅黑"/>
                <a:cs typeface="微软雅黑"/>
              </a:rPr>
              <a:t>户</a:t>
            </a:r>
            <a:r>
              <a:rPr dirty="0" sz="1600" spc="-25" b="1">
                <a:latin typeface="微软雅黑"/>
                <a:cs typeface="微软雅黑"/>
              </a:rPr>
              <a:t>空</a:t>
            </a:r>
            <a:r>
              <a:rPr dirty="0" sz="1600" spc="-50" b="1">
                <a:latin typeface="微软雅黑"/>
                <a:cs typeface="微软雅黑"/>
              </a:rPr>
              <a:t>间</a:t>
            </a:r>
            <a:endParaRPr sz="1600">
              <a:latin typeface="微软雅黑"/>
              <a:cs typeface="微软雅黑"/>
            </a:endParaRPr>
          </a:p>
        </p:txBody>
      </p:sp>
      <p:sp>
        <p:nvSpPr>
          <p:cNvPr id="21" name="object 21" descr=""/>
          <p:cNvSpPr txBox="1"/>
          <p:nvPr/>
        </p:nvSpPr>
        <p:spPr>
          <a:xfrm>
            <a:off x="2769489" y="4126738"/>
            <a:ext cx="836294" cy="269240"/>
          </a:xfrm>
          <a:prstGeom prst="rect">
            <a:avLst/>
          </a:prstGeom>
        </p:spPr>
        <p:txBody>
          <a:bodyPr wrap="square" lIns="0" tIns="12065" rIns="0" bIns="0" rtlCol="0" vert="horz">
            <a:spAutoFit/>
          </a:bodyPr>
          <a:lstStyle/>
          <a:p>
            <a:pPr marL="12700">
              <a:lnSpc>
                <a:spcPct val="100000"/>
              </a:lnSpc>
              <a:spcBef>
                <a:spcPts val="95"/>
              </a:spcBef>
            </a:pPr>
            <a:r>
              <a:rPr dirty="0" sz="1600" spc="-25" b="1">
                <a:latin typeface="微软雅黑"/>
                <a:cs typeface="微软雅黑"/>
              </a:rPr>
              <a:t>内</a:t>
            </a:r>
            <a:r>
              <a:rPr dirty="0" sz="1600" spc="-25" b="1">
                <a:latin typeface="微软雅黑"/>
                <a:cs typeface="微软雅黑"/>
              </a:rPr>
              <a:t>核</a:t>
            </a:r>
            <a:r>
              <a:rPr dirty="0" sz="1600" spc="-25" b="1">
                <a:latin typeface="微软雅黑"/>
                <a:cs typeface="微软雅黑"/>
              </a:rPr>
              <a:t>空</a:t>
            </a:r>
            <a:r>
              <a:rPr dirty="0" sz="1600" spc="-50" b="1">
                <a:latin typeface="微软雅黑"/>
                <a:cs typeface="微软雅黑"/>
              </a:rPr>
              <a:t>间</a:t>
            </a:r>
            <a:endParaRPr sz="1600">
              <a:latin typeface="微软雅黑"/>
              <a:cs typeface="微软雅黑"/>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1887474" cy="787146"/>
          </a:xfrm>
          <a:prstGeom prst="rect">
            <a:avLst/>
          </a:prstGeom>
        </p:spPr>
      </p:pic>
      <p:sp>
        <p:nvSpPr>
          <p:cNvPr id="3" name="object 3" descr=""/>
          <p:cNvSpPr txBox="1"/>
          <p:nvPr/>
        </p:nvSpPr>
        <p:spPr>
          <a:xfrm>
            <a:off x="861771" y="1329639"/>
            <a:ext cx="10619105" cy="1598930"/>
          </a:xfrm>
          <a:prstGeom prst="rect">
            <a:avLst/>
          </a:prstGeom>
        </p:spPr>
        <p:txBody>
          <a:bodyPr wrap="square" lIns="0" tIns="12700" rIns="0" bIns="0" rtlCol="0" vert="horz">
            <a:spAutoFit/>
          </a:bodyPr>
          <a:lstStyle/>
          <a:p>
            <a:pPr marL="546100" indent="-534035">
              <a:lnSpc>
                <a:spcPct val="100000"/>
              </a:lnSpc>
              <a:spcBef>
                <a:spcPts val="100"/>
              </a:spcBef>
              <a:buClr>
                <a:srgbClr val="1F517B"/>
              </a:buClr>
              <a:buSzPct val="93750"/>
              <a:buFont typeface="Arial"/>
              <a:buChar char="•"/>
              <a:tabLst>
                <a:tab pos="546100" algn="l"/>
                <a:tab pos="546735" algn="l"/>
              </a:tabLst>
            </a:pPr>
            <a:r>
              <a:rPr dirty="0" sz="2400" spc="-15">
                <a:latin typeface="微软雅黑"/>
                <a:cs typeface="微软雅黑"/>
              </a:rPr>
              <a:t>程序的一次执行过程称为一个计算，它由许多简单操作所组成。</a:t>
            </a:r>
            <a:endParaRPr sz="2400">
              <a:latin typeface="微软雅黑"/>
              <a:cs typeface="微软雅黑"/>
            </a:endParaRPr>
          </a:p>
          <a:p>
            <a:pPr marL="546100" marR="5080" indent="-534035">
              <a:lnSpc>
                <a:spcPct val="150000"/>
              </a:lnSpc>
              <a:spcBef>
                <a:spcPts val="865"/>
              </a:spcBef>
              <a:buClr>
                <a:srgbClr val="1F517B"/>
              </a:buClr>
              <a:buSzPct val="93750"/>
              <a:buFont typeface="Arial"/>
              <a:buChar char="•"/>
              <a:tabLst>
                <a:tab pos="546100" algn="l"/>
                <a:tab pos="546735" algn="l"/>
              </a:tabLst>
            </a:pPr>
            <a:r>
              <a:rPr dirty="0" sz="2400" spc="-5">
                <a:latin typeface="微软雅黑"/>
                <a:cs typeface="微软雅黑"/>
              </a:rPr>
              <a:t>一个计算的若干操作必须按照严格的先后次序顺序地执行，这个计算过程就</a:t>
            </a:r>
            <a:r>
              <a:rPr dirty="0" sz="2400" spc="-15">
                <a:latin typeface="微软雅黑"/>
                <a:cs typeface="微软雅黑"/>
              </a:rPr>
              <a:t>是程序的顺序执行过程。</a:t>
            </a:r>
            <a:endParaRPr sz="2400">
              <a:latin typeface="微软雅黑"/>
              <a:cs typeface="微软雅黑"/>
            </a:endParaRPr>
          </a:p>
        </p:txBody>
      </p:sp>
      <p:sp>
        <p:nvSpPr>
          <p:cNvPr id="4" name="object 4"/>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顺</a:t>
            </a:r>
            <a:r>
              <a:rPr dirty="0" spc="-35"/>
              <a:t>序</a:t>
            </a:r>
            <a:r>
              <a:rPr dirty="0" spc="-35"/>
              <a:t>程</a:t>
            </a:r>
            <a:r>
              <a:rPr dirty="0" spc="-50"/>
              <a:t>序</a:t>
            </a:r>
          </a:p>
        </p:txBody>
      </p:sp>
      <p:grpSp>
        <p:nvGrpSpPr>
          <p:cNvPr id="5" name="object 5" descr=""/>
          <p:cNvGrpSpPr/>
          <p:nvPr/>
        </p:nvGrpSpPr>
        <p:grpSpPr>
          <a:xfrm>
            <a:off x="8776716" y="3429000"/>
            <a:ext cx="668020" cy="687705"/>
            <a:chOff x="8776716" y="3429000"/>
            <a:chExt cx="668020" cy="687705"/>
          </a:xfrm>
        </p:grpSpPr>
        <p:sp>
          <p:nvSpPr>
            <p:cNvPr id="6" name="object 6" descr=""/>
            <p:cNvSpPr/>
            <p:nvPr/>
          </p:nvSpPr>
          <p:spPr>
            <a:xfrm>
              <a:off x="8795766" y="3448050"/>
              <a:ext cx="629920" cy="649605"/>
            </a:xfrm>
            <a:custGeom>
              <a:avLst/>
              <a:gdLst/>
              <a:ahLst/>
              <a:cxnLst/>
              <a:rect l="l" t="t" r="r" b="b"/>
              <a:pathLst>
                <a:path w="629920" h="649604">
                  <a:moveTo>
                    <a:pt x="314705" y="0"/>
                  </a:moveTo>
                  <a:lnTo>
                    <a:pt x="268188" y="3518"/>
                  </a:lnTo>
                  <a:lnTo>
                    <a:pt x="223794" y="13740"/>
                  </a:lnTo>
                  <a:lnTo>
                    <a:pt x="182009" y="30162"/>
                  </a:lnTo>
                  <a:lnTo>
                    <a:pt x="143320" y="52285"/>
                  </a:lnTo>
                  <a:lnTo>
                    <a:pt x="108213" y="79606"/>
                  </a:lnTo>
                  <a:lnTo>
                    <a:pt x="77173" y="111624"/>
                  </a:lnTo>
                  <a:lnTo>
                    <a:pt x="50687" y="147837"/>
                  </a:lnTo>
                  <a:lnTo>
                    <a:pt x="29240" y="187743"/>
                  </a:lnTo>
                  <a:lnTo>
                    <a:pt x="13319" y="230843"/>
                  </a:lnTo>
                  <a:lnTo>
                    <a:pt x="3410" y="276632"/>
                  </a:lnTo>
                  <a:lnTo>
                    <a:pt x="0" y="324612"/>
                  </a:lnTo>
                  <a:lnTo>
                    <a:pt x="3410" y="372591"/>
                  </a:lnTo>
                  <a:lnTo>
                    <a:pt x="13319" y="418380"/>
                  </a:lnTo>
                  <a:lnTo>
                    <a:pt x="29240" y="461480"/>
                  </a:lnTo>
                  <a:lnTo>
                    <a:pt x="50687" y="501386"/>
                  </a:lnTo>
                  <a:lnTo>
                    <a:pt x="77173" y="537599"/>
                  </a:lnTo>
                  <a:lnTo>
                    <a:pt x="108213" y="569617"/>
                  </a:lnTo>
                  <a:lnTo>
                    <a:pt x="143320" y="596938"/>
                  </a:lnTo>
                  <a:lnTo>
                    <a:pt x="182009" y="619061"/>
                  </a:lnTo>
                  <a:lnTo>
                    <a:pt x="223794" y="635483"/>
                  </a:lnTo>
                  <a:lnTo>
                    <a:pt x="268188" y="645705"/>
                  </a:lnTo>
                  <a:lnTo>
                    <a:pt x="314705" y="649224"/>
                  </a:lnTo>
                  <a:lnTo>
                    <a:pt x="361223" y="645705"/>
                  </a:lnTo>
                  <a:lnTo>
                    <a:pt x="405617" y="635483"/>
                  </a:lnTo>
                  <a:lnTo>
                    <a:pt x="447402" y="619061"/>
                  </a:lnTo>
                  <a:lnTo>
                    <a:pt x="486091" y="596938"/>
                  </a:lnTo>
                  <a:lnTo>
                    <a:pt x="521198" y="569617"/>
                  </a:lnTo>
                  <a:lnTo>
                    <a:pt x="552238" y="537599"/>
                  </a:lnTo>
                  <a:lnTo>
                    <a:pt x="578724" y="501386"/>
                  </a:lnTo>
                  <a:lnTo>
                    <a:pt x="600171" y="461480"/>
                  </a:lnTo>
                  <a:lnTo>
                    <a:pt x="616092" y="418380"/>
                  </a:lnTo>
                  <a:lnTo>
                    <a:pt x="626001" y="372591"/>
                  </a:lnTo>
                  <a:lnTo>
                    <a:pt x="629411" y="324612"/>
                  </a:lnTo>
                  <a:lnTo>
                    <a:pt x="626001" y="276632"/>
                  </a:lnTo>
                  <a:lnTo>
                    <a:pt x="616092" y="230843"/>
                  </a:lnTo>
                  <a:lnTo>
                    <a:pt x="600171" y="187743"/>
                  </a:lnTo>
                  <a:lnTo>
                    <a:pt x="578724" y="147837"/>
                  </a:lnTo>
                  <a:lnTo>
                    <a:pt x="552238" y="111624"/>
                  </a:lnTo>
                  <a:lnTo>
                    <a:pt x="521198" y="79606"/>
                  </a:lnTo>
                  <a:lnTo>
                    <a:pt x="486091" y="52285"/>
                  </a:lnTo>
                  <a:lnTo>
                    <a:pt x="447402" y="30162"/>
                  </a:lnTo>
                  <a:lnTo>
                    <a:pt x="405617" y="13740"/>
                  </a:lnTo>
                  <a:lnTo>
                    <a:pt x="361223" y="3518"/>
                  </a:lnTo>
                  <a:lnTo>
                    <a:pt x="314705" y="0"/>
                  </a:lnTo>
                  <a:close/>
                </a:path>
              </a:pathLst>
            </a:custGeom>
            <a:solidFill>
              <a:srgbClr val="FFCCFF"/>
            </a:solidFill>
          </p:spPr>
          <p:txBody>
            <a:bodyPr wrap="square" lIns="0" tIns="0" rIns="0" bIns="0" rtlCol="0"/>
            <a:lstStyle/>
            <a:p/>
          </p:txBody>
        </p:sp>
        <p:sp>
          <p:nvSpPr>
            <p:cNvPr id="7" name="object 7" descr=""/>
            <p:cNvSpPr/>
            <p:nvPr/>
          </p:nvSpPr>
          <p:spPr>
            <a:xfrm>
              <a:off x="8795766" y="3448050"/>
              <a:ext cx="629920" cy="649605"/>
            </a:xfrm>
            <a:custGeom>
              <a:avLst/>
              <a:gdLst/>
              <a:ahLst/>
              <a:cxnLst/>
              <a:rect l="l" t="t" r="r" b="b"/>
              <a:pathLst>
                <a:path w="629920" h="649604">
                  <a:moveTo>
                    <a:pt x="0" y="324612"/>
                  </a:moveTo>
                  <a:lnTo>
                    <a:pt x="3410" y="276632"/>
                  </a:lnTo>
                  <a:lnTo>
                    <a:pt x="13319" y="230843"/>
                  </a:lnTo>
                  <a:lnTo>
                    <a:pt x="29240" y="187743"/>
                  </a:lnTo>
                  <a:lnTo>
                    <a:pt x="50687" y="147837"/>
                  </a:lnTo>
                  <a:lnTo>
                    <a:pt x="77173" y="111624"/>
                  </a:lnTo>
                  <a:lnTo>
                    <a:pt x="108213" y="79606"/>
                  </a:lnTo>
                  <a:lnTo>
                    <a:pt x="143320" y="52285"/>
                  </a:lnTo>
                  <a:lnTo>
                    <a:pt x="182009" y="30162"/>
                  </a:lnTo>
                  <a:lnTo>
                    <a:pt x="223794" y="13740"/>
                  </a:lnTo>
                  <a:lnTo>
                    <a:pt x="268188" y="3518"/>
                  </a:lnTo>
                  <a:lnTo>
                    <a:pt x="314705" y="0"/>
                  </a:lnTo>
                  <a:lnTo>
                    <a:pt x="361223" y="3518"/>
                  </a:lnTo>
                  <a:lnTo>
                    <a:pt x="405617" y="13740"/>
                  </a:lnTo>
                  <a:lnTo>
                    <a:pt x="447402" y="30162"/>
                  </a:lnTo>
                  <a:lnTo>
                    <a:pt x="486091" y="52285"/>
                  </a:lnTo>
                  <a:lnTo>
                    <a:pt x="521198" y="79606"/>
                  </a:lnTo>
                  <a:lnTo>
                    <a:pt x="552238" y="111624"/>
                  </a:lnTo>
                  <a:lnTo>
                    <a:pt x="578724" y="147837"/>
                  </a:lnTo>
                  <a:lnTo>
                    <a:pt x="600171" y="187743"/>
                  </a:lnTo>
                  <a:lnTo>
                    <a:pt x="616092" y="230843"/>
                  </a:lnTo>
                  <a:lnTo>
                    <a:pt x="626001" y="276632"/>
                  </a:lnTo>
                  <a:lnTo>
                    <a:pt x="629411" y="324612"/>
                  </a:lnTo>
                  <a:lnTo>
                    <a:pt x="626001" y="372591"/>
                  </a:lnTo>
                  <a:lnTo>
                    <a:pt x="616092" y="418380"/>
                  </a:lnTo>
                  <a:lnTo>
                    <a:pt x="600171" y="461480"/>
                  </a:lnTo>
                  <a:lnTo>
                    <a:pt x="578724" y="501386"/>
                  </a:lnTo>
                  <a:lnTo>
                    <a:pt x="552238" y="537599"/>
                  </a:lnTo>
                  <a:lnTo>
                    <a:pt x="521198" y="569617"/>
                  </a:lnTo>
                  <a:lnTo>
                    <a:pt x="486091" y="596938"/>
                  </a:lnTo>
                  <a:lnTo>
                    <a:pt x="447402" y="619061"/>
                  </a:lnTo>
                  <a:lnTo>
                    <a:pt x="405617" y="635483"/>
                  </a:lnTo>
                  <a:lnTo>
                    <a:pt x="361223" y="645705"/>
                  </a:lnTo>
                  <a:lnTo>
                    <a:pt x="314705" y="649224"/>
                  </a:lnTo>
                  <a:lnTo>
                    <a:pt x="268188" y="645705"/>
                  </a:lnTo>
                  <a:lnTo>
                    <a:pt x="223794" y="635483"/>
                  </a:lnTo>
                  <a:lnTo>
                    <a:pt x="182009" y="619061"/>
                  </a:lnTo>
                  <a:lnTo>
                    <a:pt x="143320" y="596938"/>
                  </a:lnTo>
                  <a:lnTo>
                    <a:pt x="108213" y="569617"/>
                  </a:lnTo>
                  <a:lnTo>
                    <a:pt x="77173" y="537599"/>
                  </a:lnTo>
                  <a:lnTo>
                    <a:pt x="50687" y="501386"/>
                  </a:lnTo>
                  <a:lnTo>
                    <a:pt x="29240" y="461480"/>
                  </a:lnTo>
                  <a:lnTo>
                    <a:pt x="13319" y="418380"/>
                  </a:lnTo>
                  <a:lnTo>
                    <a:pt x="3410" y="372591"/>
                  </a:lnTo>
                  <a:lnTo>
                    <a:pt x="0" y="324612"/>
                  </a:lnTo>
                  <a:close/>
                </a:path>
              </a:pathLst>
            </a:custGeom>
            <a:ln w="38100">
              <a:solidFill>
                <a:srgbClr val="000000"/>
              </a:solidFill>
            </a:ln>
          </p:spPr>
          <p:txBody>
            <a:bodyPr wrap="square" lIns="0" tIns="0" rIns="0" bIns="0" rtlCol="0"/>
            <a:lstStyle/>
            <a:p/>
          </p:txBody>
        </p:sp>
      </p:grpSp>
      <p:sp>
        <p:nvSpPr>
          <p:cNvPr id="8" name="object 8" descr=""/>
          <p:cNvSpPr txBox="1"/>
          <p:nvPr/>
        </p:nvSpPr>
        <p:spPr>
          <a:xfrm>
            <a:off x="9001632" y="3632708"/>
            <a:ext cx="267970" cy="269240"/>
          </a:xfrm>
          <a:prstGeom prst="rect">
            <a:avLst/>
          </a:prstGeom>
        </p:spPr>
        <p:txBody>
          <a:bodyPr wrap="square" lIns="0" tIns="12065" rIns="0" bIns="0" rtlCol="0" vert="horz">
            <a:spAutoFit/>
          </a:bodyPr>
          <a:lstStyle/>
          <a:p>
            <a:pPr marL="38100">
              <a:lnSpc>
                <a:spcPct val="100000"/>
              </a:lnSpc>
              <a:spcBef>
                <a:spcPts val="95"/>
              </a:spcBef>
            </a:pPr>
            <a:r>
              <a:rPr dirty="0" sz="1600" spc="-25" b="1">
                <a:solidFill>
                  <a:srgbClr val="1F517B"/>
                </a:solidFill>
                <a:latin typeface="Times New Roman"/>
                <a:cs typeface="Times New Roman"/>
              </a:rPr>
              <a:t>P</a:t>
            </a:r>
            <a:r>
              <a:rPr dirty="0" baseline="-21164" sz="1575" spc="-37" b="1">
                <a:solidFill>
                  <a:srgbClr val="1F517B"/>
                </a:solidFill>
                <a:latin typeface="Times New Roman"/>
                <a:cs typeface="Times New Roman"/>
              </a:rPr>
              <a:t>2</a:t>
            </a:r>
            <a:endParaRPr baseline="-21164" sz="1575">
              <a:latin typeface="Times New Roman"/>
              <a:cs typeface="Times New Roman"/>
            </a:endParaRPr>
          </a:p>
        </p:txBody>
      </p:sp>
      <p:grpSp>
        <p:nvGrpSpPr>
          <p:cNvPr id="9" name="object 9" descr=""/>
          <p:cNvGrpSpPr/>
          <p:nvPr/>
        </p:nvGrpSpPr>
        <p:grpSpPr>
          <a:xfrm>
            <a:off x="7557516" y="3429000"/>
            <a:ext cx="668020" cy="687705"/>
            <a:chOff x="7557516" y="3429000"/>
            <a:chExt cx="668020" cy="687705"/>
          </a:xfrm>
        </p:grpSpPr>
        <p:sp>
          <p:nvSpPr>
            <p:cNvPr id="10" name="object 10" descr=""/>
            <p:cNvSpPr/>
            <p:nvPr/>
          </p:nvSpPr>
          <p:spPr>
            <a:xfrm>
              <a:off x="7576566" y="3448050"/>
              <a:ext cx="629920" cy="649605"/>
            </a:xfrm>
            <a:custGeom>
              <a:avLst/>
              <a:gdLst/>
              <a:ahLst/>
              <a:cxnLst/>
              <a:rect l="l" t="t" r="r" b="b"/>
              <a:pathLst>
                <a:path w="629920" h="649604">
                  <a:moveTo>
                    <a:pt x="314705" y="0"/>
                  </a:moveTo>
                  <a:lnTo>
                    <a:pt x="268188" y="3518"/>
                  </a:lnTo>
                  <a:lnTo>
                    <a:pt x="223794" y="13740"/>
                  </a:lnTo>
                  <a:lnTo>
                    <a:pt x="182009" y="30162"/>
                  </a:lnTo>
                  <a:lnTo>
                    <a:pt x="143320" y="52285"/>
                  </a:lnTo>
                  <a:lnTo>
                    <a:pt x="108213" y="79606"/>
                  </a:lnTo>
                  <a:lnTo>
                    <a:pt x="77173" y="111624"/>
                  </a:lnTo>
                  <a:lnTo>
                    <a:pt x="50687" y="147837"/>
                  </a:lnTo>
                  <a:lnTo>
                    <a:pt x="29240" y="187743"/>
                  </a:lnTo>
                  <a:lnTo>
                    <a:pt x="13319" y="230843"/>
                  </a:lnTo>
                  <a:lnTo>
                    <a:pt x="3410" y="276632"/>
                  </a:lnTo>
                  <a:lnTo>
                    <a:pt x="0" y="324612"/>
                  </a:lnTo>
                  <a:lnTo>
                    <a:pt x="3410" y="372591"/>
                  </a:lnTo>
                  <a:lnTo>
                    <a:pt x="13319" y="418380"/>
                  </a:lnTo>
                  <a:lnTo>
                    <a:pt x="29240" y="461480"/>
                  </a:lnTo>
                  <a:lnTo>
                    <a:pt x="50687" y="501386"/>
                  </a:lnTo>
                  <a:lnTo>
                    <a:pt x="77173" y="537599"/>
                  </a:lnTo>
                  <a:lnTo>
                    <a:pt x="108213" y="569617"/>
                  </a:lnTo>
                  <a:lnTo>
                    <a:pt x="143320" y="596938"/>
                  </a:lnTo>
                  <a:lnTo>
                    <a:pt x="182009" y="619061"/>
                  </a:lnTo>
                  <a:lnTo>
                    <a:pt x="223794" y="635483"/>
                  </a:lnTo>
                  <a:lnTo>
                    <a:pt x="268188" y="645705"/>
                  </a:lnTo>
                  <a:lnTo>
                    <a:pt x="314705" y="649224"/>
                  </a:lnTo>
                  <a:lnTo>
                    <a:pt x="361223" y="645705"/>
                  </a:lnTo>
                  <a:lnTo>
                    <a:pt x="405617" y="635483"/>
                  </a:lnTo>
                  <a:lnTo>
                    <a:pt x="447402" y="619061"/>
                  </a:lnTo>
                  <a:lnTo>
                    <a:pt x="486091" y="596938"/>
                  </a:lnTo>
                  <a:lnTo>
                    <a:pt x="521198" y="569617"/>
                  </a:lnTo>
                  <a:lnTo>
                    <a:pt x="552238" y="537599"/>
                  </a:lnTo>
                  <a:lnTo>
                    <a:pt x="578724" y="501386"/>
                  </a:lnTo>
                  <a:lnTo>
                    <a:pt x="600171" y="461480"/>
                  </a:lnTo>
                  <a:lnTo>
                    <a:pt x="616092" y="418380"/>
                  </a:lnTo>
                  <a:lnTo>
                    <a:pt x="626001" y="372591"/>
                  </a:lnTo>
                  <a:lnTo>
                    <a:pt x="629411" y="324612"/>
                  </a:lnTo>
                  <a:lnTo>
                    <a:pt x="626001" y="276632"/>
                  </a:lnTo>
                  <a:lnTo>
                    <a:pt x="616092" y="230843"/>
                  </a:lnTo>
                  <a:lnTo>
                    <a:pt x="600171" y="187743"/>
                  </a:lnTo>
                  <a:lnTo>
                    <a:pt x="578724" y="147837"/>
                  </a:lnTo>
                  <a:lnTo>
                    <a:pt x="552238" y="111624"/>
                  </a:lnTo>
                  <a:lnTo>
                    <a:pt x="521198" y="79606"/>
                  </a:lnTo>
                  <a:lnTo>
                    <a:pt x="486091" y="52285"/>
                  </a:lnTo>
                  <a:lnTo>
                    <a:pt x="447402" y="30162"/>
                  </a:lnTo>
                  <a:lnTo>
                    <a:pt x="405617" y="13740"/>
                  </a:lnTo>
                  <a:lnTo>
                    <a:pt x="361223" y="3518"/>
                  </a:lnTo>
                  <a:lnTo>
                    <a:pt x="314705" y="0"/>
                  </a:lnTo>
                  <a:close/>
                </a:path>
              </a:pathLst>
            </a:custGeom>
            <a:solidFill>
              <a:srgbClr val="FFCCFF"/>
            </a:solidFill>
          </p:spPr>
          <p:txBody>
            <a:bodyPr wrap="square" lIns="0" tIns="0" rIns="0" bIns="0" rtlCol="0"/>
            <a:lstStyle/>
            <a:p/>
          </p:txBody>
        </p:sp>
        <p:sp>
          <p:nvSpPr>
            <p:cNvPr id="11" name="object 11" descr=""/>
            <p:cNvSpPr/>
            <p:nvPr/>
          </p:nvSpPr>
          <p:spPr>
            <a:xfrm>
              <a:off x="7576566" y="3448050"/>
              <a:ext cx="629920" cy="649605"/>
            </a:xfrm>
            <a:custGeom>
              <a:avLst/>
              <a:gdLst/>
              <a:ahLst/>
              <a:cxnLst/>
              <a:rect l="l" t="t" r="r" b="b"/>
              <a:pathLst>
                <a:path w="629920" h="649604">
                  <a:moveTo>
                    <a:pt x="0" y="324612"/>
                  </a:moveTo>
                  <a:lnTo>
                    <a:pt x="3410" y="276632"/>
                  </a:lnTo>
                  <a:lnTo>
                    <a:pt x="13319" y="230843"/>
                  </a:lnTo>
                  <a:lnTo>
                    <a:pt x="29240" y="187743"/>
                  </a:lnTo>
                  <a:lnTo>
                    <a:pt x="50687" y="147837"/>
                  </a:lnTo>
                  <a:lnTo>
                    <a:pt x="77173" y="111624"/>
                  </a:lnTo>
                  <a:lnTo>
                    <a:pt x="108213" y="79606"/>
                  </a:lnTo>
                  <a:lnTo>
                    <a:pt x="143320" y="52285"/>
                  </a:lnTo>
                  <a:lnTo>
                    <a:pt x="182009" y="30162"/>
                  </a:lnTo>
                  <a:lnTo>
                    <a:pt x="223794" y="13740"/>
                  </a:lnTo>
                  <a:lnTo>
                    <a:pt x="268188" y="3518"/>
                  </a:lnTo>
                  <a:lnTo>
                    <a:pt x="314705" y="0"/>
                  </a:lnTo>
                  <a:lnTo>
                    <a:pt x="361223" y="3518"/>
                  </a:lnTo>
                  <a:lnTo>
                    <a:pt x="405617" y="13740"/>
                  </a:lnTo>
                  <a:lnTo>
                    <a:pt x="447402" y="30162"/>
                  </a:lnTo>
                  <a:lnTo>
                    <a:pt x="486091" y="52285"/>
                  </a:lnTo>
                  <a:lnTo>
                    <a:pt x="521198" y="79606"/>
                  </a:lnTo>
                  <a:lnTo>
                    <a:pt x="552238" y="111624"/>
                  </a:lnTo>
                  <a:lnTo>
                    <a:pt x="578724" y="147837"/>
                  </a:lnTo>
                  <a:lnTo>
                    <a:pt x="600171" y="187743"/>
                  </a:lnTo>
                  <a:lnTo>
                    <a:pt x="616092" y="230843"/>
                  </a:lnTo>
                  <a:lnTo>
                    <a:pt x="626001" y="276632"/>
                  </a:lnTo>
                  <a:lnTo>
                    <a:pt x="629411" y="324612"/>
                  </a:lnTo>
                  <a:lnTo>
                    <a:pt x="626001" y="372591"/>
                  </a:lnTo>
                  <a:lnTo>
                    <a:pt x="616092" y="418380"/>
                  </a:lnTo>
                  <a:lnTo>
                    <a:pt x="600171" y="461480"/>
                  </a:lnTo>
                  <a:lnTo>
                    <a:pt x="578724" y="501386"/>
                  </a:lnTo>
                  <a:lnTo>
                    <a:pt x="552238" y="537599"/>
                  </a:lnTo>
                  <a:lnTo>
                    <a:pt x="521198" y="569617"/>
                  </a:lnTo>
                  <a:lnTo>
                    <a:pt x="486091" y="596938"/>
                  </a:lnTo>
                  <a:lnTo>
                    <a:pt x="447402" y="619061"/>
                  </a:lnTo>
                  <a:lnTo>
                    <a:pt x="405617" y="635483"/>
                  </a:lnTo>
                  <a:lnTo>
                    <a:pt x="361223" y="645705"/>
                  </a:lnTo>
                  <a:lnTo>
                    <a:pt x="314705" y="649224"/>
                  </a:lnTo>
                  <a:lnTo>
                    <a:pt x="268188" y="645705"/>
                  </a:lnTo>
                  <a:lnTo>
                    <a:pt x="223794" y="635483"/>
                  </a:lnTo>
                  <a:lnTo>
                    <a:pt x="182009" y="619061"/>
                  </a:lnTo>
                  <a:lnTo>
                    <a:pt x="143320" y="596938"/>
                  </a:lnTo>
                  <a:lnTo>
                    <a:pt x="108213" y="569617"/>
                  </a:lnTo>
                  <a:lnTo>
                    <a:pt x="77173" y="537599"/>
                  </a:lnTo>
                  <a:lnTo>
                    <a:pt x="50687" y="501386"/>
                  </a:lnTo>
                  <a:lnTo>
                    <a:pt x="29240" y="461480"/>
                  </a:lnTo>
                  <a:lnTo>
                    <a:pt x="13319" y="418380"/>
                  </a:lnTo>
                  <a:lnTo>
                    <a:pt x="3410" y="372591"/>
                  </a:lnTo>
                  <a:lnTo>
                    <a:pt x="0" y="324612"/>
                  </a:lnTo>
                  <a:close/>
                </a:path>
              </a:pathLst>
            </a:custGeom>
            <a:ln w="38100">
              <a:solidFill>
                <a:srgbClr val="000000"/>
              </a:solidFill>
            </a:ln>
          </p:spPr>
          <p:txBody>
            <a:bodyPr wrap="square" lIns="0" tIns="0" rIns="0" bIns="0" rtlCol="0"/>
            <a:lstStyle/>
            <a:p/>
          </p:txBody>
        </p:sp>
      </p:grpSp>
      <p:sp>
        <p:nvSpPr>
          <p:cNvPr id="12" name="object 12" descr=""/>
          <p:cNvSpPr txBox="1"/>
          <p:nvPr/>
        </p:nvSpPr>
        <p:spPr>
          <a:xfrm>
            <a:off x="7771130" y="3632708"/>
            <a:ext cx="290830" cy="269240"/>
          </a:xfrm>
          <a:prstGeom prst="rect">
            <a:avLst/>
          </a:prstGeom>
        </p:spPr>
        <p:txBody>
          <a:bodyPr wrap="square" lIns="0" tIns="12065" rIns="0" bIns="0" rtlCol="0" vert="horz">
            <a:spAutoFit/>
          </a:bodyPr>
          <a:lstStyle/>
          <a:p>
            <a:pPr marL="38100">
              <a:lnSpc>
                <a:spcPct val="100000"/>
              </a:lnSpc>
              <a:spcBef>
                <a:spcPts val="95"/>
              </a:spcBef>
            </a:pPr>
            <a:r>
              <a:rPr dirty="0" sz="1600" spc="-25" b="1">
                <a:solidFill>
                  <a:srgbClr val="1F517B"/>
                </a:solidFill>
                <a:latin typeface="Times New Roman"/>
                <a:cs typeface="Times New Roman"/>
              </a:rPr>
              <a:t>C</a:t>
            </a:r>
            <a:r>
              <a:rPr dirty="0" baseline="-21164" sz="1575" spc="-37" b="1">
                <a:solidFill>
                  <a:srgbClr val="1F517B"/>
                </a:solidFill>
                <a:latin typeface="Times New Roman"/>
                <a:cs typeface="Times New Roman"/>
              </a:rPr>
              <a:t>2</a:t>
            </a:r>
            <a:endParaRPr baseline="-21164" sz="1575">
              <a:latin typeface="Times New Roman"/>
              <a:cs typeface="Times New Roman"/>
            </a:endParaRPr>
          </a:p>
        </p:txBody>
      </p:sp>
      <p:grpSp>
        <p:nvGrpSpPr>
          <p:cNvPr id="13" name="object 13" descr=""/>
          <p:cNvGrpSpPr/>
          <p:nvPr/>
        </p:nvGrpSpPr>
        <p:grpSpPr>
          <a:xfrm>
            <a:off x="6338315" y="3429000"/>
            <a:ext cx="668020" cy="687705"/>
            <a:chOff x="6338315" y="3429000"/>
            <a:chExt cx="668020" cy="687705"/>
          </a:xfrm>
        </p:grpSpPr>
        <p:sp>
          <p:nvSpPr>
            <p:cNvPr id="14" name="object 14" descr=""/>
            <p:cNvSpPr/>
            <p:nvPr/>
          </p:nvSpPr>
          <p:spPr>
            <a:xfrm>
              <a:off x="6357365" y="3448050"/>
              <a:ext cx="629920" cy="649605"/>
            </a:xfrm>
            <a:custGeom>
              <a:avLst/>
              <a:gdLst/>
              <a:ahLst/>
              <a:cxnLst/>
              <a:rect l="l" t="t" r="r" b="b"/>
              <a:pathLst>
                <a:path w="629920" h="649604">
                  <a:moveTo>
                    <a:pt x="314706" y="0"/>
                  </a:moveTo>
                  <a:lnTo>
                    <a:pt x="268188" y="3518"/>
                  </a:lnTo>
                  <a:lnTo>
                    <a:pt x="223794" y="13740"/>
                  </a:lnTo>
                  <a:lnTo>
                    <a:pt x="182009" y="30162"/>
                  </a:lnTo>
                  <a:lnTo>
                    <a:pt x="143320" y="52285"/>
                  </a:lnTo>
                  <a:lnTo>
                    <a:pt x="108213" y="79606"/>
                  </a:lnTo>
                  <a:lnTo>
                    <a:pt x="77173" y="111624"/>
                  </a:lnTo>
                  <a:lnTo>
                    <a:pt x="50687" y="147837"/>
                  </a:lnTo>
                  <a:lnTo>
                    <a:pt x="29240" y="187743"/>
                  </a:lnTo>
                  <a:lnTo>
                    <a:pt x="13319" y="230843"/>
                  </a:lnTo>
                  <a:lnTo>
                    <a:pt x="3410" y="276632"/>
                  </a:lnTo>
                  <a:lnTo>
                    <a:pt x="0" y="324612"/>
                  </a:lnTo>
                  <a:lnTo>
                    <a:pt x="3410" y="372591"/>
                  </a:lnTo>
                  <a:lnTo>
                    <a:pt x="13319" y="418380"/>
                  </a:lnTo>
                  <a:lnTo>
                    <a:pt x="29240" y="461480"/>
                  </a:lnTo>
                  <a:lnTo>
                    <a:pt x="50687" y="501386"/>
                  </a:lnTo>
                  <a:lnTo>
                    <a:pt x="77173" y="537599"/>
                  </a:lnTo>
                  <a:lnTo>
                    <a:pt x="108213" y="569617"/>
                  </a:lnTo>
                  <a:lnTo>
                    <a:pt x="143320" y="596938"/>
                  </a:lnTo>
                  <a:lnTo>
                    <a:pt x="182009" y="619061"/>
                  </a:lnTo>
                  <a:lnTo>
                    <a:pt x="223794" y="635483"/>
                  </a:lnTo>
                  <a:lnTo>
                    <a:pt x="268188" y="645705"/>
                  </a:lnTo>
                  <a:lnTo>
                    <a:pt x="314706" y="649224"/>
                  </a:lnTo>
                  <a:lnTo>
                    <a:pt x="361223" y="645705"/>
                  </a:lnTo>
                  <a:lnTo>
                    <a:pt x="405617" y="635483"/>
                  </a:lnTo>
                  <a:lnTo>
                    <a:pt x="447402" y="619061"/>
                  </a:lnTo>
                  <a:lnTo>
                    <a:pt x="486091" y="596938"/>
                  </a:lnTo>
                  <a:lnTo>
                    <a:pt x="521198" y="569617"/>
                  </a:lnTo>
                  <a:lnTo>
                    <a:pt x="552238" y="537599"/>
                  </a:lnTo>
                  <a:lnTo>
                    <a:pt x="578724" y="501386"/>
                  </a:lnTo>
                  <a:lnTo>
                    <a:pt x="600171" y="461480"/>
                  </a:lnTo>
                  <a:lnTo>
                    <a:pt x="616092" y="418380"/>
                  </a:lnTo>
                  <a:lnTo>
                    <a:pt x="626001" y="372591"/>
                  </a:lnTo>
                  <a:lnTo>
                    <a:pt x="629412" y="324612"/>
                  </a:lnTo>
                  <a:lnTo>
                    <a:pt x="626001" y="276632"/>
                  </a:lnTo>
                  <a:lnTo>
                    <a:pt x="616092" y="230843"/>
                  </a:lnTo>
                  <a:lnTo>
                    <a:pt x="600171" y="187743"/>
                  </a:lnTo>
                  <a:lnTo>
                    <a:pt x="578724" y="147837"/>
                  </a:lnTo>
                  <a:lnTo>
                    <a:pt x="552238" y="111624"/>
                  </a:lnTo>
                  <a:lnTo>
                    <a:pt x="521198" y="79606"/>
                  </a:lnTo>
                  <a:lnTo>
                    <a:pt x="486091" y="52285"/>
                  </a:lnTo>
                  <a:lnTo>
                    <a:pt x="447402" y="30162"/>
                  </a:lnTo>
                  <a:lnTo>
                    <a:pt x="405617" y="13740"/>
                  </a:lnTo>
                  <a:lnTo>
                    <a:pt x="361223" y="3518"/>
                  </a:lnTo>
                  <a:lnTo>
                    <a:pt x="314706" y="0"/>
                  </a:lnTo>
                  <a:close/>
                </a:path>
              </a:pathLst>
            </a:custGeom>
            <a:solidFill>
              <a:srgbClr val="FFCCFF"/>
            </a:solidFill>
          </p:spPr>
          <p:txBody>
            <a:bodyPr wrap="square" lIns="0" tIns="0" rIns="0" bIns="0" rtlCol="0"/>
            <a:lstStyle/>
            <a:p/>
          </p:txBody>
        </p:sp>
        <p:sp>
          <p:nvSpPr>
            <p:cNvPr id="15" name="object 15" descr=""/>
            <p:cNvSpPr/>
            <p:nvPr/>
          </p:nvSpPr>
          <p:spPr>
            <a:xfrm>
              <a:off x="6357365" y="3448050"/>
              <a:ext cx="629920" cy="649605"/>
            </a:xfrm>
            <a:custGeom>
              <a:avLst/>
              <a:gdLst/>
              <a:ahLst/>
              <a:cxnLst/>
              <a:rect l="l" t="t" r="r" b="b"/>
              <a:pathLst>
                <a:path w="629920" h="649604">
                  <a:moveTo>
                    <a:pt x="0" y="324612"/>
                  </a:moveTo>
                  <a:lnTo>
                    <a:pt x="3410" y="276632"/>
                  </a:lnTo>
                  <a:lnTo>
                    <a:pt x="13319" y="230843"/>
                  </a:lnTo>
                  <a:lnTo>
                    <a:pt x="29240" y="187743"/>
                  </a:lnTo>
                  <a:lnTo>
                    <a:pt x="50687" y="147837"/>
                  </a:lnTo>
                  <a:lnTo>
                    <a:pt x="77173" y="111624"/>
                  </a:lnTo>
                  <a:lnTo>
                    <a:pt x="108213" y="79606"/>
                  </a:lnTo>
                  <a:lnTo>
                    <a:pt x="143320" y="52285"/>
                  </a:lnTo>
                  <a:lnTo>
                    <a:pt x="182009" y="30162"/>
                  </a:lnTo>
                  <a:lnTo>
                    <a:pt x="223794" y="13740"/>
                  </a:lnTo>
                  <a:lnTo>
                    <a:pt x="268188" y="3518"/>
                  </a:lnTo>
                  <a:lnTo>
                    <a:pt x="314706" y="0"/>
                  </a:lnTo>
                  <a:lnTo>
                    <a:pt x="361223" y="3518"/>
                  </a:lnTo>
                  <a:lnTo>
                    <a:pt x="405617" y="13740"/>
                  </a:lnTo>
                  <a:lnTo>
                    <a:pt x="447402" y="30162"/>
                  </a:lnTo>
                  <a:lnTo>
                    <a:pt x="486091" y="52285"/>
                  </a:lnTo>
                  <a:lnTo>
                    <a:pt x="521198" y="79606"/>
                  </a:lnTo>
                  <a:lnTo>
                    <a:pt x="552238" y="111624"/>
                  </a:lnTo>
                  <a:lnTo>
                    <a:pt x="578724" y="147837"/>
                  </a:lnTo>
                  <a:lnTo>
                    <a:pt x="600171" y="187743"/>
                  </a:lnTo>
                  <a:lnTo>
                    <a:pt x="616092" y="230843"/>
                  </a:lnTo>
                  <a:lnTo>
                    <a:pt x="626001" y="276632"/>
                  </a:lnTo>
                  <a:lnTo>
                    <a:pt x="629412" y="324612"/>
                  </a:lnTo>
                  <a:lnTo>
                    <a:pt x="626001" y="372591"/>
                  </a:lnTo>
                  <a:lnTo>
                    <a:pt x="616092" y="418380"/>
                  </a:lnTo>
                  <a:lnTo>
                    <a:pt x="600171" y="461480"/>
                  </a:lnTo>
                  <a:lnTo>
                    <a:pt x="578724" y="501386"/>
                  </a:lnTo>
                  <a:lnTo>
                    <a:pt x="552238" y="537599"/>
                  </a:lnTo>
                  <a:lnTo>
                    <a:pt x="521198" y="569617"/>
                  </a:lnTo>
                  <a:lnTo>
                    <a:pt x="486091" y="596938"/>
                  </a:lnTo>
                  <a:lnTo>
                    <a:pt x="447402" y="619061"/>
                  </a:lnTo>
                  <a:lnTo>
                    <a:pt x="405617" y="635483"/>
                  </a:lnTo>
                  <a:lnTo>
                    <a:pt x="361223" y="645705"/>
                  </a:lnTo>
                  <a:lnTo>
                    <a:pt x="314706" y="649224"/>
                  </a:lnTo>
                  <a:lnTo>
                    <a:pt x="268188" y="645705"/>
                  </a:lnTo>
                  <a:lnTo>
                    <a:pt x="223794" y="635483"/>
                  </a:lnTo>
                  <a:lnTo>
                    <a:pt x="182009" y="619061"/>
                  </a:lnTo>
                  <a:lnTo>
                    <a:pt x="143320" y="596938"/>
                  </a:lnTo>
                  <a:lnTo>
                    <a:pt x="108213" y="569617"/>
                  </a:lnTo>
                  <a:lnTo>
                    <a:pt x="77173" y="537599"/>
                  </a:lnTo>
                  <a:lnTo>
                    <a:pt x="50687" y="501386"/>
                  </a:lnTo>
                  <a:lnTo>
                    <a:pt x="29240" y="461480"/>
                  </a:lnTo>
                  <a:lnTo>
                    <a:pt x="13319" y="418380"/>
                  </a:lnTo>
                  <a:lnTo>
                    <a:pt x="3410" y="372591"/>
                  </a:lnTo>
                  <a:lnTo>
                    <a:pt x="0" y="324612"/>
                  </a:lnTo>
                  <a:close/>
                </a:path>
              </a:pathLst>
            </a:custGeom>
            <a:ln w="38100">
              <a:solidFill>
                <a:srgbClr val="000000"/>
              </a:solidFill>
            </a:ln>
          </p:spPr>
          <p:txBody>
            <a:bodyPr wrap="square" lIns="0" tIns="0" rIns="0" bIns="0" rtlCol="0"/>
            <a:lstStyle/>
            <a:p/>
          </p:txBody>
        </p:sp>
      </p:grpSp>
      <p:sp>
        <p:nvSpPr>
          <p:cNvPr id="16" name="object 16" descr=""/>
          <p:cNvSpPr txBox="1"/>
          <p:nvPr/>
        </p:nvSpPr>
        <p:spPr>
          <a:xfrm>
            <a:off x="6611366" y="3632708"/>
            <a:ext cx="223520" cy="269240"/>
          </a:xfrm>
          <a:prstGeom prst="rect">
            <a:avLst/>
          </a:prstGeom>
        </p:spPr>
        <p:txBody>
          <a:bodyPr wrap="square" lIns="0" tIns="12065" rIns="0" bIns="0" rtlCol="0" vert="horz">
            <a:spAutoFit/>
          </a:bodyPr>
          <a:lstStyle/>
          <a:p>
            <a:pPr marL="38100">
              <a:lnSpc>
                <a:spcPct val="100000"/>
              </a:lnSpc>
              <a:spcBef>
                <a:spcPts val="95"/>
              </a:spcBef>
            </a:pPr>
            <a:r>
              <a:rPr dirty="0" sz="1600" spc="-25" b="1">
                <a:solidFill>
                  <a:srgbClr val="1F517B"/>
                </a:solidFill>
                <a:latin typeface="Times New Roman"/>
                <a:cs typeface="Times New Roman"/>
              </a:rPr>
              <a:t>I</a:t>
            </a:r>
            <a:r>
              <a:rPr dirty="0" baseline="-21164" sz="1575" spc="-37" b="1">
                <a:solidFill>
                  <a:srgbClr val="1F517B"/>
                </a:solidFill>
                <a:latin typeface="Times New Roman"/>
                <a:cs typeface="Times New Roman"/>
              </a:rPr>
              <a:t>2</a:t>
            </a:r>
            <a:endParaRPr baseline="-21164" sz="1575">
              <a:latin typeface="Times New Roman"/>
              <a:cs typeface="Times New Roman"/>
            </a:endParaRPr>
          </a:p>
        </p:txBody>
      </p:sp>
      <p:grpSp>
        <p:nvGrpSpPr>
          <p:cNvPr id="17" name="object 17" descr=""/>
          <p:cNvGrpSpPr/>
          <p:nvPr/>
        </p:nvGrpSpPr>
        <p:grpSpPr>
          <a:xfrm>
            <a:off x="5119115" y="3429000"/>
            <a:ext cx="668020" cy="687705"/>
            <a:chOff x="5119115" y="3429000"/>
            <a:chExt cx="668020" cy="687705"/>
          </a:xfrm>
        </p:grpSpPr>
        <p:sp>
          <p:nvSpPr>
            <p:cNvPr id="18" name="object 18" descr=""/>
            <p:cNvSpPr/>
            <p:nvPr/>
          </p:nvSpPr>
          <p:spPr>
            <a:xfrm>
              <a:off x="5138165" y="3448050"/>
              <a:ext cx="629920" cy="649605"/>
            </a:xfrm>
            <a:custGeom>
              <a:avLst/>
              <a:gdLst/>
              <a:ahLst/>
              <a:cxnLst/>
              <a:rect l="l" t="t" r="r" b="b"/>
              <a:pathLst>
                <a:path w="629920" h="649604">
                  <a:moveTo>
                    <a:pt x="314706" y="0"/>
                  </a:moveTo>
                  <a:lnTo>
                    <a:pt x="268188" y="3518"/>
                  </a:lnTo>
                  <a:lnTo>
                    <a:pt x="223794" y="13740"/>
                  </a:lnTo>
                  <a:lnTo>
                    <a:pt x="182009" y="30162"/>
                  </a:lnTo>
                  <a:lnTo>
                    <a:pt x="143320" y="52285"/>
                  </a:lnTo>
                  <a:lnTo>
                    <a:pt x="108213" y="79606"/>
                  </a:lnTo>
                  <a:lnTo>
                    <a:pt x="77173" y="111624"/>
                  </a:lnTo>
                  <a:lnTo>
                    <a:pt x="50687" y="147837"/>
                  </a:lnTo>
                  <a:lnTo>
                    <a:pt x="29240" y="187743"/>
                  </a:lnTo>
                  <a:lnTo>
                    <a:pt x="13319" y="230843"/>
                  </a:lnTo>
                  <a:lnTo>
                    <a:pt x="3410" y="276632"/>
                  </a:lnTo>
                  <a:lnTo>
                    <a:pt x="0" y="324612"/>
                  </a:lnTo>
                  <a:lnTo>
                    <a:pt x="3410" y="372591"/>
                  </a:lnTo>
                  <a:lnTo>
                    <a:pt x="13319" y="418380"/>
                  </a:lnTo>
                  <a:lnTo>
                    <a:pt x="29240" y="461480"/>
                  </a:lnTo>
                  <a:lnTo>
                    <a:pt x="50687" y="501386"/>
                  </a:lnTo>
                  <a:lnTo>
                    <a:pt x="77173" y="537599"/>
                  </a:lnTo>
                  <a:lnTo>
                    <a:pt x="108213" y="569617"/>
                  </a:lnTo>
                  <a:lnTo>
                    <a:pt x="143320" y="596938"/>
                  </a:lnTo>
                  <a:lnTo>
                    <a:pt x="182009" y="619061"/>
                  </a:lnTo>
                  <a:lnTo>
                    <a:pt x="223794" y="635483"/>
                  </a:lnTo>
                  <a:lnTo>
                    <a:pt x="268188" y="645705"/>
                  </a:lnTo>
                  <a:lnTo>
                    <a:pt x="314706" y="649224"/>
                  </a:lnTo>
                  <a:lnTo>
                    <a:pt x="361223" y="645705"/>
                  </a:lnTo>
                  <a:lnTo>
                    <a:pt x="405617" y="635483"/>
                  </a:lnTo>
                  <a:lnTo>
                    <a:pt x="447402" y="619061"/>
                  </a:lnTo>
                  <a:lnTo>
                    <a:pt x="486091" y="596938"/>
                  </a:lnTo>
                  <a:lnTo>
                    <a:pt x="521198" y="569617"/>
                  </a:lnTo>
                  <a:lnTo>
                    <a:pt x="552238" y="537599"/>
                  </a:lnTo>
                  <a:lnTo>
                    <a:pt x="578724" y="501386"/>
                  </a:lnTo>
                  <a:lnTo>
                    <a:pt x="600171" y="461480"/>
                  </a:lnTo>
                  <a:lnTo>
                    <a:pt x="616092" y="418380"/>
                  </a:lnTo>
                  <a:lnTo>
                    <a:pt x="626001" y="372591"/>
                  </a:lnTo>
                  <a:lnTo>
                    <a:pt x="629412" y="324612"/>
                  </a:lnTo>
                  <a:lnTo>
                    <a:pt x="626001" y="276632"/>
                  </a:lnTo>
                  <a:lnTo>
                    <a:pt x="616092" y="230843"/>
                  </a:lnTo>
                  <a:lnTo>
                    <a:pt x="600171" y="187743"/>
                  </a:lnTo>
                  <a:lnTo>
                    <a:pt x="578724" y="147837"/>
                  </a:lnTo>
                  <a:lnTo>
                    <a:pt x="552238" y="111624"/>
                  </a:lnTo>
                  <a:lnTo>
                    <a:pt x="521198" y="79606"/>
                  </a:lnTo>
                  <a:lnTo>
                    <a:pt x="486091" y="52285"/>
                  </a:lnTo>
                  <a:lnTo>
                    <a:pt x="447402" y="30162"/>
                  </a:lnTo>
                  <a:lnTo>
                    <a:pt x="405617" y="13740"/>
                  </a:lnTo>
                  <a:lnTo>
                    <a:pt x="361223" y="3518"/>
                  </a:lnTo>
                  <a:lnTo>
                    <a:pt x="314706" y="0"/>
                  </a:lnTo>
                  <a:close/>
                </a:path>
              </a:pathLst>
            </a:custGeom>
            <a:solidFill>
              <a:srgbClr val="CCFFFF"/>
            </a:solidFill>
          </p:spPr>
          <p:txBody>
            <a:bodyPr wrap="square" lIns="0" tIns="0" rIns="0" bIns="0" rtlCol="0"/>
            <a:lstStyle/>
            <a:p/>
          </p:txBody>
        </p:sp>
        <p:sp>
          <p:nvSpPr>
            <p:cNvPr id="19" name="object 19" descr=""/>
            <p:cNvSpPr/>
            <p:nvPr/>
          </p:nvSpPr>
          <p:spPr>
            <a:xfrm>
              <a:off x="5138165" y="3448050"/>
              <a:ext cx="629920" cy="649605"/>
            </a:xfrm>
            <a:custGeom>
              <a:avLst/>
              <a:gdLst/>
              <a:ahLst/>
              <a:cxnLst/>
              <a:rect l="l" t="t" r="r" b="b"/>
              <a:pathLst>
                <a:path w="629920" h="649604">
                  <a:moveTo>
                    <a:pt x="0" y="324612"/>
                  </a:moveTo>
                  <a:lnTo>
                    <a:pt x="3410" y="276632"/>
                  </a:lnTo>
                  <a:lnTo>
                    <a:pt x="13319" y="230843"/>
                  </a:lnTo>
                  <a:lnTo>
                    <a:pt x="29240" y="187743"/>
                  </a:lnTo>
                  <a:lnTo>
                    <a:pt x="50687" y="147837"/>
                  </a:lnTo>
                  <a:lnTo>
                    <a:pt x="77173" y="111624"/>
                  </a:lnTo>
                  <a:lnTo>
                    <a:pt x="108213" y="79606"/>
                  </a:lnTo>
                  <a:lnTo>
                    <a:pt x="143320" y="52285"/>
                  </a:lnTo>
                  <a:lnTo>
                    <a:pt x="182009" y="30162"/>
                  </a:lnTo>
                  <a:lnTo>
                    <a:pt x="223794" y="13740"/>
                  </a:lnTo>
                  <a:lnTo>
                    <a:pt x="268188" y="3518"/>
                  </a:lnTo>
                  <a:lnTo>
                    <a:pt x="314706" y="0"/>
                  </a:lnTo>
                  <a:lnTo>
                    <a:pt x="361223" y="3518"/>
                  </a:lnTo>
                  <a:lnTo>
                    <a:pt x="405617" y="13740"/>
                  </a:lnTo>
                  <a:lnTo>
                    <a:pt x="447402" y="30162"/>
                  </a:lnTo>
                  <a:lnTo>
                    <a:pt x="486091" y="52285"/>
                  </a:lnTo>
                  <a:lnTo>
                    <a:pt x="521198" y="79606"/>
                  </a:lnTo>
                  <a:lnTo>
                    <a:pt x="552238" y="111624"/>
                  </a:lnTo>
                  <a:lnTo>
                    <a:pt x="578724" y="147837"/>
                  </a:lnTo>
                  <a:lnTo>
                    <a:pt x="600171" y="187743"/>
                  </a:lnTo>
                  <a:lnTo>
                    <a:pt x="616092" y="230843"/>
                  </a:lnTo>
                  <a:lnTo>
                    <a:pt x="626001" y="276632"/>
                  </a:lnTo>
                  <a:lnTo>
                    <a:pt x="629412" y="324612"/>
                  </a:lnTo>
                  <a:lnTo>
                    <a:pt x="626001" y="372591"/>
                  </a:lnTo>
                  <a:lnTo>
                    <a:pt x="616092" y="418380"/>
                  </a:lnTo>
                  <a:lnTo>
                    <a:pt x="600171" y="461480"/>
                  </a:lnTo>
                  <a:lnTo>
                    <a:pt x="578724" y="501386"/>
                  </a:lnTo>
                  <a:lnTo>
                    <a:pt x="552238" y="537599"/>
                  </a:lnTo>
                  <a:lnTo>
                    <a:pt x="521198" y="569617"/>
                  </a:lnTo>
                  <a:lnTo>
                    <a:pt x="486091" y="596938"/>
                  </a:lnTo>
                  <a:lnTo>
                    <a:pt x="447402" y="619061"/>
                  </a:lnTo>
                  <a:lnTo>
                    <a:pt x="405617" y="635483"/>
                  </a:lnTo>
                  <a:lnTo>
                    <a:pt x="361223" y="645705"/>
                  </a:lnTo>
                  <a:lnTo>
                    <a:pt x="314706" y="649224"/>
                  </a:lnTo>
                  <a:lnTo>
                    <a:pt x="268188" y="645705"/>
                  </a:lnTo>
                  <a:lnTo>
                    <a:pt x="223794" y="635483"/>
                  </a:lnTo>
                  <a:lnTo>
                    <a:pt x="182009" y="619061"/>
                  </a:lnTo>
                  <a:lnTo>
                    <a:pt x="143320" y="596938"/>
                  </a:lnTo>
                  <a:lnTo>
                    <a:pt x="108213" y="569617"/>
                  </a:lnTo>
                  <a:lnTo>
                    <a:pt x="77173" y="537599"/>
                  </a:lnTo>
                  <a:lnTo>
                    <a:pt x="50687" y="501386"/>
                  </a:lnTo>
                  <a:lnTo>
                    <a:pt x="29240" y="461480"/>
                  </a:lnTo>
                  <a:lnTo>
                    <a:pt x="13319" y="418380"/>
                  </a:lnTo>
                  <a:lnTo>
                    <a:pt x="3410" y="372591"/>
                  </a:lnTo>
                  <a:lnTo>
                    <a:pt x="0" y="324612"/>
                  </a:lnTo>
                  <a:close/>
                </a:path>
              </a:pathLst>
            </a:custGeom>
            <a:ln w="38100">
              <a:solidFill>
                <a:srgbClr val="000000"/>
              </a:solidFill>
            </a:ln>
          </p:spPr>
          <p:txBody>
            <a:bodyPr wrap="square" lIns="0" tIns="0" rIns="0" bIns="0" rtlCol="0"/>
            <a:lstStyle/>
            <a:p/>
          </p:txBody>
        </p:sp>
      </p:grpSp>
      <p:sp>
        <p:nvSpPr>
          <p:cNvPr id="20" name="object 20" descr=""/>
          <p:cNvSpPr txBox="1"/>
          <p:nvPr/>
        </p:nvSpPr>
        <p:spPr>
          <a:xfrm>
            <a:off x="5343397" y="3632708"/>
            <a:ext cx="267970" cy="269240"/>
          </a:xfrm>
          <a:prstGeom prst="rect">
            <a:avLst/>
          </a:prstGeom>
        </p:spPr>
        <p:txBody>
          <a:bodyPr wrap="square" lIns="0" tIns="12065" rIns="0" bIns="0" rtlCol="0" vert="horz">
            <a:spAutoFit/>
          </a:bodyPr>
          <a:lstStyle/>
          <a:p>
            <a:pPr marL="38100">
              <a:lnSpc>
                <a:spcPct val="100000"/>
              </a:lnSpc>
              <a:spcBef>
                <a:spcPts val="95"/>
              </a:spcBef>
            </a:pPr>
            <a:r>
              <a:rPr dirty="0" sz="1600" spc="-25" b="1">
                <a:solidFill>
                  <a:srgbClr val="1F517B"/>
                </a:solidFill>
                <a:latin typeface="Times New Roman"/>
                <a:cs typeface="Times New Roman"/>
              </a:rPr>
              <a:t>P</a:t>
            </a:r>
            <a:r>
              <a:rPr dirty="0" baseline="-21164" sz="1575" spc="-37" b="1">
                <a:solidFill>
                  <a:srgbClr val="1F517B"/>
                </a:solidFill>
                <a:latin typeface="Times New Roman"/>
                <a:cs typeface="Times New Roman"/>
              </a:rPr>
              <a:t>1</a:t>
            </a:r>
            <a:endParaRPr baseline="-21164" sz="1575">
              <a:latin typeface="Times New Roman"/>
              <a:cs typeface="Times New Roman"/>
            </a:endParaRPr>
          </a:p>
        </p:txBody>
      </p:sp>
      <p:grpSp>
        <p:nvGrpSpPr>
          <p:cNvPr id="21" name="object 21" descr=""/>
          <p:cNvGrpSpPr/>
          <p:nvPr/>
        </p:nvGrpSpPr>
        <p:grpSpPr>
          <a:xfrm>
            <a:off x="3899915" y="3429000"/>
            <a:ext cx="668020" cy="687705"/>
            <a:chOff x="3899915" y="3429000"/>
            <a:chExt cx="668020" cy="687705"/>
          </a:xfrm>
        </p:grpSpPr>
        <p:sp>
          <p:nvSpPr>
            <p:cNvPr id="22" name="object 22" descr=""/>
            <p:cNvSpPr/>
            <p:nvPr/>
          </p:nvSpPr>
          <p:spPr>
            <a:xfrm>
              <a:off x="3918965" y="3448050"/>
              <a:ext cx="629920" cy="649605"/>
            </a:xfrm>
            <a:custGeom>
              <a:avLst/>
              <a:gdLst/>
              <a:ahLst/>
              <a:cxnLst/>
              <a:rect l="l" t="t" r="r" b="b"/>
              <a:pathLst>
                <a:path w="629920" h="649604">
                  <a:moveTo>
                    <a:pt x="314706" y="0"/>
                  </a:moveTo>
                  <a:lnTo>
                    <a:pt x="268188" y="3518"/>
                  </a:lnTo>
                  <a:lnTo>
                    <a:pt x="223794" y="13740"/>
                  </a:lnTo>
                  <a:lnTo>
                    <a:pt x="182009" y="30162"/>
                  </a:lnTo>
                  <a:lnTo>
                    <a:pt x="143320" y="52285"/>
                  </a:lnTo>
                  <a:lnTo>
                    <a:pt x="108213" y="79606"/>
                  </a:lnTo>
                  <a:lnTo>
                    <a:pt x="77173" y="111624"/>
                  </a:lnTo>
                  <a:lnTo>
                    <a:pt x="50687" y="147837"/>
                  </a:lnTo>
                  <a:lnTo>
                    <a:pt x="29240" y="187743"/>
                  </a:lnTo>
                  <a:lnTo>
                    <a:pt x="13319" y="230843"/>
                  </a:lnTo>
                  <a:lnTo>
                    <a:pt x="3410" y="276632"/>
                  </a:lnTo>
                  <a:lnTo>
                    <a:pt x="0" y="324612"/>
                  </a:lnTo>
                  <a:lnTo>
                    <a:pt x="3410" y="372591"/>
                  </a:lnTo>
                  <a:lnTo>
                    <a:pt x="13319" y="418380"/>
                  </a:lnTo>
                  <a:lnTo>
                    <a:pt x="29240" y="461480"/>
                  </a:lnTo>
                  <a:lnTo>
                    <a:pt x="50687" y="501386"/>
                  </a:lnTo>
                  <a:lnTo>
                    <a:pt x="77173" y="537599"/>
                  </a:lnTo>
                  <a:lnTo>
                    <a:pt x="108213" y="569617"/>
                  </a:lnTo>
                  <a:lnTo>
                    <a:pt x="143320" y="596938"/>
                  </a:lnTo>
                  <a:lnTo>
                    <a:pt x="182009" y="619061"/>
                  </a:lnTo>
                  <a:lnTo>
                    <a:pt x="223794" y="635483"/>
                  </a:lnTo>
                  <a:lnTo>
                    <a:pt x="268188" y="645705"/>
                  </a:lnTo>
                  <a:lnTo>
                    <a:pt x="314706" y="649224"/>
                  </a:lnTo>
                  <a:lnTo>
                    <a:pt x="361223" y="645705"/>
                  </a:lnTo>
                  <a:lnTo>
                    <a:pt x="405617" y="635483"/>
                  </a:lnTo>
                  <a:lnTo>
                    <a:pt x="447402" y="619061"/>
                  </a:lnTo>
                  <a:lnTo>
                    <a:pt x="486091" y="596938"/>
                  </a:lnTo>
                  <a:lnTo>
                    <a:pt x="521198" y="569617"/>
                  </a:lnTo>
                  <a:lnTo>
                    <a:pt x="552238" y="537599"/>
                  </a:lnTo>
                  <a:lnTo>
                    <a:pt x="578724" y="501386"/>
                  </a:lnTo>
                  <a:lnTo>
                    <a:pt x="600171" y="461480"/>
                  </a:lnTo>
                  <a:lnTo>
                    <a:pt x="616092" y="418380"/>
                  </a:lnTo>
                  <a:lnTo>
                    <a:pt x="626001" y="372591"/>
                  </a:lnTo>
                  <a:lnTo>
                    <a:pt x="629412" y="324612"/>
                  </a:lnTo>
                  <a:lnTo>
                    <a:pt x="626001" y="276632"/>
                  </a:lnTo>
                  <a:lnTo>
                    <a:pt x="616092" y="230843"/>
                  </a:lnTo>
                  <a:lnTo>
                    <a:pt x="600171" y="187743"/>
                  </a:lnTo>
                  <a:lnTo>
                    <a:pt x="578724" y="147837"/>
                  </a:lnTo>
                  <a:lnTo>
                    <a:pt x="552238" y="111624"/>
                  </a:lnTo>
                  <a:lnTo>
                    <a:pt x="521198" y="79606"/>
                  </a:lnTo>
                  <a:lnTo>
                    <a:pt x="486091" y="52285"/>
                  </a:lnTo>
                  <a:lnTo>
                    <a:pt x="447402" y="30162"/>
                  </a:lnTo>
                  <a:lnTo>
                    <a:pt x="405617" y="13740"/>
                  </a:lnTo>
                  <a:lnTo>
                    <a:pt x="361223" y="3518"/>
                  </a:lnTo>
                  <a:lnTo>
                    <a:pt x="314706" y="0"/>
                  </a:lnTo>
                  <a:close/>
                </a:path>
              </a:pathLst>
            </a:custGeom>
            <a:solidFill>
              <a:srgbClr val="CCFFFF"/>
            </a:solidFill>
          </p:spPr>
          <p:txBody>
            <a:bodyPr wrap="square" lIns="0" tIns="0" rIns="0" bIns="0" rtlCol="0"/>
            <a:lstStyle/>
            <a:p/>
          </p:txBody>
        </p:sp>
        <p:sp>
          <p:nvSpPr>
            <p:cNvPr id="23" name="object 23" descr=""/>
            <p:cNvSpPr/>
            <p:nvPr/>
          </p:nvSpPr>
          <p:spPr>
            <a:xfrm>
              <a:off x="3918965" y="3448050"/>
              <a:ext cx="629920" cy="649605"/>
            </a:xfrm>
            <a:custGeom>
              <a:avLst/>
              <a:gdLst/>
              <a:ahLst/>
              <a:cxnLst/>
              <a:rect l="l" t="t" r="r" b="b"/>
              <a:pathLst>
                <a:path w="629920" h="649604">
                  <a:moveTo>
                    <a:pt x="0" y="324612"/>
                  </a:moveTo>
                  <a:lnTo>
                    <a:pt x="3410" y="276632"/>
                  </a:lnTo>
                  <a:lnTo>
                    <a:pt x="13319" y="230843"/>
                  </a:lnTo>
                  <a:lnTo>
                    <a:pt x="29240" y="187743"/>
                  </a:lnTo>
                  <a:lnTo>
                    <a:pt x="50687" y="147837"/>
                  </a:lnTo>
                  <a:lnTo>
                    <a:pt x="77173" y="111624"/>
                  </a:lnTo>
                  <a:lnTo>
                    <a:pt x="108213" y="79606"/>
                  </a:lnTo>
                  <a:lnTo>
                    <a:pt x="143320" y="52285"/>
                  </a:lnTo>
                  <a:lnTo>
                    <a:pt x="182009" y="30162"/>
                  </a:lnTo>
                  <a:lnTo>
                    <a:pt x="223794" y="13740"/>
                  </a:lnTo>
                  <a:lnTo>
                    <a:pt x="268188" y="3518"/>
                  </a:lnTo>
                  <a:lnTo>
                    <a:pt x="314706" y="0"/>
                  </a:lnTo>
                  <a:lnTo>
                    <a:pt x="361223" y="3518"/>
                  </a:lnTo>
                  <a:lnTo>
                    <a:pt x="405617" y="13740"/>
                  </a:lnTo>
                  <a:lnTo>
                    <a:pt x="447402" y="30162"/>
                  </a:lnTo>
                  <a:lnTo>
                    <a:pt x="486091" y="52285"/>
                  </a:lnTo>
                  <a:lnTo>
                    <a:pt x="521198" y="79606"/>
                  </a:lnTo>
                  <a:lnTo>
                    <a:pt x="552238" y="111624"/>
                  </a:lnTo>
                  <a:lnTo>
                    <a:pt x="578724" y="147837"/>
                  </a:lnTo>
                  <a:lnTo>
                    <a:pt x="600171" y="187743"/>
                  </a:lnTo>
                  <a:lnTo>
                    <a:pt x="616092" y="230843"/>
                  </a:lnTo>
                  <a:lnTo>
                    <a:pt x="626001" y="276632"/>
                  </a:lnTo>
                  <a:lnTo>
                    <a:pt x="629412" y="324612"/>
                  </a:lnTo>
                  <a:lnTo>
                    <a:pt x="626001" y="372591"/>
                  </a:lnTo>
                  <a:lnTo>
                    <a:pt x="616092" y="418380"/>
                  </a:lnTo>
                  <a:lnTo>
                    <a:pt x="600171" y="461480"/>
                  </a:lnTo>
                  <a:lnTo>
                    <a:pt x="578724" y="501386"/>
                  </a:lnTo>
                  <a:lnTo>
                    <a:pt x="552238" y="537599"/>
                  </a:lnTo>
                  <a:lnTo>
                    <a:pt x="521198" y="569617"/>
                  </a:lnTo>
                  <a:lnTo>
                    <a:pt x="486091" y="596938"/>
                  </a:lnTo>
                  <a:lnTo>
                    <a:pt x="447402" y="619061"/>
                  </a:lnTo>
                  <a:lnTo>
                    <a:pt x="405617" y="635483"/>
                  </a:lnTo>
                  <a:lnTo>
                    <a:pt x="361223" y="645705"/>
                  </a:lnTo>
                  <a:lnTo>
                    <a:pt x="314706" y="649224"/>
                  </a:lnTo>
                  <a:lnTo>
                    <a:pt x="268188" y="645705"/>
                  </a:lnTo>
                  <a:lnTo>
                    <a:pt x="223794" y="635483"/>
                  </a:lnTo>
                  <a:lnTo>
                    <a:pt x="182009" y="619061"/>
                  </a:lnTo>
                  <a:lnTo>
                    <a:pt x="143320" y="596938"/>
                  </a:lnTo>
                  <a:lnTo>
                    <a:pt x="108213" y="569617"/>
                  </a:lnTo>
                  <a:lnTo>
                    <a:pt x="77173" y="537599"/>
                  </a:lnTo>
                  <a:lnTo>
                    <a:pt x="50687" y="501386"/>
                  </a:lnTo>
                  <a:lnTo>
                    <a:pt x="29240" y="461480"/>
                  </a:lnTo>
                  <a:lnTo>
                    <a:pt x="13319" y="418380"/>
                  </a:lnTo>
                  <a:lnTo>
                    <a:pt x="3410" y="372591"/>
                  </a:lnTo>
                  <a:lnTo>
                    <a:pt x="0" y="324612"/>
                  </a:lnTo>
                  <a:close/>
                </a:path>
              </a:pathLst>
            </a:custGeom>
            <a:ln w="38100">
              <a:solidFill>
                <a:srgbClr val="000000"/>
              </a:solidFill>
            </a:ln>
          </p:spPr>
          <p:txBody>
            <a:bodyPr wrap="square" lIns="0" tIns="0" rIns="0" bIns="0" rtlCol="0"/>
            <a:lstStyle/>
            <a:p/>
          </p:txBody>
        </p:sp>
      </p:grpSp>
      <p:sp>
        <p:nvSpPr>
          <p:cNvPr id="24" name="object 24" descr=""/>
          <p:cNvSpPr txBox="1"/>
          <p:nvPr/>
        </p:nvSpPr>
        <p:spPr>
          <a:xfrm>
            <a:off x="4113021" y="3632708"/>
            <a:ext cx="290830" cy="269240"/>
          </a:xfrm>
          <a:prstGeom prst="rect">
            <a:avLst/>
          </a:prstGeom>
        </p:spPr>
        <p:txBody>
          <a:bodyPr wrap="square" lIns="0" tIns="12065" rIns="0" bIns="0" rtlCol="0" vert="horz">
            <a:spAutoFit/>
          </a:bodyPr>
          <a:lstStyle/>
          <a:p>
            <a:pPr marL="38100">
              <a:lnSpc>
                <a:spcPct val="100000"/>
              </a:lnSpc>
              <a:spcBef>
                <a:spcPts val="95"/>
              </a:spcBef>
            </a:pPr>
            <a:r>
              <a:rPr dirty="0" sz="1600" spc="-25" b="1">
                <a:solidFill>
                  <a:srgbClr val="1F517B"/>
                </a:solidFill>
                <a:latin typeface="Times New Roman"/>
                <a:cs typeface="Times New Roman"/>
              </a:rPr>
              <a:t>C</a:t>
            </a:r>
            <a:r>
              <a:rPr dirty="0" baseline="-21164" sz="1575" spc="-37" b="1">
                <a:solidFill>
                  <a:srgbClr val="1F517B"/>
                </a:solidFill>
                <a:latin typeface="Times New Roman"/>
                <a:cs typeface="Times New Roman"/>
              </a:rPr>
              <a:t>1</a:t>
            </a:r>
            <a:endParaRPr baseline="-21164" sz="1575">
              <a:latin typeface="Times New Roman"/>
              <a:cs typeface="Times New Roman"/>
            </a:endParaRPr>
          </a:p>
        </p:txBody>
      </p:sp>
      <p:grpSp>
        <p:nvGrpSpPr>
          <p:cNvPr id="25" name="object 25" descr=""/>
          <p:cNvGrpSpPr/>
          <p:nvPr/>
        </p:nvGrpSpPr>
        <p:grpSpPr>
          <a:xfrm>
            <a:off x="2680716" y="3429000"/>
            <a:ext cx="668020" cy="687705"/>
            <a:chOff x="2680716" y="3429000"/>
            <a:chExt cx="668020" cy="687705"/>
          </a:xfrm>
        </p:grpSpPr>
        <p:sp>
          <p:nvSpPr>
            <p:cNvPr id="26" name="object 26" descr=""/>
            <p:cNvSpPr/>
            <p:nvPr/>
          </p:nvSpPr>
          <p:spPr>
            <a:xfrm>
              <a:off x="2699766" y="3448050"/>
              <a:ext cx="629920" cy="649605"/>
            </a:xfrm>
            <a:custGeom>
              <a:avLst/>
              <a:gdLst/>
              <a:ahLst/>
              <a:cxnLst/>
              <a:rect l="l" t="t" r="r" b="b"/>
              <a:pathLst>
                <a:path w="629920" h="649604">
                  <a:moveTo>
                    <a:pt x="314706" y="0"/>
                  </a:moveTo>
                  <a:lnTo>
                    <a:pt x="268188" y="3518"/>
                  </a:lnTo>
                  <a:lnTo>
                    <a:pt x="223794" y="13740"/>
                  </a:lnTo>
                  <a:lnTo>
                    <a:pt x="182009" y="30162"/>
                  </a:lnTo>
                  <a:lnTo>
                    <a:pt x="143320" y="52285"/>
                  </a:lnTo>
                  <a:lnTo>
                    <a:pt x="108213" y="79606"/>
                  </a:lnTo>
                  <a:lnTo>
                    <a:pt x="77173" y="111624"/>
                  </a:lnTo>
                  <a:lnTo>
                    <a:pt x="50687" y="147837"/>
                  </a:lnTo>
                  <a:lnTo>
                    <a:pt x="29240" y="187743"/>
                  </a:lnTo>
                  <a:lnTo>
                    <a:pt x="13319" y="230843"/>
                  </a:lnTo>
                  <a:lnTo>
                    <a:pt x="3410" y="276632"/>
                  </a:lnTo>
                  <a:lnTo>
                    <a:pt x="0" y="324612"/>
                  </a:lnTo>
                  <a:lnTo>
                    <a:pt x="3410" y="372591"/>
                  </a:lnTo>
                  <a:lnTo>
                    <a:pt x="13319" y="418380"/>
                  </a:lnTo>
                  <a:lnTo>
                    <a:pt x="29240" y="461480"/>
                  </a:lnTo>
                  <a:lnTo>
                    <a:pt x="50687" y="501386"/>
                  </a:lnTo>
                  <a:lnTo>
                    <a:pt x="77173" y="537599"/>
                  </a:lnTo>
                  <a:lnTo>
                    <a:pt x="108213" y="569617"/>
                  </a:lnTo>
                  <a:lnTo>
                    <a:pt x="143320" y="596938"/>
                  </a:lnTo>
                  <a:lnTo>
                    <a:pt x="182009" y="619061"/>
                  </a:lnTo>
                  <a:lnTo>
                    <a:pt x="223794" y="635483"/>
                  </a:lnTo>
                  <a:lnTo>
                    <a:pt x="268188" y="645705"/>
                  </a:lnTo>
                  <a:lnTo>
                    <a:pt x="314706" y="649224"/>
                  </a:lnTo>
                  <a:lnTo>
                    <a:pt x="361223" y="645705"/>
                  </a:lnTo>
                  <a:lnTo>
                    <a:pt x="405617" y="635483"/>
                  </a:lnTo>
                  <a:lnTo>
                    <a:pt x="447402" y="619061"/>
                  </a:lnTo>
                  <a:lnTo>
                    <a:pt x="486091" y="596938"/>
                  </a:lnTo>
                  <a:lnTo>
                    <a:pt x="521198" y="569617"/>
                  </a:lnTo>
                  <a:lnTo>
                    <a:pt x="552238" y="537599"/>
                  </a:lnTo>
                  <a:lnTo>
                    <a:pt x="578724" y="501386"/>
                  </a:lnTo>
                  <a:lnTo>
                    <a:pt x="600171" y="461480"/>
                  </a:lnTo>
                  <a:lnTo>
                    <a:pt x="616092" y="418380"/>
                  </a:lnTo>
                  <a:lnTo>
                    <a:pt x="626001" y="372591"/>
                  </a:lnTo>
                  <a:lnTo>
                    <a:pt x="629411" y="324612"/>
                  </a:lnTo>
                  <a:lnTo>
                    <a:pt x="626001" y="276632"/>
                  </a:lnTo>
                  <a:lnTo>
                    <a:pt x="616092" y="230843"/>
                  </a:lnTo>
                  <a:lnTo>
                    <a:pt x="600171" y="187743"/>
                  </a:lnTo>
                  <a:lnTo>
                    <a:pt x="578724" y="147837"/>
                  </a:lnTo>
                  <a:lnTo>
                    <a:pt x="552238" y="111624"/>
                  </a:lnTo>
                  <a:lnTo>
                    <a:pt x="521198" y="79606"/>
                  </a:lnTo>
                  <a:lnTo>
                    <a:pt x="486091" y="52285"/>
                  </a:lnTo>
                  <a:lnTo>
                    <a:pt x="447402" y="30162"/>
                  </a:lnTo>
                  <a:lnTo>
                    <a:pt x="405617" y="13740"/>
                  </a:lnTo>
                  <a:lnTo>
                    <a:pt x="361223" y="3518"/>
                  </a:lnTo>
                  <a:lnTo>
                    <a:pt x="314706" y="0"/>
                  </a:lnTo>
                  <a:close/>
                </a:path>
              </a:pathLst>
            </a:custGeom>
            <a:solidFill>
              <a:srgbClr val="CCFFFF"/>
            </a:solidFill>
          </p:spPr>
          <p:txBody>
            <a:bodyPr wrap="square" lIns="0" tIns="0" rIns="0" bIns="0" rtlCol="0"/>
            <a:lstStyle/>
            <a:p/>
          </p:txBody>
        </p:sp>
        <p:sp>
          <p:nvSpPr>
            <p:cNvPr id="27" name="object 27" descr=""/>
            <p:cNvSpPr/>
            <p:nvPr/>
          </p:nvSpPr>
          <p:spPr>
            <a:xfrm>
              <a:off x="2699766" y="3448050"/>
              <a:ext cx="629920" cy="649605"/>
            </a:xfrm>
            <a:custGeom>
              <a:avLst/>
              <a:gdLst/>
              <a:ahLst/>
              <a:cxnLst/>
              <a:rect l="l" t="t" r="r" b="b"/>
              <a:pathLst>
                <a:path w="629920" h="649604">
                  <a:moveTo>
                    <a:pt x="0" y="324612"/>
                  </a:moveTo>
                  <a:lnTo>
                    <a:pt x="3410" y="276632"/>
                  </a:lnTo>
                  <a:lnTo>
                    <a:pt x="13319" y="230843"/>
                  </a:lnTo>
                  <a:lnTo>
                    <a:pt x="29240" y="187743"/>
                  </a:lnTo>
                  <a:lnTo>
                    <a:pt x="50687" y="147837"/>
                  </a:lnTo>
                  <a:lnTo>
                    <a:pt x="77173" y="111624"/>
                  </a:lnTo>
                  <a:lnTo>
                    <a:pt x="108213" y="79606"/>
                  </a:lnTo>
                  <a:lnTo>
                    <a:pt x="143320" y="52285"/>
                  </a:lnTo>
                  <a:lnTo>
                    <a:pt x="182009" y="30162"/>
                  </a:lnTo>
                  <a:lnTo>
                    <a:pt x="223794" y="13740"/>
                  </a:lnTo>
                  <a:lnTo>
                    <a:pt x="268188" y="3518"/>
                  </a:lnTo>
                  <a:lnTo>
                    <a:pt x="314706" y="0"/>
                  </a:lnTo>
                  <a:lnTo>
                    <a:pt x="361223" y="3518"/>
                  </a:lnTo>
                  <a:lnTo>
                    <a:pt x="405617" y="13740"/>
                  </a:lnTo>
                  <a:lnTo>
                    <a:pt x="447402" y="30162"/>
                  </a:lnTo>
                  <a:lnTo>
                    <a:pt x="486091" y="52285"/>
                  </a:lnTo>
                  <a:lnTo>
                    <a:pt x="521198" y="79606"/>
                  </a:lnTo>
                  <a:lnTo>
                    <a:pt x="552238" y="111624"/>
                  </a:lnTo>
                  <a:lnTo>
                    <a:pt x="578724" y="147837"/>
                  </a:lnTo>
                  <a:lnTo>
                    <a:pt x="600171" y="187743"/>
                  </a:lnTo>
                  <a:lnTo>
                    <a:pt x="616092" y="230843"/>
                  </a:lnTo>
                  <a:lnTo>
                    <a:pt x="626001" y="276632"/>
                  </a:lnTo>
                  <a:lnTo>
                    <a:pt x="629411" y="324612"/>
                  </a:lnTo>
                  <a:lnTo>
                    <a:pt x="626001" y="372591"/>
                  </a:lnTo>
                  <a:lnTo>
                    <a:pt x="616092" y="418380"/>
                  </a:lnTo>
                  <a:lnTo>
                    <a:pt x="600171" y="461480"/>
                  </a:lnTo>
                  <a:lnTo>
                    <a:pt x="578724" y="501386"/>
                  </a:lnTo>
                  <a:lnTo>
                    <a:pt x="552238" y="537599"/>
                  </a:lnTo>
                  <a:lnTo>
                    <a:pt x="521198" y="569617"/>
                  </a:lnTo>
                  <a:lnTo>
                    <a:pt x="486091" y="596938"/>
                  </a:lnTo>
                  <a:lnTo>
                    <a:pt x="447402" y="619061"/>
                  </a:lnTo>
                  <a:lnTo>
                    <a:pt x="405617" y="635483"/>
                  </a:lnTo>
                  <a:lnTo>
                    <a:pt x="361223" y="645705"/>
                  </a:lnTo>
                  <a:lnTo>
                    <a:pt x="314706" y="649224"/>
                  </a:lnTo>
                  <a:lnTo>
                    <a:pt x="268188" y="645705"/>
                  </a:lnTo>
                  <a:lnTo>
                    <a:pt x="223794" y="635483"/>
                  </a:lnTo>
                  <a:lnTo>
                    <a:pt x="182009" y="619061"/>
                  </a:lnTo>
                  <a:lnTo>
                    <a:pt x="143320" y="596938"/>
                  </a:lnTo>
                  <a:lnTo>
                    <a:pt x="108213" y="569617"/>
                  </a:lnTo>
                  <a:lnTo>
                    <a:pt x="77173" y="537599"/>
                  </a:lnTo>
                  <a:lnTo>
                    <a:pt x="50687" y="501386"/>
                  </a:lnTo>
                  <a:lnTo>
                    <a:pt x="29240" y="461480"/>
                  </a:lnTo>
                  <a:lnTo>
                    <a:pt x="13319" y="418380"/>
                  </a:lnTo>
                  <a:lnTo>
                    <a:pt x="3410" y="372591"/>
                  </a:lnTo>
                  <a:lnTo>
                    <a:pt x="0" y="324612"/>
                  </a:lnTo>
                  <a:close/>
                </a:path>
              </a:pathLst>
            </a:custGeom>
            <a:ln w="38100">
              <a:solidFill>
                <a:srgbClr val="000000"/>
              </a:solidFill>
            </a:ln>
          </p:spPr>
          <p:txBody>
            <a:bodyPr wrap="square" lIns="0" tIns="0" rIns="0" bIns="0" rtlCol="0"/>
            <a:lstStyle/>
            <a:p/>
          </p:txBody>
        </p:sp>
      </p:grpSp>
      <p:sp>
        <p:nvSpPr>
          <p:cNvPr id="28" name="object 28" descr=""/>
          <p:cNvSpPr txBox="1"/>
          <p:nvPr/>
        </p:nvSpPr>
        <p:spPr>
          <a:xfrm>
            <a:off x="2953511" y="3632708"/>
            <a:ext cx="223520" cy="269240"/>
          </a:xfrm>
          <a:prstGeom prst="rect">
            <a:avLst/>
          </a:prstGeom>
        </p:spPr>
        <p:txBody>
          <a:bodyPr wrap="square" lIns="0" tIns="12065" rIns="0" bIns="0" rtlCol="0" vert="horz">
            <a:spAutoFit/>
          </a:bodyPr>
          <a:lstStyle/>
          <a:p>
            <a:pPr marL="38100">
              <a:lnSpc>
                <a:spcPct val="100000"/>
              </a:lnSpc>
              <a:spcBef>
                <a:spcPts val="95"/>
              </a:spcBef>
            </a:pPr>
            <a:r>
              <a:rPr dirty="0" sz="1600" spc="-25" b="1">
                <a:solidFill>
                  <a:srgbClr val="1F517B"/>
                </a:solidFill>
                <a:latin typeface="Times New Roman"/>
                <a:cs typeface="Times New Roman"/>
              </a:rPr>
              <a:t>I</a:t>
            </a:r>
            <a:r>
              <a:rPr dirty="0" baseline="-21164" sz="1575" spc="-37" b="1">
                <a:solidFill>
                  <a:srgbClr val="1F517B"/>
                </a:solidFill>
                <a:latin typeface="Times New Roman"/>
                <a:cs typeface="Times New Roman"/>
              </a:rPr>
              <a:t>1</a:t>
            </a:r>
            <a:endParaRPr baseline="-21164" sz="1575">
              <a:latin typeface="Times New Roman"/>
              <a:cs typeface="Times New Roman"/>
            </a:endParaRPr>
          </a:p>
        </p:txBody>
      </p:sp>
      <p:grpSp>
        <p:nvGrpSpPr>
          <p:cNvPr id="29" name="object 29" descr=""/>
          <p:cNvGrpSpPr/>
          <p:nvPr/>
        </p:nvGrpSpPr>
        <p:grpSpPr>
          <a:xfrm>
            <a:off x="2983992" y="3739134"/>
            <a:ext cx="6155690" cy="750570"/>
            <a:chOff x="2983992" y="3739134"/>
            <a:chExt cx="6155690" cy="750570"/>
          </a:xfrm>
        </p:grpSpPr>
        <p:sp>
          <p:nvSpPr>
            <p:cNvPr id="30" name="object 30" descr=""/>
            <p:cNvSpPr/>
            <p:nvPr/>
          </p:nvSpPr>
          <p:spPr>
            <a:xfrm>
              <a:off x="3329178" y="3739134"/>
              <a:ext cx="5486400" cy="119380"/>
            </a:xfrm>
            <a:custGeom>
              <a:avLst/>
              <a:gdLst/>
              <a:ahLst/>
              <a:cxnLst/>
              <a:rect l="l" t="t" r="r" b="b"/>
              <a:pathLst>
                <a:path w="5486400" h="119379">
                  <a:moveTo>
                    <a:pt x="609600" y="80772"/>
                  </a:moveTo>
                  <a:lnTo>
                    <a:pt x="552450" y="61722"/>
                  </a:lnTo>
                  <a:lnTo>
                    <a:pt x="495300" y="42672"/>
                  </a:lnTo>
                  <a:lnTo>
                    <a:pt x="495300" y="61722"/>
                  </a:lnTo>
                  <a:lnTo>
                    <a:pt x="0" y="61722"/>
                  </a:lnTo>
                  <a:lnTo>
                    <a:pt x="0" y="99822"/>
                  </a:lnTo>
                  <a:lnTo>
                    <a:pt x="495300" y="99822"/>
                  </a:lnTo>
                  <a:lnTo>
                    <a:pt x="495300" y="118872"/>
                  </a:lnTo>
                  <a:lnTo>
                    <a:pt x="552450" y="99822"/>
                  </a:lnTo>
                  <a:lnTo>
                    <a:pt x="609600" y="80772"/>
                  </a:lnTo>
                  <a:close/>
                </a:path>
                <a:path w="5486400" h="119379">
                  <a:moveTo>
                    <a:pt x="1828800" y="80772"/>
                  </a:moveTo>
                  <a:lnTo>
                    <a:pt x="1771650" y="61722"/>
                  </a:lnTo>
                  <a:lnTo>
                    <a:pt x="1714500" y="42672"/>
                  </a:lnTo>
                  <a:lnTo>
                    <a:pt x="1714500" y="61722"/>
                  </a:lnTo>
                  <a:lnTo>
                    <a:pt x="1219200" y="61722"/>
                  </a:lnTo>
                  <a:lnTo>
                    <a:pt x="1219200" y="99822"/>
                  </a:lnTo>
                  <a:lnTo>
                    <a:pt x="1714500" y="99822"/>
                  </a:lnTo>
                  <a:lnTo>
                    <a:pt x="1714500" y="118872"/>
                  </a:lnTo>
                  <a:lnTo>
                    <a:pt x="1771650" y="99822"/>
                  </a:lnTo>
                  <a:lnTo>
                    <a:pt x="1828800" y="80772"/>
                  </a:lnTo>
                  <a:close/>
                </a:path>
                <a:path w="5486400" h="119379">
                  <a:moveTo>
                    <a:pt x="3048000" y="80772"/>
                  </a:moveTo>
                  <a:lnTo>
                    <a:pt x="2990850" y="61722"/>
                  </a:lnTo>
                  <a:lnTo>
                    <a:pt x="2933700" y="42672"/>
                  </a:lnTo>
                  <a:lnTo>
                    <a:pt x="2933700" y="61722"/>
                  </a:lnTo>
                  <a:lnTo>
                    <a:pt x="2438400" y="61722"/>
                  </a:lnTo>
                  <a:lnTo>
                    <a:pt x="2438400" y="99822"/>
                  </a:lnTo>
                  <a:lnTo>
                    <a:pt x="2933700" y="99822"/>
                  </a:lnTo>
                  <a:lnTo>
                    <a:pt x="2933700" y="118872"/>
                  </a:lnTo>
                  <a:lnTo>
                    <a:pt x="2990850" y="99822"/>
                  </a:lnTo>
                  <a:lnTo>
                    <a:pt x="3048000" y="80772"/>
                  </a:lnTo>
                  <a:close/>
                </a:path>
                <a:path w="5486400" h="119379">
                  <a:moveTo>
                    <a:pt x="4267200" y="80772"/>
                  </a:moveTo>
                  <a:lnTo>
                    <a:pt x="4210050" y="61722"/>
                  </a:lnTo>
                  <a:lnTo>
                    <a:pt x="4152900" y="42672"/>
                  </a:lnTo>
                  <a:lnTo>
                    <a:pt x="4152900" y="61722"/>
                  </a:lnTo>
                  <a:lnTo>
                    <a:pt x="3657600" y="61722"/>
                  </a:lnTo>
                  <a:lnTo>
                    <a:pt x="3657600" y="99822"/>
                  </a:lnTo>
                  <a:lnTo>
                    <a:pt x="4152900" y="99822"/>
                  </a:lnTo>
                  <a:lnTo>
                    <a:pt x="4152900" y="118872"/>
                  </a:lnTo>
                  <a:lnTo>
                    <a:pt x="4210050" y="99822"/>
                  </a:lnTo>
                  <a:lnTo>
                    <a:pt x="4267200" y="80772"/>
                  </a:lnTo>
                  <a:close/>
                </a:path>
                <a:path w="5486400" h="119379">
                  <a:moveTo>
                    <a:pt x="5486400" y="38100"/>
                  </a:moveTo>
                  <a:lnTo>
                    <a:pt x="5429250" y="19050"/>
                  </a:lnTo>
                  <a:lnTo>
                    <a:pt x="5372100" y="0"/>
                  </a:lnTo>
                  <a:lnTo>
                    <a:pt x="5372100" y="19050"/>
                  </a:lnTo>
                  <a:lnTo>
                    <a:pt x="4876800" y="19050"/>
                  </a:lnTo>
                  <a:lnTo>
                    <a:pt x="4876800" y="57150"/>
                  </a:lnTo>
                  <a:lnTo>
                    <a:pt x="5372100" y="57150"/>
                  </a:lnTo>
                  <a:lnTo>
                    <a:pt x="5372100" y="76200"/>
                  </a:lnTo>
                  <a:lnTo>
                    <a:pt x="5429250" y="57150"/>
                  </a:lnTo>
                  <a:lnTo>
                    <a:pt x="5486400" y="38100"/>
                  </a:lnTo>
                  <a:close/>
                </a:path>
              </a:pathLst>
            </a:custGeom>
            <a:solidFill>
              <a:srgbClr val="1F517B"/>
            </a:solidFill>
          </p:spPr>
          <p:txBody>
            <a:bodyPr wrap="square" lIns="0" tIns="0" rIns="0" bIns="0" rtlCol="0"/>
            <a:lstStyle/>
            <a:p/>
          </p:txBody>
        </p:sp>
        <p:sp>
          <p:nvSpPr>
            <p:cNvPr id="31" name="object 31" descr=""/>
            <p:cNvSpPr/>
            <p:nvPr/>
          </p:nvSpPr>
          <p:spPr>
            <a:xfrm>
              <a:off x="2988564" y="4096512"/>
              <a:ext cx="2482850" cy="386080"/>
            </a:xfrm>
            <a:custGeom>
              <a:avLst/>
              <a:gdLst/>
              <a:ahLst/>
              <a:cxnLst/>
              <a:rect l="l" t="t" r="r" b="b"/>
              <a:pathLst>
                <a:path w="2482850" h="386079">
                  <a:moveTo>
                    <a:pt x="2482596" y="0"/>
                  </a:moveTo>
                  <a:lnTo>
                    <a:pt x="2466872" y="47453"/>
                  </a:lnTo>
                  <a:lnTo>
                    <a:pt x="2422276" y="90608"/>
                  </a:lnTo>
                  <a:lnTo>
                    <a:pt x="2352671" y="128018"/>
                  </a:lnTo>
                  <a:lnTo>
                    <a:pt x="2309697" y="144115"/>
                  </a:lnTo>
                  <a:lnTo>
                    <a:pt x="2261919" y="158232"/>
                  </a:lnTo>
                  <a:lnTo>
                    <a:pt x="2209819" y="170188"/>
                  </a:lnTo>
                  <a:lnTo>
                    <a:pt x="2153881" y="179803"/>
                  </a:lnTo>
                  <a:lnTo>
                    <a:pt x="2094587" y="186895"/>
                  </a:lnTo>
                  <a:lnTo>
                    <a:pt x="2032421" y="191283"/>
                  </a:lnTo>
                  <a:lnTo>
                    <a:pt x="1967864" y="192786"/>
                  </a:lnTo>
                  <a:lnTo>
                    <a:pt x="1756790" y="192786"/>
                  </a:lnTo>
                  <a:lnTo>
                    <a:pt x="1692234" y="194288"/>
                  </a:lnTo>
                  <a:lnTo>
                    <a:pt x="1630068" y="198676"/>
                  </a:lnTo>
                  <a:lnTo>
                    <a:pt x="1570774" y="205768"/>
                  </a:lnTo>
                  <a:lnTo>
                    <a:pt x="1514836" y="215383"/>
                  </a:lnTo>
                  <a:lnTo>
                    <a:pt x="1462736" y="227339"/>
                  </a:lnTo>
                  <a:lnTo>
                    <a:pt x="1414958" y="241456"/>
                  </a:lnTo>
                  <a:lnTo>
                    <a:pt x="1371984" y="257553"/>
                  </a:lnTo>
                  <a:lnTo>
                    <a:pt x="1334296" y="275449"/>
                  </a:lnTo>
                  <a:lnTo>
                    <a:pt x="1276713" y="315912"/>
                  </a:lnTo>
                  <a:lnTo>
                    <a:pt x="1246071" y="361398"/>
                  </a:lnTo>
                  <a:lnTo>
                    <a:pt x="1242060" y="385571"/>
                  </a:lnTo>
                  <a:lnTo>
                    <a:pt x="1238050" y="361398"/>
                  </a:lnTo>
                  <a:lnTo>
                    <a:pt x="1207421" y="315912"/>
                  </a:lnTo>
                  <a:lnTo>
                    <a:pt x="1149857" y="275449"/>
                  </a:lnTo>
                  <a:lnTo>
                    <a:pt x="1112179" y="257553"/>
                  </a:lnTo>
                  <a:lnTo>
                    <a:pt x="1069212" y="241456"/>
                  </a:lnTo>
                  <a:lnTo>
                    <a:pt x="1021438" y="227339"/>
                  </a:lnTo>
                  <a:lnTo>
                    <a:pt x="969339" y="215383"/>
                  </a:lnTo>
                  <a:lnTo>
                    <a:pt x="913397" y="205768"/>
                  </a:lnTo>
                  <a:lnTo>
                    <a:pt x="854093" y="198676"/>
                  </a:lnTo>
                  <a:lnTo>
                    <a:pt x="791910" y="194288"/>
                  </a:lnTo>
                  <a:lnTo>
                    <a:pt x="727328" y="192786"/>
                  </a:lnTo>
                  <a:lnTo>
                    <a:pt x="514731" y="192786"/>
                  </a:lnTo>
                  <a:lnTo>
                    <a:pt x="450174" y="191283"/>
                  </a:lnTo>
                  <a:lnTo>
                    <a:pt x="388008" y="186895"/>
                  </a:lnTo>
                  <a:lnTo>
                    <a:pt x="328714" y="179803"/>
                  </a:lnTo>
                  <a:lnTo>
                    <a:pt x="272776" y="170188"/>
                  </a:lnTo>
                  <a:lnTo>
                    <a:pt x="220676" y="158232"/>
                  </a:lnTo>
                  <a:lnTo>
                    <a:pt x="172898" y="144115"/>
                  </a:lnTo>
                  <a:lnTo>
                    <a:pt x="129924" y="128018"/>
                  </a:lnTo>
                  <a:lnTo>
                    <a:pt x="92236" y="110122"/>
                  </a:lnTo>
                  <a:lnTo>
                    <a:pt x="34653" y="69659"/>
                  </a:lnTo>
                  <a:lnTo>
                    <a:pt x="4011" y="24173"/>
                  </a:lnTo>
                  <a:lnTo>
                    <a:pt x="0" y="0"/>
                  </a:lnTo>
                </a:path>
              </a:pathLst>
            </a:custGeom>
            <a:ln w="9144">
              <a:solidFill>
                <a:srgbClr val="1F517B"/>
              </a:solidFill>
            </a:ln>
          </p:spPr>
          <p:txBody>
            <a:bodyPr wrap="square" lIns="0" tIns="0" rIns="0" bIns="0" rtlCol="0"/>
            <a:lstStyle/>
            <a:p/>
          </p:txBody>
        </p:sp>
        <p:sp>
          <p:nvSpPr>
            <p:cNvPr id="32" name="object 32" descr=""/>
            <p:cNvSpPr/>
            <p:nvPr/>
          </p:nvSpPr>
          <p:spPr>
            <a:xfrm>
              <a:off x="6638544" y="4117848"/>
              <a:ext cx="2496820" cy="367665"/>
            </a:xfrm>
            <a:custGeom>
              <a:avLst/>
              <a:gdLst/>
              <a:ahLst/>
              <a:cxnLst/>
              <a:rect l="l" t="t" r="r" b="b"/>
              <a:pathLst>
                <a:path w="2496820" h="367664">
                  <a:moveTo>
                    <a:pt x="2496311" y="0"/>
                  </a:moveTo>
                  <a:lnTo>
                    <a:pt x="2478793" y="48836"/>
                  </a:lnTo>
                  <a:lnTo>
                    <a:pt x="2429354" y="92709"/>
                  </a:lnTo>
                  <a:lnTo>
                    <a:pt x="2394127" y="112239"/>
                  </a:lnTo>
                  <a:lnTo>
                    <a:pt x="2352675" y="129873"/>
                  </a:lnTo>
                  <a:lnTo>
                    <a:pt x="2305581" y="145393"/>
                  </a:lnTo>
                  <a:lnTo>
                    <a:pt x="2253431" y="158580"/>
                  </a:lnTo>
                  <a:lnTo>
                    <a:pt x="2196810" y="169217"/>
                  </a:lnTo>
                  <a:lnTo>
                    <a:pt x="2136302" y="177085"/>
                  </a:lnTo>
                  <a:lnTo>
                    <a:pt x="2072492" y="181966"/>
                  </a:lnTo>
                  <a:lnTo>
                    <a:pt x="2005964" y="183641"/>
                  </a:lnTo>
                  <a:lnTo>
                    <a:pt x="1739264" y="183641"/>
                  </a:lnTo>
                  <a:lnTo>
                    <a:pt x="1672737" y="185317"/>
                  </a:lnTo>
                  <a:lnTo>
                    <a:pt x="1608927" y="190198"/>
                  </a:lnTo>
                  <a:lnTo>
                    <a:pt x="1548419" y="198066"/>
                  </a:lnTo>
                  <a:lnTo>
                    <a:pt x="1491798" y="208703"/>
                  </a:lnTo>
                  <a:lnTo>
                    <a:pt x="1439648" y="221890"/>
                  </a:lnTo>
                  <a:lnTo>
                    <a:pt x="1392554" y="237410"/>
                  </a:lnTo>
                  <a:lnTo>
                    <a:pt x="1351102" y="255044"/>
                  </a:lnTo>
                  <a:lnTo>
                    <a:pt x="1315875" y="274573"/>
                  </a:lnTo>
                  <a:lnTo>
                    <a:pt x="1266436" y="318447"/>
                  </a:lnTo>
                  <a:lnTo>
                    <a:pt x="1248917" y="367283"/>
                  </a:lnTo>
                  <a:lnTo>
                    <a:pt x="1244443" y="342354"/>
                  </a:lnTo>
                  <a:lnTo>
                    <a:pt x="1210395" y="295781"/>
                  </a:lnTo>
                  <a:lnTo>
                    <a:pt x="1146772" y="255044"/>
                  </a:lnTo>
                  <a:lnTo>
                    <a:pt x="1105328" y="237410"/>
                  </a:lnTo>
                  <a:lnTo>
                    <a:pt x="1058241" y="221890"/>
                  </a:lnTo>
                  <a:lnTo>
                    <a:pt x="1006093" y="208703"/>
                  </a:lnTo>
                  <a:lnTo>
                    <a:pt x="949469" y="198066"/>
                  </a:lnTo>
                  <a:lnTo>
                    <a:pt x="888952" y="190198"/>
                  </a:lnTo>
                  <a:lnTo>
                    <a:pt x="825124" y="185317"/>
                  </a:lnTo>
                  <a:lnTo>
                    <a:pt x="758571" y="183641"/>
                  </a:lnTo>
                  <a:lnTo>
                    <a:pt x="490347" y="183641"/>
                  </a:lnTo>
                  <a:lnTo>
                    <a:pt x="423819" y="181966"/>
                  </a:lnTo>
                  <a:lnTo>
                    <a:pt x="360009" y="177085"/>
                  </a:lnTo>
                  <a:lnTo>
                    <a:pt x="299501" y="169217"/>
                  </a:lnTo>
                  <a:lnTo>
                    <a:pt x="242880" y="158580"/>
                  </a:lnTo>
                  <a:lnTo>
                    <a:pt x="190730" y="145393"/>
                  </a:lnTo>
                  <a:lnTo>
                    <a:pt x="143636" y="129873"/>
                  </a:lnTo>
                  <a:lnTo>
                    <a:pt x="102184" y="112239"/>
                  </a:lnTo>
                  <a:lnTo>
                    <a:pt x="66957" y="92710"/>
                  </a:lnTo>
                  <a:lnTo>
                    <a:pt x="17518" y="48836"/>
                  </a:lnTo>
                  <a:lnTo>
                    <a:pt x="4477" y="24929"/>
                  </a:lnTo>
                  <a:lnTo>
                    <a:pt x="0" y="0"/>
                  </a:lnTo>
                </a:path>
              </a:pathLst>
            </a:custGeom>
            <a:ln w="9144">
              <a:solidFill>
                <a:srgbClr val="1F517B"/>
              </a:solidFill>
            </a:ln>
          </p:spPr>
          <p:txBody>
            <a:bodyPr wrap="square" lIns="0" tIns="0" rIns="0" bIns="0" rtlCol="0"/>
            <a:lstStyle/>
            <a:p/>
          </p:txBody>
        </p:sp>
      </p:grpSp>
      <p:sp>
        <p:nvSpPr>
          <p:cNvPr id="33" name="object 33" descr=""/>
          <p:cNvSpPr txBox="1"/>
          <p:nvPr/>
        </p:nvSpPr>
        <p:spPr>
          <a:xfrm>
            <a:off x="3716528" y="4489450"/>
            <a:ext cx="4825365" cy="1571625"/>
          </a:xfrm>
          <a:prstGeom prst="rect">
            <a:avLst/>
          </a:prstGeom>
        </p:spPr>
        <p:txBody>
          <a:bodyPr wrap="square" lIns="0" tIns="12700" rIns="0" bIns="0" rtlCol="0" vert="horz">
            <a:spAutoFit/>
          </a:bodyPr>
          <a:lstStyle/>
          <a:p>
            <a:pPr algn="ctr" marR="99060">
              <a:lnSpc>
                <a:spcPct val="100000"/>
              </a:lnSpc>
              <a:spcBef>
                <a:spcPts val="100"/>
              </a:spcBef>
              <a:tabLst>
                <a:tab pos="3654425" algn="l"/>
              </a:tabLst>
            </a:pPr>
            <a:r>
              <a:rPr dirty="0" sz="1800" b="1">
                <a:solidFill>
                  <a:srgbClr val="1F517B"/>
                </a:solidFill>
                <a:latin typeface="微软雅黑"/>
                <a:cs typeface="微软雅黑"/>
              </a:rPr>
              <a:t>作业</a:t>
            </a:r>
            <a:r>
              <a:rPr dirty="0" baseline="-20833" sz="1800" spc="-75" b="1">
                <a:solidFill>
                  <a:srgbClr val="1F517B"/>
                </a:solidFill>
                <a:latin typeface="微软雅黑"/>
                <a:cs typeface="微软雅黑"/>
              </a:rPr>
              <a:t>1</a:t>
            </a:r>
            <a:r>
              <a:rPr dirty="0" baseline="-20833" sz="1800" b="1">
                <a:solidFill>
                  <a:srgbClr val="1F517B"/>
                </a:solidFill>
                <a:latin typeface="微软雅黑"/>
                <a:cs typeface="微软雅黑"/>
              </a:rPr>
              <a:t>	</a:t>
            </a:r>
            <a:r>
              <a:rPr dirty="0" sz="1800" b="1">
                <a:solidFill>
                  <a:srgbClr val="1F517B"/>
                </a:solidFill>
                <a:latin typeface="微软雅黑"/>
                <a:cs typeface="微软雅黑"/>
              </a:rPr>
              <a:t>作业</a:t>
            </a:r>
            <a:r>
              <a:rPr dirty="0" baseline="-20833" sz="1800" spc="-75" b="1">
                <a:solidFill>
                  <a:srgbClr val="1F517B"/>
                </a:solidFill>
                <a:latin typeface="微软雅黑"/>
                <a:cs typeface="微软雅黑"/>
              </a:rPr>
              <a:t>2</a:t>
            </a:r>
            <a:endParaRPr baseline="-20833" sz="1800">
              <a:latin typeface="微软雅黑"/>
              <a:cs typeface="微软雅黑"/>
            </a:endParaRPr>
          </a:p>
          <a:p>
            <a:pPr marL="50800">
              <a:lnSpc>
                <a:spcPct val="100000"/>
              </a:lnSpc>
              <a:spcBef>
                <a:spcPts val="2025"/>
              </a:spcBef>
            </a:pPr>
            <a:r>
              <a:rPr dirty="0" sz="2000" spc="-10">
                <a:latin typeface="微软雅黑"/>
                <a:cs typeface="微软雅黑"/>
              </a:rPr>
              <a:t>I</a:t>
            </a:r>
            <a:r>
              <a:rPr dirty="0" sz="2000" spc="-5">
                <a:latin typeface="微软雅黑"/>
                <a:cs typeface="微软雅黑"/>
              </a:rPr>
              <a:t>：输入操作</a:t>
            </a:r>
            <a:r>
              <a:rPr dirty="0" sz="2000">
                <a:latin typeface="微软雅黑"/>
                <a:cs typeface="微软雅黑"/>
              </a:rPr>
              <a:t>；C：</a:t>
            </a:r>
            <a:r>
              <a:rPr dirty="0" sz="2000" spc="-10">
                <a:latin typeface="微软雅黑"/>
                <a:cs typeface="微软雅黑"/>
              </a:rPr>
              <a:t>计算操作；P</a:t>
            </a:r>
            <a:r>
              <a:rPr dirty="0" sz="2000" spc="-20">
                <a:latin typeface="微软雅黑"/>
                <a:cs typeface="微软雅黑"/>
              </a:rPr>
              <a:t>：输出操作</a:t>
            </a:r>
            <a:endParaRPr sz="2000">
              <a:latin typeface="微软雅黑"/>
              <a:cs typeface="微软雅黑"/>
            </a:endParaRPr>
          </a:p>
          <a:p>
            <a:pPr>
              <a:lnSpc>
                <a:spcPct val="100000"/>
              </a:lnSpc>
              <a:spcBef>
                <a:spcPts val="35"/>
              </a:spcBef>
            </a:pPr>
            <a:endParaRPr sz="1450">
              <a:latin typeface="微软雅黑"/>
              <a:cs typeface="微软雅黑"/>
            </a:endParaRPr>
          </a:p>
          <a:p>
            <a:pPr algn="ctr" marR="135890">
              <a:lnSpc>
                <a:spcPct val="100000"/>
              </a:lnSpc>
            </a:pPr>
            <a:r>
              <a:rPr dirty="0" sz="2400" spc="-15" b="1">
                <a:solidFill>
                  <a:srgbClr val="A40020"/>
                </a:solidFill>
                <a:latin typeface="微软雅黑"/>
                <a:cs typeface="微软雅黑"/>
              </a:rPr>
              <a:t>单道系统的工作情况</a:t>
            </a:r>
            <a:endParaRPr sz="2400">
              <a:latin typeface="微软雅黑"/>
              <a:cs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2952750" cy="787146"/>
          </a:xfrm>
          <a:prstGeom prst="rect">
            <a:avLst/>
          </a:prstGeom>
        </p:spPr>
      </p:pic>
      <p:sp>
        <p:nvSpPr>
          <p:cNvPr id="3" name="object 3" descr=""/>
          <p:cNvSpPr txBox="1"/>
          <p:nvPr/>
        </p:nvSpPr>
        <p:spPr>
          <a:xfrm>
            <a:off x="944981" y="1508201"/>
            <a:ext cx="10836275" cy="3684904"/>
          </a:xfrm>
          <a:prstGeom prst="rect">
            <a:avLst/>
          </a:prstGeom>
        </p:spPr>
        <p:txBody>
          <a:bodyPr wrap="square" lIns="0" tIns="12700" rIns="0" bIns="0" rtlCol="0" vert="horz">
            <a:spAutoFit/>
          </a:bodyPr>
          <a:lstStyle/>
          <a:p>
            <a:pPr marL="355600" indent="-343535">
              <a:lnSpc>
                <a:spcPct val="100000"/>
              </a:lnSpc>
              <a:spcBef>
                <a:spcPts val="100"/>
              </a:spcBef>
              <a:buClr>
                <a:srgbClr val="C00000"/>
              </a:buClr>
              <a:buSzPct val="93750"/>
              <a:buFont typeface="Wingdings"/>
              <a:buChar char=""/>
              <a:tabLst>
                <a:tab pos="356235" algn="l"/>
              </a:tabLst>
            </a:pPr>
            <a:r>
              <a:rPr dirty="0" sz="2400" spc="-25" b="1">
                <a:latin typeface="微软雅黑"/>
                <a:cs typeface="微软雅黑"/>
              </a:rPr>
              <a:t>顺序性</a:t>
            </a:r>
            <a:endParaRPr sz="2400">
              <a:latin typeface="微软雅黑"/>
              <a:cs typeface="微软雅黑"/>
            </a:endParaRPr>
          </a:p>
          <a:p>
            <a:pPr marL="469900">
              <a:lnSpc>
                <a:spcPct val="100000"/>
              </a:lnSpc>
              <a:spcBef>
                <a:spcPts val="2310"/>
              </a:spcBef>
            </a:pPr>
            <a:r>
              <a:rPr dirty="0" sz="2400" spc="-5">
                <a:latin typeface="微软雅黑"/>
                <a:cs typeface="微软雅黑"/>
              </a:rPr>
              <a:t>处理机的操作严格按照程序所规定的顺序执行。</a:t>
            </a:r>
            <a:endParaRPr sz="2400">
              <a:latin typeface="微软雅黑"/>
              <a:cs typeface="微软雅黑"/>
            </a:endParaRPr>
          </a:p>
          <a:p>
            <a:pPr marL="355600" indent="-343535">
              <a:lnSpc>
                <a:spcPct val="100000"/>
              </a:lnSpc>
              <a:spcBef>
                <a:spcPts val="2305"/>
              </a:spcBef>
              <a:buClr>
                <a:srgbClr val="C00000"/>
              </a:buClr>
              <a:buSzPct val="93750"/>
              <a:buFont typeface="Wingdings"/>
              <a:buChar char=""/>
              <a:tabLst>
                <a:tab pos="356235" algn="l"/>
              </a:tabLst>
            </a:pPr>
            <a:r>
              <a:rPr dirty="0" sz="2400" spc="-20" b="1">
                <a:latin typeface="微软雅黑"/>
                <a:cs typeface="微软雅黑"/>
              </a:rPr>
              <a:t>封闭性</a:t>
            </a:r>
            <a:endParaRPr sz="2400">
              <a:latin typeface="微软雅黑"/>
              <a:cs typeface="微软雅黑"/>
            </a:endParaRPr>
          </a:p>
          <a:p>
            <a:pPr marL="469900">
              <a:lnSpc>
                <a:spcPct val="100000"/>
              </a:lnSpc>
              <a:spcBef>
                <a:spcPts val="2305"/>
              </a:spcBef>
            </a:pPr>
            <a:r>
              <a:rPr dirty="0" sz="2400" spc="-5">
                <a:latin typeface="微软雅黑"/>
                <a:cs typeface="微软雅黑"/>
              </a:rPr>
              <a:t>程序一旦开始执行，其计算结果不受外界因素的影响。</a:t>
            </a:r>
            <a:endParaRPr sz="2400">
              <a:latin typeface="微软雅黑"/>
              <a:cs typeface="微软雅黑"/>
            </a:endParaRPr>
          </a:p>
          <a:p>
            <a:pPr marL="355600" indent="-343535">
              <a:lnSpc>
                <a:spcPct val="100000"/>
              </a:lnSpc>
              <a:spcBef>
                <a:spcPts val="2305"/>
              </a:spcBef>
              <a:buClr>
                <a:srgbClr val="C00000"/>
              </a:buClr>
              <a:buSzPct val="93750"/>
              <a:buFont typeface="Wingdings"/>
              <a:buChar char=""/>
              <a:tabLst>
                <a:tab pos="356235" algn="l"/>
              </a:tabLst>
            </a:pPr>
            <a:r>
              <a:rPr dirty="0" sz="2400" spc="-15" b="1">
                <a:latin typeface="微软雅黑"/>
                <a:cs typeface="微软雅黑"/>
              </a:rPr>
              <a:t>可再现性</a:t>
            </a:r>
            <a:endParaRPr sz="2400">
              <a:latin typeface="微软雅黑"/>
              <a:cs typeface="微软雅黑"/>
            </a:endParaRPr>
          </a:p>
          <a:p>
            <a:pPr marL="469900">
              <a:lnSpc>
                <a:spcPct val="100000"/>
              </a:lnSpc>
              <a:spcBef>
                <a:spcPts val="2305"/>
              </a:spcBef>
            </a:pPr>
            <a:r>
              <a:rPr dirty="0" sz="2400" spc="-5">
                <a:latin typeface="微软雅黑"/>
                <a:cs typeface="微软雅黑"/>
              </a:rPr>
              <a:t>程序执行的结果与它的执行速度无关 (即与时间无关)，而只与初始条件有关。</a:t>
            </a:r>
            <a:endParaRPr sz="2400">
              <a:latin typeface="微软雅黑"/>
              <a:cs typeface="微软雅黑"/>
            </a:endParaRPr>
          </a:p>
        </p:txBody>
      </p:sp>
      <p:sp>
        <p:nvSpPr>
          <p:cNvPr id="4" name="object 4"/>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35"/>
              <a:t>顺</a:t>
            </a:r>
            <a:r>
              <a:rPr dirty="0" spc="-35"/>
              <a:t>序</a:t>
            </a:r>
            <a:r>
              <a:rPr dirty="0" spc="-35"/>
              <a:t>程</a:t>
            </a:r>
            <a:r>
              <a:rPr dirty="0" spc="-35"/>
              <a:t>序</a:t>
            </a:r>
            <a:r>
              <a:rPr dirty="0" spc="-35"/>
              <a:t>的</a:t>
            </a:r>
            <a:r>
              <a:rPr dirty="0" spc="-35"/>
              <a:t>特</a:t>
            </a:r>
            <a:r>
              <a:rPr dirty="0" spc="-50"/>
              <a:t>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358140" y="219456"/>
            <a:ext cx="1887474" cy="787146"/>
          </a:xfrm>
          <a:prstGeom prst="rect">
            <a:avLst/>
          </a:prstGeom>
        </p:spPr>
      </p:pic>
      <p:sp>
        <p:nvSpPr>
          <p:cNvPr id="3" name="object 3" descr=""/>
          <p:cNvSpPr txBox="1"/>
          <p:nvPr/>
        </p:nvSpPr>
        <p:spPr>
          <a:xfrm>
            <a:off x="5865114" y="5479491"/>
            <a:ext cx="6160135" cy="903605"/>
          </a:xfrm>
          <a:prstGeom prst="rect">
            <a:avLst/>
          </a:prstGeom>
        </p:spPr>
        <p:txBody>
          <a:bodyPr wrap="square" lIns="0" tIns="85725" rIns="0" bIns="0" rtlCol="0" vert="horz">
            <a:spAutoFit/>
          </a:bodyPr>
          <a:lstStyle/>
          <a:p>
            <a:pPr marL="354965" indent="-342265">
              <a:lnSpc>
                <a:spcPct val="100000"/>
              </a:lnSpc>
              <a:spcBef>
                <a:spcPts val="675"/>
              </a:spcBef>
              <a:buClr>
                <a:srgbClr val="1F517B"/>
              </a:buClr>
              <a:buSzPct val="93750"/>
              <a:buFont typeface="Arial"/>
              <a:buChar char="•"/>
              <a:tabLst>
                <a:tab pos="354965" algn="l"/>
                <a:tab pos="355600" algn="l"/>
              </a:tabLst>
            </a:pPr>
            <a:r>
              <a:rPr dirty="0" sz="2400" spc="-5">
                <a:latin typeface="微软雅黑"/>
                <a:cs typeface="微软雅黑"/>
              </a:rPr>
              <a:t>哪些程序段的执行必须是顺序的？为什么？</a:t>
            </a:r>
            <a:endParaRPr sz="2400">
              <a:latin typeface="微软雅黑"/>
              <a:cs typeface="微软雅黑"/>
            </a:endParaRPr>
          </a:p>
          <a:p>
            <a:pPr marL="354965" indent="-342265">
              <a:lnSpc>
                <a:spcPct val="100000"/>
              </a:lnSpc>
              <a:spcBef>
                <a:spcPts val="575"/>
              </a:spcBef>
              <a:buClr>
                <a:srgbClr val="1F517B"/>
              </a:buClr>
              <a:buSzPct val="93750"/>
              <a:buFont typeface="Arial"/>
              <a:buChar char="•"/>
              <a:tabLst>
                <a:tab pos="354965" algn="l"/>
                <a:tab pos="355600" algn="l"/>
              </a:tabLst>
            </a:pPr>
            <a:r>
              <a:rPr dirty="0" sz="2400" spc="-5">
                <a:latin typeface="微软雅黑"/>
                <a:cs typeface="微软雅黑"/>
              </a:rPr>
              <a:t>哪些程序段的执行可以是并行的？为什么？</a:t>
            </a:r>
            <a:endParaRPr sz="2400">
              <a:latin typeface="微软雅黑"/>
              <a:cs typeface="微软雅黑"/>
            </a:endParaRPr>
          </a:p>
        </p:txBody>
      </p:sp>
      <p:sp>
        <p:nvSpPr>
          <p:cNvPr id="4" name="object 4"/>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35"/>
              <a:t>并</a:t>
            </a:r>
            <a:r>
              <a:rPr dirty="0" spc="-35"/>
              <a:t>发</a:t>
            </a:r>
            <a:r>
              <a:rPr dirty="0" spc="-35"/>
              <a:t>程</a:t>
            </a:r>
            <a:r>
              <a:rPr dirty="0" spc="-50"/>
              <a:t>序</a:t>
            </a:r>
          </a:p>
        </p:txBody>
      </p:sp>
      <p:pic>
        <p:nvPicPr>
          <p:cNvPr id="5" name="object 5" descr=""/>
          <p:cNvPicPr/>
          <p:nvPr/>
        </p:nvPicPr>
        <p:blipFill>
          <a:blip r:embed="rId3" cstate="print"/>
          <a:stretch>
            <a:fillRect/>
          </a:stretch>
        </p:blipFill>
        <p:spPr>
          <a:xfrm>
            <a:off x="7123176" y="551687"/>
            <a:ext cx="3650742" cy="4056126"/>
          </a:xfrm>
          <a:prstGeom prst="rect">
            <a:avLst/>
          </a:prstGeom>
        </p:spPr>
      </p:pic>
      <p:graphicFrame>
        <p:nvGraphicFramePr>
          <p:cNvPr id="6" name="object 6" descr=""/>
          <p:cNvGraphicFramePr>
            <a:graphicFrameLocks noGrp="1"/>
          </p:cNvGraphicFramePr>
          <p:nvPr/>
        </p:nvGraphicFramePr>
        <p:xfrm>
          <a:off x="7371206" y="671863"/>
          <a:ext cx="2769235" cy="3328670"/>
        </p:xfrm>
        <a:graphic>
          <a:graphicData uri="http://schemas.openxmlformats.org/drawingml/2006/table">
            <a:tbl>
              <a:tblPr firstRow="1" bandRow="1">
                <a:tableStyleId>{2D5ABB26-0587-4C30-8999-92F81FD0307C}</a:tableStyleId>
              </a:tblPr>
              <a:tblGrid>
                <a:gridCol w="725170"/>
                <a:gridCol w="1271905"/>
                <a:gridCol w="772794"/>
              </a:tblGrid>
              <a:tr h="659130">
                <a:tc>
                  <a:txBody>
                    <a:bodyPr/>
                    <a:lstStyle/>
                    <a:p>
                      <a:pPr marL="31750">
                        <a:lnSpc>
                          <a:spcPct val="100000"/>
                        </a:lnSpc>
                        <a:spcBef>
                          <a:spcPts val="85"/>
                        </a:spcBef>
                      </a:pPr>
                      <a:r>
                        <a:rPr dirty="0" sz="1600" spc="-25" b="1">
                          <a:solidFill>
                            <a:srgbClr val="1F517B"/>
                          </a:solidFill>
                          <a:latin typeface="微软雅黑"/>
                          <a:cs typeface="微软雅黑"/>
                        </a:rPr>
                        <a:t>I</a:t>
                      </a:r>
                      <a:r>
                        <a:rPr dirty="0" baseline="-21164" sz="1575" spc="-37" b="1">
                          <a:solidFill>
                            <a:srgbClr val="1F517B"/>
                          </a:solidFill>
                          <a:latin typeface="微软雅黑"/>
                          <a:cs typeface="微软雅黑"/>
                        </a:rPr>
                        <a:t>1</a:t>
                      </a:r>
                      <a:endParaRPr baseline="-21164" sz="1575">
                        <a:latin typeface="微软雅黑"/>
                        <a:cs typeface="微软雅黑"/>
                      </a:endParaRPr>
                    </a:p>
                  </a:txBody>
                  <a:tcPr marL="0" marR="0" marB="0" marT="10795"/>
                </a:tc>
                <a:tc gridSpan="2">
                  <a:txBody>
                    <a:bodyPr/>
                    <a:lstStyle/>
                    <a:p>
                      <a:pPr>
                        <a:lnSpc>
                          <a:spcPct val="100000"/>
                        </a:lnSpc>
                      </a:pPr>
                      <a:endParaRPr sz="2200">
                        <a:latin typeface="Times New Roman"/>
                        <a:cs typeface="Times New Roman"/>
                      </a:endParaRPr>
                    </a:p>
                  </a:txBody>
                  <a:tcPr marL="0" marR="0" marB="0" marT="0"/>
                </a:tc>
                <a:tc hMerge="1">
                  <a:txBody>
                    <a:bodyPr/>
                    <a:lstStyle/>
                    <a:p>
                      <a:pPr/>
                    </a:p>
                  </a:txBody>
                  <a:tcPr marL="0" marR="0" marB="0" marT="0"/>
                </a:tc>
              </a:tr>
              <a:tr h="2018030">
                <a:tc>
                  <a:txBody>
                    <a:bodyPr/>
                    <a:lstStyle/>
                    <a:p>
                      <a:pPr>
                        <a:lnSpc>
                          <a:spcPct val="100000"/>
                        </a:lnSpc>
                        <a:spcBef>
                          <a:spcPts val="50"/>
                        </a:spcBef>
                      </a:pPr>
                      <a:endParaRPr sz="2500">
                        <a:latin typeface="Times New Roman"/>
                        <a:cs typeface="Times New Roman"/>
                      </a:endParaRPr>
                    </a:p>
                    <a:p>
                      <a:pPr marL="31750">
                        <a:lnSpc>
                          <a:spcPct val="100000"/>
                        </a:lnSpc>
                        <a:spcBef>
                          <a:spcPts val="5"/>
                        </a:spcBef>
                      </a:pPr>
                      <a:r>
                        <a:rPr dirty="0" sz="1600" spc="-25" b="1">
                          <a:solidFill>
                            <a:srgbClr val="1F517B"/>
                          </a:solidFill>
                          <a:latin typeface="微软雅黑"/>
                          <a:cs typeface="微软雅黑"/>
                        </a:rPr>
                        <a:t>I</a:t>
                      </a:r>
                      <a:r>
                        <a:rPr dirty="0" baseline="-21164" sz="1575" spc="-37" b="1">
                          <a:solidFill>
                            <a:srgbClr val="1F517B"/>
                          </a:solidFill>
                          <a:latin typeface="微软雅黑"/>
                          <a:cs typeface="微软雅黑"/>
                        </a:rPr>
                        <a:t>2</a:t>
                      </a:r>
                      <a:endParaRPr baseline="-21164" sz="1575">
                        <a:latin typeface="微软雅黑"/>
                        <a:cs typeface="微软雅黑"/>
                      </a:endParaRPr>
                    </a:p>
                    <a:p>
                      <a:pPr>
                        <a:lnSpc>
                          <a:spcPct val="100000"/>
                        </a:lnSpc>
                      </a:pPr>
                      <a:endParaRPr sz="2300">
                        <a:latin typeface="Times New Roman"/>
                        <a:cs typeface="Times New Roman"/>
                      </a:endParaRPr>
                    </a:p>
                    <a:p>
                      <a:pPr>
                        <a:lnSpc>
                          <a:spcPct val="100000"/>
                        </a:lnSpc>
                        <a:spcBef>
                          <a:spcPts val="20"/>
                        </a:spcBef>
                      </a:pPr>
                      <a:endParaRPr sz="2900">
                        <a:latin typeface="Times New Roman"/>
                        <a:cs typeface="Times New Roman"/>
                      </a:endParaRPr>
                    </a:p>
                    <a:p>
                      <a:pPr marL="45720">
                        <a:lnSpc>
                          <a:spcPct val="100000"/>
                        </a:lnSpc>
                      </a:pPr>
                      <a:r>
                        <a:rPr dirty="0" sz="1600" spc="-25" b="1">
                          <a:solidFill>
                            <a:srgbClr val="1F517B"/>
                          </a:solidFill>
                          <a:latin typeface="微软雅黑"/>
                          <a:cs typeface="微软雅黑"/>
                        </a:rPr>
                        <a:t>I</a:t>
                      </a:r>
                      <a:r>
                        <a:rPr dirty="0" baseline="-21164" sz="1575" spc="-37" b="1">
                          <a:solidFill>
                            <a:srgbClr val="1F517B"/>
                          </a:solidFill>
                          <a:latin typeface="微软雅黑"/>
                          <a:cs typeface="微软雅黑"/>
                        </a:rPr>
                        <a:t>3</a:t>
                      </a:r>
                      <a:endParaRPr baseline="-21164" sz="1575">
                        <a:latin typeface="微软雅黑"/>
                        <a:cs typeface="微软雅黑"/>
                      </a:endParaRPr>
                    </a:p>
                  </a:txBody>
                  <a:tcPr marL="0" marR="0" marB="0" marT="6350"/>
                </a:tc>
                <a:tc>
                  <a:txBody>
                    <a:bodyPr/>
                    <a:lstStyle/>
                    <a:p>
                      <a:pPr>
                        <a:lnSpc>
                          <a:spcPct val="100000"/>
                        </a:lnSpc>
                        <a:spcBef>
                          <a:spcPts val="50"/>
                        </a:spcBef>
                      </a:pPr>
                      <a:endParaRPr sz="2500">
                        <a:latin typeface="Times New Roman"/>
                        <a:cs typeface="Times New Roman"/>
                      </a:endParaRPr>
                    </a:p>
                    <a:p>
                      <a:pPr algn="ctr" marL="1905">
                        <a:lnSpc>
                          <a:spcPct val="100000"/>
                        </a:lnSpc>
                        <a:spcBef>
                          <a:spcPts val="5"/>
                        </a:spcBef>
                      </a:pPr>
                      <a:r>
                        <a:rPr dirty="0" sz="1600" spc="-25" b="1">
                          <a:solidFill>
                            <a:srgbClr val="1F517B"/>
                          </a:solidFill>
                          <a:latin typeface="微软雅黑"/>
                          <a:cs typeface="微软雅黑"/>
                        </a:rPr>
                        <a:t>C</a:t>
                      </a:r>
                      <a:r>
                        <a:rPr dirty="0" baseline="-21164" sz="1575" spc="-37" b="1">
                          <a:solidFill>
                            <a:srgbClr val="1F517B"/>
                          </a:solidFill>
                          <a:latin typeface="微软雅黑"/>
                          <a:cs typeface="微软雅黑"/>
                        </a:rPr>
                        <a:t>1</a:t>
                      </a:r>
                      <a:endParaRPr baseline="-21164" sz="1575">
                        <a:latin typeface="微软雅黑"/>
                        <a:cs typeface="微软雅黑"/>
                      </a:endParaRPr>
                    </a:p>
                    <a:p>
                      <a:pPr>
                        <a:lnSpc>
                          <a:spcPct val="100000"/>
                        </a:lnSpc>
                      </a:pPr>
                      <a:endParaRPr sz="2300">
                        <a:latin typeface="Times New Roman"/>
                        <a:cs typeface="Times New Roman"/>
                      </a:endParaRPr>
                    </a:p>
                    <a:p>
                      <a:pPr>
                        <a:lnSpc>
                          <a:spcPct val="100000"/>
                        </a:lnSpc>
                        <a:spcBef>
                          <a:spcPts val="20"/>
                        </a:spcBef>
                      </a:pPr>
                      <a:endParaRPr sz="2900">
                        <a:latin typeface="Times New Roman"/>
                        <a:cs typeface="Times New Roman"/>
                      </a:endParaRPr>
                    </a:p>
                    <a:p>
                      <a:pPr algn="ctr" marL="1905">
                        <a:lnSpc>
                          <a:spcPct val="100000"/>
                        </a:lnSpc>
                      </a:pPr>
                      <a:r>
                        <a:rPr dirty="0" sz="1600" spc="-25" b="1">
                          <a:solidFill>
                            <a:srgbClr val="1F517B"/>
                          </a:solidFill>
                          <a:latin typeface="微软雅黑"/>
                          <a:cs typeface="微软雅黑"/>
                        </a:rPr>
                        <a:t>C</a:t>
                      </a:r>
                      <a:r>
                        <a:rPr dirty="0" baseline="-21164" sz="1575" spc="-37" b="1">
                          <a:solidFill>
                            <a:srgbClr val="1F517B"/>
                          </a:solidFill>
                          <a:latin typeface="微软雅黑"/>
                          <a:cs typeface="微软雅黑"/>
                        </a:rPr>
                        <a:t>2</a:t>
                      </a:r>
                      <a:endParaRPr baseline="-21164" sz="1575">
                        <a:latin typeface="微软雅黑"/>
                        <a:cs typeface="微软雅黑"/>
                      </a:endParaRPr>
                    </a:p>
                  </a:txBody>
                  <a:tcPr marL="0" marR="0" marB="0" marT="6350"/>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spcBef>
                          <a:spcPts val="40"/>
                        </a:spcBef>
                      </a:pPr>
                      <a:endParaRPr sz="2500">
                        <a:latin typeface="Times New Roman"/>
                        <a:cs typeface="Times New Roman"/>
                      </a:endParaRPr>
                    </a:p>
                    <a:p>
                      <a:pPr algn="r" marR="24130">
                        <a:lnSpc>
                          <a:spcPct val="100000"/>
                        </a:lnSpc>
                      </a:pPr>
                      <a:r>
                        <a:rPr dirty="0" sz="1600" spc="-25" b="1">
                          <a:solidFill>
                            <a:srgbClr val="1F517B"/>
                          </a:solidFill>
                          <a:latin typeface="微软雅黑"/>
                          <a:cs typeface="微软雅黑"/>
                        </a:rPr>
                        <a:t>P</a:t>
                      </a:r>
                      <a:r>
                        <a:rPr dirty="0" baseline="-21164" sz="1575" spc="-37" b="1">
                          <a:solidFill>
                            <a:srgbClr val="1F517B"/>
                          </a:solidFill>
                          <a:latin typeface="微软雅黑"/>
                          <a:cs typeface="微软雅黑"/>
                        </a:rPr>
                        <a:t>1</a:t>
                      </a:r>
                      <a:endParaRPr baseline="-21164" sz="1575">
                        <a:latin typeface="微软雅黑"/>
                        <a:cs typeface="微软雅黑"/>
                      </a:endParaRPr>
                    </a:p>
                  </a:txBody>
                  <a:tcPr marL="0" marR="0" marB="0" marT="0"/>
                </a:tc>
              </a:tr>
              <a:tr h="651510">
                <a:tc>
                  <a:txBody>
                    <a:bodyPr/>
                    <a:lstStyle/>
                    <a:p>
                      <a:pPr>
                        <a:lnSpc>
                          <a:spcPct val="100000"/>
                        </a:lnSpc>
                        <a:spcBef>
                          <a:spcPts val="50"/>
                        </a:spcBef>
                      </a:pPr>
                      <a:endParaRPr sz="2450">
                        <a:latin typeface="Times New Roman"/>
                        <a:cs typeface="Times New Roman"/>
                      </a:endParaRPr>
                    </a:p>
                    <a:p>
                      <a:pPr marL="45720">
                        <a:lnSpc>
                          <a:spcPct val="100000"/>
                        </a:lnSpc>
                      </a:pPr>
                      <a:r>
                        <a:rPr dirty="0" sz="1600" spc="-25" b="1">
                          <a:solidFill>
                            <a:srgbClr val="1F517B"/>
                          </a:solidFill>
                          <a:latin typeface="微软雅黑"/>
                          <a:cs typeface="微软雅黑"/>
                        </a:rPr>
                        <a:t>I</a:t>
                      </a:r>
                      <a:r>
                        <a:rPr dirty="0" baseline="-21164" sz="1575" spc="-37" b="1">
                          <a:solidFill>
                            <a:srgbClr val="1F517B"/>
                          </a:solidFill>
                          <a:latin typeface="微软雅黑"/>
                          <a:cs typeface="微软雅黑"/>
                        </a:rPr>
                        <a:t>4</a:t>
                      </a:r>
                      <a:endParaRPr baseline="-21164" sz="1575">
                        <a:latin typeface="微软雅黑"/>
                        <a:cs typeface="微软雅黑"/>
                      </a:endParaRPr>
                    </a:p>
                  </a:txBody>
                  <a:tcPr marL="0" marR="0" marB="0" marT="6350"/>
                </a:tc>
                <a:tc>
                  <a:txBody>
                    <a:bodyPr/>
                    <a:lstStyle/>
                    <a:p>
                      <a:pPr>
                        <a:lnSpc>
                          <a:spcPct val="100000"/>
                        </a:lnSpc>
                        <a:spcBef>
                          <a:spcPts val="50"/>
                        </a:spcBef>
                      </a:pPr>
                      <a:endParaRPr sz="2450">
                        <a:latin typeface="Times New Roman"/>
                        <a:cs typeface="Times New Roman"/>
                      </a:endParaRPr>
                    </a:p>
                    <a:p>
                      <a:pPr algn="ctr" marL="1905">
                        <a:lnSpc>
                          <a:spcPct val="100000"/>
                        </a:lnSpc>
                      </a:pPr>
                      <a:r>
                        <a:rPr dirty="0" sz="1600" spc="-25" b="1">
                          <a:solidFill>
                            <a:srgbClr val="1F517B"/>
                          </a:solidFill>
                          <a:latin typeface="微软雅黑"/>
                          <a:cs typeface="微软雅黑"/>
                        </a:rPr>
                        <a:t>C</a:t>
                      </a:r>
                      <a:r>
                        <a:rPr dirty="0" baseline="-21164" sz="1575" spc="-37" b="1">
                          <a:solidFill>
                            <a:srgbClr val="1F517B"/>
                          </a:solidFill>
                          <a:latin typeface="微软雅黑"/>
                          <a:cs typeface="微软雅黑"/>
                        </a:rPr>
                        <a:t>3</a:t>
                      </a:r>
                      <a:endParaRPr baseline="-21164" sz="1575">
                        <a:latin typeface="微软雅黑"/>
                        <a:cs typeface="微软雅黑"/>
                      </a:endParaRPr>
                    </a:p>
                  </a:txBody>
                  <a:tcPr marL="0" marR="0" marB="0" marT="6350"/>
                </a:tc>
                <a:tc>
                  <a:txBody>
                    <a:bodyPr/>
                    <a:lstStyle/>
                    <a:p>
                      <a:pPr>
                        <a:lnSpc>
                          <a:spcPct val="100000"/>
                        </a:lnSpc>
                        <a:spcBef>
                          <a:spcPts val="50"/>
                        </a:spcBef>
                      </a:pPr>
                      <a:endParaRPr sz="2450">
                        <a:latin typeface="Times New Roman"/>
                        <a:cs typeface="Times New Roman"/>
                      </a:endParaRPr>
                    </a:p>
                    <a:p>
                      <a:pPr algn="r" marR="24130">
                        <a:lnSpc>
                          <a:spcPct val="100000"/>
                        </a:lnSpc>
                      </a:pPr>
                      <a:r>
                        <a:rPr dirty="0" sz="1600" spc="-25" b="1">
                          <a:solidFill>
                            <a:srgbClr val="1F517B"/>
                          </a:solidFill>
                          <a:latin typeface="微软雅黑"/>
                          <a:cs typeface="微软雅黑"/>
                        </a:rPr>
                        <a:t>P</a:t>
                      </a:r>
                      <a:r>
                        <a:rPr dirty="0" baseline="-21164" sz="1575" spc="-37" b="1">
                          <a:solidFill>
                            <a:srgbClr val="1F517B"/>
                          </a:solidFill>
                          <a:latin typeface="微软雅黑"/>
                          <a:cs typeface="微软雅黑"/>
                        </a:rPr>
                        <a:t>2</a:t>
                      </a:r>
                      <a:endParaRPr baseline="-21164" sz="1575">
                        <a:latin typeface="微软雅黑"/>
                        <a:cs typeface="微软雅黑"/>
                      </a:endParaRPr>
                    </a:p>
                  </a:txBody>
                  <a:tcPr marL="0" marR="0" marB="0" marT="6350"/>
                </a:tc>
              </a:tr>
            </a:tbl>
          </a:graphicData>
        </a:graphic>
      </p:graphicFrame>
      <p:sp>
        <p:nvSpPr>
          <p:cNvPr id="7" name="object 7" descr=""/>
          <p:cNvSpPr txBox="1"/>
          <p:nvPr/>
        </p:nvSpPr>
        <p:spPr>
          <a:xfrm>
            <a:off x="7405496" y="4862576"/>
            <a:ext cx="2769235" cy="391160"/>
          </a:xfrm>
          <a:prstGeom prst="rect">
            <a:avLst/>
          </a:prstGeom>
        </p:spPr>
        <p:txBody>
          <a:bodyPr wrap="square" lIns="0" tIns="12700" rIns="0" bIns="0" rtlCol="0" vert="horz">
            <a:spAutoFit/>
          </a:bodyPr>
          <a:lstStyle/>
          <a:p>
            <a:pPr marL="12700">
              <a:lnSpc>
                <a:spcPct val="100000"/>
              </a:lnSpc>
              <a:spcBef>
                <a:spcPts val="100"/>
              </a:spcBef>
            </a:pPr>
            <a:r>
              <a:rPr dirty="0" sz="2400" spc="-10" b="1">
                <a:solidFill>
                  <a:srgbClr val="A40020"/>
                </a:solidFill>
                <a:latin typeface="微软雅黑"/>
                <a:cs typeface="微软雅黑"/>
              </a:rPr>
              <a:t>多道系统的工作情况</a:t>
            </a:r>
            <a:endParaRPr sz="2400">
              <a:latin typeface="微软雅黑"/>
              <a:cs typeface="微软雅黑"/>
            </a:endParaRPr>
          </a:p>
        </p:txBody>
      </p:sp>
      <p:sp>
        <p:nvSpPr>
          <p:cNvPr id="8" name="object 8" descr=""/>
          <p:cNvSpPr txBox="1"/>
          <p:nvPr/>
        </p:nvSpPr>
        <p:spPr>
          <a:xfrm>
            <a:off x="489610" y="1280922"/>
            <a:ext cx="5817235" cy="3573779"/>
          </a:xfrm>
          <a:prstGeom prst="rect">
            <a:avLst/>
          </a:prstGeom>
        </p:spPr>
        <p:txBody>
          <a:bodyPr wrap="square" lIns="0" tIns="12700" rIns="0" bIns="0" rtlCol="0" vert="horz">
            <a:spAutoFit/>
          </a:bodyPr>
          <a:lstStyle/>
          <a:p>
            <a:pPr marL="12700" marR="5080">
              <a:lnSpc>
                <a:spcPct val="130000"/>
              </a:lnSpc>
              <a:spcBef>
                <a:spcPts val="100"/>
              </a:spcBef>
            </a:pPr>
            <a:r>
              <a:rPr dirty="0" sz="2400" spc="-5">
                <a:latin typeface="微软雅黑"/>
                <a:cs typeface="微软雅黑"/>
              </a:rPr>
              <a:t>若干个程序段同时在系统中运行，这些程</a:t>
            </a:r>
            <a:r>
              <a:rPr dirty="0" sz="2400" spc="-50">
                <a:latin typeface="微软雅黑"/>
                <a:cs typeface="微软雅黑"/>
              </a:rPr>
              <a:t> </a:t>
            </a:r>
            <a:r>
              <a:rPr dirty="0" sz="2400" spc="-5">
                <a:latin typeface="微软雅黑"/>
                <a:cs typeface="微软雅黑"/>
              </a:rPr>
              <a:t>序段的执行在时间上是重叠的，一个程序</a:t>
            </a:r>
            <a:r>
              <a:rPr dirty="0" sz="2400" spc="-50">
                <a:latin typeface="微软雅黑"/>
                <a:cs typeface="微软雅黑"/>
              </a:rPr>
              <a:t> </a:t>
            </a:r>
            <a:r>
              <a:rPr dirty="0" sz="2400" spc="-5">
                <a:latin typeface="微软雅黑"/>
                <a:cs typeface="微软雅黑"/>
              </a:rPr>
              <a:t>段的执行尚未结束，另一个程序段的执行</a:t>
            </a:r>
            <a:r>
              <a:rPr dirty="0" sz="2400" spc="-50">
                <a:latin typeface="微软雅黑"/>
                <a:cs typeface="微软雅黑"/>
              </a:rPr>
              <a:t> </a:t>
            </a:r>
            <a:r>
              <a:rPr dirty="0" sz="2400" spc="-5">
                <a:latin typeface="微软雅黑"/>
                <a:cs typeface="微软雅黑"/>
              </a:rPr>
              <a:t>已经开始，即使这种重叠是很小的一部分，</a:t>
            </a:r>
            <a:r>
              <a:rPr dirty="0" sz="2400" spc="-15">
                <a:latin typeface="微软雅黑"/>
                <a:cs typeface="微软雅黑"/>
              </a:rPr>
              <a:t>也称这几个程序段是并发执行的。</a:t>
            </a:r>
            <a:endParaRPr sz="2400">
              <a:latin typeface="微软雅黑"/>
              <a:cs typeface="微软雅黑"/>
            </a:endParaRPr>
          </a:p>
          <a:p>
            <a:pPr marL="12700">
              <a:lnSpc>
                <a:spcPct val="100000"/>
              </a:lnSpc>
              <a:spcBef>
                <a:spcPts val="1730"/>
              </a:spcBef>
            </a:pPr>
            <a:r>
              <a:rPr dirty="0" sz="2400" spc="-10" b="1">
                <a:solidFill>
                  <a:srgbClr val="A40020"/>
                </a:solidFill>
                <a:latin typeface="微软雅黑"/>
                <a:cs typeface="微软雅黑"/>
              </a:rPr>
              <a:t>并发执行的描述方法</a:t>
            </a:r>
            <a:endParaRPr sz="2400">
              <a:latin typeface="微软雅黑"/>
              <a:cs typeface="微软雅黑"/>
            </a:endParaRPr>
          </a:p>
          <a:p>
            <a:pPr marL="109855">
              <a:lnSpc>
                <a:spcPct val="100000"/>
              </a:lnSpc>
              <a:spcBef>
                <a:spcPts val="1725"/>
              </a:spcBef>
            </a:pPr>
            <a:r>
              <a:rPr dirty="0" sz="2400" spc="-10">
                <a:latin typeface="微软雅黑"/>
                <a:cs typeface="微软雅黑"/>
              </a:rPr>
              <a:t>cobegin</a:t>
            </a:r>
            <a:endParaRPr sz="2400">
              <a:latin typeface="微软雅黑"/>
              <a:cs typeface="微软雅黑"/>
            </a:endParaRPr>
          </a:p>
        </p:txBody>
      </p:sp>
      <p:sp>
        <p:nvSpPr>
          <p:cNvPr id="9" name="object 9" descr=""/>
          <p:cNvSpPr txBox="1"/>
          <p:nvPr/>
        </p:nvSpPr>
        <p:spPr>
          <a:xfrm>
            <a:off x="549046" y="5049139"/>
            <a:ext cx="3293745" cy="976630"/>
          </a:xfrm>
          <a:prstGeom prst="rect">
            <a:avLst/>
          </a:prstGeom>
        </p:spPr>
        <p:txBody>
          <a:bodyPr wrap="square" lIns="0" tIns="12700" rIns="0" bIns="0" rtlCol="0" vert="horz">
            <a:spAutoFit/>
          </a:bodyPr>
          <a:lstStyle/>
          <a:p>
            <a:pPr algn="ctr" marL="533400">
              <a:lnSpc>
                <a:spcPct val="100000"/>
              </a:lnSpc>
              <a:spcBef>
                <a:spcPts val="100"/>
              </a:spcBef>
              <a:tabLst>
                <a:tab pos="2218690" algn="l"/>
              </a:tabLst>
            </a:pPr>
            <a:r>
              <a:rPr dirty="0" sz="2400" spc="-10">
                <a:latin typeface="微软雅黑"/>
                <a:cs typeface="微软雅黑"/>
              </a:rPr>
              <a:t>S</a:t>
            </a:r>
            <a:r>
              <a:rPr dirty="0" baseline="-20833" sz="2400" spc="-15">
                <a:latin typeface="微软雅黑"/>
                <a:cs typeface="微软雅黑"/>
              </a:rPr>
              <a:t>1</a:t>
            </a:r>
            <a:r>
              <a:rPr dirty="0" sz="2400" spc="-10">
                <a:latin typeface="微软雅黑"/>
                <a:cs typeface="微软雅黑"/>
              </a:rPr>
              <a:t>；S</a:t>
            </a:r>
            <a:r>
              <a:rPr dirty="0" baseline="-20833" sz="2400" spc="-15">
                <a:latin typeface="微软雅黑"/>
                <a:cs typeface="微软雅黑"/>
              </a:rPr>
              <a:t>2</a:t>
            </a:r>
            <a:r>
              <a:rPr dirty="0" sz="2400" spc="-10">
                <a:latin typeface="微软雅黑"/>
                <a:cs typeface="微软雅黑"/>
              </a:rPr>
              <a:t>；</a:t>
            </a:r>
            <a:r>
              <a:rPr dirty="0" sz="2400" spc="-10">
                <a:latin typeface="MT Extra"/>
                <a:cs typeface="MT Extra"/>
              </a:rPr>
              <a:t></a:t>
            </a:r>
            <a:r>
              <a:rPr dirty="0" sz="2400">
                <a:latin typeface="Times New Roman"/>
                <a:cs typeface="Times New Roman"/>
              </a:rPr>
              <a:t>	</a:t>
            </a:r>
            <a:r>
              <a:rPr dirty="0" sz="2400">
                <a:latin typeface="微软雅黑"/>
                <a:cs typeface="微软雅黑"/>
              </a:rPr>
              <a:t>；S</a:t>
            </a:r>
            <a:r>
              <a:rPr dirty="0" baseline="-20833" sz="2400">
                <a:latin typeface="微软雅黑"/>
                <a:cs typeface="微软雅黑"/>
              </a:rPr>
              <a:t>n</a:t>
            </a:r>
            <a:r>
              <a:rPr dirty="0" baseline="-20833" sz="2400" spc="-7">
                <a:latin typeface="微软雅黑"/>
                <a:cs typeface="微软雅黑"/>
              </a:rPr>
              <a:t> </a:t>
            </a:r>
            <a:r>
              <a:rPr dirty="0" sz="2400" spc="-50">
                <a:latin typeface="微软雅黑"/>
                <a:cs typeface="微软雅黑"/>
              </a:rPr>
              <a:t>；</a:t>
            </a:r>
            <a:endParaRPr sz="2400">
              <a:latin typeface="微软雅黑"/>
              <a:cs typeface="微软雅黑"/>
            </a:endParaRPr>
          </a:p>
          <a:p>
            <a:pPr marL="50800">
              <a:lnSpc>
                <a:spcPct val="100000"/>
              </a:lnSpc>
              <a:spcBef>
                <a:spcPts val="1725"/>
              </a:spcBef>
            </a:pPr>
            <a:r>
              <a:rPr dirty="0" sz="2400" spc="-10">
                <a:latin typeface="微软雅黑"/>
                <a:cs typeface="微软雅黑"/>
              </a:rPr>
              <a:t>coend</a:t>
            </a:r>
            <a:endParaRPr sz="2400">
              <a:latin typeface="微软雅黑"/>
              <a:cs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descr=""/>
          <p:cNvGrpSpPr/>
          <p:nvPr/>
        </p:nvGrpSpPr>
        <p:grpSpPr>
          <a:xfrm>
            <a:off x="358140" y="219456"/>
            <a:ext cx="2952750" cy="787400"/>
            <a:chOff x="358140" y="219456"/>
            <a:chExt cx="2952750" cy="787400"/>
          </a:xfrm>
        </p:grpSpPr>
        <p:pic>
          <p:nvPicPr>
            <p:cNvPr id="3" name="object 3" descr=""/>
            <p:cNvPicPr/>
            <p:nvPr/>
          </p:nvPicPr>
          <p:blipFill>
            <a:blip r:embed="rId2" cstate="print"/>
            <a:stretch>
              <a:fillRect/>
            </a:stretch>
          </p:blipFill>
          <p:spPr>
            <a:xfrm>
              <a:off x="358140" y="219456"/>
              <a:ext cx="2242566" cy="787146"/>
            </a:xfrm>
            <a:prstGeom prst="rect">
              <a:avLst/>
            </a:prstGeom>
          </p:spPr>
        </p:pic>
        <p:pic>
          <p:nvPicPr>
            <p:cNvPr id="4" name="object 4" descr=""/>
            <p:cNvPicPr/>
            <p:nvPr/>
          </p:nvPicPr>
          <p:blipFill>
            <a:blip r:embed="rId3" cstate="print"/>
            <a:stretch>
              <a:fillRect/>
            </a:stretch>
          </p:blipFill>
          <p:spPr>
            <a:xfrm>
              <a:off x="2133600" y="219456"/>
              <a:ext cx="1177289" cy="787146"/>
            </a:xfrm>
            <a:prstGeom prst="rect">
              <a:avLst/>
            </a:prstGeom>
          </p:spPr>
        </p:pic>
      </p:grpSp>
      <p:sp>
        <p:nvSpPr>
          <p:cNvPr id="5" name="object 5" descr=""/>
          <p:cNvSpPr txBox="1"/>
          <p:nvPr/>
        </p:nvSpPr>
        <p:spPr>
          <a:xfrm>
            <a:off x="2276094" y="1217421"/>
            <a:ext cx="3774440" cy="391160"/>
          </a:xfrm>
          <a:prstGeom prst="rect">
            <a:avLst/>
          </a:prstGeom>
        </p:spPr>
        <p:txBody>
          <a:bodyPr wrap="square" lIns="0" tIns="12700" rIns="0" bIns="0" rtlCol="0" vert="horz">
            <a:spAutoFit/>
          </a:bodyPr>
          <a:lstStyle/>
          <a:p>
            <a:pPr marL="12700">
              <a:lnSpc>
                <a:spcPct val="100000"/>
              </a:lnSpc>
              <a:spcBef>
                <a:spcPts val="100"/>
              </a:spcBef>
            </a:pPr>
            <a:r>
              <a:rPr dirty="0" sz="2400" spc="-10" b="1">
                <a:latin typeface="微软雅黑"/>
                <a:cs typeface="微软雅黑"/>
              </a:rPr>
              <a:t>① 程序与计算不再一一对应</a:t>
            </a:r>
            <a:endParaRPr sz="2400">
              <a:latin typeface="微软雅黑"/>
              <a:cs typeface="微软雅黑"/>
            </a:endParaRPr>
          </a:p>
        </p:txBody>
      </p:sp>
      <p:sp>
        <p:nvSpPr>
          <p:cNvPr id="6" name="object 6" descr=""/>
          <p:cNvSpPr txBox="1"/>
          <p:nvPr/>
        </p:nvSpPr>
        <p:spPr>
          <a:xfrm>
            <a:off x="2817622" y="2073910"/>
            <a:ext cx="683895" cy="330835"/>
          </a:xfrm>
          <a:prstGeom prst="rect">
            <a:avLst/>
          </a:prstGeom>
        </p:spPr>
        <p:txBody>
          <a:bodyPr wrap="square" lIns="0" tIns="13335" rIns="0" bIns="0" rtlCol="0" vert="horz">
            <a:spAutoFit/>
          </a:bodyPr>
          <a:lstStyle/>
          <a:p>
            <a:pPr marL="12700">
              <a:lnSpc>
                <a:spcPct val="100000"/>
              </a:lnSpc>
              <a:spcBef>
                <a:spcPts val="105"/>
              </a:spcBef>
            </a:pPr>
            <a:r>
              <a:rPr dirty="0" sz="2000">
                <a:latin typeface="微软雅黑"/>
                <a:cs typeface="微软雅黑"/>
              </a:rPr>
              <a:t>例</a:t>
            </a:r>
            <a:r>
              <a:rPr dirty="0" sz="2000" spc="-25">
                <a:latin typeface="微软雅黑"/>
                <a:cs typeface="微软雅黑"/>
              </a:rPr>
              <a:t>1：</a:t>
            </a:r>
            <a:endParaRPr sz="2000">
              <a:latin typeface="微软雅黑"/>
              <a:cs typeface="微软雅黑"/>
            </a:endParaRPr>
          </a:p>
        </p:txBody>
      </p:sp>
      <p:sp>
        <p:nvSpPr>
          <p:cNvPr id="7" name="object 7" descr=""/>
          <p:cNvSpPr txBox="1"/>
          <p:nvPr/>
        </p:nvSpPr>
        <p:spPr>
          <a:xfrm>
            <a:off x="2878582" y="2869437"/>
            <a:ext cx="1038860" cy="269240"/>
          </a:xfrm>
          <a:prstGeom prst="rect">
            <a:avLst/>
          </a:prstGeom>
        </p:spPr>
        <p:txBody>
          <a:bodyPr wrap="square" lIns="0" tIns="12065" rIns="0" bIns="0" rtlCol="0" vert="horz">
            <a:spAutoFit/>
          </a:bodyPr>
          <a:lstStyle/>
          <a:p>
            <a:pPr marL="12700">
              <a:lnSpc>
                <a:spcPct val="100000"/>
              </a:lnSpc>
              <a:spcBef>
                <a:spcPts val="95"/>
              </a:spcBef>
            </a:pPr>
            <a:r>
              <a:rPr dirty="0" sz="1600" spc="-25">
                <a:latin typeface="微软雅黑"/>
                <a:cs typeface="微软雅黑"/>
              </a:rPr>
              <a:t>计</a:t>
            </a:r>
            <a:r>
              <a:rPr dirty="0" sz="1600" spc="-25">
                <a:latin typeface="微软雅黑"/>
                <a:cs typeface="微软雅黑"/>
              </a:rPr>
              <a:t>算</a:t>
            </a:r>
            <a:r>
              <a:rPr dirty="0" sz="1600" spc="-25">
                <a:latin typeface="微软雅黑"/>
                <a:cs typeface="微软雅黑"/>
              </a:rPr>
              <a:t>程</a:t>
            </a:r>
            <a:r>
              <a:rPr dirty="0" sz="1600" spc="-25">
                <a:latin typeface="微软雅黑"/>
                <a:cs typeface="微软雅黑"/>
              </a:rPr>
              <a:t>序</a:t>
            </a:r>
            <a:r>
              <a:rPr dirty="0" sz="1600" spc="-50">
                <a:latin typeface="微软雅黑"/>
                <a:cs typeface="微软雅黑"/>
              </a:rPr>
              <a:t>段</a:t>
            </a:r>
            <a:endParaRPr sz="1600">
              <a:latin typeface="微软雅黑"/>
              <a:cs typeface="微软雅黑"/>
            </a:endParaRPr>
          </a:p>
        </p:txBody>
      </p:sp>
      <p:sp>
        <p:nvSpPr>
          <p:cNvPr id="8" name="object 8" descr=""/>
          <p:cNvSpPr txBox="1"/>
          <p:nvPr/>
        </p:nvSpPr>
        <p:spPr>
          <a:xfrm>
            <a:off x="4712461" y="2381148"/>
            <a:ext cx="306705" cy="1489075"/>
          </a:xfrm>
          <a:prstGeom prst="rect">
            <a:avLst/>
          </a:prstGeom>
        </p:spPr>
        <p:txBody>
          <a:bodyPr wrap="square" lIns="0" tIns="12700" rIns="0" bIns="0" rtlCol="0" vert="horz">
            <a:spAutoFit/>
          </a:bodyPr>
          <a:lstStyle/>
          <a:p>
            <a:pPr algn="ctr" marL="38100" marR="34290" indent="10160">
              <a:lnSpc>
                <a:spcPct val="150000"/>
              </a:lnSpc>
              <a:spcBef>
                <a:spcPts val="100"/>
              </a:spcBef>
            </a:pPr>
            <a:r>
              <a:rPr dirty="0" sz="1600" spc="-25">
                <a:latin typeface="微软雅黑"/>
                <a:cs typeface="微软雅黑"/>
              </a:rPr>
              <a:t>C</a:t>
            </a:r>
            <a:r>
              <a:rPr dirty="0" baseline="-21164" sz="1575" spc="-37">
                <a:latin typeface="微软雅黑"/>
                <a:cs typeface="微软雅黑"/>
              </a:rPr>
              <a:t>1 </a:t>
            </a:r>
            <a:r>
              <a:rPr dirty="0" sz="1600" spc="-25">
                <a:latin typeface="微软雅黑"/>
                <a:cs typeface="微软雅黑"/>
              </a:rPr>
              <a:t>C</a:t>
            </a:r>
            <a:r>
              <a:rPr dirty="0" baseline="-21164" sz="1575" spc="-37">
                <a:latin typeface="微软雅黑"/>
                <a:cs typeface="微软雅黑"/>
              </a:rPr>
              <a:t>2</a:t>
            </a:r>
            <a:endParaRPr baseline="-21164" sz="1575">
              <a:latin typeface="微软雅黑"/>
              <a:cs typeface="微软雅黑"/>
            </a:endParaRPr>
          </a:p>
          <a:p>
            <a:pPr algn="ctr" marR="13970">
              <a:lnSpc>
                <a:spcPct val="100000"/>
              </a:lnSpc>
              <a:spcBef>
                <a:spcPts val="950"/>
              </a:spcBef>
            </a:pPr>
            <a:r>
              <a:rPr dirty="0" sz="1600" spc="-5">
                <a:latin typeface="MT Extra"/>
                <a:cs typeface="MT Extra"/>
              </a:rPr>
              <a:t></a:t>
            </a:r>
            <a:endParaRPr sz="1600">
              <a:latin typeface="MT Extra"/>
              <a:cs typeface="MT Extra"/>
            </a:endParaRPr>
          </a:p>
          <a:p>
            <a:pPr algn="ctr" marL="10160">
              <a:lnSpc>
                <a:spcPct val="100000"/>
              </a:lnSpc>
              <a:spcBef>
                <a:spcPts val="969"/>
              </a:spcBef>
            </a:pPr>
            <a:r>
              <a:rPr dirty="0" sz="1600" spc="-25">
                <a:latin typeface="微软雅黑"/>
                <a:cs typeface="微软雅黑"/>
              </a:rPr>
              <a:t>C</a:t>
            </a:r>
            <a:r>
              <a:rPr dirty="0" baseline="-21164" sz="1575" spc="-37">
                <a:latin typeface="微软雅黑"/>
                <a:cs typeface="微软雅黑"/>
              </a:rPr>
              <a:t>n</a:t>
            </a:r>
            <a:endParaRPr baseline="-21164" sz="1575">
              <a:latin typeface="微软雅黑"/>
              <a:cs typeface="微软雅黑"/>
            </a:endParaRPr>
          </a:p>
        </p:txBody>
      </p:sp>
      <p:sp>
        <p:nvSpPr>
          <p:cNvPr id="9" name="object 9" descr=""/>
          <p:cNvSpPr/>
          <p:nvPr/>
        </p:nvSpPr>
        <p:spPr>
          <a:xfrm>
            <a:off x="4041267" y="2647949"/>
            <a:ext cx="353695" cy="1196340"/>
          </a:xfrm>
          <a:custGeom>
            <a:avLst/>
            <a:gdLst/>
            <a:ahLst/>
            <a:cxnLst/>
            <a:rect l="l" t="t" r="r" b="b"/>
            <a:pathLst>
              <a:path w="353695" h="1196339">
                <a:moveTo>
                  <a:pt x="353187" y="1196340"/>
                </a:moveTo>
                <a:lnTo>
                  <a:pt x="347726" y="1142492"/>
                </a:lnTo>
                <a:lnTo>
                  <a:pt x="344932" y="1114806"/>
                </a:lnTo>
                <a:lnTo>
                  <a:pt x="333133" y="1120101"/>
                </a:lnTo>
                <a:lnTo>
                  <a:pt x="23622" y="430530"/>
                </a:lnTo>
                <a:lnTo>
                  <a:pt x="0" y="441198"/>
                </a:lnTo>
                <a:lnTo>
                  <a:pt x="309537" y="1130706"/>
                </a:lnTo>
                <a:lnTo>
                  <a:pt x="297688" y="1136015"/>
                </a:lnTo>
                <a:lnTo>
                  <a:pt x="353187" y="1196340"/>
                </a:lnTo>
                <a:close/>
              </a:path>
              <a:path w="353695" h="1196339">
                <a:moveTo>
                  <a:pt x="353187" y="381000"/>
                </a:moveTo>
                <a:lnTo>
                  <a:pt x="314325" y="368046"/>
                </a:lnTo>
                <a:lnTo>
                  <a:pt x="275463" y="355092"/>
                </a:lnTo>
                <a:lnTo>
                  <a:pt x="275463" y="368046"/>
                </a:lnTo>
                <a:lnTo>
                  <a:pt x="11811" y="368046"/>
                </a:lnTo>
                <a:lnTo>
                  <a:pt x="11811" y="393954"/>
                </a:lnTo>
                <a:lnTo>
                  <a:pt x="275463" y="393954"/>
                </a:lnTo>
                <a:lnTo>
                  <a:pt x="275463" y="406908"/>
                </a:lnTo>
                <a:lnTo>
                  <a:pt x="314325" y="393954"/>
                </a:lnTo>
                <a:lnTo>
                  <a:pt x="353187" y="381000"/>
                </a:lnTo>
                <a:close/>
              </a:path>
              <a:path w="353695" h="1196339">
                <a:moveTo>
                  <a:pt x="353187" y="0"/>
                </a:moveTo>
                <a:lnTo>
                  <a:pt x="279146" y="34925"/>
                </a:lnTo>
                <a:lnTo>
                  <a:pt x="288099" y="44348"/>
                </a:lnTo>
                <a:lnTo>
                  <a:pt x="2921" y="316738"/>
                </a:lnTo>
                <a:lnTo>
                  <a:pt x="20701" y="335534"/>
                </a:lnTo>
                <a:lnTo>
                  <a:pt x="305943" y="63080"/>
                </a:lnTo>
                <a:lnTo>
                  <a:pt x="314833" y="72390"/>
                </a:lnTo>
                <a:lnTo>
                  <a:pt x="334403" y="35433"/>
                </a:lnTo>
                <a:lnTo>
                  <a:pt x="353187" y="0"/>
                </a:lnTo>
                <a:close/>
              </a:path>
            </a:pathLst>
          </a:custGeom>
          <a:solidFill>
            <a:srgbClr val="1F517B"/>
          </a:solidFill>
        </p:spPr>
        <p:txBody>
          <a:bodyPr wrap="square" lIns="0" tIns="0" rIns="0" bIns="0" rtlCol="0"/>
          <a:lstStyle/>
          <a:p/>
        </p:txBody>
      </p:sp>
      <p:sp>
        <p:nvSpPr>
          <p:cNvPr id="10" name="object 10" descr=""/>
          <p:cNvSpPr txBox="1"/>
          <p:nvPr/>
        </p:nvSpPr>
        <p:spPr>
          <a:xfrm>
            <a:off x="6104001" y="2063953"/>
            <a:ext cx="684530" cy="331470"/>
          </a:xfrm>
          <a:prstGeom prst="rect">
            <a:avLst/>
          </a:prstGeom>
        </p:spPr>
        <p:txBody>
          <a:bodyPr wrap="square" lIns="0" tIns="13335" rIns="0" bIns="0" rtlCol="0" vert="horz">
            <a:spAutoFit/>
          </a:bodyPr>
          <a:lstStyle/>
          <a:p>
            <a:pPr marL="12700">
              <a:lnSpc>
                <a:spcPct val="100000"/>
              </a:lnSpc>
              <a:spcBef>
                <a:spcPts val="105"/>
              </a:spcBef>
            </a:pPr>
            <a:r>
              <a:rPr dirty="0" sz="2000" spc="-10">
                <a:latin typeface="微软雅黑"/>
                <a:cs typeface="微软雅黑"/>
              </a:rPr>
              <a:t>例</a:t>
            </a:r>
            <a:r>
              <a:rPr dirty="0" sz="2000" spc="-25">
                <a:latin typeface="微软雅黑"/>
                <a:cs typeface="微软雅黑"/>
              </a:rPr>
              <a:t>2：</a:t>
            </a:r>
            <a:endParaRPr sz="2000">
              <a:latin typeface="微软雅黑"/>
              <a:cs typeface="微软雅黑"/>
            </a:endParaRPr>
          </a:p>
        </p:txBody>
      </p:sp>
      <p:sp>
        <p:nvSpPr>
          <p:cNvPr id="11" name="object 11" descr=""/>
          <p:cNvSpPr txBox="1"/>
          <p:nvPr/>
        </p:nvSpPr>
        <p:spPr>
          <a:xfrm>
            <a:off x="6104001" y="2860039"/>
            <a:ext cx="972185" cy="269240"/>
          </a:xfrm>
          <a:prstGeom prst="rect">
            <a:avLst/>
          </a:prstGeom>
        </p:spPr>
        <p:txBody>
          <a:bodyPr wrap="square" lIns="0" tIns="12065" rIns="0" bIns="0" rtlCol="0" vert="horz">
            <a:spAutoFit/>
          </a:bodyPr>
          <a:lstStyle/>
          <a:p>
            <a:pPr marL="12700">
              <a:lnSpc>
                <a:spcPct val="100000"/>
              </a:lnSpc>
              <a:spcBef>
                <a:spcPts val="95"/>
              </a:spcBef>
            </a:pPr>
            <a:r>
              <a:rPr dirty="0" sz="1600" spc="-20">
                <a:latin typeface="微软雅黑"/>
                <a:cs typeface="微软雅黑"/>
              </a:rPr>
              <a:t>C</a:t>
            </a:r>
            <a:r>
              <a:rPr dirty="0" sz="1600" spc="-25">
                <a:latin typeface="微软雅黑"/>
                <a:cs typeface="微软雅黑"/>
              </a:rPr>
              <a:t>编</a:t>
            </a:r>
            <a:r>
              <a:rPr dirty="0" sz="1600" spc="-25">
                <a:latin typeface="微软雅黑"/>
                <a:cs typeface="微软雅黑"/>
              </a:rPr>
              <a:t>译</a:t>
            </a:r>
            <a:r>
              <a:rPr dirty="0" sz="1600" spc="-25">
                <a:latin typeface="微软雅黑"/>
                <a:cs typeface="微软雅黑"/>
              </a:rPr>
              <a:t>程</a:t>
            </a:r>
            <a:r>
              <a:rPr dirty="0" sz="1600" spc="-50">
                <a:latin typeface="微软雅黑"/>
                <a:cs typeface="微软雅黑"/>
              </a:rPr>
              <a:t>序</a:t>
            </a:r>
            <a:endParaRPr sz="1600">
              <a:latin typeface="微软雅黑"/>
              <a:cs typeface="微软雅黑"/>
            </a:endParaRPr>
          </a:p>
        </p:txBody>
      </p:sp>
      <p:sp>
        <p:nvSpPr>
          <p:cNvPr id="12" name="object 12" descr=""/>
          <p:cNvSpPr txBox="1"/>
          <p:nvPr/>
        </p:nvSpPr>
        <p:spPr>
          <a:xfrm>
            <a:off x="7933690" y="2371749"/>
            <a:ext cx="581025" cy="1489075"/>
          </a:xfrm>
          <a:prstGeom prst="rect">
            <a:avLst/>
          </a:prstGeom>
        </p:spPr>
        <p:txBody>
          <a:bodyPr wrap="square" lIns="0" tIns="12700" rIns="0" bIns="0" rtlCol="0" vert="horz">
            <a:spAutoFit/>
          </a:bodyPr>
          <a:lstStyle/>
          <a:p>
            <a:pPr marL="38100" marR="34290" indent="15240">
              <a:lnSpc>
                <a:spcPct val="150000"/>
              </a:lnSpc>
              <a:spcBef>
                <a:spcPts val="100"/>
              </a:spcBef>
            </a:pPr>
            <a:r>
              <a:rPr dirty="0" sz="1600" spc="-25">
                <a:latin typeface="微软雅黑"/>
                <a:cs typeface="微软雅黑"/>
              </a:rPr>
              <a:t>编</a:t>
            </a:r>
            <a:r>
              <a:rPr dirty="0" sz="1600" spc="-25">
                <a:latin typeface="微软雅黑"/>
                <a:cs typeface="微软雅黑"/>
              </a:rPr>
              <a:t>译</a:t>
            </a:r>
            <a:r>
              <a:rPr dirty="0" baseline="-21164" sz="1575" spc="-75">
                <a:latin typeface="微软雅黑"/>
                <a:cs typeface="微软雅黑"/>
              </a:rPr>
              <a:t>1</a:t>
            </a:r>
            <a:r>
              <a:rPr dirty="0" sz="1600" spc="-25">
                <a:latin typeface="微软雅黑"/>
                <a:cs typeface="微软雅黑"/>
              </a:rPr>
              <a:t>编</a:t>
            </a:r>
            <a:r>
              <a:rPr dirty="0" sz="1600" spc="-25">
                <a:latin typeface="微软雅黑"/>
                <a:cs typeface="微软雅黑"/>
              </a:rPr>
              <a:t>译</a:t>
            </a:r>
            <a:r>
              <a:rPr dirty="0" baseline="-21164" sz="1575" spc="-75">
                <a:latin typeface="微软雅黑"/>
                <a:cs typeface="微软雅黑"/>
              </a:rPr>
              <a:t>2</a:t>
            </a:r>
            <a:endParaRPr baseline="-21164" sz="1575">
              <a:latin typeface="微软雅黑"/>
              <a:cs typeface="微软雅黑"/>
            </a:endParaRPr>
          </a:p>
          <a:p>
            <a:pPr marL="173355">
              <a:lnSpc>
                <a:spcPct val="100000"/>
              </a:lnSpc>
              <a:spcBef>
                <a:spcPts val="944"/>
              </a:spcBef>
            </a:pPr>
            <a:r>
              <a:rPr dirty="0" sz="1600" spc="-5">
                <a:latin typeface="MT Extra"/>
                <a:cs typeface="MT Extra"/>
              </a:rPr>
              <a:t></a:t>
            </a:r>
            <a:endParaRPr sz="1600">
              <a:latin typeface="MT Extra"/>
              <a:cs typeface="MT Extra"/>
            </a:endParaRPr>
          </a:p>
          <a:p>
            <a:pPr marL="52705">
              <a:lnSpc>
                <a:spcPct val="100000"/>
              </a:lnSpc>
              <a:spcBef>
                <a:spcPts val="975"/>
              </a:spcBef>
            </a:pPr>
            <a:r>
              <a:rPr dirty="0" sz="1600" spc="-25">
                <a:latin typeface="微软雅黑"/>
                <a:cs typeface="微软雅黑"/>
              </a:rPr>
              <a:t>编</a:t>
            </a:r>
            <a:r>
              <a:rPr dirty="0" sz="1600" spc="-25">
                <a:latin typeface="微软雅黑"/>
                <a:cs typeface="微软雅黑"/>
              </a:rPr>
              <a:t>译</a:t>
            </a:r>
            <a:r>
              <a:rPr dirty="0" baseline="-21164" sz="1575" spc="-75">
                <a:latin typeface="微软雅黑"/>
                <a:cs typeface="微软雅黑"/>
              </a:rPr>
              <a:t>n</a:t>
            </a:r>
            <a:endParaRPr baseline="-21164" sz="1575">
              <a:latin typeface="微软雅黑"/>
              <a:cs typeface="微软雅黑"/>
            </a:endParaRPr>
          </a:p>
        </p:txBody>
      </p:sp>
      <p:sp>
        <p:nvSpPr>
          <p:cNvPr id="13" name="object 13" descr=""/>
          <p:cNvSpPr/>
          <p:nvPr/>
        </p:nvSpPr>
        <p:spPr>
          <a:xfrm>
            <a:off x="7215759" y="2635757"/>
            <a:ext cx="353695" cy="1195070"/>
          </a:xfrm>
          <a:custGeom>
            <a:avLst/>
            <a:gdLst/>
            <a:ahLst/>
            <a:cxnLst/>
            <a:rect l="l" t="t" r="r" b="b"/>
            <a:pathLst>
              <a:path w="353695" h="1195070">
                <a:moveTo>
                  <a:pt x="353187" y="1194816"/>
                </a:moveTo>
                <a:lnTo>
                  <a:pt x="347726" y="1140968"/>
                </a:lnTo>
                <a:lnTo>
                  <a:pt x="344932" y="1113282"/>
                </a:lnTo>
                <a:lnTo>
                  <a:pt x="333133" y="1118577"/>
                </a:lnTo>
                <a:lnTo>
                  <a:pt x="23622" y="429006"/>
                </a:lnTo>
                <a:lnTo>
                  <a:pt x="0" y="439674"/>
                </a:lnTo>
                <a:lnTo>
                  <a:pt x="309537" y="1129182"/>
                </a:lnTo>
                <a:lnTo>
                  <a:pt x="297688" y="1134491"/>
                </a:lnTo>
                <a:lnTo>
                  <a:pt x="353187" y="1194816"/>
                </a:lnTo>
                <a:close/>
              </a:path>
              <a:path w="353695" h="1195070">
                <a:moveTo>
                  <a:pt x="353187" y="381000"/>
                </a:moveTo>
                <a:lnTo>
                  <a:pt x="314325" y="368046"/>
                </a:lnTo>
                <a:lnTo>
                  <a:pt x="275463" y="355092"/>
                </a:lnTo>
                <a:lnTo>
                  <a:pt x="275463" y="368046"/>
                </a:lnTo>
                <a:lnTo>
                  <a:pt x="11811" y="368046"/>
                </a:lnTo>
                <a:lnTo>
                  <a:pt x="11811" y="393954"/>
                </a:lnTo>
                <a:lnTo>
                  <a:pt x="275463" y="393954"/>
                </a:lnTo>
                <a:lnTo>
                  <a:pt x="275463" y="406908"/>
                </a:lnTo>
                <a:lnTo>
                  <a:pt x="314325" y="393954"/>
                </a:lnTo>
                <a:lnTo>
                  <a:pt x="353187" y="381000"/>
                </a:lnTo>
                <a:close/>
              </a:path>
              <a:path w="353695" h="1195070">
                <a:moveTo>
                  <a:pt x="353187" y="0"/>
                </a:moveTo>
                <a:lnTo>
                  <a:pt x="279146" y="34925"/>
                </a:lnTo>
                <a:lnTo>
                  <a:pt x="288099" y="44348"/>
                </a:lnTo>
                <a:lnTo>
                  <a:pt x="2921" y="316738"/>
                </a:lnTo>
                <a:lnTo>
                  <a:pt x="20701" y="335534"/>
                </a:lnTo>
                <a:lnTo>
                  <a:pt x="305943" y="63080"/>
                </a:lnTo>
                <a:lnTo>
                  <a:pt x="314833" y="72390"/>
                </a:lnTo>
                <a:lnTo>
                  <a:pt x="334403" y="35433"/>
                </a:lnTo>
                <a:lnTo>
                  <a:pt x="353187" y="0"/>
                </a:lnTo>
                <a:close/>
              </a:path>
            </a:pathLst>
          </a:custGeom>
          <a:solidFill>
            <a:srgbClr val="1F517B"/>
          </a:solidFill>
        </p:spPr>
        <p:txBody>
          <a:bodyPr wrap="square" lIns="0" tIns="0" rIns="0" bIns="0" rtlCol="0"/>
          <a:lstStyle/>
          <a:p/>
        </p:txBody>
      </p:sp>
      <p:sp>
        <p:nvSpPr>
          <p:cNvPr id="14" name="object 14" descr=""/>
          <p:cNvSpPr txBox="1"/>
          <p:nvPr/>
        </p:nvSpPr>
        <p:spPr>
          <a:xfrm>
            <a:off x="2276094" y="4465066"/>
            <a:ext cx="5741035" cy="1562100"/>
          </a:xfrm>
          <a:prstGeom prst="rect">
            <a:avLst/>
          </a:prstGeom>
        </p:spPr>
        <p:txBody>
          <a:bodyPr wrap="square" lIns="0" tIns="12700" rIns="0" bIns="0" rtlCol="0" vert="horz">
            <a:spAutoFit/>
          </a:bodyPr>
          <a:lstStyle/>
          <a:p>
            <a:pPr marL="12700">
              <a:lnSpc>
                <a:spcPct val="100000"/>
              </a:lnSpc>
              <a:spcBef>
                <a:spcPts val="100"/>
              </a:spcBef>
            </a:pPr>
            <a:r>
              <a:rPr dirty="0" sz="2400" spc="-10" b="1">
                <a:latin typeface="微软雅黑"/>
                <a:cs typeface="微软雅黑"/>
              </a:rPr>
              <a:t>② 程序并发执行的相互制约</a:t>
            </a:r>
            <a:endParaRPr sz="2400">
              <a:latin typeface="微软雅黑"/>
              <a:cs typeface="微软雅黑"/>
            </a:endParaRPr>
          </a:p>
          <a:p>
            <a:pPr marL="927100" indent="-342265">
              <a:lnSpc>
                <a:spcPct val="100000"/>
              </a:lnSpc>
              <a:spcBef>
                <a:spcPts val="1725"/>
              </a:spcBef>
              <a:buClr>
                <a:srgbClr val="1F517B"/>
              </a:buClr>
              <a:buSzPct val="93750"/>
              <a:buFont typeface="Wingdings"/>
              <a:buChar char=""/>
              <a:tabLst>
                <a:tab pos="927735" algn="l"/>
              </a:tabLst>
            </a:pPr>
            <a:r>
              <a:rPr dirty="0" sz="2400" spc="-15">
                <a:latin typeface="微软雅黑"/>
                <a:cs typeface="微软雅黑"/>
              </a:rPr>
              <a:t>间接的相互制约关系 —— 资源共享</a:t>
            </a:r>
            <a:endParaRPr sz="2400">
              <a:latin typeface="微软雅黑"/>
              <a:cs typeface="微软雅黑"/>
            </a:endParaRPr>
          </a:p>
          <a:p>
            <a:pPr marL="927100" indent="-342265">
              <a:lnSpc>
                <a:spcPct val="100000"/>
              </a:lnSpc>
              <a:spcBef>
                <a:spcPts val="1730"/>
              </a:spcBef>
              <a:buClr>
                <a:srgbClr val="1F517B"/>
              </a:buClr>
              <a:buSzPct val="93750"/>
              <a:buFont typeface="Wingdings"/>
              <a:buChar char=""/>
              <a:tabLst>
                <a:tab pos="927735" algn="l"/>
              </a:tabLst>
            </a:pPr>
            <a:r>
              <a:rPr dirty="0" sz="2400" spc="-15">
                <a:latin typeface="微软雅黑"/>
                <a:cs typeface="微软雅黑"/>
              </a:rPr>
              <a:t>直接的相互制约关系 —— 公共变量</a:t>
            </a:r>
            <a:endParaRPr sz="2400">
              <a:latin typeface="微软雅黑"/>
              <a:cs typeface="微软雅黑"/>
            </a:endParaRPr>
          </a:p>
        </p:txBody>
      </p:sp>
      <p:sp>
        <p:nvSpPr>
          <p:cNvPr id="15" name="object 15"/>
          <p:cNvSpPr txBox="1">
            <a:spLocks noGrp="1"/>
          </p:cNvSpPr>
          <p:nvPr>
            <p:ph type="title"/>
          </p:nvPr>
        </p:nvSpPr>
        <p:spPr>
          <a:xfrm>
            <a:off x="566724" y="309498"/>
            <a:ext cx="2511425" cy="452120"/>
          </a:xfrm>
          <a:prstGeom prst="rect"/>
        </p:spPr>
        <p:txBody>
          <a:bodyPr wrap="square" lIns="0" tIns="12065" rIns="0" bIns="0" rtlCol="0" vert="horz">
            <a:spAutoFit/>
          </a:bodyPr>
          <a:lstStyle/>
          <a:p>
            <a:pPr marL="12700">
              <a:lnSpc>
                <a:spcPct val="100000"/>
              </a:lnSpc>
              <a:spcBef>
                <a:spcPts val="95"/>
              </a:spcBef>
            </a:pPr>
            <a:r>
              <a:rPr dirty="0" spc="-35"/>
              <a:t>并</a:t>
            </a:r>
            <a:r>
              <a:rPr dirty="0" spc="-35"/>
              <a:t>发</a:t>
            </a:r>
            <a:r>
              <a:rPr dirty="0" spc="-35"/>
              <a:t>程</a:t>
            </a:r>
            <a:r>
              <a:rPr dirty="0" spc="-35"/>
              <a:t>序</a:t>
            </a:r>
            <a:r>
              <a:rPr dirty="0" spc="-35"/>
              <a:t>的</a:t>
            </a:r>
            <a:r>
              <a:rPr dirty="0" spc="-35"/>
              <a:t>特</a:t>
            </a:r>
            <a:r>
              <a:rPr dirty="0" spc="-50"/>
              <a:t>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0" y="0"/>
            <a:ext cx="12192000" cy="6857999"/>
          </a:xfrm>
          <a:prstGeom prst="rect">
            <a:avLst/>
          </a:prstGeom>
        </p:spPr>
      </p:pic>
      <p:sp>
        <p:nvSpPr>
          <p:cNvPr id="3" name="object 3"/>
          <p:cNvSpPr txBox="1">
            <a:spLocks noGrp="1"/>
          </p:cNvSpPr>
          <p:nvPr>
            <p:ph type="title"/>
          </p:nvPr>
        </p:nvSpPr>
        <p:spPr>
          <a:xfrm>
            <a:off x="610006" y="485647"/>
            <a:ext cx="4382770" cy="391160"/>
          </a:xfrm>
          <a:prstGeom prst="rect"/>
        </p:spPr>
        <p:txBody>
          <a:bodyPr wrap="square" lIns="0" tIns="12700" rIns="0" bIns="0" rtlCol="0" vert="horz">
            <a:spAutoFit/>
          </a:bodyPr>
          <a:lstStyle/>
          <a:p>
            <a:pPr marL="12700">
              <a:lnSpc>
                <a:spcPct val="100000"/>
              </a:lnSpc>
              <a:spcBef>
                <a:spcPts val="100"/>
              </a:spcBef>
            </a:pPr>
            <a:r>
              <a:rPr dirty="0" sz="2400" spc="-10">
                <a:solidFill>
                  <a:srgbClr val="000000"/>
                </a:solidFill>
              </a:rPr>
              <a:t>③ 失去程序的封闭性和可再现性</a:t>
            </a:r>
            <a:endParaRPr sz="2400"/>
          </a:p>
        </p:txBody>
      </p:sp>
      <p:sp>
        <p:nvSpPr>
          <p:cNvPr id="4" name="object 4" descr=""/>
          <p:cNvSpPr txBox="1"/>
          <p:nvPr/>
        </p:nvSpPr>
        <p:spPr>
          <a:xfrm>
            <a:off x="789838" y="933132"/>
            <a:ext cx="10697210" cy="904240"/>
          </a:xfrm>
          <a:prstGeom prst="rect">
            <a:avLst/>
          </a:prstGeom>
        </p:spPr>
        <p:txBody>
          <a:bodyPr wrap="square" lIns="0" tIns="86360" rIns="0" bIns="0" rtlCol="0" vert="horz">
            <a:spAutoFit/>
          </a:bodyPr>
          <a:lstStyle/>
          <a:p>
            <a:pPr marL="12700">
              <a:lnSpc>
                <a:spcPct val="100000"/>
              </a:lnSpc>
              <a:spcBef>
                <a:spcPts val="680"/>
              </a:spcBef>
            </a:pPr>
            <a:r>
              <a:rPr dirty="0" sz="2400" spc="-15">
                <a:latin typeface="微软雅黑"/>
                <a:cs typeface="微软雅黑"/>
              </a:rPr>
              <a:t>若一个程序的执行可以改变另一个程序的变量，那么，后者的输出就可能有赖于</a:t>
            </a:r>
            <a:endParaRPr sz="2400">
              <a:latin typeface="微软雅黑"/>
              <a:cs typeface="微软雅黑"/>
            </a:endParaRPr>
          </a:p>
          <a:p>
            <a:pPr marL="12700">
              <a:lnSpc>
                <a:spcPct val="100000"/>
              </a:lnSpc>
              <a:spcBef>
                <a:spcPts val="575"/>
              </a:spcBef>
            </a:pPr>
            <a:r>
              <a:rPr dirty="0" sz="2400" spc="-5">
                <a:latin typeface="微软雅黑"/>
                <a:cs typeface="微软雅黑"/>
              </a:rPr>
              <a:t>各程序执行的相对速度，即失去了程序的封闭性特点。</a:t>
            </a:r>
            <a:endParaRPr sz="2400">
              <a:latin typeface="微软雅黑"/>
              <a:cs typeface="微软雅黑"/>
            </a:endParaRPr>
          </a:p>
        </p:txBody>
      </p:sp>
      <p:grpSp>
        <p:nvGrpSpPr>
          <p:cNvPr id="5" name="object 5" descr=""/>
          <p:cNvGrpSpPr/>
          <p:nvPr/>
        </p:nvGrpSpPr>
        <p:grpSpPr>
          <a:xfrm>
            <a:off x="2529839" y="2159507"/>
            <a:ext cx="1480185" cy="2001520"/>
            <a:chOff x="2529839" y="2159507"/>
            <a:chExt cx="1480185" cy="2001520"/>
          </a:xfrm>
        </p:grpSpPr>
        <p:sp>
          <p:nvSpPr>
            <p:cNvPr id="6" name="object 6" descr=""/>
            <p:cNvSpPr/>
            <p:nvPr/>
          </p:nvSpPr>
          <p:spPr>
            <a:xfrm>
              <a:off x="2539745" y="2169413"/>
              <a:ext cx="1460500" cy="1981200"/>
            </a:xfrm>
            <a:custGeom>
              <a:avLst/>
              <a:gdLst/>
              <a:ahLst/>
              <a:cxnLst/>
              <a:rect l="l" t="t" r="r" b="b"/>
              <a:pathLst>
                <a:path w="1460500" h="1981200">
                  <a:moveTo>
                    <a:pt x="1459992" y="0"/>
                  </a:moveTo>
                  <a:lnTo>
                    <a:pt x="0" y="0"/>
                  </a:lnTo>
                  <a:lnTo>
                    <a:pt x="0" y="1981200"/>
                  </a:lnTo>
                  <a:lnTo>
                    <a:pt x="1459992" y="1981200"/>
                  </a:lnTo>
                  <a:lnTo>
                    <a:pt x="1459992" y="0"/>
                  </a:lnTo>
                  <a:close/>
                </a:path>
              </a:pathLst>
            </a:custGeom>
            <a:solidFill>
              <a:srgbClr val="FFF1CC"/>
            </a:solidFill>
          </p:spPr>
          <p:txBody>
            <a:bodyPr wrap="square" lIns="0" tIns="0" rIns="0" bIns="0" rtlCol="0"/>
            <a:lstStyle/>
            <a:p/>
          </p:txBody>
        </p:sp>
        <p:sp>
          <p:nvSpPr>
            <p:cNvPr id="7" name="object 7" descr=""/>
            <p:cNvSpPr/>
            <p:nvPr/>
          </p:nvSpPr>
          <p:spPr>
            <a:xfrm>
              <a:off x="2539745" y="2169413"/>
              <a:ext cx="1460500" cy="1981200"/>
            </a:xfrm>
            <a:custGeom>
              <a:avLst/>
              <a:gdLst/>
              <a:ahLst/>
              <a:cxnLst/>
              <a:rect l="l" t="t" r="r" b="b"/>
              <a:pathLst>
                <a:path w="1460500" h="1981200">
                  <a:moveTo>
                    <a:pt x="0" y="1981200"/>
                  </a:moveTo>
                  <a:lnTo>
                    <a:pt x="1459992" y="1981200"/>
                  </a:lnTo>
                  <a:lnTo>
                    <a:pt x="1459992" y="0"/>
                  </a:lnTo>
                  <a:lnTo>
                    <a:pt x="0" y="0"/>
                  </a:lnTo>
                  <a:lnTo>
                    <a:pt x="0" y="1981200"/>
                  </a:lnTo>
                  <a:close/>
                </a:path>
              </a:pathLst>
            </a:custGeom>
            <a:ln w="19811">
              <a:solidFill>
                <a:srgbClr val="000000"/>
              </a:solidFill>
            </a:ln>
          </p:spPr>
          <p:txBody>
            <a:bodyPr wrap="square" lIns="0" tIns="0" rIns="0" bIns="0" rtlCol="0"/>
            <a:lstStyle/>
            <a:p/>
          </p:txBody>
        </p:sp>
      </p:grpSp>
      <p:sp>
        <p:nvSpPr>
          <p:cNvPr id="8" name="object 8" descr=""/>
          <p:cNvSpPr txBox="1"/>
          <p:nvPr/>
        </p:nvSpPr>
        <p:spPr>
          <a:xfrm>
            <a:off x="2539745" y="2169414"/>
            <a:ext cx="1460500" cy="1981200"/>
          </a:xfrm>
          <a:prstGeom prst="rect">
            <a:avLst/>
          </a:prstGeom>
        </p:spPr>
        <p:txBody>
          <a:bodyPr wrap="square" lIns="0" tIns="64135" rIns="0" bIns="0" rtlCol="0" vert="horz">
            <a:spAutoFit/>
          </a:bodyPr>
          <a:lstStyle/>
          <a:p>
            <a:pPr algn="ctr">
              <a:lnSpc>
                <a:spcPct val="100000"/>
              </a:lnSpc>
              <a:spcBef>
                <a:spcPts val="505"/>
              </a:spcBef>
            </a:pPr>
            <a:r>
              <a:rPr dirty="0" sz="1800" b="1">
                <a:latin typeface="微软雅黑"/>
                <a:cs typeface="微软雅黑"/>
              </a:rPr>
              <a:t>程序</a:t>
            </a:r>
            <a:r>
              <a:rPr dirty="0" sz="1800" spc="-50" b="1">
                <a:latin typeface="微软雅黑"/>
                <a:cs typeface="微软雅黑"/>
              </a:rPr>
              <a:t>A</a:t>
            </a:r>
            <a:endParaRPr sz="1800">
              <a:latin typeface="微软雅黑"/>
              <a:cs typeface="微软雅黑"/>
            </a:endParaRPr>
          </a:p>
          <a:p>
            <a:pPr algn="ctr">
              <a:lnSpc>
                <a:spcPct val="100000"/>
              </a:lnSpc>
              <a:spcBef>
                <a:spcPts val="865"/>
              </a:spcBef>
            </a:pPr>
            <a:r>
              <a:rPr dirty="0" sz="1800" spc="-55" b="1">
                <a:latin typeface="Tahoma"/>
                <a:cs typeface="Tahoma"/>
              </a:rPr>
              <a:t>⁝</a:t>
            </a:r>
            <a:endParaRPr sz="1800">
              <a:latin typeface="Tahoma"/>
              <a:cs typeface="Tahoma"/>
            </a:endParaRPr>
          </a:p>
          <a:p>
            <a:pPr algn="ctr" marL="66675">
              <a:lnSpc>
                <a:spcPct val="100000"/>
              </a:lnSpc>
              <a:spcBef>
                <a:spcPts val="865"/>
              </a:spcBef>
            </a:pPr>
            <a:r>
              <a:rPr dirty="0" sz="1800" b="1">
                <a:latin typeface="微软雅黑"/>
                <a:cs typeface="微软雅黑"/>
              </a:rPr>
              <a:t>n</a:t>
            </a:r>
            <a:r>
              <a:rPr dirty="0" sz="1800" spc="-15" b="1">
                <a:latin typeface="微软雅黑"/>
                <a:cs typeface="微软雅黑"/>
              </a:rPr>
              <a:t> </a:t>
            </a:r>
            <a:r>
              <a:rPr dirty="0" sz="1800" b="1">
                <a:latin typeface="微软雅黑"/>
                <a:cs typeface="微软雅黑"/>
              </a:rPr>
              <a:t>:=</a:t>
            </a:r>
            <a:r>
              <a:rPr dirty="0" sz="1800" spc="10" b="1">
                <a:latin typeface="微软雅黑"/>
                <a:cs typeface="微软雅黑"/>
              </a:rPr>
              <a:t> </a:t>
            </a:r>
            <a:r>
              <a:rPr dirty="0" sz="1800" spc="-20" b="1">
                <a:latin typeface="微软雅黑"/>
                <a:cs typeface="微软雅黑"/>
              </a:rPr>
              <a:t>n+1;</a:t>
            </a:r>
            <a:endParaRPr sz="1800">
              <a:latin typeface="微软雅黑"/>
              <a:cs typeface="微软雅黑"/>
            </a:endParaRPr>
          </a:p>
          <a:p>
            <a:pPr algn="ctr">
              <a:lnSpc>
                <a:spcPct val="100000"/>
              </a:lnSpc>
              <a:spcBef>
                <a:spcPts val="865"/>
              </a:spcBef>
            </a:pPr>
            <a:r>
              <a:rPr dirty="0" sz="1800" spc="-55" b="1">
                <a:latin typeface="Tahoma"/>
                <a:cs typeface="Tahoma"/>
              </a:rPr>
              <a:t>⁝</a:t>
            </a:r>
            <a:endParaRPr sz="1800">
              <a:latin typeface="Tahoma"/>
              <a:cs typeface="Tahoma"/>
            </a:endParaRPr>
          </a:p>
          <a:p>
            <a:pPr algn="ctr">
              <a:lnSpc>
                <a:spcPct val="100000"/>
              </a:lnSpc>
              <a:spcBef>
                <a:spcPts val="865"/>
              </a:spcBef>
            </a:pPr>
            <a:r>
              <a:rPr dirty="0" sz="1800" spc="-55" b="1">
                <a:latin typeface="Tahoma"/>
                <a:cs typeface="Tahoma"/>
              </a:rPr>
              <a:t>⁝</a:t>
            </a:r>
            <a:endParaRPr sz="1800">
              <a:latin typeface="Tahoma"/>
              <a:cs typeface="Tahoma"/>
            </a:endParaRPr>
          </a:p>
        </p:txBody>
      </p:sp>
      <p:grpSp>
        <p:nvGrpSpPr>
          <p:cNvPr id="9" name="object 9" descr=""/>
          <p:cNvGrpSpPr/>
          <p:nvPr/>
        </p:nvGrpSpPr>
        <p:grpSpPr>
          <a:xfrm>
            <a:off x="4631435" y="2159507"/>
            <a:ext cx="1478280" cy="2001520"/>
            <a:chOff x="4631435" y="2159507"/>
            <a:chExt cx="1478280" cy="2001520"/>
          </a:xfrm>
        </p:grpSpPr>
        <p:sp>
          <p:nvSpPr>
            <p:cNvPr id="10" name="object 10" descr=""/>
            <p:cNvSpPr/>
            <p:nvPr/>
          </p:nvSpPr>
          <p:spPr>
            <a:xfrm>
              <a:off x="4641341" y="2169413"/>
              <a:ext cx="1458595" cy="1981200"/>
            </a:xfrm>
            <a:custGeom>
              <a:avLst/>
              <a:gdLst/>
              <a:ahLst/>
              <a:cxnLst/>
              <a:rect l="l" t="t" r="r" b="b"/>
              <a:pathLst>
                <a:path w="1458595" h="1981200">
                  <a:moveTo>
                    <a:pt x="1458467" y="0"/>
                  </a:moveTo>
                  <a:lnTo>
                    <a:pt x="0" y="0"/>
                  </a:lnTo>
                  <a:lnTo>
                    <a:pt x="0" y="1981200"/>
                  </a:lnTo>
                  <a:lnTo>
                    <a:pt x="1458467" y="1981200"/>
                  </a:lnTo>
                  <a:lnTo>
                    <a:pt x="1458467" y="0"/>
                  </a:lnTo>
                  <a:close/>
                </a:path>
              </a:pathLst>
            </a:custGeom>
            <a:solidFill>
              <a:srgbClr val="FFF1CC"/>
            </a:solidFill>
          </p:spPr>
          <p:txBody>
            <a:bodyPr wrap="square" lIns="0" tIns="0" rIns="0" bIns="0" rtlCol="0"/>
            <a:lstStyle/>
            <a:p/>
          </p:txBody>
        </p:sp>
        <p:sp>
          <p:nvSpPr>
            <p:cNvPr id="11" name="object 11" descr=""/>
            <p:cNvSpPr/>
            <p:nvPr/>
          </p:nvSpPr>
          <p:spPr>
            <a:xfrm>
              <a:off x="4641341" y="2169413"/>
              <a:ext cx="1458595" cy="1981200"/>
            </a:xfrm>
            <a:custGeom>
              <a:avLst/>
              <a:gdLst/>
              <a:ahLst/>
              <a:cxnLst/>
              <a:rect l="l" t="t" r="r" b="b"/>
              <a:pathLst>
                <a:path w="1458595" h="1981200">
                  <a:moveTo>
                    <a:pt x="0" y="1981200"/>
                  </a:moveTo>
                  <a:lnTo>
                    <a:pt x="1458467" y="1981200"/>
                  </a:lnTo>
                  <a:lnTo>
                    <a:pt x="1458467" y="0"/>
                  </a:lnTo>
                  <a:lnTo>
                    <a:pt x="0" y="0"/>
                  </a:lnTo>
                  <a:lnTo>
                    <a:pt x="0" y="1981200"/>
                  </a:lnTo>
                  <a:close/>
                </a:path>
              </a:pathLst>
            </a:custGeom>
            <a:ln w="19812">
              <a:solidFill>
                <a:srgbClr val="000000"/>
              </a:solidFill>
            </a:ln>
          </p:spPr>
          <p:txBody>
            <a:bodyPr wrap="square" lIns="0" tIns="0" rIns="0" bIns="0" rtlCol="0"/>
            <a:lstStyle/>
            <a:p/>
          </p:txBody>
        </p:sp>
      </p:grpSp>
      <p:sp>
        <p:nvSpPr>
          <p:cNvPr id="12" name="object 12" descr=""/>
          <p:cNvSpPr txBox="1"/>
          <p:nvPr/>
        </p:nvSpPr>
        <p:spPr>
          <a:xfrm>
            <a:off x="4641341" y="2169414"/>
            <a:ext cx="1458595" cy="1981200"/>
          </a:xfrm>
          <a:prstGeom prst="rect">
            <a:avLst/>
          </a:prstGeom>
        </p:spPr>
        <p:txBody>
          <a:bodyPr wrap="square" lIns="0" tIns="64135" rIns="0" bIns="0" rtlCol="0" vert="horz">
            <a:spAutoFit/>
          </a:bodyPr>
          <a:lstStyle/>
          <a:p>
            <a:pPr algn="ctr">
              <a:lnSpc>
                <a:spcPct val="100000"/>
              </a:lnSpc>
              <a:spcBef>
                <a:spcPts val="505"/>
              </a:spcBef>
            </a:pPr>
            <a:r>
              <a:rPr dirty="0" sz="1800" b="1">
                <a:latin typeface="微软雅黑"/>
                <a:cs typeface="微软雅黑"/>
              </a:rPr>
              <a:t>程序</a:t>
            </a:r>
            <a:r>
              <a:rPr dirty="0" sz="1800" spc="-50" b="1">
                <a:latin typeface="微软雅黑"/>
                <a:cs typeface="微软雅黑"/>
              </a:rPr>
              <a:t>B</a:t>
            </a:r>
            <a:endParaRPr sz="1800">
              <a:latin typeface="微软雅黑"/>
              <a:cs typeface="微软雅黑"/>
            </a:endParaRPr>
          </a:p>
          <a:p>
            <a:pPr marL="321945" marR="177165" indent="367030">
              <a:lnSpc>
                <a:spcPct val="140000"/>
              </a:lnSpc>
            </a:pPr>
            <a:r>
              <a:rPr dirty="0" sz="1800" spc="-50" b="1">
                <a:latin typeface="Tahoma"/>
                <a:cs typeface="Tahoma"/>
              </a:rPr>
              <a:t>⁝ </a:t>
            </a:r>
            <a:r>
              <a:rPr dirty="0" sz="1800" spc="-10" b="1">
                <a:latin typeface="微软雅黑"/>
                <a:cs typeface="微软雅黑"/>
              </a:rPr>
              <a:t>print(n); </a:t>
            </a:r>
            <a:r>
              <a:rPr dirty="0" sz="1800" b="1">
                <a:latin typeface="微软雅黑"/>
                <a:cs typeface="微软雅黑"/>
              </a:rPr>
              <a:t>n</a:t>
            </a:r>
            <a:r>
              <a:rPr dirty="0" sz="1800" spc="-15" b="1">
                <a:latin typeface="微软雅黑"/>
                <a:cs typeface="微软雅黑"/>
              </a:rPr>
              <a:t> </a:t>
            </a:r>
            <a:r>
              <a:rPr dirty="0" sz="1800" b="1">
                <a:latin typeface="微软雅黑"/>
                <a:cs typeface="微软雅黑"/>
              </a:rPr>
              <a:t>:= </a:t>
            </a:r>
            <a:r>
              <a:rPr dirty="0" sz="1800" spc="-25" b="1">
                <a:latin typeface="微软雅黑"/>
                <a:cs typeface="微软雅黑"/>
              </a:rPr>
              <a:t>0;</a:t>
            </a:r>
            <a:endParaRPr sz="1800">
              <a:latin typeface="微软雅黑"/>
              <a:cs typeface="微软雅黑"/>
            </a:endParaRPr>
          </a:p>
          <a:p>
            <a:pPr algn="ctr">
              <a:lnSpc>
                <a:spcPct val="100000"/>
              </a:lnSpc>
              <a:spcBef>
                <a:spcPts val="865"/>
              </a:spcBef>
            </a:pPr>
            <a:r>
              <a:rPr dirty="0" sz="1800" spc="-55" b="1">
                <a:latin typeface="Tahoma"/>
                <a:cs typeface="Tahoma"/>
              </a:rPr>
              <a:t>⁝</a:t>
            </a:r>
            <a:endParaRPr sz="1800">
              <a:latin typeface="Tahoma"/>
              <a:cs typeface="Tahoma"/>
            </a:endParaRPr>
          </a:p>
        </p:txBody>
      </p:sp>
      <p:sp>
        <p:nvSpPr>
          <p:cNvPr id="13" name="object 13" descr=""/>
          <p:cNvSpPr txBox="1"/>
          <p:nvPr/>
        </p:nvSpPr>
        <p:spPr>
          <a:xfrm>
            <a:off x="654202" y="4670552"/>
            <a:ext cx="2455545" cy="574040"/>
          </a:xfrm>
          <a:prstGeom prst="rect">
            <a:avLst/>
          </a:prstGeom>
        </p:spPr>
        <p:txBody>
          <a:bodyPr wrap="square" lIns="0" tIns="12700" rIns="0" bIns="0" rtlCol="0" vert="horz">
            <a:spAutoFit/>
          </a:bodyPr>
          <a:lstStyle/>
          <a:p>
            <a:pPr marL="12700" marR="5080" indent="10160">
              <a:lnSpc>
                <a:spcPct val="100000"/>
              </a:lnSpc>
              <a:spcBef>
                <a:spcPts val="100"/>
              </a:spcBef>
            </a:pPr>
            <a:r>
              <a:rPr dirty="0" sz="1800">
                <a:latin typeface="微软雅黑"/>
                <a:cs typeface="微软雅黑"/>
              </a:rPr>
              <a:t>程序A的语句n</a:t>
            </a:r>
            <a:r>
              <a:rPr dirty="0" sz="1800" spc="-15">
                <a:latin typeface="微软雅黑"/>
                <a:cs typeface="微软雅黑"/>
              </a:rPr>
              <a:t> :=</a:t>
            </a:r>
            <a:r>
              <a:rPr dirty="0" sz="1800" spc="-10">
                <a:latin typeface="微软雅黑"/>
                <a:cs typeface="微软雅黑"/>
              </a:rPr>
              <a:t>n+1</a:t>
            </a:r>
            <a:r>
              <a:rPr dirty="0" sz="1800" spc="-50">
                <a:latin typeface="微软雅黑"/>
                <a:cs typeface="微软雅黑"/>
              </a:rPr>
              <a:t>与</a:t>
            </a:r>
            <a:r>
              <a:rPr dirty="0" sz="1800">
                <a:latin typeface="微软雅黑"/>
                <a:cs typeface="微软雅黑"/>
              </a:rPr>
              <a:t>程序</a:t>
            </a:r>
            <a:r>
              <a:rPr dirty="0" sz="1800" spc="-10">
                <a:latin typeface="微软雅黑"/>
                <a:cs typeface="微软雅黑"/>
              </a:rPr>
              <a:t>B的两个语句的关系</a:t>
            </a:r>
            <a:endParaRPr sz="1800">
              <a:latin typeface="微软雅黑"/>
              <a:cs typeface="微软雅黑"/>
            </a:endParaRPr>
          </a:p>
        </p:txBody>
      </p:sp>
      <p:sp>
        <p:nvSpPr>
          <p:cNvPr id="14" name="object 14" descr=""/>
          <p:cNvSpPr txBox="1"/>
          <p:nvPr/>
        </p:nvSpPr>
        <p:spPr>
          <a:xfrm>
            <a:off x="1456182" y="5329173"/>
            <a:ext cx="85153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微软雅黑"/>
                <a:cs typeface="微软雅黑"/>
              </a:rPr>
              <a:t>n</a:t>
            </a:r>
            <a:r>
              <a:rPr dirty="0" sz="1800" spc="-20">
                <a:latin typeface="微软雅黑"/>
                <a:cs typeface="微软雅黑"/>
              </a:rPr>
              <a:t>的赋值</a:t>
            </a:r>
            <a:endParaRPr sz="1800">
              <a:latin typeface="微软雅黑"/>
              <a:cs typeface="微软雅黑"/>
            </a:endParaRPr>
          </a:p>
        </p:txBody>
      </p:sp>
      <p:sp>
        <p:nvSpPr>
          <p:cNvPr id="15" name="object 15" descr=""/>
          <p:cNvSpPr txBox="1"/>
          <p:nvPr/>
        </p:nvSpPr>
        <p:spPr>
          <a:xfrm>
            <a:off x="1297686" y="5740704"/>
            <a:ext cx="1168400"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微软雅黑"/>
                <a:cs typeface="微软雅黑"/>
              </a:rPr>
              <a:t>打印的结果</a:t>
            </a:r>
            <a:endParaRPr sz="1800">
              <a:latin typeface="微软雅黑"/>
              <a:cs typeface="微软雅黑"/>
            </a:endParaRPr>
          </a:p>
        </p:txBody>
      </p:sp>
      <p:sp>
        <p:nvSpPr>
          <p:cNvPr id="16" name="object 16" descr=""/>
          <p:cNvSpPr txBox="1"/>
          <p:nvPr/>
        </p:nvSpPr>
        <p:spPr>
          <a:xfrm>
            <a:off x="1227531" y="6152184"/>
            <a:ext cx="1308735" cy="299720"/>
          </a:xfrm>
          <a:prstGeom prst="rect">
            <a:avLst/>
          </a:prstGeom>
        </p:spPr>
        <p:txBody>
          <a:bodyPr wrap="square" lIns="0" tIns="12700" rIns="0" bIns="0" rtlCol="0" vert="horz">
            <a:spAutoFit/>
          </a:bodyPr>
          <a:lstStyle/>
          <a:p>
            <a:pPr marL="12700">
              <a:lnSpc>
                <a:spcPct val="100000"/>
              </a:lnSpc>
              <a:spcBef>
                <a:spcPts val="100"/>
              </a:spcBef>
            </a:pPr>
            <a:r>
              <a:rPr dirty="0" sz="1800" spc="-10">
                <a:latin typeface="微软雅黑"/>
                <a:cs typeface="微软雅黑"/>
              </a:rPr>
              <a:t>n的最终赋值</a:t>
            </a:r>
            <a:endParaRPr sz="1800">
              <a:latin typeface="微软雅黑"/>
              <a:cs typeface="微软雅黑"/>
            </a:endParaRPr>
          </a:p>
        </p:txBody>
      </p:sp>
      <p:sp>
        <p:nvSpPr>
          <p:cNvPr id="17" name="object 17" descr=""/>
          <p:cNvSpPr txBox="1"/>
          <p:nvPr/>
        </p:nvSpPr>
        <p:spPr>
          <a:xfrm>
            <a:off x="3650996" y="4879975"/>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之前</a:t>
            </a:r>
            <a:endParaRPr sz="1800">
              <a:latin typeface="微软雅黑"/>
              <a:cs typeface="微软雅黑"/>
            </a:endParaRPr>
          </a:p>
        </p:txBody>
      </p:sp>
      <p:sp>
        <p:nvSpPr>
          <p:cNvPr id="18" name="object 18" descr=""/>
          <p:cNvSpPr txBox="1"/>
          <p:nvPr/>
        </p:nvSpPr>
        <p:spPr>
          <a:xfrm>
            <a:off x="3745484" y="5318886"/>
            <a:ext cx="294005"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10</a:t>
            </a:r>
            <a:endParaRPr sz="1800">
              <a:latin typeface="微软雅黑"/>
              <a:cs typeface="微软雅黑"/>
            </a:endParaRPr>
          </a:p>
        </p:txBody>
      </p:sp>
      <p:sp>
        <p:nvSpPr>
          <p:cNvPr id="19" name="object 19" descr=""/>
          <p:cNvSpPr txBox="1"/>
          <p:nvPr/>
        </p:nvSpPr>
        <p:spPr>
          <a:xfrm>
            <a:off x="3745484" y="5757773"/>
            <a:ext cx="293370"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11</a:t>
            </a:r>
            <a:endParaRPr sz="1800">
              <a:latin typeface="微软雅黑"/>
              <a:cs typeface="微软雅黑"/>
            </a:endParaRPr>
          </a:p>
        </p:txBody>
      </p:sp>
      <p:sp>
        <p:nvSpPr>
          <p:cNvPr id="20" name="object 20" descr=""/>
          <p:cNvSpPr txBox="1"/>
          <p:nvPr/>
        </p:nvSpPr>
        <p:spPr>
          <a:xfrm>
            <a:off x="3812540" y="6196990"/>
            <a:ext cx="16002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微软雅黑"/>
                <a:cs typeface="微软雅黑"/>
              </a:rPr>
              <a:t>0</a:t>
            </a:r>
            <a:endParaRPr sz="1800">
              <a:latin typeface="微软雅黑"/>
              <a:cs typeface="微软雅黑"/>
            </a:endParaRPr>
          </a:p>
        </p:txBody>
      </p:sp>
      <p:sp>
        <p:nvSpPr>
          <p:cNvPr id="21" name="object 21" descr=""/>
          <p:cNvSpPr txBox="1"/>
          <p:nvPr/>
        </p:nvSpPr>
        <p:spPr>
          <a:xfrm>
            <a:off x="4948809" y="4880864"/>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之后</a:t>
            </a:r>
            <a:endParaRPr sz="1800">
              <a:latin typeface="微软雅黑"/>
              <a:cs typeface="微软雅黑"/>
            </a:endParaRPr>
          </a:p>
        </p:txBody>
      </p:sp>
      <p:sp>
        <p:nvSpPr>
          <p:cNvPr id="22" name="object 22" descr=""/>
          <p:cNvSpPr txBox="1"/>
          <p:nvPr/>
        </p:nvSpPr>
        <p:spPr>
          <a:xfrm>
            <a:off x="4982336" y="5319471"/>
            <a:ext cx="294005" cy="300355"/>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10</a:t>
            </a:r>
            <a:endParaRPr sz="1800">
              <a:latin typeface="微软雅黑"/>
              <a:cs typeface="微软雅黑"/>
            </a:endParaRPr>
          </a:p>
        </p:txBody>
      </p:sp>
      <p:sp>
        <p:nvSpPr>
          <p:cNvPr id="23" name="object 23" descr=""/>
          <p:cNvSpPr txBox="1"/>
          <p:nvPr/>
        </p:nvSpPr>
        <p:spPr>
          <a:xfrm>
            <a:off x="5005196" y="5758992"/>
            <a:ext cx="294005"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10</a:t>
            </a:r>
            <a:endParaRPr sz="1800">
              <a:latin typeface="微软雅黑"/>
              <a:cs typeface="微软雅黑"/>
            </a:endParaRPr>
          </a:p>
        </p:txBody>
      </p:sp>
      <p:sp>
        <p:nvSpPr>
          <p:cNvPr id="24" name="object 24" descr=""/>
          <p:cNvSpPr txBox="1"/>
          <p:nvPr/>
        </p:nvSpPr>
        <p:spPr>
          <a:xfrm>
            <a:off x="5049392" y="6197904"/>
            <a:ext cx="16002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微软雅黑"/>
                <a:cs typeface="微软雅黑"/>
              </a:rPr>
              <a:t>1</a:t>
            </a:r>
            <a:endParaRPr sz="1800">
              <a:latin typeface="微软雅黑"/>
              <a:cs typeface="微软雅黑"/>
            </a:endParaRPr>
          </a:p>
        </p:txBody>
      </p:sp>
      <p:sp>
        <p:nvSpPr>
          <p:cNvPr id="25" name="object 25" descr=""/>
          <p:cNvSpPr txBox="1"/>
          <p:nvPr/>
        </p:nvSpPr>
        <p:spPr>
          <a:xfrm>
            <a:off x="6185153" y="4896739"/>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之间</a:t>
            </a:r>
            <a:endParaRPr sz="1800">
              <a:latin typeface="微软雅黑"/>
              <a:cs typeface="微软雅黑"/>
            </a:endParaRPr>
          </a:p>
        </p:txBody>
      </p:sp>
      <p:sp>
        <p:nvSpPr>
          <p:cNvPr id="26" name="object 26" descr=""/>
          <p:cNvSpPr txBox="1"/>
          <p:nvPr/>
        </p:nvSpPr>
        <p:spPr>
          <a:xfrm>
            <a:off x="6279641" y="5335651"/>
            <a:ext cx="294005"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10</a:t>
            </a:r>
            <a:endParaRPr sz="1800">
              <a:latin typeface="微软雅黑"/>
              <a:cs typeface="微软雅黑"/>
            </a:endParaRPr>
          </a:p>
        </p:txBody>
      </p:sp>
      <p:sp>
        <p:nvSpPr>
          <p:cNvPr id="27" name="object 27" descr=""/>
          <p:cNvSpPr txBox="1"/>
          <p:nvPr/>
        </p:nvSpPr>
        <p:spPr>
          <a:xfrm>
            <a:off x="6279641" y="5774537"/>
            <a:ext cx="294005" cy="299720"/>
          </a:xfrm>
          <a:prstGeom prst="rect">
            <a:avLst/>
          </a:prstGeom>
        </p:spPr>
        <p:txBody>
          <a:bodyPr wrap="square" lIns="0" tIns="12700" rIns="0" bIns="0" rtlCol="0" vert="horz">
            <a:spAutoFit/>
          </a:bodyPr>
          <a:lstStyle/>
          <a:p>
            <a:pPr marL="12700">
              <a:lnSpc>
                <a:spcPct val="100000"/>
              </a:lnSpc>
              <a:spcBef>
                <a:spcPts val="100"/>
              </a:spcBef>
            </a:pPr>
            <a:r>
              <a:rPr dirty="0" sz="1800" spc="-25">
                <a:latin typeface="微软雅黑"/>
                <a:cs typeface="微软雅黑"/>
              </a:rPr>
              <a:t>10</a:t>
            </a:r>
            <a:endParaRPr sz="1800">
              <a:latin typeface="微软雅黑"/>
              <a:cs typeface="微软雅黑"/>
            </a:endParaRPr>
          </a:p>
        </p:txBody>
      </p:sp>
      <p:sp>
        <p:nvSpPr>
          <p:cNvPr id="28" name="object 28" descr=""/>
          <p:cNvSpPr txBox="1"/>
          <p:nvPr/>
        </p:nvSpPr>
        <p:spPr>
          <a:xfrm>
            <a:off x="6346697" y="6213754"/>
            <a:ext cx="16002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微软雅黑"/>
                <a:cs typeface="微软雅黑"/>
              </a:rPr>
              <a:t>0</a:t>
            </a:r>
            <a:endParaRPr sz="1800">
              <a:latin typeface="微软雅黑"/>
              <a:cs typeface="微软雅黑"/>
            </a:endParaRPr>
          </a:p>
        </p:txBody>
      </p:sp>
      <p:sp>
        <p:nvSpPr>
          <p:cNvPr id="29" name="object 29" descr=""/>
          <p:cNvSpPr/>
          <p:nvPr/>
        </p:nvSpPr>
        <p:spPr>
          <a:xfrm>
            <a:off x="458723" y="5262371"/>
            <a:ext cx="6550659" cy="0"/>
          </a:xfrm>
          <a:custGeom>
            <a:avLst/>
            <a:gdLst/>
            <a:ahLst/>
            <a:cxnLst/>
            <a:rect l="l" t="t" r="r" b="b"/>
            <a:pathLst>
              <a:path w="6550659" h="0">
                <a:moveTo>
                  <a:pt x="0" y="0"/>
                </a:moveTo>
                <a:lnTo>
                  <a:pt x="6550152" y="0"/>
                </a:lnTo>
              </a:path>
            </a:pathLst>
          </a:custGeom>
          <a:ln w="9144">
            <a:solidFill>
              <a:srgbClr val="1F517B"/>
            </a:solidFill>
          </a:ln>
        </p:spPr>
        <p:txBody>
          <a:bodyPr wrap="square" lIns="0" tIns="0" rIns="0" bIns="0" rtlCol="0"/>
          <a:lstStyle/>
          <a:p/>
        </p:txBody>
      </p:sp>
      <p:sp>
        <p:nvSpPr>
          <p:cNvPr id="30" name="object 30" descr=""/>
          <p:cNvSpPr/>
          <p:nvPr/>
        </p:nvSpPr>
        <p:spPr>
          <a:xfrm>
            <a:off x="458723" y="5647944"/>
            <a:ext cx="6550659" cy="0"/>
          </a:xfrm>
          <a:custGeom>
            <a:avLst/>
            <a:gdLst/>
            <a:ahLst/>
            <a:cxnLst/>
            <a:rect l="l" t="t" r="r" b="b"/>
            <a:pathLst>
              <a:path w="6550659" h="0">
                <a:moveTo>
                  <a:pt x="0" y="0"/>
                </a:moveTo>
                <a:lnTo>
                  <a:pt x="6550152" y="0"/>
                </a:lnTo>
              </a:path>
            </a:pathLst>
          </a:custGeom>
          <a:ln w="9144">
            <a:solidFill>
              <a:srgbClr val="1F517B"/>
            </a:solidFill>
          </a:ln>
        </p:spPr>
        <p:txBody>
          <a:bodyPr wrap="square" lIns="0" tIns="0" rIns="0" bIns="0" rtlCol="0"/>
          <a:lstStyle/>
          <a:p/>
        </p:txBody>
      </p:sp>
      <p:sp>
        <p:nvSpPr>
          <p:cNvPr id="31" name="object 31" descr=""/>
          <p:cNvSpPr/>
          <p:nvPr/>
        </p:nvSpPr>
        <p:spPr>
          <a:xfrm>
            <a:off x="458723" y="6076188"/>
            <a:ext cx="6550659" cy="0"/>
          </a:xfrm>
          <a:custGeom>
            <a:avLst/>
            <a:gdLst/>
            <a:ahLst/>
            <a:cxnLst/>
            <a:rect l="l" t="t" r="r" b="b"/>
            <a:pathLst>
              <a:path w="6550659" h="0">
                <a:moveTo>
                  <a:pt x="0" y="0"/>
                </a:moveTo>
                <a:lnTo>
                  <a:pt x="6550152" y="0"/>
                </a:lnTo>
              </a:path>
            </a:pathLst>
          </a:custGeom>
          <a:ln w="9144">
            <a:solidFill>
              <a:srgbClr val="1F517B"/>
            </a:solidFill>
          </a:ln>
        </p:spPr>
        <p:txBody>
          <a:bodyPr wrap="square" lIns="0" tIns="0" rIns="0" bIns="0" rtlCol="0"/>
          <a:lstStyle/>
          <a:p/>
        </p:txBody>
      </p:sp>
      <p:sp>
        <p:nvSpPr>
          <p:cNvPr id="32" name="object 32" descr=""/>
          <p:cNvSpPr/>
          <p:nvPr/>
        </p:nvSpPr>
        <p:spPr>
          <a:xfrm>
            <a:off x="473963" y="6534911"/>
            <a:ext cx="6550659" cy="0"/>
          </a:xfrm>
          <a:custGeom>
            <a:avLst/>
            <a:gdLst/>
            <a:ahLst/>
            <a:cxnLst/>
            <a:rect l="l" t="t" r="r" b="b"/>
            <a:pathLst>
              <a:path w="6550659" h="0">
                <a:moveTo>
                  <a:pt x="0" y="0"/>
                </a:moveTo>
                <a:lnTo>
                  <a:pt x="6550152" y="0"/>
                </a:lnTo>
              </a:path>
            </a:pathLst>
          </a:custGeom>
          <a:ln w="9144">
            <a:solidFill>
              <a:srgbClr val="1F517B"/>
            </a:solidFill>
          </a:ln>
        </p:spPr>
        <p:txBody>
          <a:bodyPr wrap="square" lIns="0" tIns="0" rIns="0" bIns="0" rtlCol="0"/>
          <a:lstStyle/>
          <a:p/>
        </p:txBody>
      </p:sp>
      <p:sp>
        <p:nvSpPr>
          <p:cNvPr id="33" name="object 33" descr=""/>
          <p:cNvSpPr txBox="1"/>
          <p:nvPr/>
        </p:nvSpPr>
        <p:spPr>
          <a:xfrm>
            <a:off x="7496302" y="2743073"/>
            <a:ext cx="4366895" cy="2769870"/>
          </a:xfrm>
          <a:prstGeom prst="rect">
            <a:avLst/>
          </a:prstGeom>
        </p:spPr>
        <p:txBody>
          <a:bodyPr wrap="square" lIns="0" tIns="12700" rIns="0" bIns="0" rtlCol="0" vert="horz">
            <a:spAutoFit/>
          </a:bodyPr>
          <a:lstStyle/>
          <a:p>
            <a:pPr marL="12700" marR="5080">
              <a:lnSpc>
                <a:spcPct val="150000"/>
              </a:lnSpc>
              <a:spcBef>
                <a:spcPts val="100"/>
              </a:spcBef>
            </a:pPr>
            <a:r>
              <a:rPr dirty="0" sz="2400" spc="40">
                <a:latin typeface="微软雅黑"/>
                <a:cs typeface="微软雅黑"/>
              </a:rPr>
              <a:t>程序并发执行时的结果与各并发</a:t>
            </a:r>
            <a:r>
              <a:rPr dirty="0" sz="2400" spc="40">
                <a:latin typeface="微软雅黑"/>
                <a:cs typeface="微软雅黑"/>
              </a:rPr>
              <a:t>程序的相对速度有关，即给定</a:t>
            </a:r>
            <a:r>
              <a:rPr dirty="0" sz="2400" spc="45">
                <a:latin typeface="微软雅黑"/>
                <a:cs typeface="微软雅黑"/>
              </a:rPr>
              <a:t>相同的初始条件，若不加以控</a:t>
            </a:r>
            <a:r>
              <a:rPr dirty="0" sz="2400" spc="25">
                <a:latin typeface="微软雅黑"/>
                <a:cs typeface="微软雅黑"/>
              </a:rPr>
              <a:t>制，也可能得到不同的结果，此</a:t>
            </a:r>
            <a:r>
              <a:rPr dirty="0" sz="2400">
                <a:latin typeface="微软雅黑"/>
                <a:cs typeface="微软雅黑"/>
              </a:rPr>
              <a:t>为</a:t>
            </a:r>
            <a:r>
              <a:rPr dirty="0" sz="2400" b="1">
                <a:solidFill>
                  <a:srgbClr val="C00000"/>
                </a:solidFill>
                <a:latin typeface="微软雅黑"/>
                <a:cs typeface="微软雅黑"/>
              </a:rPr>
              <a:t>与时间有关的错误</a:t>
            </a:r>
            <a:r>
              <a:rPr dirty="0" sz="2400">
                <a:latin typeface="微软雅黑"/>
                <a:cs typeface="微软雅黑"/>
              </a:rPr>
              <a:t>。</a:t>
            </a:r>
            <a:endParaRPr sz="2400">
              <a:latin typeface="微软雅黑"/>
              <a:cs typeface="微软雅黑"/>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4617720" y="2537460"/>
            <a:ext cx="2692146" cy="1119377"/>
          </a:xfrm>
          <a:prstGeom prst="rect">
            <a:avLst/>
          </a:prstGeom>
        </p:spPr>
      </p:pic>
      <p:sp>
        <p:nvSpPr>
          <p:cNvPr id="3" name="object 3"/>
          <p:cNvSpPr txBox="1">
            <a:spLocks noGrp="1"/>
          </p:cNvSpPr>
          <p:nvPr>
            <p:ph type="title"/>
          </p:nvPr>
        </p:nvSpPr>
        <p:spPr>
          <a:xfrm>
            <a:off x="4920488" y="2668904"/>
            <a:ext cx="2055495" cy="635000"/>
          </a:xfrm>
          <a:prstGeom prst="rect"/>
        </p:spPr>
        <p:txBody>
          <a:bodyPr wrap="square" lIns="0" tIns="12065" rIns="0" bIns="0" rtlCol="0" vert="horz">
            <a:spAutoFit/>
          </a:bodyPr>
          <a:lstStyle/>
          <a:p>
            <a:pPr marL="12700">
              <a:lnSpc>
                <a:spcPct val="100000"/>
              </a:lnSpc>
              <a:spcBef>
                <a:spcPts val="95"/>
              </a:spcBef>
            </a:pPr>
            <a:r>
              <a:rPr dirty="0" sz="4000" spc="-40">
                <a:solidFill>
                  <a:srgbClr val="663300"/>
                </a:solidFill>
              </a:rPr>
              <a:t>进</a:t>
            </a:r>
            <a:r>
              <a:rPr dirty="0" sz="4000" spc="-40">
                <a:solidFill>
                  <a:srgbClr val="663300"/>
                </a:solidFill>
              </a:rPr>
              <a:t>程</a:t>
            </a:r>
            <a:r>
              <a:rPr dirty="0" sz="4000" spc="-40">
                <a:solidFill>
                  <a:srgbClr val="663300"/>
                </a:solidFill>
              </a:rPr>
              <a:t>概</a:t>
            </a:r>
            <a:r>
              <a:rPr dirty="0" sz="4000" spc="-50">
                <a:solidFill>
                  <a:srgbClr val="663300"/>
                </a:solidFill>
              </a:rPr>
              <a:t>念</a:t>
            </a:r>
            <a:endParaRPr sz="4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!leaf</dc:creator>
  <dc:title>presentation</dc:title>
  <dcterms:created xsi:type="dcterms:W3CDTF">2023-02-03T02:07:32Z</dcterms:created>
  <dcterms:modified xsi:type="dcterms:W3CDTF">2023-02-03T02:07:32Z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2022-10-10T00:00:00Z</vt:filetime>
  </property>
  <property fmtid="{D5CDD505-2E9C-101B-9397-08002B2CF9AE}" pid="3" name="Creator">
    <vt:lpwstr>Microsoft® PowerPoint® 2016</vt:lpwstr>
  </property>
  <property fmtid="{D5CDD505-2E9C-101B-9397-08002B2CF9AE}" pid="4" name="LastSaved">
    <vt:filetime>2023-02-03T00:00:00Z</vt:filetime>
  </property>
  <property fmtid="{D5CDD505-2E9C-101B-9397-08002B2CF9AE}" pid="5" name="Producer">
    <vt:lpwstr>Microsoft® PowerPoint® 2016</vt:lpwstr>
  </property>
</Properties>
</file>