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E7D4-0DE3-4A40-80DC-4CF14534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58359-8C90-4B45-ACE4-6245197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C8833-6099-4AEE-A227-31858FBD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F77AA-EAFE-4E0C-AF47-9E683D9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BB4BF-638C-4B42-8A38-CF2FBBDA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611F5-DBCE-4582-B56F-EB0B2881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07E87-2D78-41D3-A3E7-7E49A67DE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59C29-A0B7-46C4-AE0F-F720CDAF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ADABA-2D7B-49E8-9D7A-42E39FB8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F8427-AECE-480D-8D78-1405DE02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07545-EB0F-4CC0-931A-A9643A15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5BD25-C415-437E-88DF-BFFF87C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1BB82-92A6-43E4-AB4F-FD575CB5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69643-93A6-4B3F-8CCB-6662CF21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5023-5B8A-49F3-8428-CDB97132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0F8DB-0F05-45EE-B7EC-0A08CA3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8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4706A-FF50-436F-B2A5-73715D9B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6D76C-B247-42A7-A15A-551E5ACD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91E6D-0F2A-45E4-846F-6FE8027A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9476D-3A97-454B-90C3-9A5BFF1E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C4547-481A-4840-BAE3-808557C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4E06-B705-48B1-BF57-2C55DFB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24D16-5C22-48BD-9CFF-2F8F3F58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B54CB-BE93-4AC1-9FDC-3BCA7367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AFE94-0256-4F84-B043-0B6A1B5F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EBFC2-9B55-40F7-A68D-84B6B23B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7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3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DE7B-6933-41BD-B60C-334109C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970B7-1082-4027-BC9E-65523437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D8008-1FA6-41FC-B11B-AF059B9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A61A9-F204-4740-ABEA-BC50FD0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F9707-E6ED-47E2-B993-83ACF6D6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F1DA-A6ED-41E9-A1E5-FECA0DDD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6FF2E-6867-4131-A58B-13FF9E70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6B44B-89A7-4499-AA36-14EDCDD2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7D6A7-B912-4EC4-BF06-3EBD4AE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34FC3-D7F3-4C1F-A9C5-5EB2F941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C9F14-2F70-4E44-8261-900CA7EF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EF869-C47D-4084-AC0B-05A8CBB0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35AF0-B3AA-4FC9-A65A-92764A5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CAB48-7EBC-48F2-9E51-3A3458B1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EA427-5BB2-43EB-A5E3-8A20DD21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3403B-6EB5-40C6-AB87-5774FE5E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C12BD-6053-48C1-951D-AF7D23F5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18C63-EF8D-4453-92E7-53724BF9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BA5E2-CE82-469E-A6F7-E5D766D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C84-CD4F-4848-9C93-014C1B77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184B9-F737-4714-8C25-9C7DA6B8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AFCFF-8D03-4F69-81AD-46B5DE1C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92001-DF9A-49FB-9292-F9F00F8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0F6D4-CF2D-41F4-AA7A-DC3E6850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49934-E1BB-4AA5-8970-F762455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5706C-2D26-4BFA-940E-42BF4FB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B1B92-D59B-4CDF-9729-1A7021AA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3B4AE-B625-40AA-B361-1B93A99F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51D1C-2DB0-4617-B0E5-5E9DFA17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5AE20-DCC5-4AA8-9A0B-A23C7724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1DB79-61BF-4032-AAE1-FA5872C9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A8F46-BBCF-477D-8985-BF8CC153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F61CA-3997-4B86-8532-EB916330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E1D5D-389D-466F-A2B0-9A62C9B9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00CA7-1D9E-4058-9F48-9C2F7483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1827-B8B1-4FFF-BC90-448C987E717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8B841-2A58-41FA-BD8B-47E491F3C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F21FA-7409-4AE3-845A-6214F70C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B18B-0B8F-4423-B89C-17B7C452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5768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72389-67B4-44D8-9F39-072D2CF0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9584"/>
            <a:ext cx="9144000" cy="668215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任恒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1621325877@qq.com</a:t>
            </a:r>
          </a:p>
          <a:p>
            <a:pPr algn="r"/>
            <a:fld id="{1D3A76C4-316E-49B2-BB8F-E2AB0DB531C0}" type="datetime2">
              <a:rPr lang="zh-CN" altLang="zh-CN" b="1">
                <a:latin typeface="仿宋" panose="02010609060101010101" pitchFamily="49" charset="-122"/>
                <a:ea typeface="仿宋" panose="02010609060101010101" pitchFamily="49" charset="-122"/>
              </a:rPr>
              <a:t>2020年10月23日</a:t>
            </a:fld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97395-0F97-4431-AD8A-D3DFF4BB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753757"/>
            <a:ext cx="5193323" cy="12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DCNEW3">
            <a:extLst>
              <a:ext uri="{FF2B5EF4-FFF2-40B4-BE49-F238E27FC236}">
                <a16:creationId xmlns:a16="http://schemas.microsoft.com/office/drawing/2014/main" id="{F5C21B6E-6CE5-4342-81DD-9E24039A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559789"/>
            <a:ext cx="1781907" cy="16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TSP_greedy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47625" y="5659425"/>
            <a:ext cx="1198025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如果在某一节点下找到的最短距离大于等于设置的不可达距离，那么说明是无法找到解决方案。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CB669-34CF-4EE1-AB6F-D29FC845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24826"/>
            <a:ext cx="12096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0D722F-00A8-4DB1-8A58-2B3B3DB27E2C}"/>
              </a:ext>
            </a:extLst>
          </p:cNvPr>
          <p:cNvSpPr txBox="1"/>
          <p:nvPr/>
        </p:nvSpPr>
        <p:spPr>
          <a:xfrm>
            <a:off x="2303585" y="5029200"/>
            <a:ext cx="10621108" cy="322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C577A6-1AB9-41BA-AD4F-5976EB19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686" y="137976"/>
            <a:ext cx="7842737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find_all_path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(now_dist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cur_node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path):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path_dict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not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已经没有节点可走,返回回到开始节点的距离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path.append(start_node)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不能直接返回上面语句，执行结果不是path，是None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now_dist + matrix[cur_node][start_node]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(left_nodes)):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new_path = path + [left_nodes[index]]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one_dist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one_path = find_all_path(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now_dist + matrix[cur_node][left_nodes[index]]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left_nodes[index]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(left_nodes[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index] + left_nodes[index +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new_path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path_dict[one_dist] = one_path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min_path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min_dist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0xFFFFFF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key_dist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path_value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path_dict.items():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key_dist &lt; min_dist: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min_dist = key_dist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min_path = path_dict[key_dist]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min_dist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min_path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EC336D1-1A88-4E95-AD7B-804AD44B6B7F}"/>
              </a:ext>
            </a:extLst>
          </p:cNvPr>
          <p:cNvSpPr txBox="1">
            <a:spLocks/>
          </p:cNvSpPr>
          <p:nvPr/>
        </p:nvSpPr>
        <p:spPr>
          <a:xfrm>
            <a:off x="0" y="241788"/>
            <a:ext cx="10515600" cy="557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TSP_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87257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动态规划（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527538" y="1790809"/>
            <a:ext cx="11016762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规划算法与分治法类似，其基本思想也是将待求解问题分解成若干个子问题，先求解子问题，然后从这些子问题的解得到原问题的解。与分治法不同的是，适合于用动态规划求解的问题，经分解得到子问题往往不是互相独立的。我们可以用一个表来记录所有已解的子问题的答案。不管该子问题以后是否被用到，只要它被计算过，就将其结果填入表中。这就是动态规划法的基本思路。</a:t>
            </a:r>
          </a:p>
        </p:txBody>
      </p:sp>
    </p:spTree>
    <p:extLst>
      <p:ext uri="{BB962C8B-B14F-4D97-AF65-F5344CB8AC3E}">
        <p14:creationId xmlns:p14="http://schemas.microsoft.com/office/powerpoint/2010/main" val="43608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4825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动态规划（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589085" y="1790809"/>
            <a:ext cx="11034346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规划算法与分治法类似，其基本思想也是将待求解问题分解成若干个子问题，先求解子问题，然后从这些子问题的解得到原问题的解。与分治法不同的是，适合于用动态规划求解的问题，经分解得到子问题往往不是互相独立的。我们可以用一个表来记录所有已解的子问题的答案。不管该子问题以后是否被用到，只要它被计算过，就将其结果填入表中。这就是动态规划法的基本思路。</a:t>
            </a:r>
          </a:p>
        </p:txBody>
      </p:sp>
    </p:spTree>
    <p:extLst>
      <p:ext uri="{BB962C8B-B14F-4D97-AF65-F5344CB8AC3E}">
        <p14:creationId xmlns:p14="http://schemas.microsoft.com/office/powerpoint/2010/main" val="15650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22288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动态规划（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633046" y="1790809"/>
            <a:ext cx="10876085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s1, s2, …,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出发的一条路径长度最短的简单回路，假设从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到下一个城市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已经求出，则问题转化为求从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的最短路径，显然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s1, s2, …,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一定构成一条从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的最短路径，所以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问题是构成最优子结构性质的，用动态规划来求解也是合理的。</a:t>
            </a:r>
          </a:p>
        </p:txBody>
      </p:sp>
    </p:spTree>
    <p:extLst>
      <p:ext uri="{BB962C8B-B14F-4D97-AF65-F5344CB8AC3E}">
        <p14:creationId xmlns:p14="http://schemas.microsoft.com/office/powerpoint/2010/main" val="70472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动态规划（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429541" y="1606170"/>
            <a:ext cx="1133291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假设从顶点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出发，令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V’)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表示从顶点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出发经过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V’(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是一个点的集合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中各个顶点一次且仅一次，最后回到出发点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推导：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分情况来讨论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为空集，那么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V’)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不经过任何点就回到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了，如上图的 城市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0(0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为起点城市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。此时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V’)=Cis(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 城市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城市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不为空，那么就是对子问题的最优求解。你必须在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这个城市集合中，尝试每一个，并求出最优解。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V’)=min{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d(k, V’-{k})}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6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动态规划（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72400-60E9-4B80-87D6-C9035AE2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7" y="1653687"/>
            <a:ext cx="35147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816200-DD5C-4290-B823-0AA26AA2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79" y="2739537"/>
            <a:ext cx="5086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0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2950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3C4E-589B-4909-8189-317DF6F49B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Traveling Salesman Problem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又译为旅行商问题、旅行推销员问题、货郎担问题，是数学领域中著名问题之一。假设有一个旅行商人要拜访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个城市，他必须选择所要走的路径，路径的限制是每个城市只能拜访一次，而且最后要回到原来出发的城市。路径的选择目标是要求得的路径路程为所有路径之中的最小值。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17643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2950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关于贪心算法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3C4E-589B-4909-8189-317DF6F49B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又名贪婪算法、贪婪算法，是一种常用的求解最优化问题的简单、迅速的算法。贪心算法总是做出在当前看来最好的选择，它所做的每一个在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当前状态下某种意义上是最好的选择即贪心选择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，并希望通过每次所作的贪心选择导致最终得到问题最优解。必须注意的是，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贪心算法不是对所有问题都能得到整体最优解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（比如此处），</a:t>
            </a:r>
            <a:r>
              <a:rPr lang="zh-CN" altLang="en-US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选择的贪心策略必须具备无后效性，即某个状态以后的过程不会影响以前的状态，只与当前状态有关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0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16AF8-7216-4E80-98A6-0FB8AD0BB7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9575"/>
            <a:ext cx="10515600" cy="74295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BB6FB-2B6B-4F3E-BA33-13A512B3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48" y="1344051"/>
            <a:ext cx="7761960" cy="48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E4CD8-F507-4D4E-A1CB-C2A97795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500"/>
            <a:ext cx="12192000" cy="21588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140677" y="4035669"/>
            <a:ext cx="10550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	#x,   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[65, 106],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[62, 117],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[57, 103],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[100, 113],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[63, 115]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8463"/>
            <a:ext cx="10515600" cy="557212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B79EFD-DF79-4C6A-8CC4-794470FD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256712"/>
            <a:ext cx="121443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4825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820615" y="1380393"/>
            <a:ext cx="10550769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1		2		3		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		11.4		268435455	35.6		9.2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11.4		0.0		14.8		38.2		2.2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268435455	14.8		0.0		268435455	13.4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35.6		38.2		268435455	0.0		268435455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9.2		2.2		13.4		268435455	0.0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-mask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126023" y="4202723"/>
            <a:ext cx="10550769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随机将一些边的距离设置成无穷大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68D825-ECB1-4928-9A01-90514B64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180"/>
            <a:ext cx="12192000" cy="18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-mask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126023" y="4202723"/>
            <a:ext cx="10550769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随机将一些边的距离设置成无穷大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68D825-ECB1-4928-9A01-90514B64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180"/>
            <a:ext cx="12192000" cy="18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1230</Words>
  <Application>Microsoft Office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仿宋</vt:lpstr>
      <vt:lpstr>宋体</vt:lpstr>
      <vt:lpstr>Arial</vt:lpstr>
      <vt:lpstr>Times New Roman</vt:lpstr>
      <vt:lpstr>Office 主题​​</vt:lpstr>
      <vt:lpstr>TSP问题</vt:lpstr>
      <vt:lpstr>关于TSP问题</vt:lpstr>
      <vt:lpstr>关于贪心算法</vt:lpstr>
      <vt:lpstr>示例</vt:lpstr>
      <vt:lpstr>build_data</vt:lpstr>
      <vt:lpstr>build_data</vt:lpstr>
      <vt:lpstr>矩阵</vt:lpstr>
      <vt:lpstr>build_data-mask</vt:lpstr>
      <vt:lpstr>build_data-mask</vt:lpstr>
      <vt:lpstr>TSP_greedy</vt:lpstr>
      <vt:lpstr>PowerPoint 演示文稿</vt:lpstr>
      <vt:lpstr>动态规划（DP）</vt:lpstr>
      <vt:lpstr>动态规划（DP）</vt:lpstr>
      <vt:lpstr>动态规划（DP）</vt:lpstr>
      <vt:lpstr>动态规划（DP）</vt:lpstr>
      <vt:lpstr>动态规划（DP）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TSP问题</dc:title>
  <dc:creator>任 恒</dc:creator>
  <cp:lastModifiedBy>任 恒</cp:lastModifiedBy>
  <cp:revision>17</cp:revision>
  <dcterms:created xsi:type="dcterms:W3CDTF">2020-10-22T07:40:19Z</dcterms:created>
  <dcterms:modified xsi:type="dcterms:W3CDTF">2020-10-23T07:56:00Z</dcterms:modified>
</cp:coreProperties>
</file>