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15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1B7D-ED04-45A0-98A3-AB3851E3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7F50C-9B3A-4901-971B-5B3B8BD4E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04E73-BEB5-4177-83C3-B7D0FD92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66481-EEDD-459C-A024-0B6606E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BE7DF-55D5-4093-9F4B-63DC2666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0560-D005-4ED7-A307-1EF053B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04EFD-214D-4EDC-9925-45EABE3C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C0F4B-445A-4A6F-8CDF-1E304C34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76581-D4DC-4E8B-BCC6-DD38772D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147AE-32A7-46BC-AAF0-610C4B7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655FED-5FAE-4C94-94EA-DF1C45742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DBD7-87CF-4794-A4C2-4739E238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8300-859C-4290-9646-EFD7D50F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B2376-0ED9-459D-92B0-38661073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031DE-4BD0-41B1-836E-6637B034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058E-9143-4DC3-85DF-5170666C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54024-7074-4E14-8415-40CE84C2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3BDC-64DB-4693-935A-226AF3EC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73DF-4450-49BA-A86C-207B170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98656-C0AF-4477-B26F-F54BECC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DBF6-9F9A-4CD9-A9DF-5FFE7E6D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750B2-716B-4723-8513-E39D600D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70163-4292-48B6-B3B3-C08EDA3F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4444-ACAF-4673-B411-8D0B839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1A4D6-1693-43A9-AC30-4BFBFE6C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6F76-CB90-48F9-BDBB-572459D7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9804D-59E5-4671-BB33-92231B52E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AF285-EC0F-4EA7-B51F-2AB5408B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02E3D-6ADC-41D7-91A9-C6E3456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78D52-6514-493D-B561-1F594CE3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424D9-4B1D-4039-A75E-CF4B7206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54BF-5C5B-4160-8DC2-65897287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645D8-9975-4734-9795-184F8274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9D4C1-64B3-410E-ADB4-04D4D9BE2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87D14-05E9-4280-A918-2C060E430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55E7C7-1276-4F10-9B14-0197054E2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7AC402-5738-4C4B-8050-F2A97E3A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0FA08-A99C-41D5-B8BD-155D2F54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62A98E-8955-4A32-BC76-5EE2AB8B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8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18D96-B6EC-45E1-9899-F762DCE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3C5198-9107-4E0E-B4A4-5D23CECE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2A86E-4EA5-4206-AA0D-4934825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21B81-22DA-4049-B8C4-0994010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DC3D8E-A7EF-44F9-B832-0852487C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5F882A-DC58-4168-94C4-80D1B443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1199C-7A3B-4796-BFB8-A0F288C1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FCE1-8DE4-49F6-A158-8FCE2AD5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E85B-C3A7-43A7-BD38-D1007BD5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64B8B-3372-4887-8B19-270AE35E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88F9C-69E7-4ED6-9229-E3B8660F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11047-8DCA-425B-8026-4EC9C3F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F22A-CD5C-46DD-B181-184BB08E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DF51C-B8BC-4A09-A5E2-2FFCCC89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EF0575-DF92-4434-A628-2344AA48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95DF8-75C5-457F-9EC8-2A309DA8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BC184-8D9E-4D95-95EE-D212A8E5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9CF18-9A5A-4E71-A864-7E83D828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00D4F-22EF-49C8-A09B-7F5BD68A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9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91EAE9-4191-4905-9647-5D397179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251C6-8885-49E6-8B51-0AD4529DB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06437-FEC0-45B8-8A7A-A088276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3420-3387-4ED8-9A72-072E3062948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A8381-969C-44B9-A410-4A8D80B39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A55A5-793A-4F72-9C1B-2D35D48B3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E556-D47B-4A9A-BC72-8DB74AF22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BF8A1-4FE4-4B46-8099-2E07CE311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4" y="608914"/>
            <a:ext cx="4314824" cy="1100823"/>
          </a:xfrm>
        </p:spPr>
        <p:txBody>
          <a:bodyPr>
            <a:normAutofit/>
          </a:bodyPr>
          <a:lstStyle/>
          <a:p>
            <a:r>
              <a:rPr lang="zh-CN" altLang="en-US" dirty="0"/>
              <a:t>井字棋游戏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58A9B-D68E-4B45-8F7A-3D656D29EB21}"/>
              </a:ext>
            </a:extLst>
          </p:cNvPr>
          <p:cNvSpPr txBox="1"/>
          <p:nvPr/>
        </p:nvSpPr>
        <p:spPr>
          <a:xfrm>
            <a:off x="847724" y="259800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编写能命令行交互的井字棋游戏，要求电脑和玩家依次落子，其中电脑每次落子时选择最优落子位置落子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1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0722BD6-FAB8-4D66-9847-1B6633A7F554}"/>
              </a:ext>
            </a:extLst>
          </p:cNvPr>
          <p:cNvSpPr txBox="1"/>
          <p:nvPr/>
        </p:nvSpPr>
        <p:spPr>
          <a:xfrm>
            <a:off x="685800" y="291584"/>
            <a:ext cx="81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下图为棋盘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数字代表每一格的编号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与小键盘数字编号一致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4309DA-F352-4718-9C15-4D1C9A5404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842665"/>
            <a:ext cx="4108450" cy="2438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A766A3-C503-494E-9DFA-F452DD65E631}"/>
              </a:ext>
            </a:extLst>
          </p:cNvPr>
          <p:cNvSpPr txBox="1"/>
          <p:nvPr/>
        </p:nvSpPr>
        <p:spPr>
          <a:xfrm>
            <a:off x="685800" y="3356492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假设电脑先手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其中圆圈为电脑落子位置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叉号为玩家落子位置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经过电脑和玩家的数次落子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棋盘状态如下所示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此时轮到电脑落子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A6123F-7A40-4A55-98A2-A1A9D8BC5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425" y="4262916"/>
            <a:ext cx="4060825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2B052E-03D4-4EDB-8D85-3F3E3AE0CA61}"/>
              </a:ext>
            </a:extLst>
          </p:cNvPr>
          <p:cNvSpPr txBox="1"/>
          <p:nvPr/>
        </p:nvSpPr>
        <p:spPr>
          <a:xfrm>
            <a:off x="457199" y="320159"/>
            <a:ext cx="7381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电脑有三个落子位置可以选择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落子后棋盘状态如下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C870FA-8E1D-4B3E-94FC-AF2F76E22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1772" y="1396364"/>
            <a:ext cx="9228455" cy="42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539743-EA31-4C58-9C90-1142BA0BDA43}"/>
              </a:ext>
            </a:extLst>
          </p:cNvPr>
          <p:cNvSpPr txBox="1"/>
          <p:nvPr/>
        </p:nvSpPr>
        <p:spPr>
          <a:xfrm>
            <a:off x="476249" y="286435"/>
            <a:ext cx="10048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对电脑来说三种棋盘状态将会导致不同的结局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后两种落子方式在下一步玩家落子后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电脑就输了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如图所示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9CA37-CBDD-4B58-8F41-3E234DA818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1259" y="1214119"/>
            <a:ext cx="8486998" cy="43031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440FA1-559A-4EC9-A4C4-39F86EFA3AD4}"/>
              </a:ext>
            </a:extLst>
          </p:cNvPr>
          <p:cNvSpPr txBox="1"/>
          <p:nvPr/>
        </p:nvSpPr>
        <p:spPr>
          <a:xfrm>
            <a:off x="926600" y="5517222"/>
            <a:ext cx="948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电脑应该选择对其更有利的第一种落子方式落子。反映在计算机程序中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则需要根据不同的棋盘状态来计算不同的价值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电脑选择价值最高的位置落子</a:t>
            </a:r>
          </a:p>
        </p:txBody>
      </p:sp>
    </p:spTree>
    <p:extLst>
      <p:ext uri="{BB962C8B-B14F-4D97-AF65-F5344CB8AC3E}">
        <p14:creationId xmlns:p14="http://schemas.microsoft.com/office/powerpoint/2010/main" val="55020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923669-F080-457F-92CB-D4F71B01BDEB}"/>
              </a:ext>
            </a:extLst>
          </p:cNvPr>
          <p:cNvSpPr txBox="1"/>
          <p:nvPr/>
        </p:nvSpPr>
        <p:spPr>
          <a:xfrm>
            <a:off x="577033" y="35960"/>
            <a:ext cx="948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运行的交互过程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DE94D-5D1A-4F5E-8EF3-128C1331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33" y="487056"/>
            <a:ext cx="7714212" cy="19710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566CB8-C47D-453E-954C-158A0FAF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3" y="2553850"/>
            <a:ext cx="4087612" cy="4268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5CDBD8-1B04-4318-9880-6376CD5C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46" y="2553850"/>
            <a:ext cx="2649590" cy="4268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9F3E91-026D-4186-9EFE-415BFD00A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5" y="3045715"/>
            <a:ext cx="303545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923669-F080-457F-92CB-D4F71B01BDEB}"/>
              </a:ext>
            </a:extLst>
          </p:cNvPr>
          <p:cNvSpPr txBox="1"/>
          <p:nvPr/>
        </p:nvSpPr>
        <p:spPr>
          <a:xfrm>
            <a:off x="854679" y="2381495"/>
            <a:ext cx="948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实验平台第一关会假设电脑先手，为便于测试，输入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玩家将会落子的一系列位置，输出为对局结果（电脑胜、玩家胜或平局），第二关会将完整的交互程序放上去。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2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井字棋游戏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井字棋游戏</dc:title>
  <dc:creator>xia he</dc:creator>
  <cp:lastModifiedBy>xia he</cp:lastModifiedBy>
  <cp:revision>26</cp:revision>
  <dcterms:created xsi:type="dcterms:W3CDTF">2020-11-02T14:13:01Z</dcterms:created>
  <dcterms:modified xsi:type="dcterms:W3CDTF">2020-11-03T03:08:26Z</dcterms:modified>
</cp:coreProperties>
</file>