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9" r:id="rId15"/>
    <p:sldId id="276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763826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854631"/>
            <a:ext cx="439657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3.1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布尔数据类型和逻辑运算符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585118" y="2635681"/>
            <a:ext cx="193435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3.2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条件语句</a:t>
            </a:r>
            <a:endParaRPr 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93439" y="3416731"/>
            <a:ext cx="224213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3.3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条件表达式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30572" y="4197781"/>
            <a:ext cx="439657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3.4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操作符的优先级和结合规则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选择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25645" y="2544876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45965" y="3325926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0725" y="4106976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83"/>
    </mc:Choice>
    <mc:Fallback xmlns="">
      <p:transition spd="slow" advTm="26083"/>
    </mc:Fallback>
  </mc:AlternateContent>
  <p:extLst>
    <p:ext uri="{3A86A75C-4F4B-4683-9AE1-C65F6400EC91}">
      <p14:laserTraceLst xmlns:p14="http://schemas.microsoft.com/office/powerpoint/2010/main">
        <p14:tracePtLst>
          <p14:tracePt t="18241" x="5848350" y="3028950"/>
          <p14:tracePt t="18303" x="5842000" y="3028950"/>
          <p14:tracePt t="18310" x="5854700" y="3035300"/>
          <p14:tracePt t="18324" x="5867400" y="3035300"/>
          <p14:tracePt t="18341" x="5949950" y="3048000"/>
          <p14:tracePt t="18358" x="6178550" y="3073400"/>
          <p14:tracePt t="18374" x="6394450" y="3073400"/>
          <p14:tracePt t="18391" x="6692900" y="3073400"/>
          <p14:tracePt t="18407" x="6940550" y="3073400"/>
          <p14:tracePt t="18424" x="7131050" y="3073400"/>
          <p14:tracePt t="18441" x="7213600" y="3073400"/>
          <p14:tracePt t="18457" x="7251700" y="3073400"/>
          <p14:tracePt t="18766" x="7258050" y="3073400"/>
          <p14:tracePt t="18774" x="7264400" y="3073400"/>
          <p14:tracePt t="18782" x="7270750" y="3073400"/>
          <p14:tracePt t="18791" x="7289800" y="3073400"/>
          <p14:tracePt t="18808" x="7359650" y="3086100"/>
          <p14:tracePt t="18824" x="7448550" y="3098800"/>
          <p14:tracePt t="18841" x="7543800" y="3124200"/>
          <p14:tracePt t="18857" x="7600950" y="3136900"/>
          <p14:tracePt t="18874" x="7607300" y="3136900"/>
          <p14:tracePt t="18891" x="7613650" y="3136900"/>
          <p14:tracePt t="19159" x="0" y="0"/>
        </p14:tracePtLst>
        <p14:tracePtLst>
          <p14:tracePt t="19800" x="5892800" y="3841750"/>
          <p14:tracePt t="19857" x="5899150" y="3841750"/>
          <p14:tracePt t="19863" x="5911850" y="3841750"/>
          <p14:tracePt t="19874" x="5937250" y="3848100"/>
          <p14:tracePt t="19891" x="6038850" y="3860800"/>
          <p14:tracePt t="19907" x="6191250" y="3892550"/>
          <p14:tracePt t="19910" x="6273800" y="3911600"/>
          <p14:tracePt t="19924" x="6394450" y="3930650"/>
          <p14:tracePt t="19941" x="6686550" y="3981450"/>
          <p14:tracePt t="19943" x="6838950" y="3994150"/>
          <p14:tracePt t="19957" x="6997700" y="4000500"/>
          <p14:tracePt t="19975" x="7378700" y="4000500"/>
          <p14:tracePt t="19991" x="7575550" y="4013200"/>
          <p14:tracePt t="20008" x="7651750" y="4013200"/>
          <p14:tracePt t="20024" x="7677150" y="4013200"/>
          <p14:tracePt t="20663" x="0" y="0"/>
        </p14:tracePtLst>
        <p14:tracePtLst>
          <p14:tracePt t="22641" x="6223000" y="4616450"/>
          <p14:tracePt t="22679" x="6229350" y="4616450"/>
          <p14:tracePt t="22686" x="6235700" y="4616450"/>
          <p14:tracePt t="22696" x="6248400" y="4616450"/>
          <p14:tracePt t="22706" x="6261100" y="4616450"/>
          <p14:tracePt t="22723" x="6311900" y="4616450"/>
          <p14:tracePt t="22740" x="6381750" y="4629150"/>
          <p14:tracePt t="22757" x="6483350" y="4641850"/>
          <p14:tracePt t="22759" x="6534150" y="4654550"/>
          <p14:tracePt t="22774" x="6604000" y="4667250"/>
          <p14:tracePt t="22790" x="6845300" y="4705350"/>
          <p14:tracePt t="22807" x="7016750" y="4705350"/>
          <p14:tracePt t="22823" x="7207250" y="4705350"/>
          <p14:tracePt t="22840" x="7385050" y="4705350"/>
          <p14:tracePt t="22856" x="7531100" y="4705350"/>
          <p14:tracePt t="22873" x="7664450" y="4718050"/>
          <p14:tracePt t="22890" x="7740650" y="4730750"/>
          <p14:tracePt t="22906" x="7766050" y="4737100"/>
          <p14:tracePt t="22923" x="7785100" y="4743450"/>
          <p14:tracePt t="22940" x="7797800" y="4743450"/>
          <p14:tracePt t="22956" x="7804150" y="4743450"/>
          <p14:tracePt t="22973" x="7816850" y="4749800"/>
          <p14:tracePt t="22976" x="7823200" y="4749800"/>
          <p14:tracePt t="22990" x="7842250" y="4749800"/>
          <p14:tracePt t="23007" x="7867650" y="4749800"/>
          <p14:tracePt t="23023" x="7899400" y="4749800"/>
          <p14:tracePt t="23040" x="7943850" y="4749800"/>
          <p14:tracePt t="23057" x="8001000" y="4749800"/>
          <p14:tracePt t="23073" x="8064500" y="4749800"/>
          <p14:tracePt t="23090" x="8134350" y="4749800"/>
          <p14:tracePt t="23106" x="8197850" y="4749800"/>
          <p14:tracePt t="23123" x="8242300" y="4749800"/>
          <p14:tracePt t="23139" x="8274050" y="4749800"/>
          <p14:tracePt t="23156" x="8299450" y="4749800"/>
          <p14:tracePt t="23173" x="8318500" y="4749800"/>
          <p14:tracePt t="23174" x="8324850" y="4749800"/>
          <p14:tracePt t="23190" x="8337550" y="4749800"/>
          <p14:tracePt t="23206" x="8350250" y="4749800"/>
          <p14:tracePt t="23223" x="8362950" y="4749800"/>
          <p14:tracePt t="23240" x="8375650" y="4749800"/>
          <p14:tracePt t="23257" x="8388350" y="4749800"/>
          <p14:tracePt t="23273" x="8394700" y="4749800"/>
          <p14:tracePt t="23290" x="8401050" y="4749800"/>
          <p14:tracePt t="23306" x="8426450" y="4749800"/>
          <p14:tracePt t="23323" x="8445500" y="4749800"/>
          <p14:tracePt t="23339" x="8464550" y="4749800"/>
          <p14:tracePt t="23356" x="8496300" y="4749800"/>
          <p14:tracePt t="23373" x="8547100" y="4749800"/>
          <p14:tracePt t="23375" x="8559800" y="4749800"/>
          <p14:tracePt t="23389" x="8585200" y="4749800"/>
          <p14:tracePt t="23406" x="8648700" y="4749800"/>
          <p14:tracePt t="23423" x="8693150" y="4749800"/>
          <p14:tracePt t="23439" x="8724900" y="4749800"/>
          <p14:tracePt t="23456" x="8743950" y="4749800"/>
          <p14:tracePt t="23473" x="8763000" y="4749800"/>
          <p14:tracePt t="23490" x="8769350" y="4749800"/>
          <p14:tracePt t="23507" x="8782050" y="4749800"/>
          <p14:tracePt t="23523" x="8801100" y="4749800"/>
          <p14:tracePt t="23540" x="8820150" y="4749800"/>
          <p14:tracePt t="23542" x="8826500" y="4749800"/>
          <p14:tracePt t="23556" x="8845550" y="4749800"/>
          <p14:tracePt t="23573" x="8877300" y="4749800"/>
          <p14:tracePt t="23575" x="8896350" y="4749800"/>
          <p14:tracePt t="23589" x="8915400" y="4749800"/>
          <p14:tracePt t="23606" x="8985250" y="4749800"/>
          <p14:tracePt t="23622" x="9023350" y="4749800"/>
          <p14:tracePt t="23639" x="9074150" y="4749800"/>
          <p14:tracePt t="23656" x="9112250" y="4749800"/>
          <p14:tracePt t="23673" x="9163050" y="4749800"/>
          <p14:tracePt t="23689" x="9226550" y="4749800"/>
          <p14:tracePt t="23706" x="9290050" y="4749800"/>
          <p14:tracePt t="23722" x="9359900" y="4749800"/>
          <p14:tracePt t="23739" x="9423400" y="4749800"/>
          <p14:tracePt t="23757" x="9486900" y="4749800"/>
          <p14:tracePt t="23761" x="9512300" y="4749800"/>
          <p14:tracePt t="23773" x="9544050" y="4749800"/>
          <p14:tracePt t="23790" x="9582150" y="4749800"/>
          <p14:tracePt t="23806" x="9639300" y="4749800"/>
          <p14:tracePt t="23823" x="9677400" y="4749800"/>
          <p14:tracePt t="23840" x="9696450" y="4749800"/>
          <p14:tracePt t="23856" x="9715500" y="4749800"/>
          <p14:tracePt t="23872" x="9734550" y="4749800"/>
          <p14:tracePt t="23889" x="9772650" y="4749800"/>
          <p14:tracePt t="23906" x="9804400" y="4749800"/>
          <p14:tracePt t="23922" x="9829800" y="4749800"/>
          <p14:tracePt t="23939" x="9848850" y="4749800"/>
          <p14:tracePt t="23956" x="9861550" y="4749800"/>
          <p14:tracePt t="23972" x="9867900" y="4749800"/>
          <p14:tracePt t="24014" x="9874250" y="4749800"/>
          <p14:tracePt t="24030" x="9880600" y="4749800"/>
          <p14:tracePt t="24086" x="9886950" y="4749800"/>
          <p14:tracePt t="25422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税款计算问题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2246" y="1816222"/>
            <a:ext cx="10344516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美国的个人所得税根据纳税人情况和须纳税收入进行计算。编写程序，用户输入纳税人情况和须纳税收入，计算出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年的所得税。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7545" y="2794244"/>
            <a:ext cx="8020050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12311" y="5659438"/>
            <a:ext cx="799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Example: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见教材程序清单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3-5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21"/>
    </mc:Choice>
    <mc:Fallback xmlns="">
      <p:transition spd="slow" advTm="56621"/>
    </mc:Fallback>
  </mc:AlternateContent>
  <p:extLst>
    <p:ext uri="{3A86A75C-4F4B-4683-9AE1-C65F6400EC91}">
      <p14:laserTraceLst xmlns:p14="http://schemas.microsoft.com/office/powerpoint/2010/main">
        <p14:tracePtLst>
          <p14:tracePt t="5073" x="2019300" y="5784850"/>
          <p14:tracePt t="5136" x="2082800" y="5918200"/>
          <p14:tracePt t="5142" x="2120900" y="5943600"/>
          <p14:tracePt t="5154" x="2171700" y="5969000"/>
          <p14:tracePt t="5170" x="2279650" y="6007100"/>
          <p14:tracePt t="5187" x="2413000" y="6038850"/>
          <p14:tracePt t="5203" x="2565400" y="6070600"/>
          <p14:tracePt t="5220" x="2692400" y="6089650"/>
          <p14:tracePt t="5237" x="2800350" y="6096000"/>
          <p14:tracePt t="5254" x="2984500" y="6096000"/>
          <p14:tracePt t="5270" x="3098800" y="6096000"/>
          <p14:tracePt t="5287" x="3244850" y="6096000"/>
          <p14:tracePt t="5303" x="3403600" y="6096000"/>
          <p14:tracePt t="5320" x="3543300" y="6096000"/>
          <p14:tracePt t="5337" x="3632200" y="6096000"/>
          <p14:tracePt t="5354" x="3663950" y="6096000"/>
          <p14:tracePt t="5370" x="3670300" y="6096000"/>
          <p14:tracePt t="5417" x="3676650" y="6096000"/>
          <p14:tracePt t="5440" x="3683000" y="6096000"/>
          <p14:tracePt t="5665" x="0" y="0"/>
        </p14:tracePtLst>
        <p14:tracePtLst>
          <p14:tracePt t="6543" x="2190750" y="5975350"/>
          <p14:tracePt t="6634" x="2203450" y="5975350"/>
          <p14:tracePt t="6646" x="2228850" y="5975350"/>
          <p14:tracePt t="6649" x="2247900" y="5975350"/>
          <p14:tracePt t="6667" x="2324100" y="5975350"/>
          <p14:tracePt t="6670" x="2387600" y="5975350"/>
          <p14:tracePt t="6678" x="2451100" y="5975350"/>
          <p14:tracePt t="6686" x="2527300" y="5975350"/>
          <p14:tracePt t="6703" x="2667000" y="5975350"/>
          <p14:tracePt t="6720" x="2768600" y="5975350"/>
          <p14:tracePt t="6736" x="2838450" y="5975350"/>
          <p14:tracePt t="6754" x="2863850" y="5975350"/>
          <p14:tracePt t="6770" x="2876550" y="5975350"/>
          <p14:tracePt t="6787" x="2882900" y="5975350"/>
          <p14:tracePt t="6803" x="2889250" y="5975350"/>
          <p14:tracePt t="6820" x="2895600" y="5975350"/>
          <p14:tracePt t="6836" x="2908300" y="5975350"/>
          <p14:tracePt t="6854" x="2927350" y="5975350"/>
          <p14:tracePt t="6870" x="2952750" y="5975350"/>
          <p14:tracePt t="6886" x="2971800" y="5975350"/>
          <p14:tracePt t="6903" x="2997200" y="5975350"/>
          <p14:tracePt t="6919" x="3028950" y="5975350"/>
          <p14:tracePt t="6936" x="3079750" y="5975350"/>
          <p14:tracePt t="6953" x="3143250" y="5975350"/>
          <p14:tracePt t="6970" x="3219450" y="5975350"/>
          <p14:tracePt t="6986" x="3257550" y="5975350"/>
          <p14:tracePt t="7003" x="3276600" y="5975350"/>
          <p14:tracePt t="7020" x="3282950" y="5975350"/>
          <p14:tracePt t="7036" x="3289300" y="5975350"/>
          <p14:tracePt t="7053" x="3295650" y="5975350"/>
          <p14:tracePt t="7336" x="3302000" y="5975350"/>
          <p14:tracePt t="7346" x="3308350" y="5975350"/>
          <p14:tracePt t="7361" x="3321050" y="5975350"/>
          <p14:tracePt t="7375" x="3352800" y="5975350"/>
          <p14:tracePt t="7389" x="3378200" y="5975350"/>
          <p14:tracePt t="7403" x="3441700" y="5975350"/>
          <p14:tracePt t="7420" x="3498850" y="5975350"/>
          <p14:tracePt t="7424" x="3530600" y="5975350"/>
          <p14:tracePt t="7436" x="3536950" y="5975350"/>
          <p14:tracePt t="7453" x="3543300" y="5975350"/>
          <p14:tracePt t="8015" x="0" y="0"/>
        </p14:tracePtLst>
        <p14:tracePtLst>
          <p14:tracePt t="8737" x="3549650" y="5949950"/>
          <p14:tracePt t="8850" x="3556000" y="5949950"/>
          <p14:tracePt t="8865" x="3600450" y="5949950"/>
          <p14:tracePt t="8882" x="3676650" y="5949950"/>
          <p14:tracePt t="8893" x="3721100" y="5949950"/>
          <p14:tracePt t="8902" x="3803650" y="5949950"/>
          <p14:tracePt t="8919" x="3860800" y="5949950"/>
          <p14:tracePt t="8935" x="3898900" y="5949950"/>
          <p14:tracePt t="8952" x="3911600" y="5949950"/>
          <p14:tracePt t="9028" x="3924300" y="5943600"/>
          <p14:tracePt t="9043" x="3924300" y="5937250"/>
          <p14:tracePt t="9058" x="3924300" y="5918200"/>
          <p14:tracePt t="9070" x="3924300" y="5880100"/>
          <p14:tracePt t="9086" x="3917950" y="5822950"/>
          <p14:tracePt t="9103" x="3886200" y="5765800"/>
          <p14:tracePt t="9119" x="3854450" y="5715000"/>
          <p14:tracePt t="9136" x="3822700" y="5676900"/>
          <p14:tracePt t="9153" x="3790950" y="5651500"/>
          <p14:tracePt t="9169" x="3752850" y="5645150"/>
          <p14:tracePt t="9186" x="3721100" y="5638800"/>
          <p14:tracePt t="9202" x="3670300" y="5638800"/>
          <p14:tracePt t="9219" x="3594100" y="5638800"/>
          <p14:tracePt t="9235" x="3536950" y="5657850"/>
          <p14:tracePt t="9252" x="3486150" y="5676900"/>
          <p14:tracePt t="9254" x="3467100" y="5683250"/>
          <p14:tracePt t="9269" x="3454400" y="5695950"/>
          <p14:tracePt t="9286" x="3429000" y="5708650"/>
          <p14:tracePt t="9303" x="3422650" y="5721350"/>
          <p14:tracePt t="9319" x="3422650" y="5746750"/>
          <p14:tracePt t="9336" x="3422650" y="5784850"/>
          <p14:tracePt t="9352" x="3441700" y="5835650"/>
          <p14:tracePt t="9369" x="3479800" y="5886450"/>
          <p14:tracePt t="9385" x="3524250" y="5937250"/>
          <p14:tracePt t="9402" x="3581400" y="5969000"/>
          <p14:tracePt t="9419" x="3625850" y="5988050"/>
          <p14:tracePt t="9435" x="3651250" y="5994400"/>
          <p14:tracePt t="9452" x="3683000" y="5994400"/>
          <p14:tracePt t="9468" x="3721100" y="5994400"/>
          <p14:tracePt t="9485" x="3765550" y="5994400"/>
          <p14:tracePt t="9486" x="3784600" y="5988050"/>
          <p14:tracePt t="9502" x="3803650" y="5975350"/>
          <p14:tracePt t="9519" x="3822700" y="5949950"/>
          <p14:tracePt t="9536" x="3835400" y="5918200"/>
          <p14:tracePt t="9552" x="3835400" y="5899150"/>
          <p14:tracePt t="9569" x="3835400" y="5861050"/>
          <p14:tracePt t="9586" x="3822700" y="5829300"/>
          <p14:tracePt t="9602" x="3790950" y="5797550"/>
          <p14:tracePt t="9619" x="3759200" y="5772150"/>
          <p14:tracePt t="9635" x="3721100" y="5759450"/>
          <p14:tracePt t="9652" x="3689350" y="5759450"/>
          <p14:tracePt t="9668" x="3657600" y="5759450"/>
          <p14:tracePt t="9685" x="3606800" y="5759450"/>
          <p14:tracePt t="9687" x="3581400" y="5772150"/>
          <p14:tracePt t="9702" x="3530600" y="5803900"/>
          <p14:tracePt t="9718" x="3498850" y="5835650"/>
          <p14:tracePt t="9735" x="3479800" y="5867400"/>
          <p14:tracePt t="9752" x="3479800" y="5886450"/>
          <p14:tracePt t="9769" x="3479800" y="5899150"/>
          <p14:tracePt t="9786" x="3486150" y="5918200"/>
          <p14:tracePt t="9802" x="3511550" y="5924550"/>
          <p14:tracePt t="9820" x="3549650" y="5930900"/>
          <p14:tracePt t="9823" x="3581400" y="5930900"/>
          <p14:tracePt t="9836" x="3625850" y="5930900"/>
          <p14:tracePt t="9839" x="3670300" y="5930900"/>
          <p14:tracePt t="9852" x="3727450" y="5930900"/>
          <p14:tracePt t="9856" x="3759200" y="5924550"/>
          <p14:tracePt t="9869" x="3784600" y="5918200"/>
          <p14:tracePt t="9885" x="3810000" y="5899150"/>
          <p14:tracePt t="9888" x="3816350" y="5886450"/>
          <p14:tracePt t="9903" x="3816350" y="5880100"/>
          <p14:tracePt t="9919" x="3816350" y="5867400"/>
          <p14:tracePt t="9935" x="3816350" y="5842000"/>
          <p14:tracePt t="9952" x="3810000" y="5835650"/>
          <p14:tracePt t="10239" x="0" y="0"/>
        </p14:tracePtLst>
        <p14:tracePtLst>
          <p14:tracePt t="14259" x="2025650" y="2108200"/>
          <p14:tracePt t="14370" x="2044700" y="2108200"/>
          <p14:tracePt t="14377" x="2076450" y="2108200"/>
          <p14:tracePt t="14384" x="2108200" y="2114550"/>
          <p14:tracePt t="14400" x="2178050" y="2120900"/>
          <p14:tracePt t="14417" x="2286000" y="2120900"/>
          <p14:tracePt t="14434" x="2419350" y="2120900"/>
          <p14:tracePt t="14450" x="2597150" y="2120900"/>
          <p14:tracePt t="14467" x="2806700" y="2120900"/>
          <p14:tracePt t="14484" x="3022600" y="2120900"/>
          <p14:tracePt t="14500" x="3206750" y="2120900"/>
          <p14:tracePt t="14517" x="3346450" y="2120900"/>
          <p14:tracePt t="14518" x="3397250" y="2120900"/>
          <p14:tracePt t="14534" x="3454400" y="2120900"/>
          <p14:tracePt t="14550" x="3505200" y="2120900"/>
          <p14:tracePt t="14567" x="3543300" y="2120900"/>
          <p14:tracePt t="14584" x="3581400" y="2120900"/>
          <p14:tracePt t="14601" x="3600450" y="2127250"/>
          <p14:tracePt t="14807" x="0" y="0"/>
        </p14:tracePtLst>
        <p14:tracePtLst>
          <p14:tracePt t="15553" x="1136650" y="2120900"/>
          <p14:tracePt t="15576" x="1143000" y="2133600"/>
          <p14:tracePt t="15601" x="1155700" y="2139950"/>
          <p14:tracePt t="15617" x="1187450" y="2146300"/>
          <p14:tracePt t="15634" x="1244600" y="2159000"/>
          <p14:tracePt t="15651" x="1333500" y="2178050"/>
          <p14:tracePt t="15667" x="1454150" y="2184400"/>
          <p14:tracePt t="15684" x="1631950" y="2184400"/>
          <p14:tracePt t="15687" x="1739900" y="2184400"/>
          <p14:tracePt t="15700" x="1841500" y="2184400"/>
          <p14:tracePt t="15717" x="2070100" y="2184400"/>
          <p14:tracePt t="15733" x="2317750" y="2184400"/>
          <p14:tracePt t="15735" x="2432050" y="2184400"/>
          <p14:tracePt t="15750" x="2641600" y="2184400"/>
          <p14:tracePt t="15767" x="2800350" y="2184400"/>
          <p14:tracePt t="15783" x="2914650" y="2184400"/>
          <p14:tracePt t="15800" x="2984500" y="2184400"/>
          <p14:tracePt t="15817" x="3022600" y="2184400"/>
          <p14:tracePt t="15834" x="3060700" y="2184400"/>
          <p14:tracePt t="15851" x="3092450" y="2184400"/>
          <p14:tracePt t="15867" x="3124200" y="2184400"/>
          <p14:tracePt t="15871" x="3149600" y="2184400"/>
          <p14:tracePt t="15883" x="3181350" y="2190750"/>
          <p14:tracePt t="15900" x="3225800" y="2190750"/>
          <p14:tracePt t="15903" x="3257550" y="2197100"/>
          <p14:tracePt t="15917" x="3270250" y="2197100"/>
          <p14:tracePt t="15919" x="3295650" y="2197100"/>
          <p14:tracePt t="15934" x="3327400" y="2197100"/>
          <p14:tracePt t="15950" x="3365500" y="2197100"/>
          <p14:tracePt t="15966" x="3397250" y="2197100"/>
          <p14:tracePt t="15983" x="3416300" y="2197100"/>
          <p14:tracePt t="16000" x="3441700" y="2197100"/>
          <p14:tracePt t="16017" x="3460750" y="2197100"/>
          <p14:tracePt t="16033" x="3486150" y="2197100"/>
          <p14:tracePt t="16050" x="3517900" y="2197100"/>
          <p14:tracePt t="16067" x="3562350" y="2197100"/>
          <p14:tracePt t="16084" x="3606800" y="2197100"/>
          <p14:tracePt t="16100" x="3657600" y="2197100"/>
          <p14:tracePt t="16104" x="3676650" y="2197100"/>
          <p14:tracePt t="16117" x="3702050" y="2197100"/>
          <p14:tracePt t="16133" x="3740150" y="2197100"/>
          <p14:tracePt t="16136" x="3759200" y="2197100"/>
          <p14:tracePt t="16151" x="3797300" y="2197100"/>
          <p14:tracePt t="16166" x="3829050" y="2197100"/>
          <p14:tracePt t="16183" x="3854450" y="2197100"/>
          <p14:tracePt t="16200" x="3886200" y="2197100"/>
          <p14:tracePt t="16216" x="3905250" y="2197100"/>
          <p14:tracePt t="16233" x="3924300" y="2197100"/>
          <p14:tracePt t="16250" x="3930650" y="2197100"/>
          <p14:tracePt t="16266" x="3943350" y="2197100"/>
          <p14:tracePt t="16656" x="3956050" y="2197100"/>
          <p14:tracePt t="16664" x="3981450" y="2197100"/>
          <p14:tracePt t="16672" x="4019550" y="2197100"/>
          <p14:tracePt t="16683" x="4070350" y="2197100"/>
          <p14:tracePt t="16700" x="4229100" y="2197100"/>
          <p14:tracePt t="16716" x="4419600" y="2197100"/>
          <p14:tracePt t="16720" x="4514850" y="2197100"/>
          <p14:tracePt t="16733" x="4597400" y="2197100"/>
          <p14:tracePt t="16750" x="4800600" y="2197100"/>
          <p14:tracePt t="16766" x="4870450" y="2197100"/>
          <p14:tracePt t="16783" x="4895850" y="2197100"/>
          <p14:tracePt t="16800" x="4902200" y="2197100"/>
          <p14:tracePt t="16921" x="0" y="0"/>
        </p14:tracePtLst>
        <p14:tracePtLst>
          <p14:tracePt t="19354" x="3136900" y="3282950"/>
          <p14:tracePt t="19583" x="0" y="0"/>
        </p14:tracePtLst>
        <p14:tracePtLst>
          <p14:tracePt t="20105" x="1949450" y="3232150"/>
          <p14:tracePt t="20121" x="1943100" y="3244850"/>
          <p14:tracePt t="20137" x="1930400" y="3270250"/>
          <p14:tracePt t="20148" x="1924050" y="3289300"/>
          <p14:tracePt t="20166" x="1911350" y="3346450"/>
          <p14:tracePt t="20182" x="1885950" y="3429000"/>
          <p14:tracePt t="20200" x="1873250" y="3524250"/>
          <p14:tracePt t="20215" x="1847850" y="3657600"/>
          <p14:tracePt t="20232" x="1847850" y="3816350"/>
          <p14:tracePt t="20249" x="1847850" y="4013200"/>
          <p14:tracePt t="20265" x="1847850" y="4216400"/>
          <p14:tracePt t="20282" x="1860550" y="4464050"/>
          <p14:tracePt t="20299" x="1892300" y="4673600"/>
          <p14:tracePt t="20315" x="1943100" y="4857750"/>
          <p14:tracePt t="20318" x="1981200" y="4946650"/>
          <p14:tracePt t="20333" x="2012950" y="5022850"/>
          <p14:tracePt t="20350" x="2063750" y="5137150"/>
          <p14:tracePt t="20353" x="2089150" y="5181600"/>
          <p14:tracePt t="20366" x="2101850" y="5219700"/>
          <p14:tracePt t="20368" x="2120900" y="5245100"/>
          <p14:tracePt t="20382" x="2133600" y="5270500"/>
          <p14:tracePt t="20384" x="2146300" y="5289550"/>
          <p14:tracePt t="20398" x="2184400" y="5314950"/>
          <p14:tracePt t="20415" x="2216150" y="5334000"/>
          <p14:tracePt t="20432" x="2260600" y="5340350"/>
          <p14:tracePt t="20448" x="2343150" y="5340350"/>
          <p14:tracePt t="20465" x="2451100" y="5340350"/>
          <p14:tracePt t="20482" x="2559050" y="5321300"/>
          <p14:tracePt t="20498" x="2628900" y="5289550"/>
          <p14:tracePt t="20515" x="2673350" y="5245100"/>
          <p14:tracePt t="20532" x="2705100" y="5175250"/>
          <p14:tracePt t="20548" x="2749550" y="5073650"/>
          <p14:tracePt t="20565" x="2781300" y="4946650"/>
          <p14:tracePt t="20567" x="2794000" y="4895850"/>
          <p14:tracePt t="20582" x="2800350" y="4826000"/>
          <p14:tracePt t="20598" x="2806700" y="4768850"/>
          <p14:tracePt t="20615" x="2806700" y="4730750"/>
          <p14:tracePt t="20632" x="2806700" y="4705350"/>
          <p14:tracePt t="20648" x="2806700" y="4686300"/>
          <p14:tracePt t="20665" x="2806700" y="4673600"/>
          <p14:tracePt t="20665" x="0" y="0"/>
        </p14:tracePtLst>
        <p14:tracePtLst>
          <p14:tracePt t="21434" x="3492500" y="3860800"/>
          <p14:tracePt t="21489" x="3492500" y="3867150"/>
          <p14:tracePt t="21499" x="3492500" y="3873500"/>
          <p14:tracePt t="21515" x="3479800" y="3911600"/>
          <p14:tracePt t="21532" x="3479800" y="3962400"/>
          <p14:tracePt t="21548" x="3479800" y="4038600"/>
          <p14:tracePt t="21565" x="3479800" y="4133850"/>
          <p14:tracePt t="21583" x="3479800" y="4311650"/>
          <p14:tracePt t="21599" x="3486150" y="4445000"/>
          <p14:tracePt t="21615" x="3505200" y="4552950"/>
          <p14:tracePt t="21632" x="3524250" y="4660900"/>
          <p14:tracePt t="21648" x="3543300" y="4762500"/>
          <p14:tracePt t="21665" x="3562350" y="4832350"/>
          <p14:tracePt t="21681" x="3562350" y="4851400"/>
          <p14:tracePt t="21698" x="3568700" y="4864100"/>
          <p14:tracePt t="21720" x="3568700" y="4870450"/>
          <p14:tracePt t="21731" x="3568700" y="4876800"/>
          <p14:tracePt t="21748" x="3575050" y="4895850"/>
          <p14:tracePt t="21764" x="3581400" y="4914900"/>
          <p14:tracePt t="21781" x="3581400" y="4921250"/>
          <p14:tracePt t="21798" x="3581400" y="4940300"/>
          <p14:tracePt t="21825" x="3581400" y="4946650"/>
          <p14:tracePt t="21887" x="0" y="0"/>
        </p14:tracePtLst>
        <p14:tracePtLst>
          <p14:tracePt t="22376" x="1955800" y="3308350"/>
          <p14:tracePt t="22416" x="1949450" y="3308350"/>
          <p14:tracePt t="22428" x="1949450" y="3314700"/>
          <p14:tracePt t="22440" x="1936750" y="3359150"/>
          <p14:tracePt t="22452" x="1930400" y="3397250"/>
          <p14:tracePt t="22464" x="1917700" y="3492500"/>
          <p14:tracePt t="22481" x="1885950" y="3613150"/>
          <p14:tracePt t="22498" x="1866900" y="3746500"/>
          <p14:tracePt t="22514" x="1860550" y="3905250"/>
          <p14:tracePt t="22531" x="1860550" y="4051300"/>
          <p14:tracePt t="22548" x="1860550" y="4197350"/>
          <p14:tracePt t="22564" x="1860550" y="4356100"/>
          <p14:tracePt t="22581" x="1879600" y="4508500"/>
          <p14:tracePt t="22599" x="1917700" y="4718050"/>
          <p14:tracePt t="22615" x="1943100" y="4845050"/>
          <p14:tracePt t="22632" x="1993900" y="4978400"/>
          <p14:tracePt t="22648" x="2032000" y="5092700"/>
          <p14:tracePt t="22665" x="2076450" y="5175250"/>
          <p14:tracePt t="22681" x="2114550" y="5232400"/>
          <p14:tracePt t="22698" x="2133600" y="5257800"/>
          <p14:tracePt t="22714" x="2159000" y="5270500"/>
          <p14:tracePt t="22731" x="2165350" y="5276850"/>
          <p14:tracePt t="22748" x="2184400" y="5276850"/>
          <p14:tracePt t="22764" x="2228850" y="5276850"/>
          <p14:tracePt t="22767" x="2247900" y="5276850"/>
          <p14:tracePt t="22781" x="2292350" y="5276850"/>
          <p14:tracePt t="22784" x="2330450" y="5257800"/>
          <p14:tracePt t="22798" x="2432050" y="5207000"/>
          <p14:tracePt t="22814" x="2540000" y="5105400"/>
          <p14:tracePt t="22831" x="2654300" y="4965700"/>
          <p14:tracePt t="22848" x="2743200" y="4800600"/>
          <p14:tracePt t="22865" x="2794000" y="4616450"/>
          <p14:tracePt t="22881" x="2819400" y="4400550"/>
          <p14:tracePt t="22898" x="2800350" y="4203700"/>
          <p14:tracePt t="22914" x="2730500" y="4006850"/>
          <p14:tracePt t="22932" x="2654300" y="3860800"/>
          <p14:tracePt t="22934" x="2622550" y="3810000"/>
          <p14:tracePt t="22948" x="2590800" y="3771900"/>
          <p14:tracePt t="22964" x="2552700" y="3727450"/>
          <p14:tracePt t="22981" x="2533650" y="3714750"/>
          <p14:tracePt t="22984" x="2527300" y="3708400"/>
          <p14:tracePt t="23319" x="0" y="0"/>
        </p14:tracePtLst>
        <p14:tracePtLst>
          <p14:tracePt t="24465" x="3187700" y="2908300"/>
          <p14:tracePt t="24471" x="3181350" y="2908300"/>
          <p14:tracePt t="24480" x="3175000" y="2908300"/>
          <p14:tracePt t="24497" x="3155950" y="2940050"/>
          <p14:tracePt t="24514" x="3130550" y="3003550"/>
          <p14:tracePt t="24530" x="3111500" y="3073400"/>
          <p14:tracePt t="24547" x="3098800" y="3143250"/>
          <p14:tracePt t="24564" x="3098800" y="3206750"/>
          <p14:tracePt t="24580" x="3098800" y="3270250"/>
          <p14:tracePt t="24583" x="3098800" y="3314700"/>
          <p14:tracePt t="24597" x="3111500" y="3352800"/>
          <p14:tracePt t="24614" x="3168650" y="3441700"/>
          <p14:tracePt t="24631" x="3225800" y="3479800"/>
          <p14:tracePt t="24647" x="3282950" y="3505200"/>
          <p14:tracePt t="24663" x="3365500" y="3524250"/>
          <p14:tracePt t="24680" x="3473450" y="3543300"/>
          <p14:tracePt t="24697" x="3594100" y="3549650"/>
          <p14:tracePt t="24714" x="3733800" y="3549650"/>
          <p14:tracePt t="24730" x="3848100" y="3543300"/>
          <p14:tracePt t="24747" x="3917950" y="3517900"/>
          <p14:tracePt t="24763" x="3962400" y="3505200"/>
          <p14:tracePt t="24780" x="3987800" y="3473450"/>
          <p14:tracePt t="24797" x="4000500" y="3429000"/>
          <p14:tracePt t="24813" x="4006850" y="3390900"/>
          <p14:tracePt t="24814" x="4006850" y="3365500"/>
          <p14:tracePt t="24830" x="4006850" y="3321050"/>
          <p14:tracePt t="24847" x="4006850" y="3276600"/>
          <p14:tracePt t="24864" x="3987800" y="3232150"/>
          <p14:tracePt t="24880" x="3956050" y="3187700"/>
          <p14:tracePt t="24897" x="3898900" y="3130550"/>
          <p14:tracePt t="24914" x="3822700" y="3086100"/>
          <p14:tracePt t="24931" x="3746500" y="3041650"/>
          <p14:tracePt t="24947" x="3695700" y="3016250"/>
          <p14:tracePt t="24964" x="3663950" y="3009900"/>
          <p14:tracePt t="24980" x="3638550" y="2997200"/>
          <p14:tracePt t="24997" x="3632200" y="2997200"/>
          <p14:tracePt t="25072" x="3625850" y="2997200"/>
          <p14:tracePt t="25090" x="3625850" y="3003550"/>
          <p14:tracePt t="25103" x="3663950" y="3028950"/>
          <p14:tracePt t="25116" x="3695700" y="3041650"/>
          <p14:tracePt t="25131" x="3867150" y="3086100"/>
          <p14:tracePt t="25148" x="4184650" y="3124200"/>
          <p14:tracePt t="25164" x="4603750" y="3136900"/>
          <p14:tracePt t="25167" x="4864100" y="3136900"/>
          <p14:tracePt t="25180" x="5099050" y="3136900"/>
          <p14:tracePt t="25183" x="5334000" y="3136900"/>
          <p14:tracePt t="25197" x="5549900" y="3136900"/>
          <p14:tracePt t="25214" x="5905500" y="3136900"/>
          <p14:tracePt t="25230" x="5962650" y="3130550"/>
          <p14:tracePt t="25247" x="5975350" y="3124200"/>
          <p14:tracePt t="25264" x="5994400" y="3111500"/>
          <p14:tracePt t="25280" x="5994400" y="3105150"/>
          <p14:tracePt t="25297" x="5994400" y="3086100"/>
          <p14:tracePt t="25313" x="5988050" y="3060700"/>
          <p14:tracePt t="25330" x="5969000" y="3028950"/>
          <p14:tracePt t="25347" x="5930900" y="2984500"/>
          <p14:tracePt t="25364" x="5854700" y="2933700"/>
          <p14:tracePt t="25381" x="5765800" y="2889250"/>
          <p14:tracePt t="25384" x="5721350" y="2870200"/>
          <p14:tracePt t="25397" x="5676900" y="2863850"/>
          <p14:tracePt t="25413" x="5619750" y="2857500"/>
          <p14:tracePt t="25416" x="5613400" y="2857500"/>
          <p14:tracePt t="25431" x="5581650" y="2857500"/>
          <p14:tracePt t="25447" x="5556250" y="2876550"/>
          <p14:tracePt t="25464" x="5518150" y="2921000"/>
          <p14:tracePt t="25480" x="5473700" y="2984500"/>
          <p14:tracePt t="25497" x="5448300" y="3054350"/>
          <p14:tracePt t="25513" x="5429250" y="3124200"/>
          <p14:tracePt t="25530" x="5422900" y="3175000"/>
          <p14:tracePt t="25547" x="5429250" y="3232150"/>
          <p14:tracePt t="25563" x="5467350" y="3289300"/>
          <p14:tracePt t="25580" x="5518150" y="3327400"/>
          <p14:tracePt t="25596" x="5594350" y="3371850"/>
          <p14:tracePt t="25599" x="5626100" y="3378200"/>
          <p14:tracePt t="25613" x="5664200" y="3384550"/>
          <p14:tracePt t="25615" x="5689600" y="3390900"/>
          <p14:tracePt t="25630" x="5708650" y="3390900"/>
          <p14:tracePt t="25647" x="5715000" y="3390900"/>
          <p14:tracePt t="25664" x="5721350" y="3390900"/>
          <p14:tracePt t="25680" x="5721350" y="3384550"/>
          <p14:tracePt t="25697" x="5721350" y="3365500"/>
          <p14:tracePt t="25699" x="0" y="0"/>
        </p14:tracePtLst>
        <p14:tracePtLst>
          <p14:tracePt t="26122" x="3175000" y="2965450"/>
          <p14:tracePt t="26135" x="3168650" y="2965450"/>
          <p14:tracePt t="26152" x="3168650" y="2984500"/>
          <p14:tracePt t="26164" x="3168650" y="3003550"/>
          <p14:tracePt t="26180" x="3181350" y="3086100"/>
          <p14:tracePt t="26196" x="3225800" y="3149600"/>
          <p14:tracePt t="26199" x="3263900" y="3168650"/>
          <p14:tracePt t="26213" x="3308350" y="3200400"/>
          <p14:tracePt t="26216" x="3378200" y="3219450"/>
          <p14:tracePt t="26230" x="3524250" y="3225800"/>
          <p14:tracePt t="26246" x="3752850" y="3213100"/>
          <p14:tracePt t="26263" x="3956050" y="3162300"/>
          <p14:tracePt t="26280" x="4089400" y="3092450"/>
          <p14:tracePt t="26296" x="4146550" y="3028950"/>
          <p14:tracePt t="26313" x="4171950" y="2959100"/>
          <p14:tracePt t="26330" x="4171950" y="2908300"/>
          <p14:tracePt t="26346" x="4159250" y="2863850"/>
          <p14:tracePt t="26364" x="4140200" y="2838450"/>
          <p14:tracePt t="26367" x="4133850" y="2825750"/>
          <p14:tracePt t="26380" x="4133850" y="2819400"/>
          <p14:tracePt t="26383" x="4127500" y="2819400"/>
          <p14:tracePt t="26431" x="0" y="0"/>
        </p14:tracePtLst>
        <p14:tracePtLst>
          <p14:tracePt t="27342" x="5359400" y="2933700"/>
          <p14:tracePt t="27344" x="5353050" y="2946400"/>
          <p14:tracePt t="27368" x="5334000" y="2984500"/>
          <p14:tracePt t="27380" x="5334000" y="3003550"/>
          <p14:tracePt t="27397" x="5321300" y="3048000"/>
          <p14:tracePt t="27401" x="5314950" y="3086100"/>
          <p14:tracePt t="27414" x="5314950" y="3136900"/>
          <p14:tracePt t="27430" x="5321300" y="3206750"/>
          <p14:tracePt t="27448" x="5353050" y="3251200"/>
          <p14:tracePt t="27463" x="5391150" y="3276600"/>
          <p14:tracePt t="27480" x="5480050" y="3289300"/>
          <p14:tracePt t="27496" x="5600700" y="3302000"/>
          <p14:tracePt t="27513" x="5715000" y="3302000"/>
          <p14:tracePt t="27529" x="5829300" y="3276600"/>
          <p14:tracePt t="27546" x="5892800" y="3238500"/>
          <p14:tracePt t="27563" x="5937250" y="3200400"/>
          <p14:tracePt t="27579" x="5962650" y="3149600"/>
          <p14:tracePt t="27596" x="5969000" y="3105150"/>
          <p14:tracePt t="27613" x="5969000" y="3073400"/>
          <p14:tracePt t="27616" x="5969000" y="3054350"/>
          <p14:tracePt t="27630" x="5969000" y="3035300"/>
          <p14:tracePt t="27647" x="5969000" y="3022600"/>
          <p14:tracePt t="27664" x="5969000" y="3016250"/>
          <p14:tracePt t="27687" x="0" y="0"/>
        </p14:tracePtLst>
        <p14:tracePtLst>
          <p14:tracePt t="32458" x="1625600" y="3073400"/>
          <p14:tracePt t="32467" x="1625600" y="3098800"/>
          <p14:tracePt t="32478" x="1625600" y="3143250"/>
          <p14:tracePt t="32494" x="1625600" y="3219450"/>
          <p14:tracePt t="32511" x="1625600" y="3327400"/>
          <p14:tracePt t="32527" x="1625600" y="3486150"/>
          <p14:tracePt t="32545" x="1625600" y="3683000"/>
          <p14:tracePt t="32561" x="1625600" y="3892550"/>
          <p14:tracePt t="32577" x="1631950" y="4127500"/>
          <p14:tracePt t="32594" x="1644650" y="4305300"/>
          <p14:tracePt t="32611" x="1663700" y="4445000"/>
          <p14:tracePt t="32628" x="1676400" y="4546600"/>
          <p14:tracePt t="32644" x="1689100" y="4603750"/>
          <p14:tracePt t="32646" x="1695450" y="4622800"/>
          <p14:tracePt t="32661" x="1695450" y="4629150"/>
          <p14:tracePt t="32678" x="1720850" y="4705350"/>
          <p14:tracePt t="32694" x="1739900" y="4749800"/>
          <p14:tracePt t="32712" x="1765300" y="4800600"/>
          <p14:tracePt t="32728" x="1790700" y="4845050"/>
          <p14:tracePt t="32745" x="1816100" y="4883150"/>
          <p14:tracePt t="32761" x="1847850" y="4908550"/>
          <p14:tracePt t="32778" x="1873250" y="4946650"/>
          <p14:tracePt t="32794" x="1924050" y="4991100"/>
          <p14:tracePt t="32812" x="2006600" y="5054600"/>
          <p14:tracePt t="32827" x="2139950" y="5105400"/>
          <p14:tracePt t="32844" x="2305050" y="5175250"/>
          <p14:tracePt t="32847" x="2413000" y="5200650"/>
          <p14:tracePt t="32861" x="2533650" y="5232400"/>
          <p14:tracePt t="32865" x="2705100" y="5264150"/>
          <p14:tracePt t="32877" x="2914650" y="5302250"/>
          <p14:tracePt t="32894" x="3683000" y="5353050"/>
          <p14:tracePt t="32911" x="4267200" y="5353050"/>
          <p14:tracePt t="32928" x="4870450" y="5353050"/>
          <p14:tracePt t="32945" x="5473700" y="5353050"/>
          <p14:tracePt t="32961" x="6032500" y="5353050"/>
          <p14:tracePt t="32978" x="6527800" y="5353050"/>
          <p14:tracePt t="32995" x="6985000" y="5353050"/>
          <p14:tracePt t="33011" x="7334250" y="5353050"/>
          <p14:tracePt t="33027" x="7613650" y="5353050"/>
          <p14:tracePt t="33031" x="7766050" y="5353050"/>
          <p14:tracePt t="33044" x="7899400" y="5353050"/>
          <p14:tracePt t="33061" x="8147050" y="5353050"/>
          <p14:tracePt t="33063" x="8261350" y="5353050"/>
          <p14:tracePt t="33077" x="8362950" y="5353050"/>
          <p14:tracePt t="33080" x="8458200" y="5353050"/>
          <p14:tracePt t="33094" x="8616950" y="5353050"/>
          <p14:tracePt t="33111" x="8756650" y="5353050"/>
          <p14:tracePt t="33127" x="8883650" y="5353050"/>
          <p14:tracePt t="33144" x="9010650" y="5353050"/>
          <p14:tracePt t="33161" x="9118600" y="5353050"/>
          <p14:tracePt t="33178" x="9194800" y="5353050"/>
          <p14:tracePt t="33194" x="9232900" y="5353050"/>
          <p14:tracePt t="33211" x="9245600" y="5353050"/>
          <p14:tracePt t="33227" x="9251950" y="5353050"/>
          <p14:tracePt t="33244" x="9271000" y="5353050"/>
          <p14:tracePt t="33261" x="9296400" y="5340350"/>
          <p14:tracePt t="33264" x="9309100" y="5327650"/>
          <p14:tracePt t="33277" x="9340850" y="5308600"/>
          <p14:tracePt t="33295" x="9442450" y="5168900"/>
          <p14:tracePt t="33311" x="9486900" y="5054600"/>
          <p14:tracePt t="33327" x="9531350" y="4946650"/>
          <p14:tracePt t="33344" x="9537700" y="4838700"/>
          <p14:tracePt t="33361" x="9537700" y="4699000"/>
          <p14:tracePt t="33377" x="9525000" y="4540250"/>
          <p14:tracePt t="33394" x="9512300" y="4406900"/>
          <p14:tracePt t="33411" x="9493250" y="4292600"/>
          <p14:tracePt t="33415" x="9486900" y="4235450"/>
          <p14:tracePt t="33428" x="9480550" y="4178300"/>
          <p14:tracePt t="33431" x="9474200" y="4133850"/>
          <p14:tracePt t="33445" x="9461500" y="4089400"/>
          <p14:tracePt t="33447" x="9461500" y="4057650"/>
          <p14:tracePt t="33461" x="9455150" y="4013200"/>
          <p14:tracePt t="33464" x="9455150" y="4000500"/>
          <p14:tracePt t="33478" x="9442450" y="3943350"/>
          <p14:tracePt t="33494" x="9436100" y="3898900"/>
          <p14:tracePt t="33511" x="9423400" y="3835400"/>
          <p14:tracePt t="33527" x="9410700" y="3771900"/>
          <p14:tracePt t="33544" x="9410700" y="3727450"/>
          <p14:tracePt t="33560" x="9398000" y="3651250"/>
          <p14:tracePt t="33577" x="9385300" y="3594100"/>
          <p14:tracePt t="33594" x="9372600" y="3543300"/>
          <p14:tracePt t="33610" x="9359900" y="3492500"/>
          <p14:tracePt t="33627" x="9359900" y="3467100"/>
          <p14:tracePt t="33644" x="9353550" y="3441700"/>
          <p14:tracePt t="33647" x="9353550" y="3435350"/>
          <p14:tracePt t="33661" x="9353550" y="3429000"/>
          <p14:tracePt t="33678" x="9353550" y="3409950"/>
          <p14:tracePt t="33694" x="9353550" y="3397250"/>
          <p14:tracePt t="33710" x="9353550" y="3390900"/>
          <p14:tracePt t="33728" x="9353550" y="3378200"/>
          <p14:tracePt t="33744" x="9353550" y="3371850"/>
          <p14:tracePt t="33767" x="9347200" y="3359150"/>
          <p14:tracePt t="33783" x="9347200" y="3352800"/>
          <p14:tracePt t="33799" x="9347200" y="3346450"/>
          <p14:tracePt t="33810" x="9347200" y="3340100"/>
          <p14:tracePt t="33827" x="9347200" y="3333750"/>
          <p14:tracePt t="33844" x="9347200" y="3327400"/>
          <p14:tracePt t="33860" x="9347200" y="3308350"/>
          <p14:tracePt t="33877" x="9347200" y="3302000"/>
          <p14:tracePt t="33880" x="9347200" y="3295650"/>
          <p14:tracePt t="33894" x="9347200" y="3289300"/>
          <p14:tracePt t="33911" x="9347200" y="3276600"/>
          <p14:tracePt t="33929" x="9347200" y="3270250"/>
          <p14:tracePt t="33945" x="9347200" y="3257550"/>
          <p14:tracePt t="34080" x="9340850" y="3251200"/>
          <p14:tracePt t="34096" x="9309100" y="3251200"/>
          <p14:tracePt t="34111" x="9220200" y="3251200"/>
          <p14:tracePt t="34127" x="9086850" y="3251200"/>
          <p14:tracePt t="34144" x="8928100" y="3251200"/>
          <p14:tracePt t="34161" x="8705850" y="3251200"/>
          <p14:tracePt t="34178" x="8407400" y="3251200"/>
          <p14:tracePt t="34194" x="7950200" y="3251200"/>
          <p14:tracePt t="34211" x="7346950" y="3251200"/>
          <p14:tracePt t="34228" x="6572250" y="3251200"/>
          <p14:tracePt t="34231" x="6146800" y="3251200"/>
          <p14:tracePt t="34244" x="5734050" y="3251200"/>
          <p14:tracePt t="34247" x="5346700" y="3251200"/>
          <p14:tracePt t="34260" x="4959350" y="3251200"/>
          <p14:tracePt t="34263" x="4616450" y="3251200"/>
          <p14:tracePt t="34277" x="4292600" y="3251200"/>
          <p14:tracePt t="34279" x="4013200" y="3251200"/>
          <p14:tracePt t="34294" x="3517900" y="3251200"/>
          <p14:tracePt t="34310" x="3130550" y="3251200"/>
          <p14:tracePt t="34327" x="2882900" y="3251200"/>
          <p14:tracePt t="34344" x="2679700" y="3251200"/>
          <p14:tracePt t="34360" x="2501900" y="3251200"/>
          <p14:tracePt t="34377" x="2355850" y="3251200"/>
          <p14:tracePt t="34394" x="2228850" y="3251200"/>
          <p14:tracePt t="34411" x="2120900" y="3251200"/>
          <p14:tracePt t="34414" x="2057400" y="3251200"/>
          <p14:tracePt t="34427" x="2006600" y="3251200"/>
          <p14:tracePt t="34431" x="1949450" y="3251200"/>
          <p14:tracePt t="34444" x="1898650" y="3251200"/>
          <p14:tracePt t="34449" x="1835150" y="3244850"/>
          <p14:tracePt t="34461" x="1778000" y="3238500"/>
          <p14:tracePt t="34478" x="1612900" y="3213100"/>
          <p14:tracePt t="34494" x="1543050" y="3206750"/>
          <p14:tracePt t="34510" x="1498600" y="3206750"/>
          <p14:tracePt t="34527" x="1479550" y="3206750"/>
          <p14:tracePt t="34544" x="1466850" y="3206750"/>
          <p14:tracePt t="34654" x="1460500" y="3206750"/>
          <p14:tracePt t="34663" x="1454150" y="3219450"/>
          <p14:tracePt t="34670" x="1447800" y="3244850"/>
          <p14:tracePt t="34679" x="1447800" y="3289300"/>
          <p14:tracePt t="34694" x="1441450" y="3429000"/>
          <p14:tracePt t="34710" x="1441450" y="3625850"/>
          <p14:tracePt t="34727" x="1441450" y="3854450"/>
          <p14:tracePt t="34744" x="1441450" y="4089400"/>
          <p14:tracePt t="34760" x="1441450" y="4298950"/>
          <p14:tracePt t="34777" x="1466850" y="4451350"/>
          <p14:tracePt t="34793" x="1479550" y="4565650"/>
          <p14:tracePt t="34810" x="1492250" y="4629150"/>
          <p14:tracePt t="34827" x="1492250" y="4641850"/>
          <p14:tracePt t="34843" x="1492250" y="4648200"/>
          <p14:tracePt t="34880" x="1498600" y="4648200"/>
          <p14:tracePt t="34927" x="1504950" y="4648200"/>
          <p14:tracePt t="34934" x="1517650" y="4648200"/>
          <p14:tracePt t="34943" x="1549400" y="4660900"/>
          <p14:tracePt t="34960" x="1670050" y="4679950"/>
          <p14:tracePt t="34977" x="2000250" y="4749800"/>
          <p14:tracePt t="34994" x="2717800" y="4883150"/>
          <p14:tracePt t="35010" x="3733800" y="5080000"/>
          <p14:tracePt t="35027" x="4857750" y="5276850"/>
          <p14:tracePt t="35043" x="5899150" y="5359400"/>
          <p14:tracePt t="35060" x="6807200" y="5410200"/>
          <p14:tracePt t="35076" x="7416800" y="5422900"/>
          <p14:tracePt t="35093" x="7727950" y="5422900"/>
          <p14:tracePt t="35094" x="7810500" y="5422900"/>
          <p14:tracePt t="35110" x="7880350" y="5422900"/>
          <p14:tracePt t="35126" x="7905750" y="5422900"/>
          <p14:tracePt t="35143" x="7912100" y="5422900"/>
          <p14:tracePt t="35160" x="7924800" y="5422900"/>
          <p14:tracePt t="35177" x="7931150" y="5422900"/>
          <p14:tracePt t="35193" x="7943850" y="5422900"/>
          <p14:tracePt t="35210" x="7956550" y="5416550"/>
          <p14:tracePt t="35226" x="7969250" y="5416550"/>
          <p14:tracePt t="35243" x="7988300" y="5403850"/>
          <p14:tracePt t="35260" x="8032750" y="5391150"/>
          <p14:tracePt t="35276" x="8102600" y="5378450"/>
          <p14:tracePt t="35293" x="8197850" y="5359400"/>
          <p14:tracePt t="35294" x="8261350" y="5359400"/>
          <p14:tracePt t="35310" x="8432800" y="5359400"/>
          <p14:tracePt t="35326" x="8629650" y="5359400"/>
          <p14:tracePt t="35343" x="8839200" y="5359400"/>
          <p14:tracePt t="35360" x="9023350" y="5346700"/>
          <p14:tracePt t="35376" x="9144000" y="5327650"/>
          <p14:tracePt t="35393" x="9232900" y="5314950"/>
          <p14:tracePt t="35410" x="9296400" y="5302250"/>
          <p14:tracePt t="35427" x="9359900" y="5295900"/>
          <p14:tracePt t="35444" x="9423400" y="5283200"/>
          <p14:tracePt t="35460" x="9448800" y="5276850"/>
          <p14:tracePt t="35462" x="9461500" y="5276850"/>
          <p14:tracePt t="35477" x="9474200" y="5270500"/>
          <p14:tracePt t="35590" x="9474200" y="5264150"/>
          <p14:tracePt t="35606" x="9480550" y="5251450"/>
          <p14:tracePt t="35614" x="9486900" y="5245100"/>
          <p14:tracePt t="35626" x="9493250" y="5226050"/>
          <p14:tracePt t="35643" x="9505950" y="5181600"/>
          <p14:tracePt t="35660" x="9518650" y="5105400"/>
          <p14:tracePt t="35676" x="9531350" y="5016500"/>
          <p14:tracePt t="35693" x="9544050" y="4889500"/>
          <p14:tracePt t="35695" x="9544050" y="4826000"/>
          <p14:tracePt t="35710" x="9531350" y="4641850"/>
          <p14:tracePt t="35727" x="9499600" y="4470400"/>
          <p14:tracePt t="35743" x="9455150" y="4298950"/>
          <p14:tracePt t="35760" x="9391650" y="4127500"/>
          <p14:tracePt t="35776" x="9321800" y="3981450"/>
          <p14:tracePt t="35793" x="9258300" y="3854450"/>
          <p14:tracePt t="35810" x="9213850" y="3771900"/>
          <p14:tracePt t="35826" x="9175750" y="3714750"/>
          <p14:tracePt t="35843" x="9156700" y="3683000"/>
          <p14:tracePt t="35860" x="9137650" y="3657600"/>
          <p14:tracePt t="35876" x="9124950" y="3644900"/>
          <p14:tracePt t="35893" x="9124950" y="3638550"/>
          <p14:tracePt t="35910" x="9118600" y="3625850"/>
          <p14:tracePt t="35926" x="9105900" y="3613150"/>
          <p14:tracePt t="35943" x="9105900" y="3606800"/>
          <p14:tracePt t="35960" x="9099550" y="3594100"/>
          <p14:tracePt t="35976" x="9080500" y="3568700"/>
          <p14:tracePt t="35993" x="9074150" y="3562350"/>
          <p14:tracePt t="36010" x="9067800" y="3549650"/>
          <p14:tracePt t="36026" x="9048750" y="3543300"/>
          <p14:tracePt t="36043" x="9023350" y="3530600"/>
          <p14:tracePt t="36060" x="8953500" y="3511550"/>
          <p14:tracePt t="36076" x="8801100" y="3479800"/>
          <p14:tracePt t="36093" x="8559800" y="3441700"/>
          <p14:tracePt t="36110" x="7905750" y="3429000"/>
          <p14:tracePt t="36126" x="7219950" y="3429000"/>
          <p14:tracePt t="36143" x="6381750" y="3429000"/>
          <p14:tracePt t="36160" x="5607050" y="3429000"/>
          <p14:tracePt t="36176" x="4959350" y="3429000"/>
          <p14:tracePt t="36193" x="4508500" y="3429000"/>
          <p14:tracePt t="36210" x="4241800" y="3429000"/>
          <p14:tracePt t="36226" x="4038600" y="3429000"/>
          <p14:tracePt t="36243" x="3892550" y="3429000"/>
          <p14:tracePt t="36259" x="3733800" y="3429000"/>
          <p14:tracePt t="36276" x="3556000" y="3429000"/>
          <p14:tracePt t="36293" x="3352800" y="3429000"/>
          <p14:tracePt t="36294" x="3257550" y="3429000"/>
          <p14:tracePt t="36309" x="3168650" y="3429000"/>
          <p14:tracePt t="36326" x="2933700" y="3429000"/>
          <p14:tracePt t="36343" x="2806700" y="3429000"/>
          <p14:tracePt t="36359" x="2717800" y="3429000"/>
          <p14:tracePt t="36376" x="2635250" y="3429000"/>
          <p14:tracePt t="36393" x="2559050" y="3429000"/>
          <p14:tracePt t="36409" x="2470150" y="3429000"/>
          <p14:tracePt t="36426" x="2387600" y="3429000"/>
          <p14:tracePt t="36443" x="2292350" y="3429000"/>
          <p14:tracePt t="36460" x="2216150" y="3429000"/>
          <p14:tracePt t="36476" x="2184400" y="3429000"/>
          <p14:tracePt t="36493" x="2178050" y="3429000"/>
          <p14:tracePt t="36654" x="2171700" y="3429000"/>
          <p14:tracePt t="36670" x="2171700" y="3435350"/>
          <p14:tracePt t="36679" x="2171700" y="3454400"/>
          <p14:tracePt t="36686" x="2171700" y="3473450"/>
          <p14:tracePt t="36695" x="2171700" y="3492500"/>
          <p14:tracePt t="36710" x="2171700" y="3524250"/>
          <p14:tracePt t="36711" x="2171700" y="3568700"/>
          <p14:tracePt t="36726" x="2165350" y="3676650"/>
          <p14:tracePt t="36743" x="2159000" y="3784600"/>
          <p14:tracePt t="36759" x="2139950" y="3943350"/>
          <p14:tracePt t="36776" x="2133600" y="4095750"/>
          <p14:tracePt t="36793" x="2133600" y="4229100"/>
          <p14:tracePt t="36809" x="2133600" y="4330700"/>
          <p14:tracePt t="36826" x="2133600" y="4394200"/>
          <p14:tracePt t="36843" x="2139950" y="4432300"/>
          <p14:tracePt t="36859" x="2146300" y="4457700"/>
          <p14:tracePt t="36876" x="2146300" y="4470400"/>
          <p14:tracePt t="36893" x="2152650" y="4489450"/>
          <p14:tracePt t="36910" x="2159000" y="4508500"/>
          <p14:tracePt t="36926" x="2159000" y="4527550"/>
          <p14:tracePt t="36943" x="2165350" y="4540250"/>
          <p14:tracePt t="36960" x="2171700" y="4559300"/>
          <p14:tracePt t="36976" x="2178050" y="4578350"/>
          <p14:tracePt t="36993" x="2184400" y="4584700"/>
          <p14:tracePt t="37009" x="2190750" y="4610100"/>
          <p14:tracePt t="37026" x="2203450" y="4629150"/>
          <p14:tracePt t="37043" x="2216150" y="4660900"/>
          <p14:tracePt t="37059" x="2241550" y="4692650"/>
          <p14:tracePt t="37076" x="2279650" y="4730750"/>
          <p14:tracePt t="37093" x="2355850" y="4775200"/>
          <p14:tracePt t="37109" x="2438400" y="4819650"/>
          <p14:tracePt t="37110" x="2508250" y="4845050"/>
          <p14:tracePt t="37126" x="2647950" y="4895850"/>
          <p14:tracePt t="37142" x="2851150" y="4953000"/>
          <p14:tracePt t="37159" x="3130550" y="4991100"/>
          <p14:tracePt t="37176" x="3397250" y="4997450"/>
          <p14:tracePt t="37193" x="3746500" y="4997450"/>
          <p14:tracePt t="37209" x="4095750" y="4997450"/>
          <p14:tracePt t="37226" x="4438650" y="4997450"/>
          <p14:tracePt t="37242" x="4787900" y="4997450"/>
          <p14:tracePt t="37259" x="5111750" y="4997450"/>
          <p14:tracePt t="37276" x="5441950" y="4997450"/>
          <p14:tracePt t="37292" x="5746750" y="4997450"/>
          <p14:tracePt t="37309" x="6026150" y="4997450"/>
          <p14:tracePt t="37310" x="6178550" y="4997450"/>
          <p14:tracePt t="37326" x="6527800" y="4997450"/>
          <p14:tracePt t="37342" x="6896100" y="4997450"/>
          <p14:tracePt t="37359" x="7308850" y="4997450"/>
          <p14:tracePt t="37376" x="7740650" y="4997450"/>
          <p14:tracePt t="37392" x="8128000" y="4997450"/>
          <p14:tracePt t="37409" x="8394700" y="4997450"/>
          <p14:tracePt t="37426" x="8578850" y="4997450"/>
          <p14:tracePt t="37443" x="8731250" y="4997450"/>
          <p14:tracePt t="37459" x="8851900" y="4997450"/>
          <p14:tracePt t="37476" x="8953500" y="4991100"/>
          <p14:tracePt t="37479" x="8985250" y="4984750"/>
          <p14:tracePt t="37493" x="9010650" y="4978400"/>
          <p14:tracePt t="37509" x="9029700" y="4965700"/>
          <p14:tracePt t="37510" x="9036050" y="4965700"/>
          <p14:tracePt t="37526" x="9042400" y="4953000"/>
          <p14:tracePt t="37544" x="9055100" y="4940300"/>
          <p14:tracePt t="37559" x="9067800" y="4914900"/>
          <p14:tracePt t="37576" x="9074150" y="4883150"/>
          <p14:tracePt t="37592" x="9086850" y="4838700"/>
          <p14:tracePt t="37609" x="9093200" y="4787900"/>
          <p14:tracePt t="37626" x="9099550" y="4730750"/>
          <p14:tracePt t="37642" x="9105900" y="4648200"/>
          <p14:tracePt t="37659" x="9105900" y="4540250"/>
          <p14:tracePt t="37676" x="9086850" y="4400550"/>
          <p14:tracePt t="37678" x="9061450" y="4324350"/>
          <p14:tracePt t="37693" x="9036050" y="4254500"/>
          <p14:tracePt t="37696" x="9010650" y="4191000"/>
          <p14:tracePt t="37709" x="8985250" y="4133850"/>
          <p14:tracePt t="37726" x="8940800" y="4013200"/>
          <p14:tracePt t="37742" x="8928100" y="3956050"/>
          <p14:tracePt t="37759" x="8909050" y="3911600"/>
          <p14:tracePt t="37776" x="8896350" y="3873500"/>
          <p14:tracePt t="37793" x="8890000" y="3841750"/>
          <p14:tracePt t="37809" x="8877300" y="3822700"/>
          <p14:tracePt t="37826" x="8877300" y="3816350"/>
          <p14:tracePt t="37850" x="8877300" y="3810000"/>
          <p14:tracePt t="38127" x="0" y="0"/>
        </p14:tracePtLst>
        <p14:tracePtLst>
          <p14:tracePt t="39706" x="1885950" y="5822950"/>
          <p14:tracePt t="39761" x="1892300" y="5822950"/>
          <p14:tracePt t="39773" x="1898650" y="5822950"/>
          <p14:tracePt t="39787" x="1924050" y="5822950"/>
          <p14:tracePt t="39796" x="1949450" y="5822950"/>
          <p14:tracePt t="39808" x="2019300" y="5822950"/>
          <p14:tracePt t="39825" x="2159000" y="5822950"/>
          <p14:tracePt t="39842" x="2349500" y="5822950"/>
          <p14:tracePt t="39858" x="2590800" y="5822950"/>
          <p14:tracePt t="39875" x="2851150" y="5822950"/>
          <p14:tracePt t="39892" x="3098800" y="5822950"/>
          <p14:tracePt t="39909" x="3289300" y="5822950"/>
          <p14:tracePt t="39925" x="3416300" y="5822950"/>
          <p14:tracePt t="39942" x="3505200" y="5822950"/>
          <p14:tracePt t="39959" x="3549650" y="5822950"/>
          <p14:tracePt t="39975" x="3587750" y="5822950"/>
          <p14:tracePt t="39992" x="3632200" y="5822950"/>
          <p14:tracePt t="40009" x="3676650" y="5822950"/>
          <p14:tracePt t="40025" x="3702050" y="5822950"/>
          <p14:tracePt t="40042" x="3708400" y="5822950"/>
          <p14:tracePt t="40058" x="3714750" y="5822950"/>
          <p14:tracePt t="40105" x="3721100" y="5822950"/>
          <p14:tracePt t="40137" x="3727450" y="5822950"/>
          <p14:tracePt t="40194" x="3733800" y="5822950"/>
          <p14:tracePt t="40209" x="3740150" y="5822950"/>
          <p14:tracePt t="40600" x="0" y="0"/>
        </p14:tracePtLst>
        <p14:tracePtLst>
          <p14:tracePt t="42113" x="844550" y="6000750"/>
          <p14:tracePt t="42152" x="850900" y="6000750"/>
          <p14:tracePt t="42162" x="863600" y="6000750"/>
          <p14:tracePt t="42174" x="901700" y="6000750"/>
          <p14:tracePt t="42192" x="984250" y="6000750"/>
          <p14:tracePt t="42208" x="1123950" y="6000750"/>
          <p14:tracePt t="42227" x="1327150" y="6000750"/>
          <p14:tracePt t="42242" x="1555750" y="6000750"/>
          <p14:tracePt t="42258" x="1784350" y="6000750"/>
          <p14:tracePt t="42274" x="1993900" y="6000750"/>
          <p14:tracePt t="42291" x="2203450" y="6000750"/>
          <p14:tracePt t="42307" x="2438400" y="6000750"/>
          <p14:tracePt t="42324" x="2762250" y="6000750"/>
          <p14:tracePt t="42341" x="3175000" y="6000750"/>
          <p14:tracePt t="42358" x="3676650" y="6000750"/>
          <p14:tracePt t="42374" x="3841750" y="6000750"/>
          <p14:tracePt t="42391" x="3911600" y="6000750"/>
          <p14:tracePt t="42408" x="3930650" y="6000750"/>
          <p14:tracePt t="42424" x="3937000" y="6000750"/>
          <p14:tracePt t="42442" x="3956050" y="6000750"/>
          <p14:tracePt t="42459" x="3987800" y="6000750"/>
          <p14:tracePt t="42462" x="4013200" y="6000750"/>
          <p14:tracePt t="42474" x="4025900" y="6000750"/>
          <p14:tracePt t="42491" x="4044950" y="6000750"/>
          <p14:tracePt t="42881" x="0" y="0"/>
        </p14:tracePtLst>
        <p14:tracePtLst>
          <p14:tracePt t="43672" x="952500" y="6000750"/>
          <p14:tracePt t="43776" x="971550" y="6000750"/>
          <p14:tracePt t="43790" x="1003300" y="6000750"/>
          <p14:tracePt t="43804" x="1104900" y="6000750"/>
          <p14:tracePt t="43807" x="1193800" y="6000750"/>
          <p14:tracePt t="43814" x="1289050" y="6000750"/>
          <p14:tracePt t="43824" x="1390650" y="6000750"/>
          <p14:tracePt t="43840" x="1619250" y="6000750"/>
          <p14:tracePt t="43857" x="1905000" y="6000750"/>
          <p14:tracePt t="43874" x="2247900" y="6000750"/>
          <p14:tracePt t="43890" x="2641600" y="6000750"/>
          <p14:tracePt t="43907" x="3028950" y="6000750"/>
          <p14:tracePt t="43924" x="3378200" y="6000750"/>
          <p14:tracePt t="43927" x="3530600" y="6000750"/>
          <p14:tracePt t="43941" x="3644900" y="6000750"/>
          <p14:tracePt t="43945" x="3740150" y="6000750"/>
          <p14:tracePt t="43958" x="3867150" y="6000750"/>
          <p14:tracePt t="43975" x="3905250" y="6000750"/>
          <p14:tracePt t="43991" x="3924300" y="6000750"/>
          <p14:tracePt t="44063" x="3930650" y="6000750"/>
          <p14:tracePt t="44071" x="3937000" y="6000750"/>
          <p14:tracePt t="44095" x="3943350" y="6000750"/>
          <p14:tracePt t="44112" x="3949700" y="6000750"/>
          <p14:tracePt t="45448" x="0" y="0"/>
        </p14:tracePtLst>
        <p14:tracePtLst>
          <p14:tracePt t="48253" x="1447800" y="2743200"/>
          <p14:tracePt t="48279" x="1447800" y="2762250"/>
          <p14:tracePt t="48289" x="1447800" y="2794000"/>
          <p14:tracePt t="48306" x="1454150" y="2927350"/>
          <p14:tracePt t="48322" x="1479550" y="3105150"/>
          <p14:tracePt t="48339" x="1504950" y="3295650"/>
          <p14:tracePt t="48343" x="1524000" y="3390900"/>
          <p14:tracePt t="48356" x="1536700" y="3492500"/>
          <p14:tracePt t="48373" x="1574800" y="3663950"/>
          <p14:tracePt t="48389" x="1606550" y="3841750"/>
          <p14:tracePt t="48392" x="1625600" y="3943350"/>
          <p14:tracePt t="48406" x="1644650" y="4025900"/>
          <p14:tracePt t="48422" x="1695450" y="4305300"/>
          <p14:tracePt t="48439" x="1727200" y="4476750"/>
          <p14:tracePt t="48456" x="1746250" y="4629150"/>
          <p14:tracePt t="48473" x="1778000" y="4749800"/>
          <p14:tracePt t="48489" x="1809750" y="4851400"/>
          <p14:tracePt t="48506" x="1841500" y="4921250"/>
          <p14:tracePt t="48523" x="1860550" y="4972050"/>
          <p14:tracePt t="48539" x="1873250" y="5010150"/>
          <p14:tracePt t="48556" x="1885950" y="5048250"/>
          <p14:tracePt t="48558" x="1892300" y="5073650"/>
          <p14:tracePt t="48572" x="1905000" y="5099050"/>
          <p14:tracePt t="48575" x="1917700" y="5137150"/>
          <p14:tracePt t="48589" x="1936750" y="5175250"/>
          <p14:tracePt t="48605" x="1962150" y="5232400"/>
          <p14:tracePt t="48607" x="1968500" y="5257800"/>
          <p14:tracePt t="48622" x="1987550" y="5302250"/>
          <p14:tracePt t="48639" x="2006600" y="5346700"/>
          <p14:tracePt t="48655" x="2025650" y="5378450"/>
          <p14:tracePt t="48672" x="2044700" y="5410200"/>
          <p14:tracePt t="48689" x="2076450" y="5435600"/>
          <p14:tracePt t="48705" x="2120900" y="5467350"/>
          <p14:tracePt t="48722" x="2203450" y="5499100"/>
          <p14:tracePt t="48739" x="2311400" y="5511800"/>
          <p14:tracePt t="48756" x="2463800" y="5530850"/>
          <p14:tracePt t="48760" x="2546350" y="5530850"/>
          <p14:tracePt t="48773" x="2641600" y="5530850"/>
          <p14:tracePt t="48789" x="2857500" y="5530850"/>
          <p14:tracePt t="48806" x="3155950" y="5530850"/>
          <p14:tracePt t="48808" x="3327400" y="5530850"/>
          <p14:tracePt t="48822" x="3721100" y="5530850"/>
          <p14:tracePt t="48839" x="4171950" y="5530850"/>
          <p14:tracePt t="48855" x="4673600" y="5530850"/>
          <p14:tracePt t="48872" x="5187950" y="5530850"/>
          <p14:tracePt t="48889" x="5708650" y="5530850"/>
          <p14:tracePt t="48905" x="6223000" y="5530850"/>
          <p14:tracePt t="48922" x="6680200" y="5530850"/>
          <p14:tracePt t="48939" x="7067550" y="5530850"/>
          <p14:tracePt t="48955" x="7416800" y="5530850"/>
          <p14:tracePt t="48972" x="7766050" y="5530850"/>
          <p14:tracePt t="48974" x="7912100" y="5530850"/>
          <p14:tracePt t="48989" x="8089900" y="5530850"/>
          <p14:tracePt t="49006" x="8489950" y="5530850"/>
          <p14:tracePt t="49022" x="8718550" y="5530850"/>
          <p14:tracePt t="49039" x="8940800" y="5530850"/>
          <p14:tracePt t="49055" x="9137650" y="5530850"/>
          <p14:tracePt t="49072" x="9315450" y="5530850"/>
          <p14:tracePt t="49089" x="9467850" y="5511800"/>
          <p14:tracePt t="49105" x="9588500" y="5486400"/>
          <p14:tracePt t="49122" x="9696450" y="5467350"/>
          <p14:tracePt t="49139" x="9785350" y="5448300"/>
          <p14:tracePt t="49155" x="9880600" y="5429250"/>
          <p14:tracePt t="49172" x="9937750" y="5397500"/>
          <p14:tracePt t="49189" x="9994900" y="5372100"/>
          <p14:tracePt t="49190" x="10020300" y="5353050"/>
          <p14:tracePt t="49205" x="10045700" y="5334000"/>
          <p14:tracePt t="49222" x="10121900" y="5232400"/>
          <p14:tracePt t="49239" x="10179050" y="5124450"/>
          <p14:tracePt t="49255" x="10223500" y="5010150"/>
          <p14:tracePt t="49272" x="10267950" y="4876800"/>
          <p14:tracePt t="49289" x="10274300" y="4749800"/>
          <p14:tracePt t="49306" x="10287000" y="4610100"/>
          <p14:tracePt t="49322" x="10280650" y="4451350"/>
          <p14:tracePt t="49339" x="10255250" y="4298950"/>
          <p14:tracePt t="49355" x="10204450" y="4146550"/>
          <p14:tracePt t="49372" x="10153650" y="4013200"/>
          <p14:tracePt t="49388" x="10121900" y="3905250"/>
          <p14:tracePt t="49391" x="10096500" y="3848100"/>
          <p14:tracePt t="49405" x="10083800" y="3803650"/>
          <p14:tracePt t="49422" x="10052050" y="3702050"/>
          <p14:tracePt t="49438" x="10033000" y="3644900"/>
          <p14:tracePt t="49455" x="10013950" y="3594100"/>
          <p14:tracePt t="49472" x="9988550" y="3543300"/>
          <p14:tracePt t="49489" x="9969500" y="3498850"/>
          <p14:tracePt t="49506" x="9944100" y="3467100"/>
          <p14:tracePt t="49522" x="9912350" y="3429000"/>
          <p14:tracePt t="49539" x="9880600" y="3390900"/>
          <p14:tracePt t="49556" x="9848850" y="3346450"/>
          <p14:tracePt t="49559" x="9829800" y="3321050"/>
          <p14:tracePt t="49572" x="9810750" y="3302000"/>
          <p14:tracePt t="49588" x="9779000" y="3251200"/>
          <p14:tracePt t="49605" x="9728200" y="3181350"/>
          <p14:tracePt t="49622" x="9626600" y="3086100"/>
          <p14:tracePt t="49638" x="9563100" y="3028950"/>
          <p14:tracePt t="49655" x="9493250" y="2978150"/>
          <p14:tracePt t="49672" x="9423400" y="2927350"/>
          <p14:tracePt t="49688" x="9340850" y="2882900"/>
          <p14:tracePt t="49705" x="9226550" y="2838450"/>
          <p14:tracePt t="49722" x="9080500" y="2794000"/>
          <p14:tracePt t="49739" x="8909050" y="2768600"/>
          <p14:tracePt t="49756" x="8712200" y="2762250"/>
          <p14:tracePt t="49772" x="8451850" y="2762250"/>
          <p14:tracePt t="49774" x="8299450" y="2762250"/>
          <p14:tracePt t="49788" x="8128000" y="2762250"/>
          <p14:tracePt t="49805" x="7715250" y="2762250"/>
          <p14:tracePt t="49807" x="7473950" y="2762250"/>
          <p14:tracePt t="49822" x="6959600" y="2762250"/>
          <p14:tracePt t="49839" x="6375400" y="2762250"/>
          <p14:tracePt t="49855" x="5753100" y="2762250"/>
          <p14:tracePt t="49872" x="5130800" y="2762250"/>
          <p14:tracePt t="49889" x="4546600" y="2762250"/>
          <p14:tracePt t="49905" x="4070350" y="2762250"/>
          <p14:tracePt t="49922" x="3657600" y="2762250"/>
          <p14:tracePt t="49938" x="3270250" y="2762250"/>
          <p14:tracePt t="49955" x="2921000" y="2762250"/>
          <p14:tracePt t="49959" x="2768600" y="2762250"/>
          <p14:tracePt t="49972" x="2641600" y="2762250"/>
          <p14:tracePt t="49989" x="2393950" y="2762250"/>
          <p14:tracePt t="49992" x="2266950" y="2762250"/>
          <p14:tracePt t="50005" x="2146300" y="2762250"/>
          <p14:tracePt t="50022" x="1822450" y="2762250"/>
          <p14:tracePt t="50038" x="1600200" y="2762250"/>
          <p14:tracePt t="50055" x="1390650" y="2762250"/>
          <p14:tracePt t="50072" x="1206500" y="2762250"/>
          <p14:tracePt t="50088" x="1047750" y="2762250"/>
          <p14:tracePt t="50105" x="927100" y="2762250"/>
          <p14:tracePt t="50122" x="819150" y="2762250"/>
          <p14:tracePt t="50138" x="749300" y="2774950"/>
          <p14:tracePt t="50155" x="685800" y="2787650"/>
          <p14:tracePt t="50172" x="615950" y="2800350"/>
          <p14:tracePt t="50188" x="565150" y="2813050"/>
          <p14:tracePt t="50205" x="539750" y="2825750"/>
          <p14:tracePt t="50222" x="508000" y="2844800"/>
          <p14:tracePt t="50239" x="501650" y="2870200"/>
          <p14:tracePt t="50255" x="488950" y="2921000"/>
          <p14:tracePt t="50272" x="476250" y="3003550"/>
          <p14:tracePt t="50289" x="476250" y="3124200"/>
          <p14:tracePt t="50305" x="469900" y="3263900"/>
          <p14:tracePt t="50322" x="482600" y="3422650"/>
          <p14:tracePt t="50338" x="514350" y="3606800"/>
          <p14:tracePt t="50355" x="552450" y="3797300"/>
          <p14:tracePt t="50372" x="565150" y="3975100"/>
          <p14:tracePt t="50388" x="603250" y="4146550"/>
          <p14:tracePt t="50405" x="635000" y="4311650"/>
          <p14:tracePt t="50408" x="647700" y="4375150"/>
          <p14:tracePt t="50421" x="654050" y="4438650"/>
          <p14:tracePt t="50438" x="692150" y="4597400"/>
          <p14:tracePt t="50455" x="723900" y="4686300"/>
          <p14:tracePt t="50471" x="749300" y="4762500"/>
          <p14:tracePt t="50489" x="787400" y="4832350"/>
          <p14:tracePt t="50505" x="825500" y="4895850"/>
          <p14:tracePt t="50522" x="863600" y="4959350"/>
          <p14:tracePt t="50539" x="933450" y="5029200"/>
          <p14:tracePt t="50555" x="1022350" y="5092700"/>
          <p14:tracePt t="50571" x="1123950" y="5156200"/>
          <p14:tracePt t="50588" x="1257300" y="5207000"/>
          <p14:tracePt t="50605" x="1435100" y="5276850"/>
          <p14:tracePt t="50622" x="1657350" y="5372100"/>
          <p14:tracePt t="50623" x="1816100" y="5422900"/>
          <p14:tracePt t="50638" x="2260600" y="5524500"/>
          <p14:tracePt t="50654" x="2787650" y="5638800"/>
          <p14:tracePt t="50671" x="3244850" y="5695950"/>
          <p14:tracePt t="50688" x="3594100" y="5708650"/>
          <p14:tracePt t="50705" x="3962400" y="5708650"/>
          <p14:tracePt t="50721" x="4292600" y="5708650"/>
          <p14:tracePt t="50738" x="4572000" y="5708650"/>
          <p14:tracePt t="50755" x="4832350" y="5708650"/>
          <p14:tracePt t="50771" x="5118100" y="5708650"/>
          <p14:tracePt t="50788" x="5441950" y="5708650"/>
          <p14:tracePt t="50805" x="5772150" y="5708650"/>
          <p14:tracePt t="50821" x="6115050" y="5708650"/>
          <p14:tracePt t="50822" x="6267450" y="5708650"/>
          <p14:tracePt t="50838" x="6597650" y="5708650"/>
          <p14:tracePt t="50855" x="6940550" y="5708650"/>
          <p14:tracePt t="50871" x="7270750" y="5708650"/>
          <p14:tracePt t="50888" x="7639050" y="5708650"/>
          <p14:tracePt t="50904" x="8013700" y="5702300"/>
          <p14:tracePt t="50921" x="8318500" y="5664200"/>
          <p14:tracePt t="50938" x="8566150" y="5613400"/>
          <p14:tracePt t="50954" x="8813800" y="5568950"/>
          <p14:tracePt t="50971" x="9086850" y="5505450"/>
          <p14:tracePt t="50988" x="9378950" y="5454650"/>
          <p14:tracePt t="51005" x="9639300" y="5372100"/>
          <p14:tracePt t="51006" x="9753600" y="5334000"/>
          <p14:tracePt t="51021" x="9848850" y="5289550"/>
          <p14:tracePt t="51024" x="9937750" y="5257800"/>
          <p14:tracePt t="51038" x="10064750" y="5181600"/>
          <p14:tracePt t="51055" x="10121900" y="5124450"/>
          <p14:tracePt t="51071" x="10160000" y="5073650"/>
          <p14:tracePt t="51088" x="10179050" y="5022850"/>
          <p14:tracePt t="51104" x="10198100" y="4946650"/>
          <p14:tracePt t="51121" x="10191750" y="4851400"/>
          <p14:tracePt t="51138" x="10179050" y="4718050"/>
          <p14:tracePt t="51154" x="10115550" y="4578350"/>
          <p14:tracePt t="51171" x="10039350" y="4419600"/>
          <p14:tracePt t="51188" x="9925050" y="4273550"/>
          <p14:tracePt t="51204" x="9785350" y="4114800"/>
          <p14:tracePt t="51221" x="9613900" y="3968750"/>
          <p14:tracePt t="51238" x="9347200" y="3790950"/>
          <p14:tracePt t="51255" x="9182100" y="3695700"/>
          <p14:tracePt t="51271" x="9036050" y="3606800"/>
          <p14:tracePt t="51288" x="8909050" y="3543300"/>
          <p14:tracePt t="51304" x="8794750" y="3473450"/>
          <p14:tracePt t="51321" x="8667750" y="3409950"/>
          <p14:tracePt t="51338" x="8515350" y="3340100"/>
          <p14:tracePt t="51354" x="8337550" y="3270250"/>
          <p14:tracePt t="51371" x="8147050" y="3206750"/>
          <p14:tracePt t="51388" x="7931150" y="3162300"/>
          <p14:tracePt t="51404" x="7664450" y="3111500"/>
          <p14:tracePt t="51421" x="7346950" y="3079750"/>
          <p14:tracePt t="51423" x="7169150" y="3079750"/>
          <p14:tracePt t="51438" x="6737350" y="3079750"/>
          <p14:tracePt t="51455" x="6223000" y="3079750"/>
          <p14:tracePt t="51471" x="5657850" y="3079750"/>
          <p14:tracePt t="51489" x="5099050" y="3079750"/>
          <p14:tracePt t="51505" x="4578350" y="3079750"/>
          <p14:tracePt t="51522" x="4146550" y="3079750"/>
          <p14:tracePt t="51539" x="3778250" y="3079750"/>
          <p14:tracePt t="51555" x="3454400" y="3079750"/>
          <p14:tracePt t="51571" x="3232150" y="3079750"/>
          <p14:tracePt t="51588" x="3041650" y="3079750"/>
          <p14:tracePt t="51590" x="2959100" y="3079750"/>
          <p14:tracePt t="51604" x="2882900" y="3092450"/>
          <p14:tracePt t="51621" x="2762250" y="3117850"/>
          <p14:tracePt t="51624" x="2698750" y="3124200"/>
          <p14:tracePt t="51638" x="2565400" y="3149600"/>
          <p14:tracePt t="51654" x="2444750" y="3181350"/>
          <p14:tracePt t="51671" x="2324100" y="3194050"/>
          <p14:tracePt t="51688" x="2216150" y="3225800"/>
          <p14:tracePt t="51704" x="2127250" y="3257550"/>
          <p14:tracePt t="51721" x="2044700" y="3289300"/>
          <p14:tracePt t="51738" x="1962150" y="3314700"/>
          <p14:tracePt t="51755" x="1866900" y="3359150"/>
          <p14:tracePt t="51772" x="1778000" y="3397250"/>
          <p14:tracePt t="51788" x="1663700" y="3441700"/>
          <p14:tracePt t="51805" x="1568450" y="3473450"/>
          <p14:tracePt t="51808" x="1524000" y="3498850"/>
          <p14:tracePt t="51821" x="1479550" y="3511550"/>
          <p14:tracePt t="51839" x="1371600" y="3556000"/>
          <p14:tracePt t="51854" x="1308100" y="3581400"/>
          <p14:tracePt t="51871" x="1238250" y="3613150"/>
          <p14:tracePt t="51888" x="1187450" y="3638550"/>
          <p14:tracePt t="51904" x="1143000" y="3663950"/>
          <p14:tracePt t="51921" x="1117600" y="3683000"/>
          <p14:tracePt t="51938" x="1104900" y="3695700"/>
          <p14:tracePt t="51954" x="1092200" y="3714750"/>
          <p14:tracePt t="51971" x="1079500" y="3740150"/>
          <p14:tracePt t="51988" x="1073150" y="3765550"/>
          <p14:tracePt t="51992" x="1073150" y="3778250"/>
          <p14:tracePt t="52005" x="1066800" y="3803650"/>
          <p14:tracePt t="52022" x="1054100" y="3886200"/>
          <p14:tracePt t="52039" x="1054100" y="3962400"/>
          <p14:tracePt t="52055" x="1060450" y="4064000"/>
          <p14:tracePt t="52071" x="1073150" y="4171950"/>
          <p14:tracePt t="52088" x="1117600" y="4292600"/>
          <p14:tracePt t="52104" x="1162050" y="4425950"/>
          <p14:tracePt t="52121" x="1206500" y="4540250"/>
          <p14:tracePt t="52138" x="1244600" y="4641850"/>
          <p14:tracePt t="52154" x="1282700" y="4730750"/>
          <p14:tracePt t="52171" x="1327150" y="4819650"/>
          <p14:tracePt t="52188" x="1384300" y="4895850"/>
          <p14:tracePt t="52204" x="1422400" y="4946650"/>
          <p14:tracePt t="52221" x="1479550" y="4997450"/>
          <p14:tracePt t="52223" x="1517650" y="5029200"/>
          <p14:tracePt t="52238" x="1631950" y="5073650"/>
          <p14:tracePt t="52255" x="1803400" y="5130800"/>
          <p14:tracePt t="52271" x="2076450" y="5187950"/>
          <p14:tracePt t="52288" x="2463800" y="5245100"/>
          <p14:tracePt t="52305" x="2882900" y="5257800"/>
          <p14:tracePt t="52321" x="3333750" y="5257800"/>
          <p14:tracePt t="52338" x="3873500" y="5257800"/>
          <p14:tracePt t="52354" x="4476750" y="5257800"/>
          <p14:tracePt t="52371" x="5080000" y="5257800"/>
          <p14:tracePt t="52388" x="5664200" y="5257800"/>
          <p14:tracePt t="52404" x="6203950" y="5257800"/>
          <p14:tracePt t="52421" x="6743700" y="5257800"/>
          <p14:tracePt t="52423" x="7023100" y="5257800"/>
          <p14:tracePt t="52438" x="7581900" y="5257800"/>
          <p14:tracePt t="52454" x="8077200" y="5257800"/>
          <p14:tracePt t="52471" x="8470900" y="5257800"/>
          <p14:tracePt t="52488" x="8769350" y="5238750"/>
          <p14:tracePt t="52504" x="8953500" y="5200650"/>
          <p14:tracePt t="52521" x="9112250" y="5168900"/>
          <p14:tracePt t="52538" x="9251950" y="5143500"/>
          <p14:tracePt t="52554" x="9385300" y="5111750"/>
          <p14:tracePt t="52571" x="9525000" y="5086350"/>
          <p14:tracePt t="52588" x="9639300" y="5054600"/>
          <p14:tracePt t="52590" x="9683750" y="5035550"/>
          <p14:tracePt t="52604" x="9721850" y="5022850"/>
          <p14:tracePt t="52621" x="9766300" y="5003800"/>
          <p14:tracePt t="52638" x="9804400" y="4978400"/>
          <p14:tracePt t="52640" x="9829800" y="4965700"/>
          <p14:tracePt t="52654" x="9893300" y="4940300"/>
          <p14:tracePt t="52671" x="9963150" y="4908550"/>
          <p14:tracePt t="52688" x="10039350" y="4883150"/>
          <p14:tracePt t="52704" x="10083800" y="4851400"/>
          <p14:tracePt t="52721" x="10109200" y="4826000"/>
          <p14:tracePt t="52737" x="10121900" y="4806950"/>
          <p14:tracePt t="52754" x="10134600" y="4768850"/>
          <p14:tracePt t="52771" x="10140950" y="4737100"/>
          <p14:tracePt t="52788" x="10147300" y="4673600"/>
          <p14:tracePt t="52792" x="10147300" y="4648200"/>
          <p14:tracePt t="52804" x="10147300" y="4603750"/>
          <p14:tracePt t="52821" x="10134600" y="4527550"/>
          <p14:tracePt t="52825" x="10115550" y="4489450"/>
          <p14:tracePt t="52837" x="10096500" y="4445000"/>
          <p14:tracePt t="52854" x="10033000" y="4305300"/>
          <p14:tracePt t="52871" x="9975850" y="4210050"/>
          <p14:tracePt t="52887" x="9912350" y="4127500"/>
          <p14:tracePt t="52904" x="9842500" y="4044950"/>
          <p14:tracePt t="52921" x="9759950" y="3968750"/>
          <p14:tracePt t="52937" x="9658350" y="3886200"/>
          <p14:tracePt t="52954" x="9550400" y="3803650"/>
          <p14:tracePt t="52971" x="9448800" y="3740150"/>
          <p14:tracePt t="52987" x="9353550" y="3676650"/>
          <p14:tracePt t="53004" x="9258300" y="3619500"/>
          <p14:tracePt t="53007" x="9220200" y="3594100"/>
          <p14:tracePt t="53022" x="9169400" y="3568700"/>
          <p14:tracePt t="53025" x="9137650" y="3556000"/>
          <p14:tracePt t="53038" x="9055100" y="3524250"/>
          <p14:tracePt t="53055" x="8953500" y="3486150"/>
          <p14:tracePt t="53071" x="8826500" y="3435350"/>
          <p14:tracePt t="53088" x="8648700" y="3397250"/>
          <p14:tracePt t="53104" x="8432800" y="3352800"/>
          <p14:tracePt t="53121" x="8147050" y="3295650"/>
          <p14:tracePt t="53137" x="7835900" y="3238500"/>
          <p14:tracePt t="53154" x="7550150" y="3232150"/>
          <p14:tracePt t="53171" x="7200900" y="3232150"/>
          <p14:tracePt t="53187" x="6769100" y="3232150"/>
          <p14:tracePt t="53204" x="6273800" y="3232150"/>
          <p14:tracePt t="53220" x="5753100" y="3232150"/>
          <p14:tracePt t="53237" x="5238750" y="3232150"/>
          <p14:tracePt t="53254" x="4565650" y="3232150"/>
          <p14:tracePt t="53271" x="4222750" y="3232150"/>
          <p14:tracePt t="53288" x="3937000" y="3232150"/>
          <p14:tracePt t="53304" x="3708400" y="3232150"/>
          <p14:tracePt t="53321" x="3473450" y="3232150"/>
          <p14:tracePt t="53338" x="3263900" y="3232150"/>
          <p14:tracePt t="53354" x="3079750" y="3232150"/>
          <p14:tracePt t="53370" x="2908300" y="3232150"/>
          <p14:tracePt t="53387" x="2736850" y="3232150"/>
          <p14:tracePt t="53404" x="2571750" y="3232150"/>
          <p14:tracePt t="53420" x="2413000" y="3232150"/>
          <p14:tracePt t="53437" x="2254250" y="3232150"/>
          <p14:tracePt t="53439" x="2171700" y="3232150"/>
          <p14:tracePt t="53454" x="2032000" y="3232150"/>
          <p14:tracePt t="53470" x="1924050" y="3244850"/>
          <p14:tracePt t="53487" x="1835150" y="3263900"/>
          <p14:tracePt t="53505" x="1765300" y="3276600"/>
          <p14:tracePt t="53521" x="1720850" y="3289300"/>
          <p14:tracePt t="53537" x="1695450" y="3302000"/>
          <p14:tracePt t="53554" x="1676400" y="3302000"/>
          <p14:tracePt t="53571" x="1663700" y="3314700"/>
          <p14:tracePt t="53588" x="1657350" y="3321050"/>
          <p14:tracePt t="53604" x="1644650" y="3340100"/>
          <p14:tracePt t="53620" x="1638300" y="3359150"/>
          <p14:tracePt t="53637" x="1631950" y="3397250"/>
          <p14:tracePt t="53639" x="1631950" y="3429000"/>
          <p14:tracePt t="53654" x="1631950" y="3505200"/>
          <p14:tracePt t="53670" x="1631950" y="3606800"/>
          <p14:tracePt t="53687" x="1644650" y="3721100"/>
          <p14:tracePt t="53704" x="1657350" y="3822700"/>
          <p14:tracePt t="53720" x="1682750" y="3930650"/>
          <p14:tracePt t="53737" x="1714500" y="4044950"/>
          <p14:tracePt t="53754" x="1727200" y="4140200"/>
          <p14:tracePt t="53771" x="1758950" y="4222750"/>
          <p14:tracePt t="53787" x="1778000" y="4273550"/>
          <p14:tracePt t="53804" x="1790700" y="4311650"/>
          <p14:tracePt t="53821" x="1803400" y="4330700"/>
          <p14:tracePt t="53823" x="1809750" y="4343400"/>
          <p14:tracePt t="53837" x="1816100" y="4356100"/>
          <p14:tracePt t="53839" x="1822450" y="4356100"/>
          <p14:tracePt t="53854" x="1841500" y="4381500"/>
          <p14:tracePt t="53870" x="1873250" y="4400550"/>
          <p14:tracePt t="53887" x="1936750" y="4438650"/>
          <p14:tracePt t="53904" x="2032000" y="4483100"/>
          <p14:tracePt t="53920" x="2190750" y="4533900"/>
          <p14:tracePt t="53937" x="2438400" y="4591050"/>
          <p14:tracePt t="53954" x="2838450" y="4679950"/>
          <p14:tracePt t="53970" x="3327400" y="4781550"/>
          <p14:tracePt t="53987" x="3848100" y="4876800"/>
          <p14:tracePt t="54004" x="4387850" y="4959350"/>
          <p14:tracePt t="54020" x="4883150" y="5022850"/>
          <p14:tracePt t="54024" x="5130800" y="5048250"/>
          <p14:tracePt t="54037" x="5378450" y="5073650"/>
          <p14:tracePt t="54054" x="6146800" y="5130800"/>
          <p14:tracePt t="54070" x="6604000" y="5130800"/>
          <p14:tracePt t="54087" x="7035800" y="5130800"/>
          <p14:tracePt t="54104" x="7404100" y="5130800"/>
          <p14:tracePt t="54120" x="7727950" y="5130800"/>
          <p14:tracePt t="54137" x="8013700" y="5130800"/>
          <p14:tracePt t="54154" x="8299450" y="5130800"/>
          <p14:tracePt t="54170" x="8578850" y="5130800"/>
          <p14:tracePt t="54187" x="8813800" y="5130800"/>
          <p14:tracePt t="54204" x="9029700" y="5130800"/>
          <p14:tracePt t="54220" x="9201150" y="5130800"/>
          <p14:tracePt t="54223" x="9277350" y="5124450"/>
          <p14:tracePt t="54237" x="9328150" y="5118100"/>
          <p14:tracePt t="54255" x="9474200" y="5099050"/>
          <p14:tracePt t="54271" x="9544050" y="5073650"/>
          <p14:tracePt t="54287" x="9607550" y="5048250"/>
          <p14:tracePt t="54304" x="9658350" y="5029200"/>
          <p14:tracePt t="54321" x="9690100" y="5003800"/>
          <p14:tracePt t="54337" x="9715500" y="4978400"/>
          <p14:tracePt t="54354" x="9740900" y="4933950"/>
          <p14:tracePt t="54370" x="9753600" y="4883150"/>
          <p14:tracePt t="54387" x="9766300" y="4813300"/>
          <p14:tracePt t="54403" x="9791700" y="4724400"/>
          <p14:tracePt t="54420" x="9804400" y="4635500"/>
          <p14:tracePt t="54437" x="9823450" y="4552950"/>
          <p14:tracePt t="54439" x="9829800" y="4521200"/>
          <p14:tracePt t="54453" x="9842500" y="4483100"/>
          <p14:tracePt t="54470" x="9842500" y="4406900"/>
          <p14:tracePt t="54487" x="9842500" y="4356100"/>
          <p14:tracePt t="54504" x="9836150" y="4292600"/>
          <p14:tracePt t="54520" x="9823450" y="4241800"/>
          <p14:tracePt t="54537" x="9804400" y="4191000"/>
          <p14:tracePt t="54554" x="9772650" y="4140200"/>
          <p14:tracePt t="54570" x="9734550" y="4083050"/>
          <p14:tracePt t="54587" x="9690100" y="4032250"/>
          <p14:tracePt t="54604" x="9652000" y="3994150"/>
          <p14:tracePt t="54620" x="9594850" y="3962400"/>
          <p14:tracePt t="54637" x="9531350" y="3937000"/>
          <p14:tracePt t="54639" x="9493250" y="3917950"/>
          <p14:tracePt t="54653" x="9448800" y="3898900"/>
          <p14:tracePt t="54655" x="9404350" y="3886200"/>
          <p14:tracePt t="54670" x="9290050" y="3841750"/>
          <p14:tracePt t="54687" x="9156700" y="3822700"/>
          <p14:tracePt t="54703" x="9004300" y="3784600"/>
          <p14:tracePt t="54720" x="8832850" y="3759200"/>
          <p14:tracePt t="54737" x="8655050" y="3752850"/>
          <p14:tracePt t="54754" x="8445500" y="3752850"/>
          <p14:tracePt t="54770" x="8223250" y="3752850"/>
          <p14:tracePt t="54787" x="7994650" y="3752850"/>
          <p14:tracePt t="54804" x="7753350" y="3752850"/>
          <p14:tracePt t="54820" x="7467600" y="3752850"/>
          <p14:tracePt t="54836" x="7162800" y="3752850"/>
          <p14:tracePt t="54853" x="6813550" y="3752850"/>
          <p14:tracePt t="54855" x="6623050" y="3752850"/>
          <p14:tracePt t="54870" x="6273800" y="3752850"/>
          <p14:tracePt t="54887" x="5949950" y="3752850"/>
          <p14:tracePt t="54903" x="5619750" y="3752850"/>
          <p14:tracePt t="54920" x="5295900" y="3752850"/>
          <p14:tracePt t="54936" x="5010150" y="3752850"/>
          <p14:tracePt t="54953" x="4768850" y="3752850"/>
          <p14:tracePt t="54970" x="4533900" y="3752850"/>
          <p14:tracePt t="54987" x="4324350" y="3752850"/>
          <p14:tracePt t="55004" x="4133850" y="3752850"/>
          <p14:tracePt t="55020" x="3968750" y="3752850"/>
          <p14:tracePt t="55023" x="3892550" y="3752850"/>
          <p14:tracePt t="55037" x="3816350" y="3752850"/>
          <p14:tracePt t="55054" x="3581400" y="3790950"/>
          <p14:tracePt t="55070" x="3429000" y="3822700"/>
          <p14:tracePt t="55087" x="3289300" y="3848100"/>
          <p14:tracePt t="55103" x="3168650" y="3873500"/>
          <p14:tracePt t="55120" x="3060700" y="3886200"/>
          <p14:tracePt t="55136" x="2978150" y="3905250"/>
          <p14:tracePt t="55153" x="2908300" y="3924300"/>
          <p14:tracePt t="55170" x="2863850" y="3937000"/>
          <p14:tracePt t="55186" x="2825750" y="3943350"/>
          <p14:tracePt t="55203" x="2787650" y="3956050"/>
          <p14:tracePt t="55220" x="2749550" y="3968750"/>
          <p14:tracePt t="55236" x="2736850" y="3981450"/>
          <p14:tracePt t="55254" x="2724150" y="3994150"/>
          <p14:tracePt t="55270" x="2711450" y="4000500"/>
          <p14:tracePt t="55287" x="2698750" y="4019550"/>
          <p14:tracePt t="55303" x="2692400" y="4044950"/>
          <p14:tracePt t="55320" x="2679700" y="4076700"/>
          <p14:tracePt t="55337" x="2673350" y="4108450"/>
          <p14:tracePt t="55353" x="2673350" y="4140200"/>
          <p14:tracePt t="55370" x="2673350" y="4178300"/>
          <p14:tracePt t="55386" x="2673350" y="4222750"/>
          <p14:tracePt t="55403" x="2673350" y="4254500"/>
          <p14:tracePt t="55420" x="2679700" y="4273550"/>
          <p14:tracePt t="55436" x="2686050" y="4279900"/>
          <p14:tracePt t="55453" x="2692400" y="4298950"/>
          <p14:tracePt t="55455" x="2698750" y="4298950"/>
          <p14:tracePt t="55470" x="2717800" y="4318000"/>
          <p14:tracePt t="55486" x="2755900" y="4337050"/>
          <p14:tracePt t="55503" x="2813050" y="4362450"/>
          <p14:tracePt t="55520" x="2882900" y="4375150"/>
          <p14:tracePt t="55537" x="2933700" y="4387850"/>
          <p14:tracePt t="55553" x="2952750" y="4394200"/>
          <p14:tracePt t="55570" x="2965450" y="4394200"/>
          <p14:tracePt t="55711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switch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语句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575530" y="1921731"/>
            <a:ext cx="8001000" cy="4678362"/>
          </a:xfrm>
          <a:prstGeom prst="rect">
            <a:avLst/>
          </a:prstGeom>
          <a:noFill/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switch(</a:t>
            </a: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expression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case </a:t>
            </a: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value1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statement(s)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break;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case </a:t>
            </a: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value2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statement(s)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break;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default 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0" lang="en-US" altLang="zh-CN" sz="1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statement(s)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09270" y="1861283"/>
            <a:ext cx="7810150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语句的判断条件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expression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的计算结果只能是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char, byte, short, int, Character, Byte, Short, Integer, String, or an enum type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JLS 13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value1-valueN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必须与判断条件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expression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类型相同，不能用逗号分割且为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常量表达式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，不能是变量。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一个判断值，后面可以跟多条语句，这些语句可以不用大括号括起来。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程序将从第一个匹配的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子句处开始执行后面的所有代码（包括后面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子句中的代码）。可以使用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语句跳出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语句。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语句是可选的。当所有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子句条件都不满足时执行。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不一定在最后， 匹配后执行后面的所有代码。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690"/>
    </mc:Choice>
    <mc:Fallback xmlns="">
      <p:transition spd="slow" advTm="103690"/>
    </mc:Fallback>
  </mc:AlternateContent>
  <p:extLst>
    <p:ext uri="{3A86A75C-4F4B-4683-9AE1-C65F6400EC91}">
      <p14:laserTraceLst xmlns:p14="http://schemas.microsoft.com/office/powerpoint/2010/main">
        <p14:tracePtLst>
          <p14:tracePt t="11452" x="1593850" y="2686050"/>
          <p14:tracePt t="11501" x="1631950" y="2686050"/>
          <p14:tracePt t="11514" x="1689100" y="2686050"/>
          <p14:tracePt t="11531" x="1797050" y="2686050"/>
          <p14:tracePt t="11548" x="1943100" y="2686050"/>
          <p14:tracePt t="11564" x="2120900" y="2686050"/>
          <p14:tracePt t="11581" x="2279650" y="2686050"/>
          <p14:tracePt t="11598" x="2387600" y="2686050"/>
          <p14:tracePt t="11614" x="2444750" y="2686050"/>
          <p14:tracePt t="11631" x="2463800" y="2686050"/>
          <p14:tracePt t="11648" x="2470150" y="2686050"/>
          <p14:tracePt t="12139" x="0" y="0"/>
        </p14:tracePtLst>
        <p14:tracePtLst>
          <p14:tracePt t="13004" x="1746250" y="2470150"/>
          <p14:tracePt t="13028" x="1739900" y="2470150"/>
          <p14:tracePt t="13044" x="1739900" y="2476500"/>
          <p14:tracePt t="13053" x="1739900" y="2489200"/>
          <p14:tracePt t="13065" x="1739900" y="2508250"/>
          <p14:tracePt t="13081" x="1758950" y="2533650"/>
          <p14:tracePt t="13085" x="1771650" y="2552700"/>
          <p14:tracePt t="13099" x="1803400" y="2584450"/>
          <p14:tracePt t="13114" x="1835150" y="2603500"/>
          <p14:tracePt t="13131" x="1885950" y="2628900"/>
          <p14:tracePt t="13147" x="1955800" y="2654300"/>
          <p14:tracePt t="13164" x="2057400" y="2667000"/>
          <p14:tracePt t="13180" x="2165350" y="2673350"/>
          <p14:tracePt t="13197" x="2292350" y="2673350"/>
          <p14:tracePt t="13214" x="2387600" y="2673350"/>
          <p14:tracePt t="13230" x="2425700" y="2673350"/>
          <p14:tracePt t="13247" x="2438400" y="2654300"/>
          <p14:tracePt t="13264" x="2438400" y="2622550"/>
          <p14:tracePt t="13269" x="2438400" y="2603500"/>
          <p14:tracePt t="13281" x="2438400" y="2590800"/>
          <p14:tracePt t="13284" x="2425700" y="2571750"/>
          <p14:tracePt t="13298" x="2413000" y="2559050"/>
          <p14:tracePt t="13301" x="2393950" y="2540000"/>
          <p14:tracePt t="13315" x="2349500" y="2514600"/>
          <p14:tracePt t="13331" x="2266950" y="2476500"/>
          <p14:tracePt t="13348" x="2178050" y="2451100"/>
          <p14:tracePt t="13365" x="2101850" y="2432050"/>
          <p14:tracePt t="13380" x="2051050" y="2432050"/>
          <p14:tracePt t="13398" x="2025650" y="2432050"/>
          <p14:tracePt t="13414" x="1987550" y="2438400"/>
          <p14:tracePt t="13430" x="1962150" y="2463800"/>
          <p14:tracePt t="13447" x="1936750" y="2495550"/>
          <p14:tracePt t="13464" x="1911350" y="2533650"/>
          <p14:tracePt t="13480" x="1898650" y="2565400"/>
          <p14:tracePt t="13485" x="1898650" y="2584450"/>
          <p14:tracePt t="13497" x="1898650" y="2603500"/>
          <p14:tracePt t="13513" x="1911350" y="2641600"/>
          <p14:tracePt t="13531" x="1955800" y="2686050"/>
          <p14:tracePt t="13547" x="2006600" y="2705100"/>
          <p14:tracePt t="13564" x="2070100" y="2711450"/>
          <p14:tracePt t="13581" x="2178050" y="2711450"/>
          <p14:tracePt t="13597" x="2292350" y="2711450"/>
          <p14:tracePt t="13614" x="2406650" y="2705100"/>
          <p14:tracePt t="13630" x="2444750" y="2692400"/>
          <p14:tracePt t="13647" x="2463800" y="2679700"/>
          <p14:tracePt t="13664" x="2463800" y="2673350"/>
          <p14:tracePt t="13680" x="2463800" y="2647950"/>
          <p14:tracePt t="13683" x="2463800" y="2641600"/>
          <p14:tracePt t="13697" x="2451100" y="2628900"/>
          <p14:tracePt t="13700" x="2438400" y="2616200"/>
          <p14:tracePt t="13714" x="2400300" y="2590800"/>
          <p14:tracePt t="13730" x="2343150" y="2571750"/>
          <p14:tracePt t="13747" x="2260600" y="2552700"/>
          <p14:tracePt t="13763" x="2184400" y="2540000"/>
          <p14:tracePt t="13781" x="2152650" y="2540000"/>
          <p14:tracePt t="13797" x="2120900" y="2540000"/>
          <p14:tracePt t="13813" x="2108200" y="2540000"/>
          <p14:tracePt t="13831" x="2101850" y="2546350"/>
          <p14:tracePt t="13847" x="2101850" y="2559050"/>
          <p14:tracePt t="13864" x="2101850" y="2578100"/>
          <p14:tracePt t="13867" x="2101850" y="2590800"/>
          <p14:tracePt t="13880" x="2101850" y="2609850"/>
          <p14:tracePt t="13897" x="2120900" y="2622550"/>
          <p14:tracePt t="13899" x="2133600" y="2628900"/>
          <p14:tracePt t="13914" x="2165350" y="2641600"/>
          <p14:tracePt t="13930" x="2197100" y="2647950"/>
          <p14:tracePt t="13947" x="2228850" y="2647950"/>
          <p14:tracePt t="13963" x="2260600" y="2641600"/>
          <p14:tracePt t="13980" x="2279650" y="2622550"/>
          <p14:tracePt t="13997" x="2286000" y="2609850"/>
          <p14:tracePt t="14013" x="2286000" y="2597150"/>
          <p14:tracePt t="14031" x="2286000" y="2584450"/>
          <p14:tracePt t="14048" x="2266950" y="2565400"/>
          <p14:tracePt t="14064" x="2235200" y="2552700"/>
          <p14:tracePt t="14067" x="2222500" y="2552700"/>
          <p14:tracePt t="14081" x="2203450" y="2552700"/>
          <p14:tracePt t="14097" x="2159000" y="2552700"/>
          <p14:tracePt t="14101" x="2146300" y="2552700"/>
          <p14:tracePt t="14113" x="2120900" y="2552700"/>
          <p14:tracePt t="14130" x="2082800" y="2571750"/>
          <p14:tracePt t="14146" x="2063750" y="2590800"/>
          <p14:tracePt t="14164" x="2051050" y="2609850"/>
          <p14:tracePt t="14180" x="2051050" y="2616200"/>
          <p14:tracePt t="14196" x="2051050" y="2622550"/>
          <p14:tracePt t="14213" x="2051050" y="2635250"/>
          <p14:tracePt t="14230" x="2063750" y="2641600"/>
          <p14:tracePt t="14247" x="2082800" y="2641600"/>
          <p14:tracePt t="14263" x="2114550" y="2641600"/>
          <p14:tracePt t="14281" x="2139950" y="2635250"/>
          <p14:tracePt t="14283" x="2152650" y="2622550"/>
          <p14:tracePt t="14297" x="2159000" y="2609850"/>
          <p14:tracePt t="14314" x="2159000" y="2590800"/>
          <p14:tracePt t="14332" x="2159000" y="2571750"/>
          <p14:tracePt t="14347" x="2146300" y="2565400"/>
          <p14:tracePt t="14363" x="2101850" y="2552700"/>
          <p14:tracePt t="14380" x="2063750" y="2552700"/>
          <p14:tracePt t="14396" x="2025650" y="2552700"/>
          <p14:tracePt t="14413" x="2000250" y="2565400"/>
          <p14:tracePt t="14430" x="1987550" y="2584450"/>
          <p14:tracePt t="14451" x="1987550" y="2597150"/>
          <p14:tracePt t="14463" x="1987550" y="2603500"/>
          <p14:tracePt t="14480" x="1987550" y="2616200"/>
          <p14:tracePt t="14496" x="1993900" y="2622550"/>
          <p14:tracePt t="14513" x="2006600" y="2622550"/>
          <p14:tracePt t="14531" x="2070100" y="2622550"/>
          <p14:tracePt t="14547" x="2108200" y="2603500"/>
          <p14:tracePt t="14564" x="2133600" y="2584450"/>
          <p14:tracePt t="14580" x="2139950" y="2578100"/>
          <p14:tracePt t="14680" x="2120900" y="2578100"/>
          <p14:tracePt t="14688" x="2114550" y="2578100"/>
          <p14:tracePt t="14697" x="2108200" y="2590800"/>
          <p14:tracePt t="14713" x="2101850" y="2609850"/>
          <p14:tracePt t="14717" x="2101850" y="2616200"/>
          <p14:tracePt t="14731" x="2101850" y="2641600"/>
          <p14:tracePt t="14746" x="2114550" y="2660650"/>
          <p14:tracePt t="14763" x="2139950" y="2673350"/>
          <p14:tracePt t="14780" x="2165350" y="2673350"/>
          <p14:tracePt t="14797" x="2197100" y="2673350"/>
          <p14:tracePt t="14814" x="2235200" y="2660650"/>
          <p14:tracePt t="14830" x="2247900" y="2628900"/>
          <p14:tracePt t="14847" x="2260600" y="2597150"/>
          <p14:tracePt t="14864" x="2260600" y="2584450"/>
          <p14:tracePt t="14867" x="2260600" y="2571750"/>
          <p14:tracePt t="14880" x="2260600" y="2565400"/>
          <p14:tracePt t="14882" x="2260600" y="2559050"/>
          <p14:tracePt t="14896" x="2260600" y="2552700"/>
          <p14:tracePt t="14913" x="2241550" y="2540000"/>
          <p14:tracePt t="14914" x="2222500" y="2533650"/>
          <p14:tracePt t="14930" x="2197100" y="2533650"/>
          <p14:tracePt t="14946" x="2159000" y="2533650"/>
          <p14:tracePt t="14963" x="2127250" y="2540000"/>
          <p14:tracePt t="14980" x="2108200" y="2565400"/>
          <p14:tracePt t="14996" x="2101850" y="2571750"/>
          <p14:tracePt t="15013" x="2101850" y="2578100"/>
          <p14:tracePt t="15031" x="2101850" y="2584450"/>
          <p14:tracePt t="15060" x="2114550" y="2584450"/>
          <p14:tracePt t="15067" x="2120900" y="2584450"/>
          <p14:tracePt t="15081" x="2146300" y="2584450"/>
          <p14:tracePt t="15097" x="2178050" y="2565400"/>
          <p14:tracePt t="15100" x="2190750" y="2546350"/>
          <p14:tracePt t="15114" x="2190750" y="2533650"/>
          <p14:tracePt t="15118" x="2197100" y="2527300"/>
          <p14:tracePt t="15132" x="2197100" y="2520950"/>
          <p14:tracePt t="15147" x="2197100" y="2508250"/>
          <p14:tracePt t="15163" x="2190750" y="2508250"/>
          <p14:tracePt t="15180" x="2139950" y="2508250"/>
          <p14:tracePt t="15196" x="2089150" y="2527300"/>
          <p14:tracePt t="15213" x="2057400" y="2546350"/>
          <p14:tracePt t="15230" x="2044700" y="2571750"/>
          <p14:tracePt t="15263" x="2044700" y="2590800"/>
          <p14:tracePt t="15280" x="2051050" y="2609850"/>
          <p14:tracePt t="15283" x="2057400" y="2616200"/>
          <p14:tracePt t="15297" x="2070100" y="2622550"/>
          <p14:tracePt t="15314" x="2108200" y="2622550"/>
          <p14:tracePt t="15331" x="2139950" y="2622550"/>
          <p14:tracePt t="15346" x="2159000" y="2616200"/>
          <p14:tracePt t="15364" x="2171700" y="2609850"/>
          <p14:tracePt t="15381" x="2171700" y="2603500"/>
          <p14:tracePt t="15491" x="2171700" y="2609850"/>
          <p14:tracePt t="15499" x="2171700" y="2616200"/>
          <p14:tracePt t="15517" x="2171700" y="2628900"/>
          <p14:tracePt t="15522" x="2184400" y="2635250"/>
          <p14:tracePt t="15531" x="2190750" y="2641600"/>
          <p14:tracePt t="15546" x="2216150" y="2641600"/>
          <p14:tracePt t="15563" x="2254250" y="2641600"/>
          <p14:tracePt t="15580" x="2279650" y="2628900"/>
          <p14:tracePt t="15597" x="2292350" y="2616200"/>
          <p14:tracePt t="15613" x="2292350" y="2603500"/>
          <p14:tracePt t="15630" x="2292350" y="2578100"/>
          <p14:tracePt t="15646" x="2279650" y="2552700"/>
          <p14:tracePt t="15663" x="2235200" y="2520950"/>
          <p14:tracePt t="15679" x="2184400" y="2501900"/>
          <p14:tracePt t="15696" x="2146300" y="2489200"/>
          <p14:tracePt t="15712" x="2127250" y="2489200"/>
          <p14:tracePt t="15729" x="2120900" y="2489200"/>
          <p14:tracePt t="15731" x="2114550" y="2489200"/>
          <p14:tracePt t="15746" x="2095500" y="2495550"/>
          <p14:tracePt t="15763" x="2082800" y="2520950"/>
          <p14:tracePt t="15780" x="2082800" y="2540000"/>
          <p14:tracePt t="15797" x="2082800" y="2571750"/>
          <p14:tracePt t="15813" x="2095500" y="2597150"/>
          <p14:tracePt t="15830" x="2114550" y="2609850"/>
          <p14:tracePt t="15847" x="2133600" y="2609850"/>
          <p14:tracePt t="15863" x="2159000" y="2609850"/>
          <p14:tracePt t="15880" x="2178050" y="2609850"/>
          <p14:tracePt t="15883" x="2197100" y="2609850"/>
          <p14:tracePt t="15896" x="2203450" y="2603500"/>
          <p14:tracePt t="15913" x="2209800" y="2590800"/>
          <p14:tracePt t="15929" x="2209800" y="2584450"/>
          <p14:tracePt t="15946" x="2209800" y="2578100"/>
          <p14:tracePt t="15989" x="2209800" y="2571750"/>
          <p14:tracePt t="16003" x="2197100" y="2578100"/>
          <p14:tracePt t="16011" x="2190750" y="2584450"/>
          <p14:tracePt t="16019" x="2190750" y="2590800"/>
          <p14:tracePt t="16035" x="2190750" y="2597150"/>
          <p14:tracePt t="16046" x="2190750" y="2603500"/>
          <p14:tracePt t="16063" x="2190750" y="2616200"/>
          <p14:tracePt t="16079" x="2203450" y="2622550"/>
          <p14:tracePt t="16096" x="2222500" y="2622550"/>
          <p14:tracePt t="16112" x="2241550" y="2622550"/>
          <p14:tracePt t="16129" x="2254250" y="2622550"/>
          <p14:tracePt t="16146" x="2266950" y="2622550"/>
          <p14:tracePt t="16162" x="2266950" y="2609850"/>
          <p14:tracePt t="16179" x="2266950" y="2597150"/>
          <p14:tracePt t="16195" x="2266950" y="2584450"/>
          <p14:tracePt t="16250" x="2260600" y="2584450"/>
          <p14:tracePt t="16258" x="2254250" y="2590800"/>
          <p14:tracePt t="16266" x="2254250" y="2597150"/>
          <p14:tracePt t="16279" x="2254250" y="2603500"/>
          <p14:tracePt t="16296" x="2254250" y="2622550"/>
          <p14:tracePt t="16338" x="2254250" y="2628900"/>
          <p14:tracePt t="16354" x="2266950" y="2628900"/>
          <p14:tracePt t="16370" x="2273300" y="2622550"/>
          <p14:tracePt t="16379" x="2273300" y="2616200"/>
          <p14:tracePt t="16396" x="2273300" y="2609850"/>
          <p14:tracePt t="16412" x="2273300" y="2590800"/>
          <p14:tracePt t="16429" x="2260600" y="2584450"/>
          <p14:tracePt t="16462" x="2254250" y="2584450"/>
          <p14:tracePt t="16479" x="2241550" y="2584450"/>
          <p14:tracePt t="16495" x="2235200" y="2597150"/>
          <p14:tracePt t="16512" x="2235200" y="2603500"/>
          <p14:tracePt t="16529" x="2235200" y="2616200"/>
          <p14:tracePt t="16530" x="2235200" y="2622550"/>
          <p14:tracePt t="16546" x="2241550" y="2622550"/>
          <p14:tracePt t="16562" x="2247900" y="2622550"/>
          <p14:tracePt t="16579" x="2260600" y="2622550"/>
          <p14:tracePt t="16596" x="2273300" y="2622550"/>
          <p14:tracePt t="16612" x="2273300" y="2609850"/>
          <p14:tracePt t="16629" x="2273300" y="2597150"/>
          <p14:tracePt t="16645" x="2273300" y="2578100"/>
          <p14:tracePt t="16662" x="2260600" y="2565400"/>
          <p14:tracePt t="16679" x="2247900" y="2559050"/>
          <p14:tracePt t="16695" x="2235200" y="2559050"/>
          <p14:tracePt t="16712" x="2228850" y="2559050"/>
          <p14:tracePt t="16729" x="2203450" y="2559050"/>
          <p14:tracePt t="16746" x="2197100" y="2584450"/>
          <p14:tracePt t="16762" x="2197100" y="2597150"/>
          <p14:tracePt t="16779" x="2197100" y="2603500"/>
          <p14:tracePt t="16796" x="2197100" y="2609850"/>
          <p14:tracePt t="16819" x="2197100" y="2616200"/>
          <p14:tracePt t="16845" x="2209800" y="2616200"/>
          <p14:tracePt t="16861" x="2209800" y="2603500"/>
          <p14:tracePt t="16876" x="2209800" y="2590800"/>
          <p14:tracePt t="16883" x="2209800" y="2584450"/>
          <p14:tracePt t="16956" x="2209800" y="2578100"/>
          <p14:tracePt t="16963" x="2203450" y="2578100"/>
          <p14:tracePt t="16980" x="2203450" y="2590800"/>
          <p14:tracePt t="16988" x="2203450" y="2597150"/>
          <p14:tracePt t="16996" x="2203450" y="2603500"/>
          <p14:tracePt t="17012" x="2203450" y="2616200"/>
          <p14:tracePt t="17029" x="2203450" y="2622550"/>
          <p14:tracePt t="17051" x="2209800" y="2622550"/>
          <p14:tracePt t="17067" x="2216150" y="2622550"/>
          <p14:tracePt t="17080" x="2222500" y="2622550"/>
          <p14:tracePt t="17096" x="2222500" y="2616200"/>
          <p14:tracePt t="17113" x="2222500" y="2603500"/>
          <p14:tracePt t="17117" x="2222500" y="2597150"/>
          <p14:tracePt t="17131" x="2222500" y="2584450"/>
          <p14:tracePt t="17146" x="2222500" y="2578100"/>
          <p14:tracePt t="17163" x="2216150" y="2578100"/>
          <p14:tracePt t="17179" x="2197100" y="2578100"/>
          <p14:tracePt t="17196" x="2171700" y="2578100"/>
          <p14:tracePt t="17212" x="2165350" y="2584450"/>
          <p14:tracePt t="17229" x="2152650" y="2597150"/>
          <p14:tracePt t="17262" x="2152650" y="2609850"/>
          <p14:tracePt t="17279" x="2152650" y="2616200"/>
          <p14:tracePt t="17296" x="2159000" y="2628900"/>
          <p14:tracePt t="17300" x="2159000" y="2635250"/>
          <p14:tracePt t="17312" x="2165350" y="2635250"/>
          <p14:tracePt t="17330" x="2197100" y="2635250"/>
          <p14:tracePt t="17332" x="2216150" y="2635250"/>
          <p14:tracePt t="17347" x="2254250" y="2628900"/>
          <p14:tracePt t="17363" x="2273300" y="2622550"/>
          <p14:tracePt t="17379" x="2279650" y="2603500"/>
          <p14:tracePt t="17396" x="2279650" y="2584450"/>
          <p14:tracePt t="17412" x="2266950" y="2559050"/>
          <p14:tracePt t="17429" x="2247900" y="2540000"/>
          <p14:tracePt t="17446" x="2228850" y="2533650"/>
          <p14:tracePt t="17462" x="2222500" y="2527300"/>
          <p14:tracePt t="17484" x="2216150" y="2527300"/>
          <p14:tracePt t="17496" x="2203450" y="2527300"/>
          <p14:tracePt t="17512" x="2197100" y="2540000"/>
          <p14:tracePt t="17529" x="2184400" y="2565400"/>
          <p14:tracePt t="17532" x="2184400" y="2578100"/>
          <p14:tracePt t="17546" x="2184400" y="2597150"/>
          <p14:tracePt t="17563" x="2184400" y="2609850"/>
          <p14:tracePt t="17579" x="2190750" y="2628900"/>
          <p14:tracePt t="17603" x="2197100" y="2628900"/>
          <p14:tracePt t="17613" x="2203450" y="2628900"/>
          <p14:tracePt t="17630" x="2216150" y="2628900"/>
          <p14:tracePt t="17645" x="2222500" y="2622550"/>
          <p14:tracePt t="17663" x="2228850" y="2616200"/>
          <p14:tracePt t="17679" x="2228850" y="2603500"/>
          <p14:tracePt t="17695" x="2228850" y="2597150"/>
          <p14:tracePt t="17712" x="2228850" y="2584450"/>
          <p14:tracePt t="17714" x="2228850" y="2578100"/>
          <p14:tracePt t="17729" x="2209800" y="2565400"/>
          <p14:tracePt t="17746" x="2171700" y="2552700"/>
          <p14:tracePt t="17747" x="2120900" y="2540000"/>
          <p14:tracePt t="17762" x="2025650" y="2527300"/>
          <p14:tracePt t="17779" x="1968500" y="2527300"/>
          <p14:tracePt t="17795" x="1943100" y="2527300"/>
          <p14:tracePt t="17813" x="1936750" y="2527300"/>
          <p14:tracePt t="17834" x="1936750" y="2540000"/>
          <p14:tracePt t="17845" x="1936750" y="2559050"/>
          <p14:tracePt t="17862" x="1955800" y="2590800"/>
          <p14:tracePt t="17879" x="1987550" y="2628900"/>
          <p14:tracePt t="17895" x="2044700" y="2660650"/>
          <p14:tracePt t="17912" x="2095500" y="2686050"/>
          <p14:tracePt t="17928" x="2146300" y="2698750"/>
          <p14:tracePt t="17945" x="2178050" y="2698750"/>
          <p14:tracePt t="17962" x="2247900" y="2686050"/>
          <p14:tracePt t="17978" x="2286000" y="2647950"/>
          <p14:tracePt t="17995" x="2305050" y="2616200"/>
          <p14:tracePt t="18012" x="2317750" y="2584450"/>
          <p14:tracePt t="18029" x="2317750" y="2571750"/>
          <p14:tracePt t="18047" x="2317750" y="2565400"/>
          <p14:tracePt t="18062" x="2317750" y="2559050"/>
          <p14:tracePt t="18083" x="2305050" y="2559050"/>
          <p14:tracePt t="18096" x="2298700" y="2559050"/>
          <p14:tracePt t="18112" x="2260600" y="2559050"/>
          <p14:tracePt t="18115" x="2241550" y="2565400"/>
          <p14:tracePt t="18128" x="2228850" y="2578100"/>
          <p14:tracePt t="18132" x="2209800" y="2597150"/>
          <p14:tracePt t="18145" x="2197100" y="2609850"/>
          <p14:tracePt t="18162" x="2178050" y="2641600"/>
          <p14:tracePt t="18178" x="2178050" y="2654300"/>
          <p14:tracePt t="18195" x="2178050" y="2660650"/>
          <p14:tracePt t="18211" x="2190750" y="2660650"/>
          <p14:tracePt t="18228" x="2216150" y="2660650"/>
          <p14:tracePt t="18245" x="2247900" y="2660650"/>
          <p14:tracePt t="18262" x="2273300" y="2647950"/>
          <p14:tracePt t="18279" x="2286000" y="2622550"/>
          <p14:tracePt t="18295" x="2286000" y="2616200"/>
          <p14:tracePt t="18313" x="2286000" y="2603500"/>
          <p14:tracePt t="18317" x="2286000" y="2597150"/>
          <p14:tracePt t="18330" x="2286000" y="2590800"/>
          <p14:tracePt t="18333" x="2286000" y="2584450"/>
          <p14:tracePt t="18382" x="2273300" y="2584450"/>
          <p14:tracePt t="18392" x="2266950" y="2584450"/>
          <p14:tracePt t="18407" x="2266950" y="2590800"/>
          <p14:tracePt t="18416" x="2266950" y="2597150"/>
          <p14:tracePt t="18429" x="2266950" y="2609850"/>
          <p14:tracePt t="18446" x="2279650" y="2616200"/>
          <p14:tracePt t="18462" x="2286000" y="2616200"/>
          <p14:tracePt t="18479" x="2298700" y="2616200"/>
          <p14:tracePt t="18495" x="2311400" y="2616200"/>
          <p14:tracePt t="18512" x="2324100" y="2609850"/>
          <p14:tracePt t="18533" x="2324100" y="2603500"/>
          <p14:tracePt t="18545" x="2324100" y="2597150"/>
          <p14:tracePt t="18563" x="2324100" y="2590800"/>
          <p14:tracePt t="18579" x="2317750" y="2584450"/>
          <p14:tracePt t="19029" x="2311400" y="2578100"/>
          <p14:tracePt t="19040" x="2305050" y="2578100"/>
          <p14:tracePt t="19051" x="2298700" y="2571750"/>
          <p14:tracePt t="19056" x="2292350" y="2565400"/>
          <p14:tracePt t="19066" x="2279650" y="2552700"/>
          <p14:tracePt t="19068" x="2266950" y="2546350"/>
          <p14:tracePt t="19079" x="2260600" y="2546350"/>
          <p14:tracePt t="19096" x="2235200" y="2533650"/>
          <p14:tracePt t="19113" x="2216150" y="2527300"/>
          <p14:tracePt t="19130" x="2203450" y="2527300"/>
          <p14:tracePt t="19132" x="2197100" y="2527300"/>
          <p14:tracePt t="19146" x="2190750" y="2527300"/>
          <p14:tracePt t="19149" x="2178050" y="2527300"/>
          <p14:tracePt t="19162" x="2165350" y="2527300"/>
          <p14:tracePt t="19178" x="2152650" y="2527300"/>
          <p14:tracePt t="19195" x="2139950" y="2527300"/>
          <p14:tracePt t="19212" x="2127250" y="2527300"/>
          <p14:tracePt t="19228" x="2120900" y="2527300"/>
          <p14:tracePt t="19253" x="2108200" y="2533650"/>
          <p14:tracePt t="19262" x="2101850" y="2533650"/>
          <p14:tracePt t="19278" x="2101850" y="2540000"/>
          <p14:tracePt t="19295" x="2101850" y="2546350"/>
          <p14:tracePt t="19312" x="2101850" y="2559050"/>
          <p14:tracePt t="19316" x="2101850" y="2565400"/>
          <p14:tracePt t="19329" x="2101850" y="2578100"/>
          <p14:tracePt t="19346" x="2108200" y="2590800"/>
          <p14:tracePt t="19362" x="2120900" y="2597150"/>
          <p14:tracePt t="19381" x="2133600" y="2597150"/>
          <p14:tracePt t="19396" x="2139950" y="2597150"/>
          <p14:tracePt t="19413" x="2146300" y="2597150"/>
          <p14:tracePt t="19428" x="2152650" y="2597150"/>
          <p14:tracePt t="19445" x="2159000" y="2597150"/>
          <p14:tracePt t="19834" x="0" y="0"/>
        </p14:tracePtLst>
        <p14:tracePtLst>
          <p14:tracePt t="24116" x="5080000" y="2489200"/>
          <p14:tracePt t="24165" x="5086350" y="2489200"/>
          <p14:tracePt t="24177" x="5118100" y="2489200"/>
          <p14:tracePt t="24182" x="5168900" y="2489200"/>
          <p14:tracePt t="24194" x="5372100" y="2489200"/>
          <p14:tracePt t="24211" x="5632450" y="2489200"/>
          <p14:tracePt t="24227" x="5822950" y="2489200"/>
          <p14:tracePt t="24244" x="5899150" y="2489200"/>
          <p14:tracePt t="24260" x="5911850" y="2489200"/>
          <p14:tracePt t="24330" x="0" y="0"/>
        </p14:tracePtLst>
        <p14:tracePtLst>
          <p14:tracePt t="24812" x="5835650" y="2559050"/>
          <p14:tracePt t="24877" x="5842000" y="2559050"/>
          <p14:tracePt t="24885" x="5873750" y="2559050"/>
          <p14:tracePt t="24894" x="5918200" y="2559050"/>
          <p14:tracePt t="24911" x="6045200" y="2559050"/>
          <p14:tracePt t="24916" x="6115050" y="2559050"/>
          <p14:tracePt t="24926" x="6203950" y="2559050"/>
          <p14:tracePt t="24943" x="6318250" y="2559050"/>
          <p14:tracePt t="24959" x="6369050" y="2559050"/>
          <p14:tracePt t="24976" x="6381750" y="2559050"/>
          <p14:tracePt t="25051" x="0" y="0"/>
        </p14:tracePtLst>
        <p14:tracePtLst>
          <p14:tracePt t="25316" x="6610350" y="2584450"/>
          <p14:tracePt t="25349" x="6616700" y="2584450"/>
          <p14:tracePt t="25372" x="6623050" y="2584450"/>
          <p14:tracePt t="25380" x="6642100" y="2578100"/>
          <p14:tracePt t="25394" x="6654800" y="2578100"/>
          <p14:tracePt t="25397" x="6680200" y="2578100"/>
          <p14:tracePt t="25410" x="6743700" y="2578100"/>
          <p14:tracePt t="25427" x="6832600" y="2578100"/>
          <p14:tracePt t="25443" x="6927850" y="2578100"/>
          <p14:tracePt t="25460" x="7035800" y="2578100"/>
          <p14:tracePt t="25476" x="7131050" y="2578100"/>
          <p14:tracePt t="25477" x="0" y="0"/>
        </p14:tracePtLst>
        <p14:tracePtLst>
          <p14:tracePt t="25708" x="7321550" y="2565400"/>
          <p14:tracePt t="25715" x="7359650" y="2565400"/>
          <p14:tracePt t="25726" x="7391400" y="2565400"/>
          <p14:tracePt t="25743" x="7454900" y="2565400"/>
          <p14:tracePt t="25759" x="7493000" y="2565400"/>
          <p14:tracePt t="25776" x="7524750" y="2565400"/>
          <p14:tracePt t="25793" x="7531100" y="2565400"/>
          <p14:tracePt t="25809" x="7537450" y="2565400"/>
          <p14:tracePt t="25826" x="7543800" y="2565400"/>
          <p14:tracePt t="25890" x="0" y="0"/>
        </p14:tracePtLst>
        <p14:tracePtLst>
          <p14:tracePt t="26596" x="7791450" y="2501900"/>
          <p14:tracePt t="26695" x="7804150" y="2501900"/>
          <p14:tracePt t="26703" x="7823200" y="2501900"/>
          <p14:tracePt t="26709" x="7854950" y="2501900"/>
          <p14:tracePt t="26726" x="7962900" y="2501900"/>
          <p14:tracePt t="26743" x="8102600" y="2501900"/>
          <p14:tracePt t="26747" x="8172450" y="2501900"/>
          <p14:tracePt t="26760" x="8248650" y="2501900"/>
          <p14:tracePt t="26764" x="8312150" y="2501900"/>
          <p14:tracePt t="26776" x="8375650" y="2501900"/>
          <p14:tracePt t="26792" x="8451850" y="2501900"/>
          <p14:tracePt t="26796" x="8477250" y="2501900"/>
          <p14:tracePt t="26809" x="8483600" y="2501900"/>
          <p14:tracePt t="26826" x="8502650" y="2501900"/>
          <p14:tracePt t="27131" x="0" y="0"/>
        </p14:tracePtLst>
        <p14:tracePtLst>
          <p14:tracePt t="27468" x="7893050" y="2501900"/>
          <p14:tracePt t="27540" x="7905750" y="2501900"/>
          <p14:tracePt t="27552" x="7924800" y="2501900"/>
          <p14:tracePt t="27559" x="7956550" y="2501900"/>
          <p14:tracePt t="27576" x="8045450" y="2501900"/>
          <p14:tracePt t="27592" x="8147050" y="2501900"/>
          <p14:tracePt t="27596" x="8204200" y="2501900"/>
          <p14:tracePt t="27611" x="8318500" y="2501900"/>
          <p14:tracePt t="27626" x="8413750" y="2501900"/>
          <p14:tracePt t="27643" x="8458200" y="2501900"/>
          <p14:tracePt t="27659" x="8464550" y="2501900"/>
          <p14:tracePt t="27771" x="0" y="0"/>
        </p14:tracePtLst>
        <p14:tracePtLst>
          <p14:tracePt t="30649" x="9563100" y="2584450"/>
          <p14:tracePt t="30651" x="9601200" y="2584450"/>
          <p14:tracePt t="30661" x="9645650" y="2584450"/>
          <p14:tracePt t="30676" x="9766300" y="2584450"/>
          <p14:tracePt t="30692" x="9899650" y="2584450"/>
          <p14:tracePt t="30708" x="10058400" y="2584450"/>
          <p14:tracePt t="30725" x="10217150" y="2584450"/>
          <p14:tracePt t="30741" x="10369550" y="2584450"/>
          <p14:tracePt t="30758" x="10496550" y="2584450"/>
          <p14:tracePt t="30774" x="10591800" y="2584450"/>
          <p14:tracePt t="30791" x="10648950" y="2584450"/>
          <p14:tracePt t="30808" x="10680700" y="2584450"/>
          <p14:tracePt t="30824" x="10693400" y="2584450"/>
          <p14:tracePt t="30979" x="0" y="0"/>
        </p14:tracePtLst>
        <p14:tracePtLst>
          <p14:tracePt t="31840" x="2070100" y="2571750"/>
          <p14:tracePt t="31863" x="2070100" y="2578100"/>
          <p14:tracePt t="31870" x="2070100" y="2584450"/>
          <p14:tracePt t="31878" x="2070100" y="2590800"/>
          <p14:tracePt t="31893" x="2070100" y="2616200"/>
          <p14:tracePt t="31908" x="2082800" y="2647950"/>
          <p14:tracePt t="31925" x="2120900" y="2667000"/>
          <p14:tracePt t="31942" x="2165350" y="2692400"/>
          <p14:tracePt t="31958" x="2197100" y="2705100"/>
          <p14:tracePt t="31974" x="2222500" y="2705100"/>
          <p14:tracePt t="31991" x="2247900" y="2705100"/>
          <p14:tracePt t="32007" x="2273300" y="2705100"/>
          <p14:tracePt t="32024" x="2298700" y="2686050"/>
          <p14:tracePt t="32040" x="2324100" y="2647950"/>
          <p14:tracePt t="32042" x="2330450" y="2622550"/>
          <p14:tracePt t="32057" x="2330450" y="2609850"/>
          <p14:tracePt t="32060" x="2330450" y="2597150"/>
          <p14:tracePt t="32074" x="2330450" y="2559050"/>
          <p14:tracePt t="32090" x="2311400" y="2540000"/>
          <p14:tracePt t="32107" x="2266950" y="2514600"/>
          <p14:tracePt t="32124" x="2222500" y="2501900"/>
          <p14:tracePt t="32141" x="2197100" y="2501900"/>
          <p14:tracePt t="32158" x="2178050" y="2501900"/>
          <p14:tracePt t="32174" x="2165350" y="2501900"/>
          <p14:tracePt t="32190" x="2159000" y="2501900"/>
          <p14:tracePt t="32207" x="2152650" y="2501900"/>
          <p14:tracePt t="32224" x="2152650" y="2514600"/>
          <p14:tracePt t="32240" x="2152650" y="2533650"/>
          <p14:tracePt t="32243" x="2159000" y="2540000"/>
          <p14:tracePt t="32257" x="2165350" y="2546350"/>
          <p14:tracePt t="32259" x="2184400" y="2552700"/>
          <p14:tracePt t="32274" x="2235200" y="2565400"/>
          <p14:tracePt t="32290" x="2286000" y="2571750"/>
          <p14:tracePt t="32307" x="2305050" y="2571750"/>
          <p14:tracePt t="32324" x="2311400" y="2571750"/>
          <p14:tracePt t="32428" x="2305050" y="2571750"/>
          <p14:tracePt t="32651" x="0" y="0"/>
        </p14:tracePtLst>
        <p14:tracePtLst>
          <p14:tracePt t="35750" x="1085850" y="2857500"/>
          <p14:tracePt t="35763" x="1079500" y="2863850"/>
          <p14:tracePt t="35773" x="1073150" y="2870200"/>
          <p14:tracePt t="35790" x="1073150" y="2882900"/>
          <p14:tracePt t="35806" x="1066800" y="2901950"/>
          <p14:tracePt t="35823" x="1066800" y="2914650"/>
          <p14:tracePt t="35840" x="1066800" y="2927350"/>
          <p14:tracePt t="35843" x="1066800" y="2940050"/>
          <p14:tracePt t="35863" x="1066800" y="2959100"/>
          <p14:tracePt t="35873" x="1079500" y="2971800"/>
          <p14:tracePt t="35891" x="1117600" y="3016250"/>
          <p14:tracePt t="35908" x="1162050" y="3041650"/>
          <p14:tracePt t="35924" x="1200150" y="3060700"/>
          <p14:tracePt t="35941" x="1225550" y="3060700"/>
          <p14:tracePt t="35957" x="1263650" y="3060700"/>
          <p14:tracePt t="35973" x="1301750" y="3041650"/>
          <p14:tracePt t="35989" x="1320800" y="3003550"/>
          <p14:tracePt t="36006" x="1333500" y="2978150"/>
          <p14:tracePt t="36022" x="1333500" y="2959100"/>
          <p14:tracePt t="36039" x="1333500" y="2940050"/>
          <p14:tracePt t="36056" x="1333500" y="2927350"/>
          <p14:tracePt t="36116" x="0" y="0"/>
        </p14:tracePtLst>
        <p14:tracePtLst>
          <p14:tracePt t="36911" x="1809750" y="2952750"/>
          <p14:tracePt t="37028" x="1809750" y="2959100"/>
          <p14:tracePt t="37037" x="1816100" y="2984500"/>
          <p14:tracePt t="37046" x="1828800" y="3003550"/>
          <p14:tracePt t="37056" x="1835150" y="3016250"/>
          <p14:tracePt t="37072" x="1860550" y="3048000"/>
          <p14:tracePt t="37089" x="1892300" y="3073400"/>
          <p14:tracePt t="37091" x="1911350" y="3079750"/>
          <p14:tracePt t="37106" x="1936750" y="3086100"/>
          <p14:tracePt t="37122" x="1987550" y="3086100"/>
          <p14:tracePt t="37140" x="2032000" y="3086100"/>
          <p14:tracePt t="37156" x="2070100" y="3086100"/>
          <p14:tracePt t="37173" x="2089150" y="3073400"/>
          <p14:tracePt t="37190" x="2095500" y="3067050"/>
          <p14:tracePt t="37206" x="2101850" y="3041650"/>
          <p14:tracePt t="37222" x="2101850" y="3022600"/>
          <p14:tracePt t="37240" x="2101850" y="2997200"/>
          <p14:tracePt t="37242" x="2095500" y="2984500"/>
          <p14:tracePt t="37255" x="2089150" y="2978150"/>
          <p14:tracePt t="37272" x="2063750" y="2965450"/>
          <p14:tracePt t="37274" x="2044700" y="2959100"/>
          <p14:tracePt t="37289" x="2032000" y="2952750"/>
          <p14:tracePt t="37306" x="2012950" y="2952750"/>
          <p14:tracePt t="37322" x="1981200" y="2952750"/>
          <p14:tracePt t="37339" x="1962150" y="2971800"/>
          <p14:tracePt t="37356" x="1949450" y="2990850"/>
          <p14:tracePt t="37372" x="1943100" y="3009900"/>
          <p14:tracePt t="37389" x="1943100" y="3028950"/>
          <p14:tracePt t="37406" x="1955800" y="3048000"/>
          <p14:tracePt t="37423" x="1968500" y="3060700"/>
          <p14:tracePt t="37439" x="1987550" y="3067050"/>
          <p14:tracePt t="37456" x="2025650" y="3067050"/>
          <p14:tracePt t="37459" x="2044700" y="3067050"/>
          <p14:tracePt t="37473" x="2070100" y="3067050"/>
          <p14:tracePt t="37490" x="2114550" y="3060700"/>
          <p14:tracePt t="37506" x="2120900" y="3048000"/>
          <p14:tracePt t="37522" x="2120900" y="3028950"/>
          <p14:tracePt t="37539" x="2114550" y="3009900"/>
          <p14:tracePt t="37555" x="2101850" y="3003550"/>
          <p14:tracePt t="37572" x="2082800" y="2990850"/>
          <p14:tracePt t="37589" x="2051050" y="2984500"/>
          <p14:tracePt t="37605" x="2012950" y="2984500"/>
          <p14:tracePt t="37622" x="1974850" y="3003550"/>
          <p14:tracePt t="37639" x="1962150" y="3022600"/>
          <p14:tracePt t="37656" x="1955800" y="3035300"/>
          <p14:tracePt t="37672" x="1955800" y="3041650"/>
          <p14:tracePt t="37715" x="1962150" y="3041650"/>
          <p14:tracePt t="37723" x="1974850" y="3041650"/>
          <p14:tracePt t="37731" x="1987550" y="3041650"/>
          <p14:tracePt t="37740" x="1993900" y="3028950"/>
          <p14:tracePt t="37756" x="2000250" y="3022600"/>
          <p14:tracePt t="37773" x="2000250" y="3016250"/>
          <p14:tracePt t="37924" x="0" y="0"/>
        </p14:tracePtLst>
        <p14:tracePtLst>
          <p14:tracePt t="38414" x="2006600" y="4057650"/>
          <p14:tracePt t="38479" x="2000250" y="4064000"/>
          <p14:tracePt t="38488" x="1993900" y="4070350"/>
          <p14:tracePt t="38502" x="1993900" y="4076700"/>
          <p14:tracePt t="38518" x="1993900" y="4083050"/>
          <p14:tracePt t="38527" x="1993900" y="4089400"/>
          <p14:tracePt t="38540" x="1993900" y="4095750"/>
          <p14:tracePt t="38555" x="1993900" y="4114800"/>
          <p14:tracePt t="38572" x="2012950" y="4133850"/>
          <p14:tracePt t="38588" x="2032000" y="4140200"/>
          <p14:tracePt t="38605" x="2076450" y="4159250"/>
          <p14:tracePt t="38622" x="2108200" y="4171950"/>
          <p14:tracePt t="38638" x="2127250" y="4171950"/>
          <p14:tracePt t="38656" x="2146300" y="4171950"/>
          <p14:tracePt t="38659" x="2152650" y="4171950"/>
          <p14:tracePt t="38673" x="2159000" y="4171950"/>
          <p14:tracePt t="38677" x="2165350" y="4171950"/>
          <p14:tracePt t="38700" x="2165350" y="4159250"/>
          <p14:tracePt t="38709" x="2165350" y="4146550"/>
          <p14:tracePt t="38725" x="2165350" y="4133850"/>
          <p14:tracePt t="38747" x="2159000" y="4114800"/>
          <p14:tracePt t="38755" x="2152650" y="4108450"/>
          <p14:tracePt t="38772" x="2139950" y="4102100"/>
          <p14:tracePt t="38789" x="2133600" y="4089400"/>
          <p14:tracePt t="38987" x="0" y="0"/>
        </p14:tracePtLst>
        <p14:tracePtLst>
          <p14:tracePt t="41681" x="1727200" y="2908300"/>
          <p14:tracePt t="41682" x="1727200" y="2914650"/>
          <p14:tracePt t="41693" x="1727200" y="2933700"/>
          <p14:tracePt t="41706" x="1752600" y="2971800"/>
          <p14:tracePt t="41723" x="1778000" y="3003550"/>
          <p14:tracePt t="41739" x="1809750" y="3035300"/>
          <p14:tracePt t="41754" x="1841500" y="3054350"/>
          <p14:tracePt t="41772" x="1873250" y="3060700"/>
          <p14:tracePt t="41787" x="1911350" y="3067050"/>
          <p14:tracePt t="41804" x="1974850" y="3067050"/>
          <p14:tracePt t="41821" x="2006600" y="3054350"/>
          <p14:tracePt t="41837" x="2025650" y="3035300"/>
          <p14:tracePt t="41854" x="2038350" y="3016250"/>
          <p14:tracePt t="41871" x="2038350" y="2990850"/>
          <p14:tracePt t="41887" x="2038350" y="2971800"/>
          <p14:tracePt t="41892" x="2038350" y="2959100"/>
          <p14:tracePt t="41904" x="2032000" y="2959100"/>
          <p14:tracePt t="42027" x="0" y="0"/>
        </p14:tracePtLst>
        <p14:tracePtLst>
          <p14:tracePt t="43693" x="1860550" y="2908300"/>
          <p14:tracePt t="43738" x="1854200" y="2908300"/>
          <p14:tracePt t="43756" x="1854200" y="2921000"/>
          <p14:tracePt t="43762" x="1854200" y="2927350"/>
          <p14:tracePt t="43770" x="1854200" y="2946400"/>
          <p14:tracePt t="43786" x="1860550" y="2984500"/>
          <p14:tracePt t="43804" x="1866900" y="3003550"/>
          <p14:tracePt t="43820" x="1892300" y="3028950"/>
          <p14:tracePt t="43837" x="1911350" y="3035300"/>
          <p14:tracePt t="43853" x="1936750" y="3048000"/>
          <p14:tracePt t="43870" x="1955800" y="3054350"/>
          <p14:tracePt t="43886" x="1974850" y="3060700"/>
          <p14:tracePt t="43903" x="1993900" y="3060700"/>
          <p14:tracePt t="43947" x="2000250" y="3060700"/>
          <p14:tracePt t="44006" x="2006600" y="3060700"/>
          <p14:tracePt t="44206" x="2006600" y="3054350"/>
          <p14:tracePt t="44221" x="2006600" y="3048000"/>
          <p14:tracePt t="44229" x="2006600" y="3035300"/>
          <p14:tracePt t="44237" x="2006600" y="3022600"/>
          <p14:tracePt t="44254" x="1993900" y="2997200"/>
          <p14:tracePt t="44270" x="1987550" y="2990850"/>
          <p14:tracePt t="44286" x="1974850" y="2978150"/>
          <p14:tracePt t="44303" x="1962150" y="2965450"/>
          <p14:tracePt t="44320" x="1943100" y="2952750"/>
          <p14:tracePt t="44336" x="1930400" y="2946400"/>
          <p14:tracePt t="44381" x="1924050" y="2946400"/>
          <p14:tracePt t="44419" x="1917700" y="2946400"/>
          <p14:tracePt t="44443" x="1917700" y="2952750"/>
          <p14:tracePt t="44451" x="1911350" y="2965450"/>
          <p14:tracePt t="44491" x="1911350" y="2971800"/>
          <p14:tracePt t="44509" x="1917700" y="2978150"/>
          <p14:tracePt t="44523" x="1924050" y="2984500"/>
          <p14:tracePt t="44541" x="1930400" y="2990850"/>
          <p14:tracePt t="44819" x="0" y="0"/>
        </p14:tracePtLst>
        <p14:tracePtLst>
          <p14:tracePt t="45470" x="1854200" y="2901950"/>
          <p14:tracePt t="45518" x="1854200" y="2908300"/>
          <p14:tracePt t="45524" x="1847850" y="2921000"/>
          <p14:tracePt t="45539" x="1847850" y="2933700"/>
          <p14:tracePt t="45556" x="1847850" y="2940050"/>
          <p14:tracePt t="45570" x="1847850" y="2952750"/>
          <p14:tracePt t="45586" x="1847850" y="2965450"/>
          <p14:tracePt t="45603" x="1847850" y="2984500"/>
          <p14:tracePt t="45619" x="1866900" y="2997200"/>
          <p14:tracePt t="45636" x="1892300" y="3016250"/>
          <p14:tracePt t="45653" x="1924050" y="3028950"/>
          <p14:tracePt t="45669" x="1943100" y="3035300"/>
          <p14:tracePt t="45686" x="1968500" y="3035300"/>
          <p14:tracePt t="45704" x="2000250" y="3035300"/>
          <p14:tracePt t="45707" x="2006600" y="3035300"/>
          <p14:tracePt t="45719" x="2012950" y="3028950"/>
          <p14:tracePt t="45723" x="2019300" y="3022600"/>
          <p14:tracePt t="45736" x="2025650" y="3003550"/>
          <p14:tracePt t="45741" x="2025650" y="2990850"/>
          <p14:tracePt t="45753" x="2025650" y="2978150"/>
          <p14:tracePt t="45771" x="2019300" y="2914650"/>
          <p14:tracePt t="45786" x="1993900" y="2895600"/>
          <p14:tracePt t="45803" x="1981200" y="2876550"/>
          <p14:tracePt t="45819" x="1968500" y="2876550"/>
          <p14:tracePt t="45836" x="1949450" y="2870200"/>
          <p14:tracePt t="45852" x="1936750" y="2870200"/>
          <p14:tracePt t="45869" x="1930400" y="2870200"/>
          <p14:tracePt t="45916" x="1924050" y="2870200"/>
          <p14:tracePt t="45957" x="1917700" y="2870200"/>
          <p14:tracePt t="45980" x="1917700" y="2876550"/>
          <p14:tracePt t="45987" x="1917700" y="2882900"/>
          <p14:tracePt t="46020" x="1917700" y="2889250"/>
          <p14:tracePt t="46043" x="1917700" y="2901950"/>
          <p14:tracePt t="46092" x="1924050" y="2908300"/>
          <p14:tracePt t="46267" x="0" y="0"/>
        </p14:tracePtLst>
        <p14:tracePtLst>
          <p14:tracePt t="47157" x="7753350" y="3270250"/>
          <p14:tracePt t="47195" x="7759700" y="3270250"/>
          <p14:tracePt t="47205" x="7778750" y="3270250"/>
          <p14:tracePt t="47211" x="7810500" y="3270250"/>
          <p14:tracePt t="47220" x="7867650" y="3270250"/>
          <p14:tracePt t="47236" x="8032750" y="3270250"/>
          <p14:tracePt t="47252" x="8255000" y="3270250"/>
          <p14:tracePt t="47270" x="8483600" y="3270250"/>
          <p14:tracePt t="47286" x="8674100" y="3270250"/>
          <p14:tracePt t="47303" x="8769350" y="3270250"/>
          <p14:tracePt t="47319" x="8794750" y="3270250"/>
          <p14:tracePt t="47499" x="0" y="0"/>
        </p14:tracePtLst>
        <p14:tracePtLst>
          <p14:tracePt t="47948" x="7645400" y="3282950"/>
          <p14:tracePt t="48012" x="7651750" y="3282950"/>
          <p14:tracePt t="48023" x="7670800" y="3282950"/>
          <p14:tracePt t="48029" x="7702550" y="3282950"/>
          <p14:tracePt t="48037" x="7759700" y="3282950"/>
          <p14:tracePt t="48052" x="7893050" y="3282950"/>
          <p14:tracePt t="48069" x="8051800" y="3282950"/>
          <p14:tracePt t="48085" x="8223250" y="3282950"/>
          <p14:tracePt t="48102" x="8369300" y="3282950"/>
          <p14:tracePt t="48118" x="8464550" y="3282950"/>
          <p14:tracePt t="48135" x="8534400" y="3282950"/>
          <p14:tracePt t="48152" x="8572500" y="3282950"/>
          <p14:tracePt t="48154" x="8585200" y="3282950"/>
          <p14:tracePt t="48168" x="8591550" y="3282950"/>
          <p14:tracePt t="48171" x="8597900" y="3282950"/>
          <p14:tracePt t="48185" x="8604250" y="3282950"/>
          <p14:tracePt t="48189" x="8610600" y="3282950"/>
          <p14:tracePt t="48355" x="0" y="0"/>
        </p14:tracePtLst>
        <p14:tracePtLst>
          <p14:tracePt t="49047" x="9290050" y="3270250"/>
          <p14:tracePt t="49094" x="9302750" y="3270250"/>
          <p14:tracePt t="49101" x="9334500" y="3270250"/>
          <p14:tracePt t="49111" x="9366250" y="3270250"/>
          <p14:tracePt t="49118" x="9410700" y="3270250"/>
          <p14:tracePt t="49135" x="9505950" y="3270250"/>
          <p14:tracePt t="49151" x="9613900" y="3270250"/>
          <p14:tracePt t="49168" x="9728200" y="3270250"/>
          <p14:tracePt t="49185" x="9855200" y="3270250"/>
          <p14:tracePt t="49187" x="9918700" y="3270250"/>
          <p14:tracePt t="49202" x="10013950" y="3270250"/>
          <p14:tracePt t="49219" x="10064750" y="3270250"/>
          <p14:tracePt t="49235" x="10077450" y="3270250"/>
          <p14:tracePt t="49252" x="10083800" y="3270250"/>
          <p14:tracePt t="49291" x="0" y="0"/>
        </p14:tracePtLst>
        <p14:tracePtLst>
          <p14:tracePt t="50238" x="1765300" y="2889250"/>
          <p14:tracePt t="50282" x="1765300" y="2895600"/>
          <p14:tracePt t="50298" x="1765300" y="2901950"/>
          <p14:tracePt t="50306" x="1771650" y="2914650"/>
          <p14:tracePt t="50317" x="1771650" y="2921000"/>
          <p14:tracePt t="50334" x="1784350" y="2952750"/>
          <p14:tracePt t="50351" x="1803400" y="2971800"/>
          <p14:tracePt t="50368" x="1822450" y="2997200"/>
          <p14:tracePt t="50384" x="1847850" y="3009900"/>
          <p14:tracePt t="50401" x="1866900" y="3009900"/>
          <p14:tracePt t="50404" x="1885950" y="3009900"/>
          <p14:tracePt t="50418" x="1911350" y="3009900"/>
          <p14:tracePt t="50434" x="1930400" y="3009900"/>
          <p14:tracePt t="50451" x="1955800" y="3009900"/>
          <p14:tracePt t="50468" x="1981200" y="2990850"/>
          <p14:tracePt t="50485" x="1993900" y="2971800"/>
          <p14:tracePt t="50502" x="2006600" y="2946400"/>
          <p14:tracePt t="50518" x="2019300" y="2927350"/>
          <p14:tracePt t="50535" x="2025650" y="2908300"/>
          <p14:tracePt t="50551" x="2025650" y="2901950"/>
          <p14:tracePt t="50699" x="0" y="0"/>
        </p14:tracePtLst>
        <p14:tracePtLst>
          <p14:tracePt t="52803" x="990600" y="2965450"/>
          <p14:tracePt t="52810" x="990600" y="2978150"/>
          <p14:tracePt t="52819" x="990600" y="2984500"/>
          <p14:tracePt t="52833" x="990600" y="2997200"/>
          <p14:tracePt t="52834" x="990600" y="3016250"/>
          <p14:tracePt t="52850" x="1003300" y="3028950"/>
          <p14:tracePt t="52866" x="1016000" y="3041650"/>
          <p14:tracePt t="52883" x="1047750" y="3054350"/>
          <p14:tracePt t="52900" x="1123950" y="3073400"/>
          <p14:tracePt t="52917" x="1263650" y="3098800"/>
          <p14:tracePt t="52933" x="1435100" y="3111500"/>
          <p14:tracePt t="52950" x="1631950" y="3111500"/>
          <p14:tracePt t="52967" x="1822450" y="3111500"/>
          <p14:tracePt t="52984" x="1968500" y="3111500"/>
          <p14:tracePt t="52987" x="2006600" y="3111500"/>
          <p14:tracePt t="53000" x="2019300" y="3111500"/>
          <p14:tracePt t="53004" x="2038350" y="3111500"/>
          <p14:tracePt t="53017" x="2051050" y="3105150"/>
          <p14:tracePt t="53020" x="2051050" y="3098800"/>
          <p14:tracePt t="53034" x="2057400" y="3098800"/>
          <p14:tracePt t="53051" x="2057400" y="3079750"/>
          <p14:tracePt t="53067" x="2057400" y="3060700"/>
          <p14:tracePt t="53083" x="2057400" y="3041650"/>
          <p14:tracePt t="53101" x="2057400" y="3028950"/>
          <p14:tracePt t="53117" x="2057400" y="3016250"/>
          <p14:tracePt t="53133" x="2051050" y="3003550"/>
          <p14:tracePt t="53243" x="0" y="0"/>
        </p14:tracePtLst>
        <p14:tracePtLst>
          <p14:tracePt t="53826" x="1238250" y="2832100"/>
          <p14:tracePt t="53834" x="1238250" y="2838450"/>
          <p14:tracePt t="53842" x="1238250" y="2857500"/>
          <p14:tracePt t="53850" x="1238250" y="2876550"/>
          <p14:tracePt t="53866" x="1238250" y="2908300"/>
          <p14:tracePt t="53883" x="1257300" y="2952750"/>
          <p14:tracePt t="53899" x="1301750" y="2990850"/>
          <p14:tracePt t="53916" x="1384300" y="3022600"/>
          <p14:tracePt t="53933" x="1504950" y="3041650"/>
          <p14:tracePt t="53949" x="1600200" y="3041650"/>
          <p14:tracePt t="53966" x="1676400" y="3041650"/>
          <p14:tracePt t="53984" x="1720850" y="3041650"/>
          <p14:tracePt t="53987" x="1739900" y="3041650"/>
          <p14:tracePt t="54000" x="1752600" y="3028950"/>
          <p14:tracePt t="54017" x="1771650" y="3003550"/>
          <p14:tracePt t="54020" x="1771650" y="2990850"/>
          <p14:tracePt t="54020" x="0" y="0"/>
        </p14:tracePtLst>
        <p14:tracePtLst>
          <p14:tracePt t="55133" x="1397000" y="3302000"/>
          <p14:tracePt t="55148" x="1397000" y="3308350"/>
          <p14:tracePt t="55158" x="1397000" y="3314700"/>
          <p14:tracePt t="55166" x="1397000" y="3327400"/>
          <p14:tracePt t="55183" x="1397000" y="3346450"/>
          <p14:tracePt t="55199" x="1397000" y="3378200"/>
          <p14:tracePt t="55216" x="1416050" y="3416300"/>
          <p14:tracePt t="55219" x="1435100" y="3429000"/>
          <p14:tracePt t="55234" x="1466850" y="3454400"/>
          <p14:tracePt t="55238" x="1498600" y="3467100"/>
          <p14:tracePt t="55251" x="1625600" y="3505200"/>
          <p14:tracePt t="55268" x="1797050" y="3543300"/>
          <p14:tracePt t="55283" x="2006600" y="3575050"/>
          <p14:tracePt t="55300" x="2165350" y="3587750"/>
          <p14:tracePt t="55317" x="2273300" y="3587750"/>
          <p14:tracePt t="55333" x="2330450" y="3587750"/>
          <p14:tracePt t="55350" x="2374900" y="3581400"/>
          <p14:tracePt t="55366" x="2406650" y="3568700"/>
          <p14:tracePt t="55383" x="2432050" y="3556000"/>
          <p14:tracePt t="55400" x="2457450" y="3543300"/>
          <p14:tracePt t="55402" x="2470150" y="3536950"/>
          <p14:tracePt t="55416" x="2476500" y="3524250"/>
          <p14:tracePt t="55433" x="2482850" y="3505200"/>
          <p14:tracePt t="55436" x="2482850" y="3498850"/>
          <p14:tracePt t="55450" x="2482850" y="3479800"/>
          <p14:tracePt t="55466" x="2482850" y="3460750"/>
          <p14:tracePt t="55483" x="2482850" y="3422650"/>
          <p14:tracePt t="55500" x="2463800" y="3397250"/>
          <p14:tracePt t="55516" x="2413000" y="3352800"/>
          <p14:tracePt t="55534" x="2324100" y="3308350"/>
          <p14:tracePt t="55550" x="2228850" y="3276600"/>
          <p14:tracePt t="55567" x="2152650" y="3263900"/>
          <p14:tracePt t="55583" x="2101850" y="3263900"/>
          <p14:tracePt t="55599" x="2051050" y="3270250"/>
          <p14:tracePt t="55617" x="2012950" y="3295650"/>
          <p14:tracePt t="55620" x="1993900" y="3308350"/>
          <p14:tracePt t="55632" x="1974850" y="3321050"/>
          <p14:tracePt t="55650" x="1955800" y="3333750"/>
          <p14:tracePt t="55652" x="1943100" y="3340100"/>
          <p14:tracePt t="55666" x="1930400" y="3359150"/>
          <p14:tracePt t="55683" x="1924050" y="3378200"/>
          <p14:tracePt t="55699" x="1924050" y="3390900"/>
          <p14:tracePt t="55716" x="1924050" y="3409950"/>
          <p14:tracePt t="55734" x="1924050" y="3441700"/>
          <p14:tracePt t="55750" x="1936750" y="3467100"/>
          <p14:tracePt t="55767" x="1981200" y="3492500"/>
          <p14:tracePt t="55770" x="2019300" y="3505200"/>
          <p14:tracePt t="55783" x="2063750" y="3524250"/>
          <p14:tracePt t="55800" x="2152650" y="3543300"/>
          <p14:tracePt t="55816" x="2241550" y="3543300"/>
          <p14:tracePt t="55819" x="2279650" y="3543300"/>
          <p14:tracePt t="55834" x="2324100" y="3543300"/>
          <p14:tracePt t="55837" x="2381250" y="3543300"/>
          <p14:tracePt t="55850" x="2413000" y="3536950"/>
          <p14:tracePt t="55852" x="2438400" y="3524250"/>
          <p14:tracePt t="55866" x="2476500" y="3498850"/>
          <p14:tracePt t="55882" x="2489200" y="3479800"/>
          <p14:tracePt t="55899" x="2489200" y="3454400"/>
          <p14:tracePt t="55916" x="2489200" y="3429000"/>
          <p14:tracePt t="55932" x="2476500" y="3422650"/>
          <p14:tracePt t="55949" x="2425700" y="3403600"/>
          <p14:tracePt t="55966" x="2355850" y="3390900"/>
          <p14:tracePt t="55982" x="2298700" y="3390900"/>
          <p14:tracePt t="55999" x="2260600" y="3390900"/>
          <p14:tracePt t="56016" x="2228850" y="3390900"/>
          <p14:tracePt t="56019" x="2222500" y="3390900"/>
          <p14:tracePt t="56032" x="2216150" y="3397250"/>
          <p14:tracePt t="56049" x="2209800" y="3403600"/>
          <p14:tracePt t="56066" x="2209800" y="3422650"/>
          <p14:tracePt t="56082" x="2209800" y="3448050"/>
          <p14:tracePt t="56099" x="2241550" y="3467100"/>
          <p14:tracePt t="56115" x="2317750" y="3486150"/>
          <p14:tracePt t="56132" x="2457450" y="3505200"/>
          <p14:tracePt t="56149" x="2578100" y="3505200"/>
          <p14:tracePt t="56165" x="2635250" y="3505200"/>
          <p14:tracePt t="56182" x="2654300" y="3498850"/>
          <p14:tracePt t="56199" x="2660650" y="3492500"/>
          <p14:tracePt t="56215" x="2660650" y="3467100"/>
          <p14:tracePt t="56232" x="2641600" y="3441700"/>
          <p14:tracePt t="56249" x="2590800" y="3416300"/>
          <p14:tracePt t="56250" x="2559050" y="3409950"/>
          <p14:tracePt t="56266" x="2489200" y="3390900"/>
          <p14:tracePt t="56267" x="2413000" y="3378200"/>
          <p14:tracePt t="56282" x="2241550" y="3352800"/>
          <p14:tracePt t="56299" x="2095500" y="3340100"/>
          <p14:tracePt t="56316" x="2006600" y="3340100"/>
          <p14:tracePt t="56333" x="1981200" y="3340100"/>
          <p14:tracePt t="56349" x="1974850" y="3352800"/>
          <p14:tracePt t="56366" x="1974850" y="3359150"/>
          <p14:tracePt t="56383" x="1974850" y="3378200"/>
          <p14:tracePt t="56399" x="1981200" y="3416300"/>
          <p14:tracePt t="56416" x="2019300" y="3441700"/>
          <p14:tracePt t="56432" x="2076450" y="3460750"/>
          <p14:tracePt t="56435" x="2114550" y="3467100"/>
          <p14:tracePt t="56449" x="2146300" y="3473450"/>
          <p14:tracePt t="56452" x="2171700" y="3473450"/>
          <p14:tracePt t="56466" x="2222500" y="3473450"/>
          <p14:tracePt t="56482" x="2247900" y="3454400"/>
          <p14:tracePt t="56500" x="2254250" y="3435350"/>
          <p14:tracePt t="56516" x="2254250" y="3409950"/>
          <p14:tracePt t="56533" x="2247900" y="3371850"/>
          <p14:tracePt t="56549" x="2222500" y="3352800"/>
          <p14:tracePt t="56567" x="2152650" y="3340100"/>
          <p14:tracePt t="56582" x="2057400" y="3327400"/>
          <p14:tracePt t="56599" x="1917700" y="3333750"/>
          <p14:tracePt t="56615" x="1797050" y="3352800"/>
          <p14:tracePt t="56618" x="1758950" y="3371850"/>
          <p14:tracePt t="56632" x="1733550" y="3384550"/>
          <p14:tracePt t="56650" x="1708150" y="3403600"/>
          <p14:tracePt t="56666" x="1701800" y="3416300"/>
          <p14:tracePt t="56682" x="1701800" y="3441700"/>
          <p14:tracePt t="56699" x="1727200" y="3460750"/>
          <p14:tracePt t="56715" x="1784350" y="3479800"/>
          <p14:tracePt t="56732" x="1866900" y="3486150"/>
          <p14:tracePt t="56749" x="1911350" y="3486150"/>
          <p14:tracePt t="56766" x="1943100" y="3479800"/>
          <p14:tracePt t="56783" x="1949450" y="3467100"/>
          <p14:tracePt t="56799" x="1949450" y="3448050"/>
          <p14:tracePt t="56816" x="1936750" y="3416300"/>
          <p14:tracePt t="56820" x="1924050" y="3409950"/>
          <p14:tracePt t="56833" x="1917700" y="3397250"/>
          <p14:tracePt t="56849" x="1879600" y="3384550"/>
          <p14:tracePt t="56852" x="1854200" y="3378200"/>
          <p14:tracePt t="56866" x="1816100" y="3371850"/>
          <p14:tracePt t="56882" x="1771650" y="3371850"/>
          <p14:tracePt t="56899" x="1752600" y="3378200"/>
          <p14:tracePt t="56915" x="1739900" y="3384550"/>
          <p14:tracePt t="56933" x="1739900" y="3390900"/>
          <p14:tracePt t="56949" x="1739900" y="3403600"/>
          <p14:tracePt t="56965" x="1746250" y="3422650"/>
          <p14:tracePt t="56982" x="1784350" y="3441700"/>
          <p14:tracePt t="57000" x="1841500" y="3460750"/>
          <p14:tracePt t="57002" x="1866900" y="3460750"/>
          <p14:tracePt t="57015" x="1898650" y="3460750"/>
          <p14:tracePt t="57019" x="1924050" y="3460750"/>
          <p14:tracePt t="57032" x="1943100" y="3460750"/>
          <p14:tracePt t="57036" x="1955800" y="3454400"/>
          <p14:tracePt t="57051" x="1968500" y="3454400"/>
          <p14:tracePt t="57066" x="1974850" y="3435350"/>
          <p14:tracePt t="57082" x="1974850" y="3429000"/>
          <p14:tracePt t="57100" x="1974850" y="3416300"/>
          <p14:tracePt t="57116" x="1962150" y="3409950"/>
          <p14:tracePt t="57132" x="1930400" y="3409950"/>
          <p14:tracePt t="57149" x="1905000" y="3409950"/>
          <p14:tracePt t="57165" x="1879600" y="3409950"/>
          <p14:tracePt t="57182" x="1873250" y="3409950"/>
          <p14:tracePt t="57199" x="1866900" y="3416300"/>
          <p14:tracePt t="57215" x="1866900" y="3422650"/>
          <p14:tracePt t="57232" x="1873250" y="3429000"/>
          <p14:tracePt t="57249" x="1885950" y="3429000"/>
          <p14:tracePt t="57252" x="1892300" y="3429000"/>
          <p14:tracePt t="57266" x="1905000" y="3429000"/>
          <p14:tracePt t="57268" x="1917700" y="3429000"/>
          <p14:tracePt t="57285" x="1930400" y="3429000"/>
          <p14:tracePt t="57299" x="1936750" y="3416300"/>
          <p14:tracePt t="57316" x="1936750" y="3403600"/>
          <p14:tracePt t="57332" x="1936750" y="3384550"/>
          <p14:tracePt t="57349" x="1936750" y="3378200"/>
          <p14:tracePt t="57366" x="1936750" y="3359150"/>
          <p14:tracePt t="57382" x="1924050" y="3346450"/>
          <p14:tracePt t="57399" x="1898650" y="3340100"/>
          <p14:tracePt t="57415" x="1873250" y="3333750"/>
          <p14:tracePt t="57432" x="1860550" y="3333750"/>
          <p14:tracePt t="57449" x="1854200" y="3333750"/>
          <p14:tracePt t="57465" x="1841500" y="3333750"/>
          <p14:tracePt t="57467" x="1841500" y="3340100"/>
          <p14:tracePt t="57482" x="1841500" y="3346450"/>
          <p14:tracePt t="57499" x="1841500" y="3365500"/>
          <p14:tracePt t="57516" x="1847850" y="3384550"/>
          <p14:tracePt t="57532" x="1866900" y="3397250"/>
          <p14:tracePt t="57550" x="1885950" y="3403600"/>
          <p14:tracePt t="57565" x="1911350" y="3403600"/>
          <p14:tracePt t="57582" x="1917700" y="3403600"/>
          <p14:tracePt t="57599" x="1924050" y="3403600"/>
          <p14:tracePt t="57615" x="1930400" y="3403600"/>
          <p14:tracePt t="57635" x="1930400" y="3397250"/>
          <p14:tracePt t="59979" x="0" y="0"/>
        </p14:tracePtLst>
        <p14:tracePtLst>
          <p14:tracePt t="63949" x="977900" y="4051300"/>
          <p14:tracePt t="63980" x="977900" y="4057650"/>
          <p14:tracePt t="63990" x="977900" y="4064000"/>
          <p14:tracePt t="64006" x="977900" y="4083050"/>
          <p14:tracePt t="64013" x="984250" y="4095750"/>
          <p14:tracePt t="64032" x="1016000" y="4127500"/>
          <p14:tracePt t="64036" x="1041400" y="4152900"/>
          <p14:tracePt t="64048" x="1079500" y="4171950"/>
          <p14:tracePt t="64064" x="1200150" y="4222750"/>
          <p14:tracePt t="64069" x="1289050" y="4254500"/>
          <p14:tracePt t="64081" x="1377950" y="4292600"/>
          <p14:tracePt t="64097" x="1581150" y="4356100"/>
          <p14:tracePt t="64101" x="1689100" y="4368800"/>
          <p14:tracePt t="64114" x="1898650" y="4413250"/>
          <p14:tracePt t="64130" x="2070100" y="4438650"/>
          <p14:tracePt t="64147" x="2190750" y="4438650"/>
          <p14:tracePt t="64163" x="2279650" y="4425950"/>
          <p14:tracePt t="64180" x="2324100" y="4387850"/>
          <p14:tracePt t="64196" x="2349500" y="4343400"/>
          <p14:tracePt t="64213" x="2362200" y="4286250"/>
          <p14:tracePt t="64230" x="2362200" y="4222750"/>
          <p14:tracePt t="64246" x="2343150" y="4152900"/>
          <p14:tracePt t="64263" x="2317750" y="4095750"/>
          <p14:tracePt t="64280" x="2273300" y="4051300"/>
          <p14:tracePt t="64283" x="2241550" y="4032250"/>
          <p14:tracePt t="64297" x="2203450" y="4006850"/>
          <p14:tracePt t="64314" x="2012950" y="3937000"/>
          <p14:tracePt t="64331" x="1873250" y="3898900"/>
          <p14:tracePt t="64346" x="1771650" y="3886200"/>
          <p14:tracePt t="64364" x="1733550" y="3886200"/>
          <p14:tracePt t="64380" x="1682750" y="3886200"/>
          <p14:tracePt t="64396" x="1638300" y="3898900"/>
          <p14:tracePt t="64413" x="1612900" y="3911600"/>
          <p14:tracePt t="64430" x="1600200" y="3924300"/>
          <p14:tracePt t="64446" x="1600200" y="3930650"/>
          <p14:tracePt t="64463" x="1600200" y="3956050"/>
          <p14:tracePt t="64479" x="1619250" y="4000500"/>
          <p14:tracePt t="64496" x="1708150" y="4064000"/>
          <p14:tracePt t="64501" x="1771650" y="4095750"/>
          <p14:tracePt t="64513" x="1860550" y="4133850"/>
          <p14:tracePt t="64531" x="2089150" y="4210050"/>
          <p14:tracePt t="64547" x="2171700" y="4229100"/>
          <p14:tracePt t="64563" x="2184400" y="4229100"/>
          <p14:tracePt t="64580" x="2197100" y="4229100"/>
          <p14:tracePt t="64612" x="2203450" y="4229100"/>
          <p14:tracePt t="64629" x="2203450" y="4222750"/>
          <p14:tracePt t="64635" x="2203450" y="4216400"/>
          <p14:tracePt t="64646" x="2203450" y="4203700"/>
          <p14:tracePt t="64663" x="2190750" y="4184650"/>
          <p14:tracePt t="64666" x="2178050" y="4178300"/>
          <p14:tracePt t="64680" x="2165350" y="4165600"/>
          <p14:tracePt t="64682" x="2146300" y="4159250"/>
          <p14:tracePt t="64696" x="2127250" y="4146550"/>
          <p14:tracePt t="64713" x="2101850" y="4133850"/>
          <p14:tracePt t="64729" x="2095500" y="4133850"/>
          <p14:tracePt t="64799" x="2108200" y="4127500"/>
          <p14:tracePt t="64806" x="2127250" y="4127500"/>
          <p14:tracePt t="64820" x="2139950" y="4121150"/>
          <p14:tracePt t="64884" x="2146300" y="4114800"/>
          <p14:tracePt t="64899" x="2146300" y="4108450"/>
          <p14:tracePt t="64909" x="2133600" y="4108450"/>
          <p14:tracePt t="64915" x="2120900" y="4102100"/>
          <p14:tracePt t="64930" x="2089150" y="4102100"/>
          <p14:tracePt t="64946" x="2070100" y="4102100"/>
          <p14:tracePt t="64963" x="2057400" y="4102100"/>
          <p14:tracePt t="64979" x="2051050" y="4108450"/>
          <p14:tracePt t="64996" x="2051050" y="4114800"/>
          <p14:tracePt t="65013" x="2051050" y="4121150"/>
          <p14:tracePt t="65030" x="2057400" y="4146550"/>
          <p14:tracePt t="65047" x="2101850" y="4165600"/>
          <p14:tracePt t="65063" x="2127250" y="4171950"/>
          <p14:tracePt t="65067" x="2139950" y="4171950"/>
          <p14:tracePt t="65097" x="2146300" y="4171950"/>
          <p14:tracePt t="65222" x="2152650" y="4171950"/>
          <p14:tracePt t="65229" x="2159000" y="4171950"/>
          <p14:tracePt t="65240" x="2165350" y="4171950"/>
          <p14:tracePt t="65246" x="2178050" y="4171950"/>
          <p14:tracePt t="65263" x="2203450" y="4171950"/>
          <p14:tracePt t="65280" x="2222500" y="4165600"/>
          <p14:tracePt t="65284" x="2228850" y="4165600"/>
          <p14:tracePt t="65297" x="2241550" y="4159250"/>
          <p14:tracePt t="65314" x="2241550" y="4152900"/>
          <p14:tracePt t="65317" x="2254250" y="4146550"/>
          <p14:tracePt t="65406" x="2254250" y="4140200"/>
          <p14:tracePt t="65413" x="2254250" y="4127500"/>
          <p14:tracePt t="65431" x="2241550" y="4127500"/>
          <p14:tracePt t="65446" x="2209800" y="4127500"/>
          <p14:tracePt t="65463" x="2190750" y="4127500"/>
          <p14:tracePt t="65479" x="2178050" y="4127500"/>
          <p14:tracePt t="65482" x="2165350" y="4127500"/>
          <p14:tracePt t="65496" x="2159000" y="4140200"/>
          <p14:tracePt t="65512" x="2152650" y="4152900"/>
          <p14:tracePt t="65529" x="2152650" y="4159250"/>
          <p14:tracePt t="65532" x="2152650" y="4165600"/>
          <p14:tracePt t="65859" x="0" y="0"/>
        </p14:tracePtLst>
        <p14:tracePtLst>
          <p14:tracePt t="67557" x="1606550" y="4222750"/>
          <p14:tracePt t="67614" x="1606550" y="4229100"/>
          <p14:tracePt t="67621" x="1625600" y="4235450"/>
          <p14:tracePt t="67630" x="1657350" y="4241800"/>
          <p14:tracePt t="67646" x="1765300" y="4248150"/>
          <p14:tracePt t="67651" x="1841500" y="4248150"/>
          <p14:tracePt t="67662" x="1911350" y="4248150"/>
          <p14:tracePt t="67679" x="2051050" y="4248150"/>
          <p14:tracePt t="67695" x="2146300" y="4248150"/>
          <p14:tracePt t="67712" x="2222500" y="4248150"/>
          <p14:tracePt t="67715" x="2241550" y="4248150"/>
          <p14:tracePt t="67728" x="2254250" y="4248150"/>
          <p14:tracePt t="67745" x="2273300" y="4248150"/>
          <p14:tracePt t="67748" x="2279650" y="4248150"/>
          <p14:tracePt t="67763" x="2286000" y="4248150"/>
          <p14:tracePt t="67779" x="2292350" y="4248150"/>
          <p14:tracePt t="67970" x="0" y="0"/>
        </p14:tracePtLst>
        <p14:tracePtLst>
          <p14:tracePt t="68293" x="1746250" y="4254500"/>
          <p14:tracePt t="68350" x="1739900" y="4254500"/>
          <p14:tracePt t="68366" x="1752600" y="4260850"/>
          <p14:tracePt t="68373" x="1790700" y="4267200"/>
          <p14:tracePt t="68383" x="1835150" y="4279900"/>
          <p14:tracePt t="68395" x="1974850" y="4286250"/>
          <p14:tracePt t="68413" x="2171700" y="4286250"/>
          <p14:tracePt t="68429" x="2349500" y="4286250"/>
          <p14:tracePt t="68445" x="2451100" y="4286250"/>
          <p14:tracePt t="68462" x="2476500" y="4286250"/>
          <p14:tracePt t="68478" x="2482850" y="4286250"/>
          <p14:tracePt t="68603" x="0" y="0"/>
        </p14:tracePtLst>
        <p14:tracePtLst>
          <p14:tracePt t="69309" x="1758950" y="2660650"/>
          <p14:tracePt t="69334" x="1758950" y="2667000"/>
          <p14:tracePt t="69341" x="1765300" y="2667000"/>
          <p14:tracePt t="69348" x="1790700" y="2673350"/>
          <p14:tracePt t="69362" x="1860550" y="2679700"/>
          <p14:tracePt t="69378" x="1955800" y="2679700"/>
          <p14:tracePt t="69395" x="2063750" y="2692400"/>
          <p14:tracePt t="69412" x="2114550" y="2692400"/>
          <p14:tracePt t="69428" x="2139950" y="2692400"/>
          <p14:tracePt t="69445" x="2152650" y="2692400"/>
          <p14:tracePt t="69461" x="2178050" y="2692400"/>
          <p14:tracePt t="69478" x="2197100" y="2692400"/>
          <p14:tracePt t="69494" x="2222500" y="2692400"/>
          <p14:tracePt t="69511" x="2254250" y="2692400"/>
          <p14:tracePt t="69528" x="2286000" y="2692400"/>
          <p14:tracePt t="69545" x="2298700" y="2692400"/>
          <p14:tracePt t="70628" x="0" y="0"/>
        </p14:tracePtLst>
        <p14:tracePtLst>
          <p14:tracePt t="73791" x="1339850" y="4203700"/>
          <p14:tracePt t="73894" x="1339850" y="4210050"/>
          <p14:tracePt t="73901" x="1339850" y="4222750"/>
          <p14:tracePt t="73911" x="1339850" y="4229100"/>
          <p14:tracePt t="73927" x="1339850" y="4260850"/>
          <p14:tracePt t="73931" x="1346200" y="4273550"/>
          <p14:tracePt t="73960" x="1352550" y="4305300"/>
          <p14:tracePt t="73962" x="1358900" y="4318000"/>
          <p14:tracePt t="73976" x="1358900" y="4324350"/>
          <p14:tracePt t="73980" x="1358900" y="4330700"/>
          <p14:tracePt t="73993" x="1365250" y="4349750"/>
          <p14:tracePt t="74010" x="1371600" y="4368800"/>
          <p14:tracePt t="74043" x="1371600" y="4381500"/>
          <p14:tracePt t="74445" x="1384300" y="4381500"/>
          <p14:tracePt t="74453" x="1390650" y="4375150"/>
          <p14:tracePt t="74461" x="1397000" y="4368800"/>
          <p14:tracePt t="74476" x="1409700" y="4343400"/>
          <p14:tracePt t="74493" x="1422400" y="4324350"/>
          <p14:tracePt t="74510" x="1428750" y="4305300"/>
          <p14:tracePt t="74526" x="1441450" y="4298950"/>
          <p14:tracePt t="74543" x="1441450" y="4292600"/>
          <p14:tracePt t="74668" x="1441450" y="4298950"/>
          <p14:tracePt t="74678" x="1441450" y="4318000"/>
          <p14:tracePt t="74684" x="1441450" y="4330700"/>
          <p14:tracePt t="74693" x="1447800" y="4362450"/>
          <p14:tracePt t="74710" x="1460500" y="4425950"/>
          <p14:tracePt t="74726" x="1460500" y="4470400"/>
          <p14:tracePt t="74743" x="1466850" y="4533900"/>
          <p14:tracePt t="74760" x="1479550" y="4597400"/>
          <p14:tracePt t="74763" x="1485900" y="4622800"/>
          <p14:tracePt t="74776" x="1485900" y="4635500"/>
          <p14:tracePt t="74793" x="1492250" y="4692650"/>
          <p14:tracePt t="74796" x="1498600" y="4718050"/>
          <p14:tracePt t="74810" x="1504950" y="4749800"/>
          <p14:tracePt t="74827" x="1511300" y="4787900"/>
          <p14:tracePt t="74844" x="1517650" y="4813300"/>
          <p14:tracePt t="74860" x="1530350" y="4857750"/>
          <p14:tracePt t="74877" x="1536700" y="4908550"/>
          <p14:tracePt t="74894" x="1549400" y="4953000"/>
          <p14:tracePt t="74910" x="1562100" y="5016500"/>
          <p14:tracePt t="74926" x="1568450" y="5067300"/>
          <p14:tracePt t="74943" x="1581150" y="5130800"/>
          <p14:tracePt t="74959" x="1587500" y="5187950"/>
          <p14:tracePt t="74977" x="1600200" y="5238750"/>
          <p14:tracePt t="74993" x="1612900" y="5308600"/>
          <p14:tracePt t="74996" x="1612900" y="5334000"/>
          <p14:tracePt t="75010" x="1625600" y="5403850"/>
          <p14:tracePt t="75026" x="1644650" y="5486400"/>
          <p14:tracePt t="75043" x="1663700" y="5562600"/>
          <p14:tracePt t="75059" x="1676400" y="5632450"/>
          <p14:tracePt t="75076" x="1689100" y="5702300"/>
          <p14:tracePt t="75093" x="1695450" y="5746750"/>
          <p14:tracePt t="75110" x="1695450" y="5784850"/>
          <p14:tracePt t="75127" x="1701800" y="5829300"/>
          <p14:tracePt t="75143" x="1708150" y="5854700"/>
          <p14:tracePt t="75160" x="1714500" y="5873750"/>
          <p14:tracePt t="75176" x="1720850" y="5899150"/>
          <p14:tracePt t="75181" x="1720850" y="5905500"/>
          <p14:tracePt t="75193" x="1727200" y="5924550"/>
          <p14:tracePt t="75210" x="1727200" y="5943600"/>
          <p14:tracePt t="75226" x="1733550" y="5962650"/>
          <p14:tracePt t="75243" x="1739900" y="5988050"/>
          <p14:tracePt t="75259" x="1739900" y="6007100"/>
          <p14:tracePt t="75276" x="1746250" y="6032500"/>
          <p14:tracePt t="75292" x="1746250" y="6045200"/>
          <p14:tracePt t="75309" x="1752600" y="6057900"/>
          <p14:tracePt t="75326" x="1752600" y="6064250"/>
          <p14:tracePt t="75342" x="1752600" y="6070600"/>
          <p14:tracePt t="75359" x="1758950" y="6076950"/>
          <p14:tracePt t="76100" x="1765300" y="6076950"/>
          <p14:tracePt t="76106" x="0" y="0"/>
        </p14:tracePtLst>
        <p14:tracePtLst>
          <p14:tracePt t="77026" x="1206500" y="3879850"/>
          <p14:tracePt t="77130" x="1219200" y="3879850"/>
          <p14:tracePt t="77138" x="1244600" y="3879850"/>
          <p14:tracePt t="77146" x="1289050" y="3879850"/>
          <p14:tracePt t="77159" x="1346200" y="3879850"/>
          <p14:tracePt t="77175" x="1473200" y="3879850"/>
          <p14:tracePt t="77192" x="1619250" y="3879850"/>
          <p14:tracePt t="77208" x="1733550" y="3879850"/>
          <p14:tracePt t="77225" x="1835150" y="3879850"/>
          <p14:tracePt t="77242" x="1905000" y="3879850"/>
          <p14:tracePt t="77258" x="1936750" y="3867150"/>
          <p14:tracePt t="77275" x="1949450" y="3860800"/>
          <p14:tracePt t="77291" x="1962150" y="3848100"/>
          <p14:tracePt t="77308" x="1974850" y="3841750"/>
          <p14:tracePt t="77325" x="1981200" y="3835400"/>
          <p14:tracePt t="77341" x="1981200" y="3810000"/>
          <p14:tracePt t="77358" x="1981200" y="3784600"/>
          <p14:tracePt t="77375" x="1981200" y="3746500"/>
          <p14:tracePt t="77392" x="1968500" y="3714750"/>
          <p14:tracePt t="77409" x="1955800" y="3702050"/>
          <p14:tracePt t="77425" x="1955800" y="3695700"/>
          <p14:tracePt t="77426" x="1949450" y="3689350"/>
          <p14:tracePt t="77458" x="1949450" y="3676650"/>
          <p14:tracePt t="77474" x="1943100" y="3670300"/>
          <p14:tracePt t="77482" x="1930400" y="3663950"/>
          <p14:tracePt t="77491" x="1924050" y="3657600"/>
          <p14:tracePt t="77508" x="1885950" y="3638550"/>
          <p14:tracePt t="77525" x="1828800" y="3619500"/>
          <p14:tracePt t="77541" x="1739900" y="3600450"/>
          <p14:tracePt t="77558" x="1619250" y="3581400"/>
          <p14:tracePt t="77575" x="1511300" y="3568700"/>
          <p14:tracePt t="77592" x="1409700" y="3568700"/>
          <p14:tracePt t="77610" x="1358900" y="3568700"/>
          <p14:tracePt t="77612" x="1333500" y="3568700"/>
          <p14:tracePt t="77626" x="1282700" y="3568700"/>
          <p14:tracePt t="77643" x="1238250" y="3581400"/>
          <p14:tracePt t="77659" x="1206500" y="3587750"/>
          <p14:tracePt t="77676" x="1193800" y="3594100"/>
          <p14:tracePt t="77692" x="1174750" y="3600450"/>
          <p14:tracePt t="77709" x="1168400" y="3613150"/>
          <p14:tracePt t="77725" x="1168400" y="3625850"/>
          <p14:tracePt t="77741" x="1168400" y="3638550"/>
          <p14:tracePt t="77758" x="1162050" y="3651250"/>
          <p14:tracePt t="77775" x="1162050" y="3676650"/>
          <p14:tracePt t="77792" x="1162050" y="3695700"/>
          <p14:tracePt t="77808" x="1168400" y="3721100"/>
          <p14:tracePt t="77825" x="1174750" y="3746500"/>
          <p14:tracePt t="77828" x="1181100" y="3752850"/>
          <p14:tracePt t="77842" x="1206500" y="3784600"/>
          <p14:tracePt t="77859" x="1219200" y="3803650"/>
          <p14:tracePt t="77876" x="1250950" y="3829050"/>
          <p14:tracePt t="77892" x="1289050" y="3854450"/>
          <p14:tracePt t="77909" x="1339850" y="3873500"/>
          <p14:tracePt t="77926" x="1409700" y="3892550"/>
          <p14:tracePt t="77942" x="1498600" y="3905250"/>
          <p14:tracePt t="77958" x="1606550" y="3930650"/>
          <p14:tracePt t="77975" x="1701800" y="3937000"/>
          <p14:tracePt t="77991" x="1778000" y="3937000"/>
          <p14:tracePt t="78008" x="1822450" y="3937000"/>
          <p14:tracePt t="78011" x="1835150" y="3937000"/>
          <p14:tracePt t="78025" x="1847850" y="3937000"/>
          <p14:tracePt t="78028" x="1866900" y="3930650"/>
          <p14:tracePt t="78042" x="1898650" y="3917950"/>
          <p14:tracePt t="78058" x="1924050" y="3892550"/>
          <p14:tracePt t="78075" x="1943100" y="3879850"/>
          <p14:tracePt t="78091" x="1955800" y="3854450"/>
          <p14:tracePt t="78109" x="1968500" y="3835400"/>
          <p14:tracePt t="78126" x="1981200" y="3803650"/>
          <p14:tracePt t="78142" x="1987550" y="3778250"/>
          <p14:tracePt t="78159" x="1987550" y="3771900"/>
          <p14:tracePt t="78175" x="1987550" y="3759200"/>
          <p14:tracePt t="78191" x="1987550" y="3746500"/>
          <p14:tracePt t="78208" x="1968500" y="3721100"/>
          <p14:tracePt t="78225" x="1917700" y="3708400"/>
          <p14:tracePt t="78227" x="1873250" y="3689350"/>
          <p14:tracePt t="78242" x="1752600" y="3663950"/>
          <p14:tracePt t="78258" x="1631950" y="3657600"/>
          <p14:tracePt t="78275" x="1504950" y="3657600"/>
          <p14:tracePt t="78291" x="1390650" y="3657600"/>
          <p14:tracePt t="78308" x="1270000" y="3657600"/>
          <p14:tracePt t="78325" x="1181100" y="3676650"/>
          <p14:tracePt t="78341" x="1098550" y="3702050"/>
          <p14:tracePt t="78359" x="1047750" y="3733800"/>
          <p14:tracePt t="78375" x="1022350" y="3746500"/>
          <p14:tracePt t="78392" x="996950" y="3759200"/>
          <p14:tracePt t="78394" x="990600" y="3771900"/>
          <p14:tracePt t="78408" x="990600" y="3778250"/>
          <p14:tracePt t="78411" x="984250" y="3797300"/>
          <p14:tracePt t="78425" x="984250" y="3810000"/>
          <p14:tracePt t="78429" x="984250" y="3829050"/>
          <p14:tracePt t="78442" x="984250" y="3879850"/>
          <p14:tracePt t="78458" x="1003300" y="3949700"/>
          <p14:tracePt t="78475" x="1035050" y="3981450"/>
          <p14:tracePt t="78491" x="1066800" y="4013200"/>
          <p14:tracePt t="78509" x="1136650" y="4032250"/>
          <p14:tracePt t="78525" x="1257300" y="4051300"/>
          <p14:tracePt t="78541" x="1384300" y="4051300"/>
          <p14:tracePt t="78558" x="1511300" y="4044950"/>
          <p14:tracePt t="78575" x="1619250" y="4006850"/>
          <p14:tracePt t="78591" x="1708150" y="3956050"/>
          <p14:tracePt t="78608" x="1778000" y="3892550"/>
          <p14:tracePt t="78610" x="1797050" y="3867150"/>
          <p14:tracePt t="78625" x="1809750" y="3848100"/>
          <p14:tracePt t="78628" x="1816100" y="3822700"/>
          <p14:tracePt t="78642" x="1816100" y="3797300"/>
          <p14:tracePt t="78659" x="1816100" y="3765550"/>
          <p14:tracePt t="78675" x="1816100" y="3727450"/>
          <p14:tracePt t="78691" x="1803400" y="3702050"/>
          <p14:tracePt t="78708" x="1771650" y="3670300"/>
          <p14:tracePt t="78725" x="1695450" y="3644900"/>
          <p14:tracePt t="78741" x="1587500" y="3613150"/>
          <p14:tracePt t="78758" x="1422400" y="3575050"/>
          <p14:tracePt t="78775" x="1295400" y="3568700"/>
          <p14:tracePt t="78791" x="1200150" y="3568700"/>
          <p14:tracePt t="78808" x="1143000" y="3568700"/>
          <p14:tracePt t="78825" x="1098550" y="3575050"/>
          <p14:tracePt t="78827" x="1085850" y="3581400"/>
          <p14:tracePt t="78842" x="1060450" y="3594100"/>
          <p14:tracePt t="78859" x="1041400" y="3613150"/>
          <p14:tracePt t="78875" x="1028700" y="3625850"/>
          <p14:tracePt t="78892" x="1028700" y="3638550"/>
          <p14:tracePt t="78909" x="1028700" y="3670300"/>
          <p14:tracePt t="78926" x="1028700" y="3702050"/>
          <p14:tracePt t="78942" x="1035050" y="3746500"/>
          <p14:tracePt t="78958" x="1060450" y="3778250"/>
          <p14:tracePt t="78975" x="1092200" y="3816350"/>
          <p14:tracePt t="78991" x="1130300" y="3841750"/>
          <p14:tracePt t="79008" x="1212850" y="3879850"/>
          <p14:tracePt t="79010" x="1263650" y="3892550"/>
          <p14:tracePt t="79025" x="1314450" y="3911600"/>
          <p14:tracePt t="79027" x="1390650" y="3917950"/>
          <p14:tracePt t="79041" x="1466850" y="3924300"/>
          <p14:tracePt t="79058" x="1689100" y="3924300"/>
          <p14:tracePt t="79074" x="1828800" y="3917950"/>
          <p14:tracePt t="79091" x="1898650" y="3898900"/>
          <p14:tracePt t="79109" x="1930400" y="3886200"/>
          <p14:tracePt t="79125" x="1949450" y="3860800"/>
          <p14:tracePt t="79142" x="1962150" y="3835400"/>
          <p14:tracePt t="79158" x="1968500" y="3816350"/>
          <p14:tracePt t="79175" x="1968500" y="3803650"/>
          <p14:tracePt t="79179" x="1968500" y="3797300"/>
          <p14:tracePt t="79191" x="1968500" y="3790950"/>
          <p14:tracePt t="79208" x="1968500" y="3778250"/>
          <p14:tracePt t="79224" x="1968500" y="3765550"/>
          <p14:tracePt t="79241" x="1955800" y="3752850"/>
          <p14:tracePt t="79243" x="1949450" y="3740150"/>
          <p14:tracePt t="79258" x="1917700" y="3721100"/>
          <p14:tracePt t="79274" x="1860550" y="3695700"/>
          <p14:tracePt t="79291" x="1771650" y="3683000"/>
          <p14:tracePt t="79308" x="1638300" y="3657600"/>
          <p14:tracePt t="79324" x="1517650" y="3651250"/>
          <p14:tracePt t="79341" x="1403350" y="3651250"/>
          <p14:tracePt t="79358" x="1308100" y="3651250"/>
          <p14:tracePt t="79375" x="1231900" y="3651250"/>
          <p14:tracePt t="79391" x="1174750" y="3651250"/>
          <p14:tracePt t="79408" x="1117600" y="3651250"/>
          <p14:tracePt t="79411" x="1098550" y="3651250"/>
          <p14:tracePt t="79425" x="1079500" y="3657600"/>
          <p14:tracePt t="79441" x="1047750" y="3670300"/>
          <p14:tracePt t="79443" x="1035050" y="3670300"/>
          <p14:tracePt t="79458" x="1022350" y="3689350"/>
          <p14:tracePt t="79474" x="1009650" y="3708400"/>
          <p14:tracePt t="79491" x="1009650" y="3740150"/>
          <p14:tracePt t="79508" x="1009650" y="3778250"/>
          <p14:tracePt t="79524" x="1022350" y="3816350"/>
          <p14:tracePt t="79541" x="1035050" y="3835400"/>
          <p14:tracePt t="79558" x="1047750" y="3860800"/>
          <p14:tracePt t="79575" x="1073150" y="3879850"/>
          <p14:tracePt t="79591" x="1111250" y="3898900"/>
          <p14:tracePt t="79609" x="1193800" y="3930650"/>
          <p14:tracePt t="79612" x="1250950" y="3943350"/>
          <p14:tracePt t="79625" x="1327150" y="3962400"/>
          <p14:tracePt t="79642" x="1612900" y="3994150"/>
          <p14:tracePt t="79659" x="1790700" y="3994150"/>
          <p14:tracePt t="79675" x="1930400" y="3994150"/>
          <p14:tracePt t="79691" x="1993900" y="3981450"/>
          <p14:tracePt t="79708" x="2012950" y="3949700"/>
          <p14:tracePt t="79724" x="2025650" y="3917950"/>
          <p14:tracePt t="79741" x="2038350" y="3879850"/>
          <p14:tracePt t="79758" x="2038350" y="3854450"/>
          <p14:tracePt t="79774" x="2038350" y="3829050"/>
          <p14:tracePt t="79791" x="2038350" y="3797300"/>
          <p14:tracePt t="79808" x="2032000" y="3771900"/>
          <p14:tracePt t="79824" x="2019300" y="3752850"/>
          <p14:tracePt t="79827" x="2019300" y="3740150"/>
          <p14:tracePt t="79841" x="2006600" y="3733800"/>
          <p14:tracePt t="79844" x="1993900" y="3721100"/>
          <p14:tracePt t="79859" x="1949450" y="3702050"/>
          <p14:tracePt t="79875" x="1873250" y="3676650"/>
          <p14:tracePt t="79892" x="1778000" y="3638550"/>
          <p14:tracePt t="79909" x="1676400" y="3619500"/>
          <p14:tracePt t="79925" x="1600200" y="3606800"/>
          <p14:tracePt t="79942" x="1543050" y="3606800"/>
          <p14:tracePt t="79958" x="1479550" y="3606800"/>
          <p14:tracePt t="79974" x="1428750" y="3619500"/>
          <p14:tracePt t="79991" x="1384300" y="3638550"/>
          <p14:tracePt t="80008" x="1365250" y="3657600"/>
          <p14:tracePt t="80024" x="1346200" y="3676650"/>
          <p14:tracePt t="80026" x="1339850" y="3683000"/>
          <p14:tracePt t="80041" x="1339850" y="3689350"/>
          <p14:tracePt t="80044" x="1333500" y="3702050"/>
          <p14:tracePt t="80058" x="1327150" y="3714750"/>
          <p14:tracePt t="80074" x="1327150" y="3740150"/>
          <p14:tracePt t="80091" x="1327150" y="3771900"/>
          <p14:tracePt t="80108" x="1327150" y="3803650"/>
          <p14:tracePt t="80125" x="1339850" y="3829050"/>
          <p14:tracePt t="80141" x="1352550" y="3848100"/>
          <p14:tracePt t="80158" x="1384300" y="3873500"/>
          <p14:tracePt t="80174" x="1435100" y="3892550"/>
          <p14:tracePt t="80192" x="1504950" y="3917950"/>
          <p14:tracePt t="80195" x="1549400" y="3924300"/>
          <p14:tracePt t="80207" x="1606550" y="3943350"/>
          <p14:tracePt t="80224" x="1701800" y="3949700"/>
          <p14:tracePt t="80227" x="1758950" y="3949700"/>
          <p14:tracePt t="80241" x="1809750" y="3949700"/>
          <p14:tracePt t="80258" x="1930400" y="3937000"/>
          <p14:tracePt t="80274" x="1987550" y="3911600"/>
          <p14:tracePt t="80291" x="2032000" y="3879850"/>
          <p14:tracePt t="80307" x="2044700" y="3848100"/>
          <p14:tracePt t="80324" x="2057400" y="3822700"/>
          <p14:tracePt t="80341" x="2057400" y="3810000"/>
          <p14:tracePt t="80357" x="2063750" y="3784600"/>
          <p14:tracePt t="80374" x="2063750" y="3771900"/>
          <p14:tracePt t="80391" x="2063750" y="3759200"/>
          <p14:tracePt t="80408" x="2063750" y="3740150"/>
          <p14:tracePt t="80410" x="2057400" y="3733800"/>
          <p14:tracePt t="80424" x="2044700" y="3721100"/>
          <p14:tracePt t="80441" x="2000250" y="3702050"/>
          <p14:tracePt t="80444" x="1974850" y="3695700"/>
          <p14:tracePt t="80459" x="1943100" y="3683000"/>
          <p14:tracePt t="80474" x="1930400" y="3676650"/>
          <p14:tracePt t="80635" x="0" y="0"/>
        </p14:tracePtLst>
        <p14:tracePtLst>
          <p14:tracePt t="81746" x="920750" y="5480050"/>
          <p14:tracePt t="81757" x="914400" y="5480050"/>
          <p14:tracePt t="81764" x="914400" y="5492750"/>
          <p14:tracePt t="81774" x="908050" y="5505450"/>
          <p14:tracePt t="81790" x="901700" y="5543550"/>
          <p14:tracePt t="81807" x="889000" y="5594350"/>
          <p14:tracePt t="81824" x="882650" y="5645150"/>
          <p14:tracePt t="81840" x="882650" y="5695950"/>
          <p14:tracePt t="81843" x="882650" y="5715000"/>
          <p14:tracePt t="81857" x="882650" y="5753100"/>
          <p14:tracePt t="81874" x="920750" y="5829300"/>
          <p14:tracePt t="81890" x="952500" y="5892800"/>
          <p14:tracePt t="81907" x="1016000" y="5969000"/>
          <p14:tracePt t="81924" x="1092200" y="6032500"/>
          <p14:tracePt t="81941" x="1181100" y="6102350"/>
          <p14:tracePt t="81957" x="1276350" y="6165850"/>
          <p14:tracePt t="81974" x="1390650" y="6210300"/>
          <p14:tracePt t="81990" x="1549400" y="6254750"/>
          <p14:tracePt t="82007" x="1752600" y="6273800"/>
          <p14:tracePt t="82024" x="1949450" y="6273800"/>
          <p14:tracePt t="82040" x="2139950" y="6267450"/>
          <p14:tracePt t="82043" x="2216150" y="6254750"/>
          <p14:tracePt t="82057" x="2279650" y="6248400"/>
          <p14:tracePt t="82060" x="2336800" y="6229350"/>
          <p14:tracePt t="82074" x="2438400" y="6203950"/>
          <p14:tracePt t="82090" x="2508250" y="6178550"/>
          <p14:tracePt t="82107" x="2546350" y="6153150"/>
          <p14:tracePt t="82124" x="2578100" y="6115050"/>
          <p14:tracePt t="82141" x="2597150" y="6070600"/>
          <p14:tracePt t="82158" x="2603500" y="6032500"/>
          <p14:tracePt t="82173" x="2616200" y="6007100"/>
          <p14:tracePt t="82191" x="2628900" y="5975350"/>
          <p14:tracePt t="82207" x="2641600" y="5949950"/>
          <p14:tracePt t="82210" x="2647950" y="5930900"/>
          <p14:tracePt t="82223" x="2654300" y="5911850"/>
          <p14:tracePt t="82240" x="2660650" y="5880100"/>
          <p14:tracePt t="82257" x="2660650" y="5854700"/>
          <p14:tracePt t="82259" x="2660650" y="5835650"/>
          <p14:tracePt t="82274" x="2660650" y="5791200"/>
          <p14:tracePt t="82290" x="2660650" y="5746750"/>
          <p14:tracePt t="82307" x="2641600" y="5695950"/>
          <p14:tracePt t="82323" x="2590800" y="5626100"/>
          <p14:tracePt t="82340" x="2482850" y="5543550"/>
          <p14:tracePt t="82357" x="2330450" y="5461000"/>
          <p14:tracePt t="82374" x="2152650" y="5391150"/>
          <p14:tracePt t="82391" x="1993900" y="5340350"/>
          <p14:tracePt t="82408" x="1873250" y="5314950"/>
          <p14:tracePt t="82411" x="1816100" y="5308600"/>
          <p14:tracePt t="82424" x="1771650" y="5295900"/>
          <p14:tracePt t="82441" x="1682750" y="5295900"/>
          <p14:tracePt t="82444" x="1631950" y="5295900"/>
          <p14:tracePt t="82458" x="1581150" y="5295900"/>
          <p14:tracePt t="82461" x="1511300" y="5302250"/>
          <p14:tracePt t="82474" x="1403350" y="5314950"/>
          <p14:tracePt t="82490" x="1308100" y="5327650"/>
          <p14:tracePt t="82507" x="1212850" y="5353050"/>
          <p14:tracePt t="82524" x="1136650" y="5384800"/>
          <p14:tracePt t="82540" x="1079500" y="5410200"/>
          <p14:tracePt t="82557" x="1047750" y="5448300"/>
          <p14:tracePt t="82573" x="1022350" y="5499100"/>
          <p14:tracePt t="82590" x="1003300" y="5549900"/>
          <p14:tracePt t="82607" x="996950" y="5594350"/>
          <p14:tracePt t="82624" x="996950" y="5645150"/>
          <p14:tracePt t="82628" x="996950" y="5683250"/>
          <p14:tracePt t="82641" x="1003300" y="5702300"/>
          <p14:tracePt t="82644" x="1009650" y="5721350"/>
          <p14:tracePt t="82657" x="1016000" y="5740400"/>
          <p14:tracePt t="82675" x="1035050" y="5791200"/>
          <p14:tracePt t="82691" x="1066800" y="5829300"/>
          <p14:tracePt t="82707" x="1111250" y="5880100"/>
          <p14:tracePt t="82723" x="1200150" y="5937250"/>
          <p14:tracePt t="82741" x="1295400" y="6000750"/>
          <p14:tracePt t="82757" x="1409700" y="6051550"/>
          <p14:tracePt t="82773" x="1530350" y="6096000"/>
          <p14:tracePt t="82790" x="1676400" y="6146800"/>
          <p14:tracePt t="82807" x="1854200" y="6184900"/>
          <p14:tracePt t="82823" x="2101850" y="6229350"/>
          <p14:tracePt t="82840" x="2298700" y="6248400"/>
          <p14:tracePt t="82856" x="2451100" y="6248400"/>
          <p14:tracePt t="82873" x="2559050" y="6248400"/>
          <p14:tracePt t="82890" x="2673350" y="6216650"/>
          <p14:tracePt t="82907" x="2717800" y="6184900"/>
          <p14:tracePt t="82923" x="2755900" y="6134100"/>
          <p14:tracePt t="82940" x="2794000" y="6057900"/>
          <p14:tracePt t="82957" x="2806700" y="5988050"/>
          <p14:tracePt t="82973" x="2813050" y="5930900"/>
          <p14:tracePt t="82990" x="2813050" y="5880100"/>
          <p14:tracePt t="83006" x="2800350" y="5797550"/>
          <p14:tracePt t="83023" x="2762250" y="5721350"/>
          <p14:tracePt t="83040" x="2692400" y="5638800"/>
          <p14:tracePt t="83042" x="2641600" y="5594350"/>
          <p14:tracePt t="83057" x="2578100" y="5562600"/>
          <p14:tracePt t="83060" x="2508250" y="5530850"/>
          <p14:tracePt t="83074" x="2419350" y="5492750"/>
          <p14:tracePt t="83090" x="2120900" y="5403850"/>
          <p14:tracePt t="83106" x="1873250" y="5346700"/>
          <p14:tracePt t="83123" x="1670050" y="5327650"/>
          <p14:tracePt t="83141" x="1543050" y="5327650"/>
          <p14:tracePt t="83157" x="1447800" y="5327650"/>
          <p14:tracePt t="83174" x="1371600" y="5334000"/>
          <p14:tracePt t="83178" x="1333500" y="5340350"/>
          <p14:tracePt t="83190" x="1308100" y="5353050"/>
          <p14:tracePt t="83206" x="1257300" y="5378450"/>
          <p14:tracePt t="83224" x="1219200" y="5403850"/>
          <p14:tracePt t="83227" x="1206500" y="5416550"/>
          <p14:tracePt t="83240" x="1193800" y="5435600"/>
          <p14:tracePt t="83242" x="1187450" y="5461000"/>
          <p14:tracePt t="83257" x="1181100" y="5492750"/>
          <p14:tracePt t="83259" x="1181100" y="5518150"/>
          <p14:tracePt t="83273" x="1181100" y="5562600"/>
          <p14:tracePt t="83276" x="1181100" y="5600700"/>
          <p14:tracePt t="83290" x="1181100" y="5670550"/>
          <p14:tracePt t="83306" x="1200150" y="5759450"/>
          <p14:tracePt t="83323" x="1225550" y="5829300"/>
          <p14:tracePt t="83340" x="1263650" y="5905500"/>
          <p14:tracePt t="83357" x="1314450" y="5962650"/>
          <p14:tracePt t="83374" x="1390650" y="6007100"/>
          <p14:tracePt t="83390" x="1492250" y="6045200"/>
          <p14:tracePt t="83407" x="1663700" y="6057900"/>
          <p14:tracePt t="83424" x="1911350" y="6057900"/>
          <p14:tracePt t="83441" x="2190750" y="6057900"/>
          <p14:tracePt t="83443" x="2311400" y="6057900"/>
          <p14:tracePt t="83457" x="2406650" y="6057900"/>
          <p14:tracePt t="83460" x="2476500" y="6057900"/>
          <p14:tracePt t="83474" x="2540000" y="6045200"/>
          <p14:tracePt t="83490" x="2559050" y="6013450"/>
          <p14:tracePt t="83507" x="2571750" y="5956300"/>
          <p14:tracePt t="83523" x="2578100" y="5892800"/>
          <p14:tracePt t="83540" x="2578100" y="5835650"/>
          <p14:tracePt t="83556" x="2565400" y="5740400"/>
          <p14:tracePt t="83573" x="2501900" y="5632450"/>
          <p14:tracePt t="83590" x="2387600" y="5511800"/>
          <p14:tracePt t="83606" x="2228850" y="5391150"/>
          <p14:tracePt t="83623" x="2051050" y="5302250"/>
          <p14:tracePt t="83641" x="1911350" y="5251450"/>
          <p14:tracePt t="83644" x="1854200" y="5232400"/>
          <p14:tracePt t="83657" x="1822450" y="5226050"/>
          <p14:tracePt t="83674" x="1771650" y="5226050"/>
          <p14:tracePt t="83676" x="1739900" y="5226050"/>
          <p14:tracePt t="83691" x="1670050" y="5238750"/>
          <p14:tracePt t="83706" x="1600200" y="5270500"/>
          <p14:tracePt t="83724" x="1524000" y="5308600"/>
          <p14:tracePt t="83740" x="1473200" y="5340350"/>
          <p14:tracePt t="83756" x="1441450" y="5372100"/>
          <p14:tracePt t="83773" x="1422400" y="5397500"/>
          <p14:tracePt t="83790" x="1409700" y="5416550"/>
          <p14:tracePt t="83807" x="1397000" y="5435600"/>
          <p14:tracePt t="83823" x="1384300" y="5473700"/>
          <p14:tracePt t="83840" x="1377950" y="5511800"/>
          <p14:tracePt t="83856" x="1377950" y="5581650"/>
          <p14:tracePt t="83873" x="1390650" y="5645150"/>
          <p14:tracePt t="83875" x="1403350" y="5683250"/>
          <p14:tracePt t="83891" x="1428750" y="5734050"/>
          <p14:tracePt t="83907" x="1466850" y="5784850"/>
          <p14:tracePt t="83924" x="1524000" y="5822950"/>
          <p14:tracePt t="83940" x="1619250" y="5867400"/>
          <p14:tracePt t="83957" x="1771650" y="5905500"/>
          <p14:tracePt t="83974" x="1968500" y="5930900"/>
          <p14:tracePt t="83990" x="2184400" y="5937250"/>
          <p14:tracePt t="84006" x="2362200" y="5937250"/>
          <p14:tracePt t="84023" x="2470150" y="5924550"/>
          <p14:tracePt t="84040" x="2508250" y="5892800"/>
          <p14:tracePt t="84057" x="2527300" y="5848350"/>
          <p14:tracePt t="84073" x="2533650" y="5791200"/>
          <p14:tracePt t="84076" x="2533650" y="5759450"/>
          <p14:tracePt t="84090" x="2527300" y="5695950"/>
          <p14:tracePt t="84106" x="2482850" y="5632450"/>
          <p14:tracePt t="84123" x="2393950" y="5556250"/>
          <p14:tracePt t="84140" x="2273300" y="5499100"/>
          <p14:tracePt t="84157" x="2095500" y="5448300"/>
          <p14:tracePt t="84173" x="1911350" y="5416550"/>
          <p14:tracePt t="84190" x="1797050" y="5403850"/>
          <p14:tracePt t="84206" x="1708150" y="5410200"/>
          <p14:tracePt t="84223" x="1638300" y="5429250"/>
          <p14:tracePt t="84239" x="1568450" y="5454650"/>
          <p14:tracePt t="84256" x="1492250" y="5499100"/>
          <p14:tracePt t="84258" x="1466850" y="5524500"/>
          <p14:tracePt t="84273" x="1441450" y="5549900"/>
          <p14:tracePt t="84277" x="1428750" y="5568950"/>
          <p14:tracePt t="84290" x="1403350" y="5613400"/>
          <p14:tracePt t="84306" x="1390650" y="5657850"/>
          <p14:tracePt t="84323" x="1377950" y="5721350"/>
          <p14:tracePt t="84339" x="1371600" y="5772150"/>
          <p14:tracePt t="84356" x="1371600" y="5816600"/>
          <p14:tracePt t="84373" x="1371600" y="5861050"/>
          <p14:tracePt t="84390" x="1371600" y="5911850"/>
          <p14:tracePt t="84407" x="1397000" y="5943600"/>
          <p14:tracePt t="84423" x="1435100" y="5981700"/>
          <p14:tracePt t="84426" x="1454150" y="6000750"/>
          <p14:tracePt t="84439" x="1479550" y="6019800"/>
          <p14:tracePt t="84443" x="1511300" y="6038850"/>
          <p14:tracePt t="84456" x="1543050" y="6064250"/>
          <p14:tracePt t="84473" x="1651000" y="6121400"/>
          <p14:tracePt t="84476" x="1714500" y="6146800"/>
          <p14:tracePt t="84490" x="1898650" y="6191250"/>
          <p14:tracePt t="84506" x="2089150" y="6223000"/>
          <p14:tracePt t="84523" x="2241550" y="6229350"/>
          <p14:tracePt t="84539" x="2349500" y="6223000"/>
          <p14:tracePt t="84556" x="2413000" y="6197600"/>
          <p14:tracePt t="84573" x="2463800" y="6146800"/>
          <p14:tracePt t="84589" x="2514600" y="6070600"/>
          <p14:tracePt t="84606" x="2559050" y="6007100"/>
          <p14:tracePt t="84623" x="2590800" y="5943600"/>
          <p14:tracePt t="84640" x="2622550" y="5873750"/>
          <p14:tracePt t="84643" x="2628900" y="5848350"/>
          <p14:tracePt t="84658" x="2635250" y="5822950"/>
          <p14:tracePt t="84660" x="2641600" y="5797550"/>
          <p14:tracePt t="84674" x="2641600" y="5778500"/>
          <p14:tracePt t="84676" x="2641600" y="5759450"/>
          <p14:tracePt t="84690" x="2635250" y="5702300"/>
          <p14:tracePt t="84707" x="2597150" y="5638800"/>
          <p14:tracePt t="84723" x="2540000" y="5581650"/>
          <p14:tracePt t="84739" x="2432050" y="5505450"/>
          <p14:tracePt t="84756" x="2286000" y="5435600"/>
          <p14:tracePt t="84773" x="2127250" y="5397500"/>
          <p14:tracePt t="84789" x="1930400" y="5359400"/>
          <p14:tracePt t="84806" x="1752600" y="5334000"/>
          <p14:tracePt t="84823" x="1612900" y="5327650"/>
          <p14:tracePt t="84839" x="1504950" y="5327650"/>
          <p14:tracePt t="84856" x="1397000" y="5334000"/>
          <p14:tracePt t="84873" x="1314450" y="5365750"/>
          <p14:tracePt t="84876" x="1270000" y="5378450"/>
          <p14:tracePt t="84890" x="1193800" y="5416550"/>
          <p14:tracePt t="84907" x="1149350" y="5448300"/>
          <p14:tracePt t="84923" x="1117600" y="5473700"/>
          <p14:tracePt t="84940" x="1098550" y="5499100"/>
          <p14:tracePt t="84957" x="1085850" y="5537200"/>
          <p14:tracePt t="84974" x="1085850" y="5568950"/>
          <p14:tracePt t="84989" x="1085850" y="5645150"/>
          <p14:tracePt t="85006" x="1104900" y="5715000"/>
          <p14:tracePt t="85022" x="1149350" y="5810250"/>
          <p14:tracePt t="85039" x="1174750" y="5880100"/>
          <p14:tracePt t="85056" x="1219200" y="5937250"/>
          <p14:tracePt t="85058" x="1231900" y="5962650"/>
          <p14:tracePt t="85073" x="1250950" y="5981700"/>
          <p14:tracePt t="85075" x="1276350" y="6007100"/>
          <p14:tracePt t="85090" x="1301750" y="6032500"/>
          <p14:tracePt t="85091" x="1339850" y="6051550"/>
          <p14:tracePt t="85106" x="1422400" y="6096000"/>
          <p14:tracePt t="85123" x="1555750" y="6140450"/>
          <p14:tracePt t="85140" x="1752600" y="6184900"/>
          <p14:tracePt t="85157" x="1955800" y="6216650"/>
          <p14:tracePt t="85173" x="2114550" y="6235700"/>
          <p14:tracePt t="85190" x="2241550" y="6235700"/>
          <p14:tracePt t="85207" x="2381250" y="6235700"/>
          <p14:tracePt t="85223" x="2489200" y="6210300"/>
          <p14:tracePt t="85239" x="2584450" y="6172200"/>
          <p14:tracePt t="85256" x="2647950" y="6127750"/>
          <p14:tracePt t="85258" x="2673350" y="6108700"/>
          <p14:tracePt t="85272" x="2692400" y="6089650"/>
          <p14:tracePt t="85274" x="2711450" y="6070600"/>
          <p14:tracePt t="85289" x="2724150" y="6045200"/>
          <p14:tracePt t="85290" x="2736850" y="6019800"/>
          <p14:tracePt t="85306" x="2749550" y="5949950"/>
          <p14:tracePt t="85322" x="2755900" y="5905500"/>
          <p14:tracePt t="85339" x="2755900" y="5867400"/>
          <p14:tracePt t="85355" x="2755900" y="5842000"/>
          <p14:tracePt t="85372" x="2755900" y="5816600"/>
          <p14:tracePt t="85406" x="2755900" y="5797550"/>
          <p14:tracePt t="85467" x="2749550" y="5791200"/>
          <p14:tracePt t="85485" x="2743200" y="5778500"/>
          <p14:tracePt t="85491" x="2730500" y="5765800"/>
          <p14:tracePt t="85506" x="2711450" y="5746750"/>
          <p14:tracePt t="85523" x="2660650" y="5702300"/>
          <p14:tracePt t="85539" x="2597150" y="5664200"/>
          <p14:tracePt t="85556" x="2470150" y="5588000"/>
          <p14:tracePt t="85573" x="2317750" y="5499100"/>
          <p14:tracePt t="85589" x="2139950" y="5429250"/>
          <p14:tracePt t="85606" x="2000250" y="5378450"/>
          <p14:tracePt t="85622" x="1866900" y="5346700"/>
          <p14:tracePt t="85639" x="1746250" y="5327650"/>
          <p14:tracePt t="85657" x="1651000" y="5321300"/>
          <p14:tracePt t="85660" x="1593850" y="5321300"/>
          <p14:tracePt t="85674" x="1543050" y="5321300"/>
          <p14:tracePt t="85678" x="1479550" y="5321300"/>
          <p14:tracePt t="85691" x="1352550" y="5321300"/>
          <p14:tracePt t="85707" x="1231900" y="5321300"/>
          <p14:tracePt t="85723" x="1143000" y="5334000"/>
          <p14:tracePt t="85739" x="1085850" y="5346700"/>
          <p14:tracePt t="85756" x="1054100" y="5359400"/>
          <p14:tracePt t="85772" x="1028700" y="5391150"/>
          <p14:tracePt t="85789" x="1003300" y="5429250"/>
          <p14:tracePt t="85806" x="984250" y="5467350"/>
          <p14:tracePt t="85822" x="971550" y="5518150"/>
          <p14:tracePt t="85839" x="971550" y="5568950"/>
          <p14:tracePt t="85856" x="971550" y="5619750"/>
          <p14:tracePt t="85861" x="971550" y="5657850"/>
          <p14:tracePt t="85872" x="977900" y="5689600"/>
          <p14:tracePt t="85890" x="1003300" y="5740400"/>
          <p14:tracePt t="85893" x="1016000" y="5772150"/>
          <p14:tracePt t="85907" x="1047750" y="5816600"/>
          <p14:tracePt t="85923" x="1085850" y="5848350"/>
          <p14:tracePt t="85940" x="1111250" y="5880100"/>
          <p14:tracePt t="85957" x="1136650" y="5905500"/>
          <p14:tracePt t="85973" x="1162050" y="5918200"/>
          <p14:tracePt t="85989" x="1193800" y="5930900"/>
          <p14:tracePt t="86006" x="1212850" y="5943600"/>
          <p14:tracePt t="86023" x="1238250" y="5956300"/>
          <p14:tracePt t="86039" x="1257300" y="5956300"/>
          <p14:tracePt t="86056" x="1270000" y="5962650"/>
          <p14:tracePt t="86072" x="1327150" y="5975350"/>
          <p14:tracePt t="86074" x="1358900" y="5981700"/>
          <p14:tracePt t="86089" x="1403350" y="5988050"/>
          <p14:tracePt t="86106" x="1587500" y="6019800"/>
          <p14:tracePt t="86122" x="1701800" y="6045200"/>
          <p14:tracePt t="86139" x="1809750" y="6070600"/>
          <p14:tracePt t="86156" x="1917700" y="6083300"/>
          <p14:tracePt t="86173" x="2019300" y="6096000"/>
          <p14:tracePt t="86189" x="2101850" y="6096000"/>
          <p14:tracePt t="86206" x="2171700" y="6096000"/>
          <p14:tracePt t="86222" x="2203450" y="6096000"/>
          <p14:tracePt t="86239" x="2222500" y="6096000"/>
          <p14:tracePt t="86256" x="2266950" y="6096000"/>
          <p14:tracePt t="86272" x="2305050" y="6083300"/>
          <p14:tracePt t="86289" x="2355850" y="6064250"/>
          <p14:tracePt t="86290" x="2381250" y="6051550"/>
          <p14:tracePt t="86306" x="2419350" y="6019800"/>
          <p14:tracePt t="86323" x="2444750" y="5988050"/>
          <p14:tracePt t="86339" x="2463800" y="5956300"/>
          <p14:tracePt t="86356" x="2489200" y="5918200"/>
          <p14:tracePt t="86372" x="2508250" y="5880100"/>
          <p14:tracePt t="86389" x="2527300" y="5829300"/>
          <p14:tracePt t="86406" x="2527300" y="5797550"/>
          <p14:tracePt t="86422" x="2527300" y="5765800"/>
          <p14:tracePt t="86439" x="2527300" y="5734050"/>
          <p14:tracePt t="86456" x="2527300" y="5702300"/>
          <p14:tracePt t="86458" x="2520950" y="5695950"/>
          <p14:tracePt t="86472" x="2514600" y="5683250"/>
          <p14:tracePt t="86476" x="2508250" y="5670550"/>
          <p14:tracePt t="86489" x="2508250" y="5651500"/>
          <p14:tracePt t="86505" x="2482850" y="5626100"/>
          <p14:tracePt t="86507" x="2470150" y="5613400"/>
          <p14:tracePt t="86522" x="2451100" y="5588000"/>
          <p14:tracePt t="86539" x="2432050" y="5575300"/>
          <p14:tracePt t="86555" x="2419350" y="5562600"/>
          <p14:tracePt t="86572" x="2400300" y="5556250"/>
          <p14:tracePt t="86589" x="2374900" y="5537200"/>
          <p14:tracePt t="86605" x="2343150" y="5524500"/>
          <p14:tracePt t="86622" x="2298700" y="5505450"/>
          <p14:tracePt t="86639" x="2235200" y="5480050"/>
          <p14:tracePt t="86656" x="2165350" y="5467350"/>
          <p14:tracePt t="86659" x="2120900" y="5454650"/>
          <p14:tracePt t="86672" x="2063750" y="5441950"/>
          <p14:tracePt t="86678" x="2006600" y="5429250"/>
          <p14:tracePt t="86690" x="1955800" y="5422900"/>
          <p14:tracePt t="86692" x="1898650" y="5410200"/>
          <p14:tracePt t="86707" x="1822450" y="5403850"/>
          <p14:tracePt t="86722" x="1746250" y="5403850"/>
          <p14:tracePt t="86739" x="1682750" y="5403850"/>
          <p14:tracePt t="86756" x="1625600" y="5403850"/>
          <p14:tracePt t="86772" x="1568450" y="5416550"/>
          <p14:tracePt t="86788" x="1504950" y="5429250"/>
          <p14:tracePt t="86805" x="1454150" y="5448300"/>
          <p14:tracePt t="86822" x="1403350" y="5467350"/>
          <p14:tracePt t="86839" x="1358900" y="5492750"/>
          <p14:tracePt t="86855" x="1333500" y="5511800"/>
          <p14:tracePt t="86872" x="1308100" y="5537200"/>
          <p14:tracePt t="86875" x="1295400" y="5549900"/>
          <p14:tracePt t="86889" x="1295400" y="5568950"/>
          <p14:tracePt t="86907" x="1276350" y="5645150"/>
          <p14:tracePt t="86923" x="1276350" y="5689600"/>
          <p14:tracePt t="86939" x="1276350" y="5759450"/>
          <p14:tracePt t="86956" x="1282700" y="5816600"/>
          <p14:tracePt t="86973" x="1295400" y="5867400"/>
          <p14:tracePt t="86989" x="1314450" y="5899150"/>
          <p14:tracePt t="87006" x="1339850" y="5924550"/>
          <p14:tracePt t="87022" x="1358900" y="5937250"/>
          <p14:tracePt t="87039" x="1403350" y="5962650"/>
          <p14:tracePt t="87055" x="1473200" y="5988050"/>
          <p14:tracePt t="87072" x="1625600" y="6013450"/>
          <p14:tracePt t="87075" x="1720850" y="6026150"/>
          <p14:tracePt t="87089" x="1816100" y="6045200"/>
          <p14:tracePt t="87105" x="2006600" y="6057900"/>
          <p14:tracePt t="87108" x="2095500" y="6057900"/>
          <p14:tracePt t="87122" x="2222500" y="6057900"/>
          <p14:tracePt t="87138" x="2298700" y="6057900"/>
          <p14:tracePt t="87156" x="2349500" y="6057900"/>
          <p14:tracePt t="87172" x="2419350" y="6038850"/>
          <p14:tracePt t="87189" x="2495550" y="6013450"/>
          <p14:tracePt t="87205" x="2546350" y="5988050"/>
          <p14:tracePt t="87222" x="2578100" y="5956300"/>
          <p14:tracePt t="87239" x="2590800" y="5937250"/>
          <p14:tracePt t="87255" x="2603500" y="5911850"/>
          <p14:tracePt t="87272" x="2609850" y="5892800"/>
          <p14:tracePt t="87288" x="2609850" y="5880100"/>
          <p14:tracePt t="87291" x="2609850" y="5873750"/>
          <p14:tracePt t="87306" x="2609850" y="5848350"/>
          <p14:tracePt t="87322" x="2603500" y="5816600"/>
          <p14:tracePt t="87338" x="2578100" y="5784850"/>
          <p14:tracePt t="87355" x="2552700" y="5746750"/>
          <p14:tracePt t="87372" x="2527300" y="5715000"/>
          <p14:tracePt t="87388" x="2495550" y="5676900"/>
          <p14:tracePt t="87406" x="2457450" y="5651500"/>
          <p14:tracePt t="87422" x="2413000" y="5619750"/>
          <p14:tracePt t="87439" x="2362200" y="5588000"/>
          <p14:tracePt t="87455" x="2286000" y="5543550"/>
          <p14:tracePt t="87458" x="2241550" y="5518150"/>
          <p14:tracePt t="87472" x="2203450" y="5499100"/>
          <p14:tracePt t="87476" x="2159000" y="5480050"/>
          <p14:tracePt t="87489" x="2120900" y="5467350"/>
          <p14:tracePt t="87491" x="2082800" y="5454650"/>
          <p14:tracePt t="87506" x="2051050" y="5435600"/>
          <p14:tracePt t="87508" x="2025650" y="5429250"/>
          <p14:tracePt t="87522" x="1987550" y="5422900"/>
          <p14:tracePt t="87538" x="1962150" y="5416550"/>
          <p14:tracePt t="87555" x="1936750" y="5416550"/>
          <p14:tracePt t="87572" x="1898650" y="5416550"/>
          <p14:tracePt t="87588" x="1847850" y="5416550"/>
          <p14:tracePt t="87605" x="1784350" y="5416550"/>
          <p14:tracePt t="87621" x="1733550" y="5429250"/>
          <p14:tracePt t="87638" x="1695450" y="5435600"/>
          <p14:tracePt t="87655" x="1651000" y="5448300"/>
          <p14:tracePt t="87672" x="1600200" y="5454650"/>
          <p14:tracePt t="87674" x="1587500" y="5461000"/>
          <p14:tracePt t="87689" x="1562100" y="5467350"/>
          <p14:tracePt t="87691" x="1543050" y="5467350"/>
          <p14:tracePt t="87706" x="1517650" y="5473700"/>
          <p14:tracePt t="87723" x="1479550" y="5492750"/>
          <p14:tracePt t="87738" x="1460500" y="5511800"/>
          <p14:tracePt t="87755" x="1435100" y="5530850"/>
          <p14:tracePt t="87772" x="1422400" y="5556250"/>
          <p14:tracePt t="87788" x="1416050" y="5588000"/>
          <p14:tracePt t="87805" x="1403350" y="5626100"/>
          <p14:tracePt t="87822" x="1403350" y="5651500"/>
          <p14:tracePt t="87838" x="1403350" y="5683250"/>
          <p14:tracePt t="87855" x="1403350" y="5721350"/>
          <p14:tracePt t="87872" x="1403350" y="5740400"/>
          <p14:tracePt t="87888" x="1403350" y="5772150"/>
          <p14:tracePt t="87891" x="1409700" y="5784850"/>
          <p14:tracePt t="87906" x="1428750" y="5810250"/>
          <p14:tracePt t="87923" x="1447800" y="5829300"/>
          <p14:tracePt t="87939" x="1466850" y="5861050"/>
          <p14:tracePt t="87955" x="1492250" y="5880100"/>
          <p14:tracePt t="87972" x="1517650" y="5905500"/>
          <p14:tracePt t="87989" x="1543050" y="5918200"/>
          <p14:tracePt t="88005" x="1562100" y="5924550"/>
          <p14:tracePt t="88021" x="1581150" y="5930900"/>
          <p14:tracePt t="88038" x="1612900" y="5943600"/>
          <p14:tracePt t="88055" x="1631950" y="5943600"/>
          <p14:tracePt t="88072" x="1663700" y="5943600"/>
          <p14:tracePt t="88075" x="1682750" y="5943600"/>
          <p14:tracePt t="88088" x="1701800" y="5943600"/>
          <p14:tracePt t="88105" x="1714500" y="5943600"/>
          <p14:tracePt t="88108" x="1720850" y="5943600"/>
          <p14:tracePt t="88123" x="1727200" y="5943600"/>
          <p14:tracePt t="88309" x="1733550" y="5943600"/>
          <p14:tracePt t="88315" x="1739900" y="5943600"/>
          <p14:tracePt t="88315" x="0" y="0"/>
        </p14:tracePtLst>
        <p14:tracePtLst>
          <p14:tracePt t="91604" x="2032000" y="3022600"/>
          <p14:tracePt t="91660" x="0" y="0"/>
        </p14:tracePtLst>
        <p14:tracePtLst>
          <p14:tracePt t="92125" x="2038350" y="4140200"/>
          <p14:tracePt t="92126" x="0" y="0"/>
        </p14:tracePtLst>
        <p14:tracePtLst>
          <p14:tracePt t="93245" x="990600" y="5518150"/>
          <p14:tracePt t="93308" x="984250" y="5518150"/>
          <p14:tracePt t="93317" x="977900" y="5518150"/>
          <p14:tracePt t="93325" x="977900" y="5530850"/>
          <p14:tracePt t="93337" x="977900" y="5537200"/>
          <p14:tracePt t="93353" x="977900" y="5588000"/>
          <p14:tracePt t="93355" x="977900" y="5619750"/>
          <p14:tracePt t="93370" x="977900" y="5683250"/>
          <p14:tracePt t="93386" x="977900" y="5746750"/>
          <p14:tracePt t="93403" x="977900" y="5822950"/>
          <p14:tracePt t="93420" x="984250" y="5911850"/>
          <p14:tracePt t="93437" x="996950" y="5981700"/>
          <p14:tracePt t="93454" x="1016000" y="6051550"/>
          <p14:tracePt t="93470" x="1028700" y="6115050"/>
          <p14:tracePt t="93487" x="1041400" y="6140450"/>
          <p14:tracePt t="93503" x="1054100" y="6153150"/>
          <p14:tracePt t="93520" x="1060450" y="6159500"/>
          <p14:tracePt t="93550" x="1060450" y="6165850"/>
          <p14:tracePt t="93555" x="1066800" y="6172200"/>
          <p14:tracePt t="93570" x="1085850" y="6178550"/>
          <p14:tracePt t="93586" x="1136650" y="6191250"/>
          <p14:tracePt t="93603" x="1257300" y="6210300"/>
          <p14:tracePt t="93620" x="1435100" y="6216650"/>
          <p14:tracePt t="93636" x="1670050" y="6216650"/>
          <p14:tracePt t="93653" x="1930400" y="6235700"/>
          <p14:tracePt t="93670" x="2184400" y="6273800"/>
          <p14:tracePt t="93687" x="2349500" y="6292850"/>
          <p14:tracePt t="93703" x="2432050" y="6292850"/>
          <p14:tracePt t="93706" x="2476500" y="6292850"/>
          <p14:tracePt t="93720" x="2520950" y="6292850"/>
          <p14:tracePt t="93722" x="2552700" y="6292850"/>
          <p14:tracePt t="93736" x="2597150" y="6292850"/>
          <p14:tracePt t="93740" x="2635250" y="6292850"/>
          <p14:tracePt t="93754" x="2743200" y="6292850"/>
          <p14:tracePt t="93770" x="2838450" y="6292850"/>
          <p14:tracePt t="93787" x="2895600" y="6292850"/>
          <p14:tracePt t="93803" x="2921000" y="6292850"/>
          <p14:tracePt t="93884" x="2927350" y="6292850"/>
          <p14:tracePt t="93901" x="2927350" y="6280150"/>
          <p14:tracePt t="93911" x="2927350" y="6267450"/>
          <p14:tracePt t="93920" x="2933700" y="6235700"/>
          <p14:tracePt t="93939" x="2933700" y="6178550"/>
          <p14:tracePt t="93942" x="2933700" y="6121400"/>
          <p14:tracePt t="93954" x="2914650" y="6000750"/>
          <p14:tracePt t="93971" x="2882900" y="5873750"/>
          <p14:tracePt t="93987" x="2825750" y="5765800"/>
          <p14:tracePt t="94004" x="2781300" y="5683250"/>
          <p14:tracePt t="94020" x="2743200" y="5626100"/>
          <p14:tracePt t="94036" x="2698750" y="5581650"/>
          <p14:tracePt t="94053" x="2647950" y="5556250"/>
          <p14:tracePt t="94069" x="2597150" y="5530850"/>
          <p14:tracePt t="94086" x="2514600" y="5505450"/>
          <p14:tracePt t="94103" x="2393950" y="5473700"/>
          <p14:tracePt t="94120" x="2241550" y="5448300"/>
          <p14:tracePt t="94136" x="2051050" y="5416550"/>
          <p14:tracePt t="94139" x="1955800" y="5397500"/>
          <p14:tracePt t="94153" x="1866900" y="5391150"/>
          <p14:tracePt t="94170" x="1689100" y="5391150"/>
          <p14:tracePt t="94187" x="1587500" y="5397500"/>
          <p14:tracePt t="94204" x="1504950" y="5429250"/>
          <p14:tracePt t="94220" x="1435100" y="5454650"/>
          <p14:tracePt t="94236" x="1352550" y="5486400"/>
          <p14:tracePt t="94253" x="1295400" y="5511800"/>
          <p14:tracePt t="94269" x="1263650" y="5537200"/>
          <p14:tracePt t="94286" x="1244600" y="5556250"/>
          <p14:tracePt t="94303" x="1238250" y="5575300"/>
          <p14:tracePt t="94320" x="1225550" y="5594350"/>
          <p14:tracePt t="94322" x="1225550" y="5607050"/>
          <p14:tracePt t="94336" x="1219200" y="5632450"/>
          <p14:tracePt t="94353" x="1219200" y="5657850"/>
          <p14:tracePt t="94355" x="1219200" y="5683250"/>
          <p14:tracePt t="94370" x="1219200" y="5727700"/>
          <p14:tracePt t="94386" x="1219200" y="5778500"/>
          <p14:tracePt t="94403" x="1231900" y="5810250"/>
          <p14:tracePt t="94419" x="1244600" y="5842000"/>
          <p14:tracePt t="94436" x="1257300" y="5867400"/>
          <p14:tracePt t="94453" x="1282700" y="5892800"/>
          <p14:tracePt t="94470" x="1308100" y="5918200"/>
          <p14:tracePt t="94486" x="1352550" y="5937250"/>
          <p14:tracePt t="94503" x="1403350" y="5969000"/>
          <p14:tracePt t="94520" x="1485900" y="5988050"/>
          <p14:tracePt t="94522" x="1543050" y="5994400"/>
          <p14:tracePt t="94536" x="1593850" y="6013450"/>
          <p14:tracePt t="94554" x="1746250" y="6026150"/>
          <p14:tracePt t="94556" x="1835150" y="6038850"/>
          <p14:tracePt t="94569" x="1917700" y="6038850"/>
          <p14:tracePt t="94586" x="2139950" y="6038850"/>
          <p14:tracePt t="94603" x="2235200" y="6038850"/>
          <p14:tracePt t="94619" x="2298700" y="6038850"/>
          <p14:tracePt t="94636" x="2374900" y="6038850"/>
          <p14:tracePt t="94653" x="2470150" y="6038850"/>
          <p14:tracePt t="94669" x="2559050" y="6038850"/>
          <p14:tracePt t="94687" x="2635250" y="6038850"/>
          <p14:tracePt t="94703" x="2667000" y="6038850"/>
          <p14:tracePt t="94706" x="2679700" y="6038850"/>
          <p14:tracePt t="94720" x="2686050" y="6038850"/>
          <p14:tracePt t="94737" x="2692400" y="6038850"/>
          <p14:tracePt t="94753" x="2698750" y="6038850"/>
          <p14:tracePt t="94773" x="2705100" y="6038850"/>
          <p14:tracePt t="94795" x="2711450" y="6038850"/>
          <p14:tracePt t="94812" x="2717800" y="6038850"/>
          <p14:tracePt t="94835" x="2730500" y="6038850"/>
          <p14:tracePt t="94844" x="2736850" y="6032500"/>
          <p14:tracePt t="94853" x="2736850" y="6026150"/>
          <p14:tracePt t="94869" x="2749550" y="5994400"/>
          <p14:tracePt t="94886" x="2755900" y="5962650"/>
          <p14:tracePt t="94902" x="2762250" y="5911850"/>
          <p14:tracePt t="94919" x="2762250" y="5867400"/>
          <p14:tracePt t="94937" x="2762250" y="5810250"/>
          <p14:tracePt t="94940" x="2762250" y="5797550"/>
          <p14:tracePt t="94954" x="2755900" y="5765800"/>
          <p14:tracePt t="94957" x="2749550" y="5740400"/>
          <p14:tracePt t="94971" x="2736850" y="5708650"/>
          <p14:tracePt t="94987" x="2724150" y="5670550"/>
          <p14:tracePt t="95003" x="2717800" y="5638800"/>
          <p14:tracePt t="95020" x="2698750" y="5607050"/>
          <p14:tracePt t="95037" x="2673350" y="5581650"/>
          <p14:tracePt t="95053" x="2647950" y="5556250"/>
          <p14:tracePt t="95069" x="2603500" y="5524500"/>
          <p14:tracePt t="95086" x="2540000" y="5499100"/>
          <p14:tracePt t="95103" x="2457450" y="5461000"/>
          <p14:tracePt t="95119" x="2368550" y="5435600"/>
          <p14:tracePt t="95136" x="2254250" y="5410200"/>
          <p14:tracePt t="95152" x="2146300" y="5397500"/>
          <p14:tracePt t="95154" x="2089150" y="5391150"/>
          <p14:tracePt t="95169" x="2051050" y="5391150"/>
          <p14:tracePt t="95171" x="1987550" y="5391150"/>
          <p14:tracePt t="95186" x="1879600" y="5391150"/>
          <p14:tracePt t="95203" x="1790700" y="5391150"/>
          <p14:tracePt t="95220" x="1701800" y="5397500"/>
          <p14:tracePt t="95236" x="1625600" y="5410200"/>
          <p14:tracePt t="95252" x="1555750" y="5422900"/>
          <p14:tracePt t="95270" x="1485900" y="5441950"/>
          <p14:tracePt t="95286" x="1435100" y="5461000"/>
          <p14:tracePt t="95302" x="1384300" y="5486400"/>
          <p14:tracePt t="95319" x="1346200" y="5499100"/>
          <p14:tracePt t="95336" x="1314450" y="5524500"/>
          <p14:tracePt t="95352" x="1282700" y="5549900"/>
          <p14:tracePt t="95369" x="1263650" y="5568950"/>
          <p14:tracePt t="95386" x="1250950" y="5613400"/>
          <p14:tracePt t="95402" x="1244600" y="5638800"/>
          <p14:tracePt t="95419" x="1244600" y="5664200"/>
          <p14:tracePt t="95435" x="1244600" y="5695950"/>
          <p14:tracePt t="95453" x="1244600" y="5734050"/>
          <p14:tracePt t="95469" x="1244600" y="5753100"/>
          <p14:tracePt t="95486" x="1250950" y="5778500"/>
          <p14:tracePt t="95504" x="1257300" y="5803900"/>
          <p14:tracePt t="95508" x="1263650" y="5822950"/>
          <p14:tracePt t="95519" x="1276350" y="5829300"/>
          <p14:tracePt t="95537" x="1301750" y="5854700"/>
          <p14:tracePt t="95540" x="1301750" y="5867400"/>
          <p14:tracePt t="95552" x="1314450" y="5873750"/>
          <p14:tracePt t="95570" x="1346200" y="5911850"/>
          <p14:tracePt t="95586" x="1365250" y="5918200"/>
          <p14:tracePt t="95602" x="1397000" y="5937250"/>
          <p14:tracePt t="95619" x="1428750" y="5949950"/>
          <p14:tracePt t="95635" x="1466850" y="5969000"/>
          <p14:tracePt t="95652" x="1492250" y="5975350"/>
          <p14:tracePt t="95669" x="1549400" y="5988050"/>
          <p14:tracePt t="95685" x="1600200" y="5994400"/>
          <p14:tracePt t="95703" x="1663700" y="6007100"/>
          <p14:tracePt t="95720" x="1695450" y="6013450"/>
          <p14:tracePt t="95722" x="1720850" y="6019800"/>
          <p14:tracePt t="95736" x="1727200" y="6019800"/>
          <p14:tracePt t="95739" x="1733550" y="6019800"/>
          <p14:tracePt t="95753" x="1752600" y="6026150"/>
          <p14:tracePt t="95770" x="1816100" y="6032500"/>
          <p14:tracePt t="95786" x="1860550" y="6045200"/>
          <p14:tracePt t="95802" x="1943100" y="6064250"/>
          <p14:tracePt t="95819" x="2019300" y="6076950"/>
          <p14:tracePt t="95836" x="2089150" y="6089650"/>
          <p14:tracePt t="95852" x="2139950" y="6089650"/>
          <p14:tracePt t="95869" x="2184400" y="6089650"/>
          <p14:tracePt t="95886" x="2216150" y="6089650"/>
          <p14:tracePt t="95902" x="2241550" y="6089650"/>
          <p14:tracePt t="95919" x="2247900" y="6089650"/>
          <p14:tracePt t="95935" x="2254250" y="6089650"/>
          <p14:tracePt t="95953" x="2260600" y="6089650"/>
          <p14:tracePt t="95970" x="2273300" y="6089650"/>
          <p14:tracePt t="96023" x="2279650" y="6083300"/>
          <p14:tracePt t="96180" x="2286000" y="6083300"/>
          <p14:tracePt t="96197" x="2292350" y="6083300"/>
          <p14:tracePt t="96207" x="2298700" y="6083300"/>
          <p14:tracePt t="96222" x="2317750" y="6083300"/>
          <p14:tracePt t="96236" x="2336800" y="6083300"/>
          <p14:tracePt t="96253" x="2362200" y="6083300"/>
          <p14:tracePt t="96270" x="2381250" y="6083300"/>
          <p14:tracePt t="96286" x="2400300" y="6083300"/>
          <p14:tracePt t="96303" x="2419350" y="6083300"/>
          <p14:tracePt t="96307" x="2432050" y="6083300"/>
          <p14:tracePt t="96308" x="0" y="0"/>
        </p14:tracePtLst>
        <p14:tracePtLst>
          <p14:tracePt t="97606" x="971550" y="5530850"/>
          <p14:tracePt t="97684" x="965200" y="5537200"/>
          <p14:tracePt t="97701" x="965200" y="5543550"/>
          <p14:tracePt t="97709" x="965200" y="5549900"/>
          <p14:tracePt t="97720" x="965200" y="5562600"/>
          <p14:tracePt t="97736" x="965200" y="5600700"/>
          <p14:tracePt t="97739" x="965200" y="5626100"/>
          <p14:tracePt t="97752" x="965200" y="5651500"/>
          <p14:tracePt t="97769" x="977900" y="5727700"/>
          <p14:tracePt t="97772" x="990600" y="5759450"/>
          <p14:tracePt t="97786" x="1028700" y="5835650"/>
          <p14:tracePt t="97803" x="1092200" y="5911850"/>
          <p14:tracePt t="97818" x="1168400" y="5981700"/>
          <p14:tracePt t="97835" x="1231900" y="6032500"/>
          <p14:tracePt t="97851" x="1314450" y="6057900"/>
          <p14:tracePt t="97868" x="1447800" y="6096000"/>
          <p14:tracePt t="97885" x="1638300" y="6140450"/>
          <p14:tracePt t="97902" x="1854200" y="6172200"/>
          <p14:tracePt t="97918" x="2057400" y="6197600"/>
          <p14:tracePt t="97935" x="2222500" y="6197600"/>
          <p14:tracePt t="97940" x="2286000" y="6197600"/>
          <p14:tracePt t="97953" x="2343150" y="6197600"/>
          <p14:tracePt t="97969" x="2406650" y="6197600"/>
          <p14:tracePt t="97971" x="2419350" y="6197600"/>
          <p14:tracePt t="97986" x="2438400" y="6191250"/>
          <p14:tracePt t="97988" x="2444750" y="6191250"/>
          <p14:tracePt t="98002" x="2463800" y="6184900"/>
          <p14:tracePt t="98019" x="2476500" y="6178550"/>
          <p14:tracePt t="98035" x="2495550" y="6159500"/>
          <p14:tracePt t="98051" x="2501900" y="6127750"/>
          <p14:tracePt t="98069" x="2501900" y="6083300"/>
          <p14:tracePt t="98085" x="2501900" y="6019800"/>
          <p14:tracePt t="98101" x="2501900" y="5937250"/>
          <p14:tracePt t="98118" x="2470150" y="5854700"/>
          <p14:tracePt t="98135" x="2432050" y="5778500"/>
          <p14:tracePt t="98151" x="2387600" y="5715000"/>
          <p14:tracePt t="98168" x="2330450" y="5657850"/>
          <p14:tracePt t="98185" x="2273300" y="5600700"/>
          <p14:tracePt t="98187" x="2228850" y="5568950"/>
          <p14:tracePt t="98203" x="2120900" y="5518150"/>
          <p14:tracePt t="98219" x="1981200" y="5461000"/>
          <p14:tracePt t="98235" x="1828800" y="5416550"/>
          <p14:tracePt t="98252" x="1695450" y="5384800"/>
          <p14:tracePt t="98269" x="1587500" y="5372100"/>
          <p14:tracePt t="98285" x="1517650" y="5372100"/>
          <p14:tracePt t="98301" x="1466850" y="5372100"/>
          <p14:tracePt t="98318" x="1390650" y="5378450"/>
          <p14:tracePt t="98335" x="1301750" y="5391150"/>
          <p14:tracePt t="98351" x="1212850" y="5410200"/>
          <p14:tracePt t="98368" x="1130300" y="5422900"/>
          <p14:tracePt t="98385" x="1073150" y="5435600"/>
          <p14:tracePt t="98388" x="1047750" y="5448300"/>
          <p14:tracePt t="98401" x="1028700" y="5461000"/>
          <p14:tracePt t="98418" x="971550" y="5492750"/>
          <p14:tracePt t="98435" x="952500" y="5524500"/>
          <p14:tracePt t="98451" x="939800" y="5556250"/>
          <p14:tracePt t="98468" x="933450" y="5575300"/>
          <p14:tracePt t="98485" x="933450" y="5600700"/>
          <p14:tracePt t="98502" x="933450" y="5632450"/>
          <p14:tracePt t="98519" x="933450" y="5670550"/>
          <p14:tracePt t="98535" x="939800" y="5708650"/>
          <p14:tracePt t="98551" x="952500" y="5746750"/>
          <p14:tracePt t="98568" x="977900" y="5778500"/>
          <p14:tracePt t="98570" x="990600" y="5803900"/>
          <p14:tracePt t="98584" x="996950" y="5822950"/>
          <p14:tracePt t="98587" x="1009650" y="5842000"/>
          <p14:tracePt t="98601" x="1016000" y="5854700"/>
          <p14:tracePt t="98618" x="1054100" y="5886450"/>
          <p14:tracePt t="98634" x="1073150" y="5911850"/>
          <p14:tracePt t="98651" x="1111250" y="5930900"/>
          <p14:tracePt t="98668" x="1155700" y="5956300"/>
          <p14:tracePt t="98684" x="1244600" y="5994400"/>
          <p14:tracePt t="98701" x="1346200" y="6026150"/>
          <p14:tracePt t="98719" x="1454150" y="6051550"/>
          <p14:tracePt t="98735" x="1574800" y="6076950"/>
          <p14:tracePt t="98739" x="1619250" y="6083300"/>
          <p14:tracePt t="98751" x="1657350" y="6083300"/>
          <p14:tracePt t="98755" x="1695450" y="6083300"/>
          <p14:tracePt t="98768" x="1739900" y="6083300"/>
          <p14:tracePt t="98771" x="1771650" y="6083300"/>
          <p14:tracePt t="98785" x="1803400" y="6083300"/>
          <p14:tracePt t="98788" x="1841500" y="6083300"/>
          <p14:tracePt t="98801" x="1885950" y="6083300"/>
          <p14:tracePt t="98819" x="1962150" y="6057900"/>
          <p14:tracePt t="98834" x="1981200" y="6045200"/>
          <p14:tracePt t="98851" x="1993900" y="6026150"/>
          <p14:tracePt t="98868" x="2006600" y="6000750"/>
          <p14:tracePt t="98884" x="2019300" y="5981700"/>
          <p14:tracePt t="98901" x="2025650" y="5943600"/>
          <p14:tracePt t="98918" x="2025650" y="5918200"/>
          <p14:tracePt t="98934" x="2025650" y="5873750"/>
          <p14:tracePt t="98951" x="2025650" y="5822950"/>
          <p14:tracePt t="98969" x="2012950" y="5784850"/>
          <p14:tracePt t="98971" x="2000250" y="5772150"/>
          <p14:tracePt t="98985" x="1993900" y="5753100"/>
          <p14:tracePt t="98988" x="1981200" y="5734050"/>
          <p14:tracePt t="99002" x="1955800" y="5708650"/>
          <p14:tracePt t="99018" x="1911350" y="5676900"/>
          <p14:tracePt t="99035" x="1841500" y="5651500"/>
          <p14:tracePt t="99052" x="1739900" y="5619750"/>
          <p14:tracePt t="99068" x="1625600" y="5594350"/>
          <p14:tracePt t="99084" x="1517650" y="5581650"/>
          <p14:tracePt t="99101" x="1441450" y="5568950"/>
          <p14:tracePt t="99118" x="1384300" y="5568950"/>
          <p14:tracePt t="99134" x="1301750" y="5568950"/>
          <p14:tracePt t="99151" x="1200150" y="5568950"/>
          <p14:tracePt t="99168" x="1117600" y="5600700"/>
          <p14:tracePt t="99184" x="1060450" y="5626100"/>
          <p14:tracePt t="99186" x="1041400" y="5645150"/>
          <p14:tracePt t="99201" x="1028700" y="5657850"/>
          <p14:tracePt t="99203" x="1016000" y="5670550"/>
          <p14:tracePt t="99218" x="1003300" y="5702300"/>
          <p14:tracePt t="99235" x="990600" y="5734050"/>
          <p14:tracePt t="99252" x="990600" y="5778500"/>
          <p14:tracePt t="99268" x="990600" y="5835650"/>
          <p14:tracePt t="99285" x="1003300" y="5880100"/>
          <p14:tracePt t="99301" x="1041400" y="5937250"/>
          <p14:tracePt t="99318" x="1085850" y="5994400"/>
          <p14:tracePt t="99334" x="1162050" y="6045200"/>
          <p14:tracePt t="99351" x="1244600" y="6083300"/>
          <p14:tracePt t="99368" x="1346200" y="6115050"/>
          <p14:tracePt t="99370" x="1416050" y="6127750"/>
          <p14:tracePt t="99384" x="1492250" y="6146800"/>
          <p14:tracePt t="99387" x="1574800" y="6165850"/>
          <p14:tracePt t="99402" x="1746250" y="6178550"/>
          <p14:tracePt t="99418" x="1917700" y="6178550"/>
          <p14:tracePt t="99434" x="2019300" y="6178550"/>
          <p14:tracePt t="99451" x="2108200" y="6172200"/>
          <p14:tracePt t="99469" x="2152650" y="6159500"/>
          <p14:tracePt t="99485" x="2190750" y="6134100"/>
          <p14:tracePt t="99501" x="2209800" y="6115050"/>
          <p14:tracePt t="99518" x="2235200" y="6083300"/>
          <p14:tracePt t="99535" x="2247900" y="6045200"/>
          <p14:tracePt t="99551" x="2254250" y="6000750"/>
          <p14:tracePt t="99568" x="2254250" y="5943600"/>
          <p14:tracePt t="99584" x="2254250" y="5899150"/>
          <p14:tracePt t="99601" x="2254250" y="5848350"/>
          <p14:tracePt t="99603" x="2254250" y="5829300"/>
          <p14:tracePt t="99618" x="2241550" y="5791200"/>
          <p14:tracePt t="99634" x="2216150" y="5759450"/>
          <p14:tracePt t="99651" x="2190750" y="5721350"/>
          <p14:tracePt t="99668" x="2146300" y="5683250"/>
          <p14:tracePt t="99684" x="2082800" y="5645150"/>
          <p14:tracePt t="99701" x="1968500" y="5600700"/>
          <p14:tracePt t="99719" x="1841500" y="5556250"/>
          <p14:tracePt t="99735" x="1708150" y="5530850"/>
          <p14:tracePt t="99751" x="1587500" y="5505450"/>
          <p14:tracePt t="99755" x="1530350" y="5499100"/>
          <p14:tracePt t="99768" x="1492250" y="5499100"/>
          <p14:tracePt t="99772" x="1447800" y="5499100"/>
          <p14:tracePt t="99784" x="1403350" y="5499100"/>
          <p14:tracePt t="99802" x="1308100" y="5530850"/>
          <p14:tracePt t="99818" x="1263650" y="5549900"/>
          <p14:tracePt t="99834" x="1231900" y="5575300"/>
          <p14:tracePt t="99851" x="1225550" y="5594350"/>
          <p14:tracePt t="99868" x="1225550" y="5619750"/>
          <p14:tracePt t="99884" x="1225550" y="5664200"/>
          <p14:tracePt t="99901" x="1257300" y="5721350"/>
          <p14:tracePt t="99917" x="1346200" y="5797550"/>
          <p14:tracePt t="99934" x="1498600" y="5867400"/>
          <p14:tracePt t="99951" x="1701800" y="5930900"/>
          <p14:tracePt t="99968" x="1955800" y="5988050"/>
          <p14:tracePt t="99971" x="2076450" y="6007100"/>
          <p14:tracePt t="99985" x="2178050" y="6013450"/>
          <p14:tracePt t="100003" x="2362200" y="6026150"/>
          <p14:tracePt t="100019" x="2413000" y="6026150"/>
          <p14:tracePt t="100035" x="2432050" y="6013450"/>
          <p14:tracePt t="100052" x="2438400" y="6000750"/>
          <p14:tracePt t="100067" x="2457450" y="5969000"/>
          <p14:tracePt t="100084" x="2476500" y="5937250"/>
          <p14:tracePt t="100101" x="2495550" y="5899150"/>
          <p14:tracePt t="100117" x="2495550" y="5867400"/>
          <p14:tracePt t="100134" x="2495550" y="5829300"/>
          <p14:tracePt t="100151" x="2495550" y="5803900"/>
          <p14:tracePt t="100167" x="2489200" y="5791200"/>
          <p14:tracePt t="100184" x="2476500" y="5778500"/>
          <p14:tracePt t="100201" x="2470150" y="5772150"/>
          <p14:tracePt t="100204" x="2463800" y="5765800"/>
          <p14:tracePt t="100236" x="2451100" y="5759450"/>
          <p14:tracePt t="100708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条件表达式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593113" y="1482115"/>
            <a:ext cx="10606189" cy="4678362"/>
          </a:xfrm>
          <a:prstGeom prst="rect">
            <a:avLst/>
          </a:prstGeom>
          <a:noFill/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r>
              <a:rPr lang="zh-CN" altLang="en-US" sz="2000" dirty="0"/>
              <a:t>	</a:t>
            </a:r>
            <a:r>
              <a:rPr lang="en-US" altLang="zh-CN" sz="2000" i="1" dirty="0" err="1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2000" i="1" dirty="0">
                <a:latin typeface="微软雅黑" pitchFamily="34" charset="-122"/>
                <a:ea typeface="微软雅黑" pitchFamily="34" charset="-122"/>
              </a:rPr>
              <a:t>-expression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? </a:t>
            </a:r>
            <a:r>
              <a:rPr lang="en-US" altLang="zh-CN" sz="2000" i="1" dirty="0">
                <a:latin typeface="微软雅黑" pitchFamily="34" charset="-122"/>
                <a:ea typeface="微软雅黑" pitchFamily="34" charset="-122"/>
              </a:rPr>
              <a:t>expression1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: expression 2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当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-expression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为真时，表达式的结果为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expression1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，否则结果为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expression2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num1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num2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的最大值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max = (num1 &gt; num2) ? num1 : num2;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1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69"/>
    </mc:Choice>
    <mc:Fallback xmlns="">
      <p:transition spd="slow" advTm="41769"/>
    </mc:Fallback>
  </mc:AlternateContent>
  <p:extLst>
    <p:ext uri="{3A86A75C-4F4B-4683-9AE1-C65F6400EC91}">
      <p14:laserTraceLst xmlns:p14="http://schemas.microsoft.com/office/powerpoint/2010/main">
        <p14:tracePtLst>
          <p14:tracePt t="4884" x="1663700" y="793750"/>
          <p14:tracePt t="4957" x="1828800" y="800100"/>
          <p14:tracePt t="4966" x="1879600" y="800100"/>
          <p14:tracePt t="4983" x="2019300" y="800100"/>
          <p14:tracePt t="4984" x="2101850" y="800100"/>
          <p14:tracePt t="4999" x="2311400" y="800100"/>
          <p14:tracePt t="5016" x="2559050" y="800100"/>
          <p14:tracePt t="5032" x="2838450" y="800100"/>
          <p14:tracePt t="5049" x="3124200" y="800100"/>
          <p14:tracePt t="5066" x="3371850" y="800100"/>
          <p14:tracePt t="5083" x="3556000" y="800100"/>
          <p14:tracePt t="5099" x="3676650" y="800100"/>
          <p14:tracePt t="5116" x="3727450" y="800100"/>
          <p14:tracePt t="5132" x="3733800" y="800100"/>
          <p14:tracePt t="5305" x="0" y="0"/>
        </p14:tracePtLst>
        <p14:tracePtLst>
          <p14:tracePt t="7235" x="1524000" y="2184400"/>
          <p14:tracePt t="7348" x="1530350" y="2190750"/>
          <p14:tracePt t="7365" x="1543050" y="2190750"/>
          <p14:tracePt t="7379" x="1574800" y="2190750"/>
          <p14:tracePt t="7391" x="1600200" y="2190750"/>
          <p14:tracePt t="7399" x="1631950" y="2190750"/>
          <p14:tracePt t="7416" x="1758950" y="2190750"/>
          <p14:tracePt t="7432" x="1866900" y="2190750"/>
          <p14:tracePt t="7448" x="1981200" y="2190750"/>
          <p14:tracePt t="7465" x="2114550" y="2190750"/>
          <p14:tracePt t="7482" x="2260600" y="2190750"/>
          <p14:tracePt t="7498" x="2400300" y="2190750"/>
          <p14:tracePt t="7515" x="2552700" y="2190750"/>
          <p14:tracePt t="7532" x="2724150" y="2190750"/>
          <p14:tracePt t="7548" x="2882900" y="2190750"/>
          <p14:tracePt t="7552" x="2946400" y="2190750"/>
          <p14:tracePt t="7565" x="3022600" y="2190750"/>
          <p14:tracePt t="7582" x="3149600" y="2190750"/>
          <p14:tracePt t="7585" x="3213100" y="2190750"/>
          <p14:tracePt t="7598" x="3263900" y="2190750"/>
          <p14:tracePt t="7616" x="3422650" y="2190750"/>
          <p14:tracePt t="7632" x="3543300" y="2190750"/>
          <p14:tracePt t="7648" x="3651250" y="2190750"/>
          <p14:tracePt t="7665" x="3752850" y="2190750"/>
          <p14:tracePt t="7682" x="3854450" y="2190750"/>
          <p14:tracePt t="7698" x="3937000" y="2190750"/>
          <p14:tracePt t="7715" x="4025900" y="2190750"/>
          <p14:tracePt t="7732" x="4102100" y="2190750"/>
          <p14:tracePt t="7748" x="4165600" y="2190750"/>
          <p14:tracePt t="7765" x="4229100" y="2190750"/>
          <p14:tracePt t="7781" x="4298950" y="2190750"/>
          <p14:tracePt t="7798" x="4349750" y="2190750"/>
          <p14:tracePt t="7801" x="4381500" y="2190750"/>
          <p14:tracePt t="7815" x="4425950" y="2190750"/>
          <p14:tracePt t="7818" x="4457700" y="2190750"/>
          <p14:tracePt t="7832" x="4533900" y="2190750"/>
          <p14:tracePt t="7849" x="4622800" y="2190750"/>
          <p14:tracePt t="7865" x="4686300" y="2190750"/>
          <p14:tracePt t="7882" x="4756150" y="2190750"/>
          <p14:tracePt t="7898" x="4819650" y="2190750"/>
          <p14:tracePt t="7915" x="4883150" y="2190750"/>
          <p14:tracePt t="7932" x="4959350" y="2190750"/>
          <p14:tracePt t="7948" x="5054600" y="2190750"/>
          <p14:tracePt t="7965" x="5175250" y="2190750"/>
          <p14:tracePt t="7969" x="5245100" y="2190750"/>
          <p14:tracePt t="7982" x="5321300" y="2190750"/>
          <p14:tracePt t="7985" x="5397500" y="2190750"/>
          <p14:tracePt t="7998" x="5467350" y="2190750"/>
          <p14:tracePt t="8002" x="5543550" y="2190750"/>
          <p14:tracePt t="8015" x="5619750" y="2190750"/>
          <p14:tracePt t="8032" x="5848350" y="2190750"/>
          <p14:tracePt t="8049" x="6000750" y="2190750"/>
          <p14:tracePt t="8066" x="6134100" y="2190750"/>
          <p14:tracePt t="8083" x="6261100" y="2190750"/>
          <p14:tracePt t="8099" x="6388100" y="2190750"/>
          <p14:tracePt t="8116" x="6496050" y="2190750"/>
          <p14:tracePt t="8132" x="6604000" y="2190750"/>
          <p14:tracePt t="8149" x="6692900" y="2190750"/>
          <p14:tracePt t="8152" x="6724650" y="2190750"/>
          <p14:tracePt t="8165" x="6756400" y="2190750"/>
          <p14:tracePt t="8182" x="6813550" y="2190750"/>
          <p14:tracePt t="8184" x="6845300" y="2190750"/>
          <p14:tracePt t="8198" x="6864350" y="2190750"/>
          <p14:tracePt t="8202" x="6889750" y="2190750"/>
          <p14:tracePt t="8215" x="6915150" y="2190750"/>
          <p14:tracePt t="8232" x="7004050" y="2190750"/>
          <p14:tracePt t="8248" x="7061200" y="2190750"/>
          <p14:tracePt t="8265" x="7105650" y="2190750"/>
          <p14:tracePt t="8282" x="7156450" y="2190750"/>
          <p14:tracePt t="8298" x="7188200" y="2190750"/>
          <p14:tracePt t="8315" x="7207250" y="2190750"/>
          <p14:tracePt t="8333" x="7213600" y="2190750"/>
          <p14:tracePt t="8349" x="7219950" y="2190750"/>
          <p14:tracePt t="8608" x="0" y="0"/>
        </p14:tracePtLst>
        <p14:tracePtLst>
          <p14:tracePt t="9635" x="1860550" y="2190750"/>
          <p14:tracePt t="9690" x="1866900" y="2190750"/>
          <p14:tracePt t="9701" x="1879600" y="2190750"/>
          <p14:tracePt t="9714" x="1955800" y="2190750"/>
          <p14:tracePt t="9731" x="2082800" y="2190750"/>
          <p14:tracePt t="9748" x="2292350" y="2190750"/>
          <p14:tracePt t="9765" x="2578100" y="2190750"/>
          <p14:tracePt t="9781" x="2984500" y="2190750"/>
          <p14:tracePt t="9786" x="3225800" y="2190750"/>
          <p14:tracePt t="9798" x="3486150" y="2190750"/>
          <p14:tracePt t="9816" x="4260850" y="2190750"/>
          <p14:tracePt t="9833" x="4775200" y="2190750"/>
          <p14:tracePt t="9849" x="5295900" y="2190750"/>
          <p14:tracePt t="9865" x="5746750" y="2190750"/>
          <p14:tracePt t="9881" x="6121400" y="2190750"/>
          <p14:tracePt t="9898" x="6400800" y="2190750"/>
          <p14:tracePt t="9914" x="6629400" y="2190750"/>
          <p14:tracePt t="9931" x="6832600" y="2190750"/>
          <p14:tracePt t="9948" x="7010400" y="2190750"/>
          <p14:tracePt t="9964" x="7169150" y="2190750"/>
          <p14:tracePt t="9981" x="7296150" y="2190750"/>
          <p14:tracePt t="9997" x="7404100" y="2190750"/>
          <p14:tracePt t="10014" x="7480300" y="2190750"/>
          <p14:tracePt t="10031" x="7524750" y="2190750"/>
          <p14:tracePt t="10033" x="7550150" y="2190750"/>
          <p14:tracePt t="10047" x="7575550" y="2190750"/>
          <p14:tracePt t="10064" x="7600950" y="2190750"/>
          <p14:tracePt t="10081" x="7607300" y="2190750"/>
          <p14:tracePt t="10098" x="7613650" y="2190750"/>
          <p14:tracePt t="10224" x="0" y="0"/>
        </p14:tracePtLst>
        <p14:tracePtLst>
          <p14:tracePt t="15394" x="1612900" y="2286000"/>
          <p14:tracePt t="15418" x="1619250" y="2292350"/>
          <p14:tracePt t="15434" x="1638300" y="2292350"/>
          <p14:tracePt t="15446" x="1670050" y="2298700"/>
          <p14:tracePt t="15462" x="1733550" y="2298700"/>
          <p14:tracePt t="15479" x="1898650" y="2298700"/>
          <p14:tracePt t="15480" x="2019300" y="2298700"/>
          <p14:tracePt t="15495" x="2355850" y="2298700"/>
          <p14:tracePt t="15512" x="2876550" y="2298700"/>
          <p14:tracePt t="15529" x="3454400" y="2298700"/>
          <p14:tracePt t="15546" x="4076700" y="2298700"/>
          <p14:tracePt t="15562" x="4705350" y="2298700"/>
          <p14:tracePt t="15579" x="5283200" y="2298700"/>
          <p14:tracePt t="15596" x="5803900" y="2298700"/>
          <p14:tracePt t="15613" x="6254750" y="2298700"/>
          <p14:tracePt t="15629" x="6584950" y="2298700"/>
          <p14:tracePt t="15646" x="6794500" y="2298700"/>
          <p14:tracePt t="15663" x="6921500" y="2298700"/>
          <p14:tracePt t="15664" x="6965950" y="2298700"/>
          <p14:tracePt t="15679" x="7023100" y="2298700"/>
          <p14:tracePt t="15696" x="7061200" y="2298700"/>
          <p14:tracePt t="15712" x="7112000" y="2298700"/>
          <p14:tracePt t="15729" x="7156450" y="2298700"/>
          <p14:tracePt t="15746" x="7213600" y="2298700"/>
          <p14:tracePt t="15762" x="7251700" y="2298700"/>
          <p14:tracePt t="15779" x="7270750" y="2298700"/>
          <p14:tracePt t="15796" x="7283450" y="2298700"/>
          <p14:tracePt t="15812" x="7289800" y="2298700"/>
          <p14:tracePt t="15829" x="7302500" y="2298700"/>
          <p14:tracePt t="15846" x="7327900" y="2298700"/>
          <p14:tracePt t="15849" x="7334250" y="2298700"/>
          <p14:tracePt t="15863" x="7346950" y="2298700"/>
          <p14:tracePt t="15865" x="7353300" y="2298700"/>
          <p14:tracePt t="15880" x="7366000" y="2298700"/>
          <p14:tracePt t="16264" x="0" y="0"/>
        </p14:tracePtLst>
        <p14:tracePtLst>
          <p14:tracePt t="18701" x="2197100" y="1930400"/>
          <p14:tracePt t="18719" x="2197100" y="1943100"/>
          <p14:tracePt t="18735" x="2197100" y="1974850"/>
          <p14:tracePt t="18738" x="2197100" y="1993900"/>
          <p14:tracePt t="18748" x="2197100" y="2012950"/>
          <p14:tracePt t="18761" x="2209800" y="2051050"/>
          <p14:tracePt t="18778" x="2235200" y="2089150"/>
          <p14:tracePt t="18795" x="2266950" y="2139950"/>
          <p14:tracePt t="18811" x="2324100" y="2190750"/>
          <p14:tracePt t="18828" x="2406650" y="2235200"/>
          <p14:tracePt t="18844" x="2514600" y="2279650"/>
          <p14:tracePt t="18862" x="2628900" y="2292350"/>
          <p14:tracePt t="18864" x="2686050" y="2292350"/>
          <p14:tracePt t="18878" x="2736850" y="2292350"/>
          <p14:tracePt t="18880" x="2800350" y="2292350"/>
          <p14:tracePt t="18895" x="2844800" y="2286000"/>
          <p14:tracePt t="18898" x="2870200" y="2273300"/>
          <p14:tracePt t="18912" x="2901950" y="2247900"/>
          <p14:tracePt t="18928" x="2921000" y="2209800"/>
          <p14:tracePt t="18945" x="2921000" y="2178050"/>
          <p14:tracePt t="18961" x="2921000" y="2120900"/>
          <p14:tracePt t="18978" x="2895600" y="2070100"/>
          <p14:tracePt t="18995" x="2857500" y="1993900"/>
          <p14:tracePt t="19011" x="2794000" y="1917700"/>
          <p14:tracePt t="19028" x="2711450" y="1847850"/>
          <p14:tracePt t="19045" x="2616200" y="1790700"/>
          <p14:tracePt t="19061" x="2552700" y="1758950"/>
          <p14:tracePt t="19078" x="2527300" y="1752600"/>
          <p14:tracePt t="19080" x="2520950" y="1752600"/>
          <p14:tracePt t="19095" x="2514600" y="1752600"/>
          <p14:tracePt t="19097" x="2508250" y="1752600"/>
          <p14:tracePt t="19113" x="2476500" y="1765300"/>
          <p14:tracePt t="19128" x="2438400" y="1816100"/>
          <p14:tracePt t="19144" x="2393950" y="1898650"/>
          <p14:tracePt t="19162" x="2362200" y="1993900"/>
          <p14:tracePt t="19178" x="2336800" y="2070100"/>
          <p14:tracePt t="19195" x="2336800" y="2139950"/>
          <p14:tracePt t="19211" x="2368550" y="2184400"/>
          <p14:tracePt t="19228" x="2425700" y="2216150"/>
          <p14:tracePt t="19244" x="2489200" y="2241550"/>
          <p14:tracePt t="19261" x="2584450" y="2260600"/>
          <p14:tracePt t="19264" x="2641600" y="2266950"/>
          <p14:tracePt t="19278" x="2686050" y="2266950"/>
          <p14:tracePt t="19280" x="2736850" y="2266950"/>
          <p14:tracePt t="19295" x="2787650" y="2266950"/>
          <p14:tracePt t="19298" x="2832100" y="2266950"/>
          <p14:tracePt t="19311" x="2921000" y="2260600"/>
          <p14:tracePt t="19328" x="2965450" y="2247900"/>
          <p14:tracePt t="19344" x="2971800" y="2241550"/>
          <p14:tracePt t="19362" x="2990850" y="2228850"/>
          <p14:tracePt t="19394" x="2990850" y="2222500"/>
          <p14:tracePt t="19403" x="2990850" y="2216150"/>
          <p14:tracePt t="19412" x="2990850" y="2209800"/>
          <p14:tracePt t="19432" x="2990850" y="2203450"/>
          <p14:tracePt t="19448" x="2990850" y="2197100"/>
          <p14:tracePt t="19449" x="0" y="0"/>
        </p14:tracePtLst>
        <p14:tracePtLst>
          <p14:tracePt t="21049" x="4521200" y="1911350"/>
          <p14:tracePt t="21097" x="4514850" y="1911350"/>
          <p14:tracePt t="21104" x="4502150" y="1917700"/>
          <p14:tracePt t="21120" x="4489450" y="1930400"/>
          <p14:tracePt t="21129" x="4476750" y="1943100"/>
          <p14:tracePt t="21144" x="4470400" y="1962150"/>
          <p14:tracePt t="21161" x="4457700" y="2000250"/>
          <p14:tracePt t="21177" x="4445000" y="2032000"/>
          <p14:tracePt t="21194" x="4438650" y="2057400"/>
          <p14:tracePt t="21210" x="4438650" y="2101850"/>
          <p14:tracePt t="21227" x="4438650" y="2133600"/>
          <p14:tracePt t="21244" x="4438650" y="2178050"/>
          <p14:tracePt t="21260" x="4451350" y="2203450"/>
          <p14:tracePt t="21277" x="4464050" y="2228850"/>
          <p14:tracePt t="21294" x="4489450" y="2241550"/>
          <p14:tracePt t="21310" x="4508500" y="2254250"/>
          <p14:tracePt t="21327" x="4552950" y="2273300"/>
          <p14:tracePt t="21328" x="4584700" y="2279650"/>
          <p14:tracePt t="21343" x="4673600" y="2292350"/>
          <p14:tracePt t="21360" x="4775200" y="2292350"/>
          <p14:tracePt t="21377" x="4876800" y="2292350"/>
          <p14:tracePt t="21394" x="4978400" y="2286000"/>
          <p14:tracePt t="21410" x="5029200" y="2273300"/>
          <p14:tracePt t="21427" x="5073650" y="2254250"/>
          <p14:tracePt t="21443" x="5086350" y="2228850"/>
          <p14:tracePt t="21461" x="5099050" y="2203450"/>
          <p14:tracePt t="21477" x="5111750" y="2178050"/>
          <p14:tracePt t="21494" x="5111750" y="2133600"/>
          <p14:tracePt t="21510" x="5111750" y="2082800"/>
          <p14:tracePt t="21527" x="5099050" y="2051050"/>
          <p14:tracePt t="21528" x="5086350" y="2032000"/>
          <p14:tracePt t="21543" x="5054600" y="1993900"/>
          <p14:tracePt t="21560" x="5029200" y="1968500"/>
          <p14:tracePt t="21577" x="4984750" y="1943100"/>
          <p14:tracePt t="21594" x="4933950" y="1924050"/>
          <p14:tracePt t="21610" x="4864100" y="1911350"/>
          <p14:tracePt t="21628" x="4787900" y="1911350"/>
          <p14:tracePt t="21645" x="4673600" y="1911350"/>
          <p14:tracePt t="21648" x="4616450" y="1917700"/>
          <p14:tracePt t="21660" x="4559300" y="1936750"/>
          <p14:tracePt t="21678" x="4470400" y="1974850"/>
          <p14:tracePt t="21681" x="4432300" y="1993900"/>
          <p14:tracePt t="21694" x="4406900" y="2006600"/>
          <p14:tracePt t="21712" x="4362450" y="2038350"/>
          <p14:tracePt t="21714" x="4349750" y="2051050"/>
          <p14:tracePt t="21727" x="4343400" y="2070100"/>
          <p14:tracePt t="21729" x="4337050" y="2076450"/>
          <p14:tracePt t="21744" x="4337050" y="2101850"/>
          <p14:tracePt t="21760" x="4337050" y="2133600"/>
          <p14:tracePt t="21777" x="4349750" y="2178050"/>
          <p14:tracePt t="21794" x="4381500" y="2209800"/>
          <p14:tracePt t="21810" x="4413250" y="2247900"/>
          <p14:tracePt t="21827" x="4476750" y="2286000"/>
          <p14:tracePt t="21844" x="4527550" y="2305050"/>
          <p14:tracePt t="21860" x="4572000" y="2311400"/>
          <p14:tracePt t="21878" x="4603750" y="2311400"/>
          <p14:tracePt t="21881" x="4622800" y="2311400"/>
          <p14:tracePt t="21895" x="4635500" y="2305050"/>
          <p14:tracePt t="21911" x="4660900" y="2273300"/>
          <p14:tracePt t="21913" x="4667250" y="2254250"/>
          <p14:tracePt t="21929" x="4679950" y="2241550"/>
          <p14:tracePt t="21931" x="4686300" y="2216150"/>
          <p14:tracePt t="21944" x="4692650" y="2178050"/>
          <p14:tracePt t="21961" x="4692650" y="2146300"/>
          <p14:tracePt t="21977" x="4692650" y="2108200"/>
          <p14:tracePt t="21994" x="4692650" y="2063750"/>
          <p14:tracePt t="22010" x="4679950" y="2038350"/>
          <p14:tracePt t="22027" x="4673600" y="2012950"/>
          <p14:tracePt t="22209" x="0" y="0"/>
        </p14:tracePtLst>
        <p14:tracePtLst>
          <p14:tracePt t="23132" x="6153150" y="2025650"/>
          <p14:tracePt t="23145" x="6153150" y="2057400"/>
          <p14:tracePt t="23160" x="6153150" y="2108200"/>
          <p14:tracePt t="23176" x="6172200" y="2139950"/>
          <p14:tracePt t="23193" x="6191250" y="2171700"/>
          <p14:tracePt t="23210" x="6229350" y="2184400"/>
          <p14:tracePt t="23227" x="6286500" y="2197100"/>
          <p14:tracePt t="23243" x="6350000" y="2197100"/>
          <p14:tracePt t="23259" x="6451600" y="2197100"/>
          <p14:tracePt t="23276" x="6546850" y="2178050"/>
          <p14:tracePt t="23293" x="6667500" y="2152650"/>
          <p14:tracePt t="23310" x="6788150" y="2133600"/>
          <p14:tracePt t="23326" x="6870700" y="2108200"/>
          <p14:tracePt t="23328" x="6896100" y="2101850"/>
          <p14:tracePt t="23343" x="6908800" y="2095500"/>
          <p14:tracePt t="23359" x="6915150" y="2076450"/>
          <p14:tracePt t="23376" x="6915150" y="2057400"/>
          <p14:tracePt t="23393" x="6908800" y="2032000"/>
          <p14:tracePt t="23410" x="6889750" y="2006600"/>
          <p14:tracePt t="23427" x="6877050" y="1993900"/>
          <p14:tracePt t="23443" x="6864350" y="1981200"/>
          <p14:tracePt t="23460" x="6838950" y="1974850"/>
          <p14:tracePt t="23480" x="6826250" y="1968500"/>
          <p14:tracePt t="23496" x="6819900" y="1968500"/>
          <p14:tracePt t="23640" x="0" y="0"/>
        </p14:tracePtLst>
        <p14:tracePtLst>
          <p14:tracePt t="24562" x="1936750" y="2501900"/>
          <p14:tracePt t="24587" x="1936750" y="2508250"/>
          <p14:tracePt t="24604" x="1936750" y="2533650"/>
          <p14:tracePt t="24622" x="1936750" y="2565400"/>
          <p14:tracePt t="24640" x="1943100" y="2609850"/>
          <p14:tracePt t="24641" x="1949450" y="2635250"/>
          <p14:tracePt t="24652" x="1962150" y="2647950"/>
          <p14:tracePt t="24664" x="1974850" y="2673350"/>
          <p14:tracePt t="24666" x="1987550" y="2698750"/>
          <p14:tracePt t="24676" x="2006600" y="2717800"/>
          <p14:tracePt t="24693" x="2051050" y="2768600"/>
          <p14:tracePt t="24696" x="2089150" y="2800350"/>
          <p14:tracePt t="24710" x="2127250" y="2819400"/>
          <p14:tracePt t="24714" x="2171700" y="2838450"/>
          <p14:tracePt t="24726" x="2228850" y="2851150"/>
          <p14:tracePt t="24743" x="2368550" y="2876550"/>
          <p14:tracePt t="24745" x="2444750" y="2882900"/>
          <p14:tracePt t="24760" x="2590800" y="2882900"/>
          <p14:tracePt t="24776" x="2711450" y="2857500"/>
          <p14:tracePt t="24792" x="2774950" y="2832100"/>
          <p14:tracePt t="24809" x="2800350" y="2806700"/>
          <p14:tracePt t="24826" x="2806700" y="2781300"/>
          <p14:tracePt t="24842" x="2813050" y="2730500"/>
          <p14:tracePt t="24859" x="2813050" y="2692400"/>
          <p14:tracePt t="24876" x="2813050" y="2641600"/>
          <p14:tracePt t="24893" x="2806700" y="2616200"/>
          <p14:tracePt t="24909" x="2800350" y="2590800"/>
          <p14:tracePt t="24926" x="2794000" y="2571750"/>
          <p14:tracePt t="24942" x="2787650" y="2565400"/>
          <p14:tracePt t="24959" x="2787650" y="2559050"/>
          <p14:tracePt t="25008" x="2781300" y="2559050"/>
          <p14:tracePt t="25112" x="0" y="0"/>
        </p14:tracePtLst>
        <p14:tracePtLst>
          <p14:tracePt t="26356" x="1517650" y="2209800"/>
          <p14:tracePt t="26433" x="1524000" y="2209800"/>
          <p14:tracePt t="26445" x="1543050" y="2209800"/>
          <p14:tracePt t="26460" x="1606550" y="2209800"/>
          <p14:tracePt t="26475" x="1720850" y="2209800"/>
          <p14:tracePt t="26492" x="1892300" y="2209800"/>
          <p14:tracePt t="26509" x="2120900" y="2209800"/>
          <p14:tracePt t="26525" x="2470150" y="2209800"/>
          <p14:tracePt t="26542" x="2901950" y="2209800"/>
          <p14:tracePt t="26546" x="3117850" y="2209800"/>
          <p14:tracePt t="26559" x="3333750" y="2209800"/>
          <p14:tracePt t="26575" x="3917950" y="2209800"/>
          <p14:tracePt t="26592" x="4184650" y="2209800"/>
          <p14:tracePt t="26609" x="4381500" y="2209800"/>
          <p14:tracePt t="26625" x="4540250" y="2209800"/>
          <p14:tracePt t="26642" x="4679950" y="2209800"/>
          <p14:tracePt t="26659" x="4813300" y="2209800"/>
          <p14:tracePt t="26675" x="4965700" y="2209800"/>
          <p14:tracePt t="26692" x="5130800" y="2209800"/>
          <p14:tracePt t="26709" x="5321300" y="2209800"/>
          <p14:tracePt t="26712" x="5429250" y="2209800"/>
          <p14:tracePt t="26725" x="5524500" y="2209800"/>
          <p14:tracePt t="26742" x="5708650" y="2209800"/>
          <p14:tracePt t="26745" x="5803900" y="2209800"/>
          <p14:tracePt t="26758" x="5899150" y="2209800"/>
          <p14:tracePt t="26761" x="5981700" y="2209800"/>
          <p14:tracePt t="26775" x="6153150" y="2209800"/>
          <p14:tracePt t="26792" x="6311900" y="2209800"/>
          <p14:tracePt t="26808" x="6438900" y="2209800"/>
          <p14:tracePt t="26825" x="6546850" y="2209800"/>
          <p14:tracePt t="26842" x="6642100" y="2209800"/>
          <p14:tracePt t="26858" x="6731000" y="2209800"/>
          <p14:tracePt t="26875" x="6813550" y="2209800"/>
          <p14:tracePt t="26892" x="6889750" y="2209800"/>
          <p14:tracePt t="26910" x="6978650" y="2209800"/>
          <p14:tracePt t="26912" x="7016750" y="2209800"/>
          <p14:tracePt t="26926" x="7073900" y="2209800"/>
          <p14:tracePt t="26929" x="7118350" y="2209800"/>
          <p14:tracePt t="26942" x="7156450" y="2209800"/>
          <p14:tracePt t="26959" x="7258050" y="2216150"/>
          <p14:tracePt t="26976" x="7391400" y="2235200"/>
          <p14:tracePt t="26992" x="7473950" y="2235200"/>
          <p14:tracePt t="27009" x="7531100" y="2235200"/>
          <p14:tracePt t="27025" x="7556500" y="2235200"/>
          <p14:tracePt t="27042" x="7569200" y="2235200"/>
          <p14:tracePt t="27066" x="7575550" y="2235200"/>
          <p14:tracePt t="27083" x="7581900" y="2222500"/>
          <p14:tracePt t="27098" x="7581900" y="2209800"/>
          <p14:tracePt t="27108" x="7581900" y="2190750"/>
          <p14:tracePt t="27125" x="7581900" y="2152650"/>
          <p14:tracePt t="27142" x="7569200" y="2108200"/>
          <p14:tracePt t="27145" x="7556500" y="2095500"/>
          <p14:tracePt t="27159" x="7550150" y="2076450"/>
          <p14:tracePt t="27161" x="7543800" y="2057400"/>
          <p14:tracePt t="27176" x="7524750" y="2038350"/>
          <p14:tracePt t="27192" x="7499350" y="2012950"/>
          <p14:tracePt t="27209" x="7473950" y="1987550"/>
          <p14:tracePt t="27225" x="7442200" y="1974850"/>
          <p14:tracePt t="27242" x="7372350" y="1943100"/>
          <p14:tracePt t="27259" x="7219950" y="1911350"/>
          <p14:tracePt t="27275" x="7010400" y="1885950"/>
          <p14:tracePt t="27291" x="6731000" y="1873250"/>
          <p14:tracePt t="27308" x="6362700" y="1873250"/>
          <p14:tracePt t="27325" x="5994400" y="1873250"/>
          <p14:tracePt t="27341" x="5600700" y="1873250"/>
          <p14:tracePt t="27358" x="5257800" y="1873250"/>
          <p14:tracePt t="27360" x="5080000" y="1873250"/>
          <p14:tracePt t="27375" x="4908550" y="1873250"/>
          <p14:tracePt t="27391" x="4279900" y="1873250"/>
          <p14:tracePt t="27408" x="3911600" y="1873250"/>
          <p14:tracePt t="27425" x="3625850" y="1873250"/>
          <p14:tracePt t="27442" x="3409950" y="1873250"/>
          <p14:tracePt t="27458" x="3232150" y="1873250"/>
          <p14:tracePt t="27475" x="3092450" y="1873250"/>
          <p14:tracePt t="27492" x="2965450" y="1873250"/>
          <p14:tracePt t="27508" x="2844800" y="1873250"/>
          <p14:tracePt t="27525" x="2717800" y="1873250"/>
          <p14:tracePt t="27542" x="2584450" y="1873250"/>
          <p14:tracePt t="27544" x="2508250" y="1873250"/>
          <p14:tracePt t="27558" x="2432050" y="1873250"/>
          <p14:tracePt t="27560" x="2368550" y="1873250"/>
          <p14:tracePt t="27575" x="2298700" y="1873250"/>
          <p14:tracePt t="27576" x="2222500" y="1873250"/>
          <p14:tracePt t="27591" x="2051050" y="1873250"/>
          <p14:tracePt t="27608" x="1892300" y="1873250"/>
          <p14:tracePt t="27625" x="1758950" y="1873250"/>
          <p14:tracePt t="27641" x="1631950" y="1873250"/>
          <p14:tracePt t="27659" x="1549400" y="1892300"/>
          <p14:tracePt t="27675" x="1504950" y="1905000"/>
          <p14:tracePt t="27692" x="1485900" y="1911350"/>
          <p14:tracePt t="27708" x="1479550" y="1924050"/>
          <p14:tracePt t="27725" x="1466850" y="1930400"/>
          <p14:tracePt t="27742" x="1466850" y="1936750"/>
          <p14:tracePt t="27758" x="1460500" y="1955800"/>
          <p14:tracePt t="27775" x="1460500" y="1968500"/>
          <p14:tracePt t="27791" x="1460500" y="2019300"/>
          <p14:tracePt t="27808" x="1466850" y="2070100"/>
          <p14:tracePt t="27825" x="1498600" y="2120900"/>
          <p14:tracePt t="27841" x="1543050" y="2165350"/>
          <p14:tracePt t="27858" x="1625600" y="2203450"/>
          <p14:tracePt t="27875" x="1758950" y="2235200"/>
          <p14:tracePt t="27891" x="1943100" y="2266950"/>
          <p14:tracePt t="27908" x="2152650" y="2273300"/>
          <p14:tracePt t="27925" x="2413000" y="2273300"/>
          <p14:tracePt t="27928" x="2527300" y="2273300"/>
          <p14:tracePt t="27942" x="2628900" y="2273300"/>
          <p14:tracePt t="27944" x="2717800" y="2273300"/>
          <p14:tracePt t="27958" x="2794000" y="2273300"/>
          <p14:tracePt t="27961" x="2825750" y="2260600"/>
          <p14:tracePt t="27975" x="2844800" y="2260600"/>
          <p14:tracePt t="27991" x="2851150" y="2260600"/>
          <p14:tracePt t="28008" x="2857500" y="2254250"/>
          <p14:tracePt t="28024" x="2857500" y="2241550"/>
          <p14:tracePt t="28041" x="2857500" y="2228850"/>
          <p14:tracePt t="28058" x="2857500" y="2222500"/>
          <p14:tracePt t="28058" x="0" y="0"/>
        </p14:tracePtLst>
        <p14:tracePtLst>
          <p14:tracePt t="28674" x="6242050" y="2774950"/>
          <p14:tracePt t="28687" x="6248400" y="2774950"/>
          <p14:tracePt t="28696" x="6311900" y="2787650"/>
          <p14:tracePt t="28709" x="6343650" y="2794000"/>
          <p14:tracePt t="28726" x="6451600" y="2794000"/>
          <p14:tracePt t="28728" x="6527800" y="2794000"/>
          <p14:tracePt t="28741" x="6610350" y="2794000"/>
          <p14:tracePt t="28758" x="6800850" y="2794000"/>
          <p14:tracePt t="28775" x="6985000" y="2794000"/>
          <p14:tracePt t="28777" x="7080250" y="2794000"/>
          <p14:tracePt t="28792" x="7239000" y="2794000"/>
          <p14:tracePt t="28808" x="7359650" y="2794000"/>
          <p14:tracePt t="28825" x="7435850" y="2794000"/>
          <p14:tracePt t="28841" x="7473950" y="2794000"/>
          <p14:tracePt t="28858" x="7486650" y="2794000"/>
          <p14:tracePt t="28874" x="7493000" y="2794000"/>
          <p14:tracePt t="29098" x="0" y="0"/>
        </p14:tracePtLst>
        <p14:tracePtLst>
          <p14:tracePt t="31842" x="1524000" y="2203450"/>
          <p14:tracePt t="31855" x="1530350" y="2209800"/>
          <p14:tracePt t="31871" x="1574800" y="2216150"/>
          <p14:tracePt t="31872" x="1606550" y="2222500"/>
          <p14:tracePt t="31882" x="1651000" y="2228850"/>
          <p14:tracePt t="31890" x="1708150" y="2241550"/>
          <p14:tracePt t="31907" x="1866900" y="2266950"/>
          <p14:tracePt t="31924" x="2057400" y="2266950"/>
          <p14:tracePt t="31940" x="2336800" y="2266950"/>
          <p14:tracePt t="31957" x="2724150" y="2266950"/>
          <p14:tracePt t="31974" x="3200400" y="2266950"/>
          <p14:tracePt t="31990" x="3676650" y="2266950"/>
          <p14:tracePt t="31993" x="3873500" y="2266950"/>
          <p14:tracePt t="32007" x="4025900" y="2266950"/>
          <p14:tracePt t="32024" x="4248150" y="2266950"/>
          <p14:tracePt t="32040" x="4279900" y="2266950"/>
          <p14:tracePt t="32057" x="4286250" y="2266950"/>
          <p14:tracePt t="32338" x="4292600" y="2266950"/>
          <p14:tracePt t="32363" x="4298950" y="2266950"/>
          <p14:tracePt t="32380" x="4324350" y="2266950"/>
          <p14:tracePt t="32394" x="4381500" y="2266950"/>
          <p14:tracePt t="32407" x="4425950" y="2266950"/>
          <p14:tracePt t="32426" x="4616450" y="2266950"/>
          <p14:tracePt t="32440" x="4794250" y="2266950"/>
          <p14:tracePt t="32458" x="4972050" y="2266950"/>
          <p14:tracePt t="32474" x="5149850" y="2266950"/>
          <p14:tracePt t="32490" x="5321300" y="2266950"/>
          <p14:tracePt t="32508" x="5480050" y="2266950"/>
          <p14:tracePt t="32524" x="5638800" y="2266950"/>
          <p14:tracePt t="32540" x="5803900" y="2266950"/>
          <p14:tracePt t="32544" x="5892800" y="2266950"/>
          <p14:tracePt t="32557" x="5975350" y="2266950"/>
          <p14:tracePt t="32574" x="6140450" y="2266950"/>
          <p14:tracePt t="32576" x="6229350" y="2266950"/>
          <p14:tracePt t="32590" x="6299200" y="2266950"/>
          <p14:tracePt t="32594" x="6375400" y="2266950"/>
          <p14:tracePt t="32607" x="6438900" y="2266950"/>
          <p14:tracePt t="32623" x="6610350" y="2266950"/>
          <p14:tracePt t="32640" x="6692900" y="2266950"/>
          <p14:tracePt t="32656" x="6769100" y="2266950"/>
          <p14:tracePt t="32674" x="6826250" y="2266950"/>
          <p14:tracePt t="32690" x="6877050" y="2266950"/>
          <p14:tracePt t="32707" x="6908800" y="2266950"/>
          <p14:tracePt t="32723" x="6934200" y="2266950"/>
          <p14:tracePt t="32740" x="6946900" y="2266950"/>
          <p14:tracePt t="32757" x="6953250" y="2266950"/>
          <p14:tracePt t="32773" x="6965950" y="2266950"/>
          <p14:tracePt t="32790" x="6997700" y="2266950"/>
          <p14:tracePt t="32806" x="7029450" y="2266950"/>
          <p14:tracePt t="32809" x="7048500" y="2266950"/>
          <p14:tracePt t="32823" x="7067550" y="2266950"/>
          <p14:tracePt t="32840" x="7073900" y="2266950"/>
          <p14:tracePt t="33000" x="0" y="0"/>
        </p14:tracePtLst>
        <p14:tracePtLst>
          <p14:tracePt t="34081" x="8959850" y="2844800"/>
          <p14:tracePt t="34100" x="8966200" y="2844800"/>
          <p14:tracePt t="34113" x="8991600" y="2844800"/>
          <p14:tracePt t="34116" x="9017000" y="2844800"/>
          <p14:tracePt t="34128" x="9055100" y="2844800"/>
          <p14:tracePt t="34130" x="9105900" y="2844800"/>
          <p14:tracePt t="34140" x="9169400" y="2844800"/>
          <p14:tracePt t="34156" x="9328150" y="2844800"/>
          <p14:tracePt t="34173" x="9518650" y="2844800"/>
          <p14:tracePt t="34176" x="9613900" y="2844800"/>
          <p14:tracePt t="34190" x="9709150" y="2844800"/>
          <p14:tracePt t="34206" x="9906000" y="2844800"/>
          <p14:tracePt t="34223" x="10090150" y="2844800"/>
          <p14:tracePt t="34225" x="10160000" y="2844800"/>
          <p14:tracePt t="34239" x="10280650" y="2844800"/>
          <p14:tracePt t="34256" x="10344150" y="2844800"/>
          <p14:tracePt t="34273" x="10388600" y="2844800"/>
          <p14:tracePt t="34289" x="10394950" y="2844800"/>
          <p14:tracePt t="34306" x="10401300" y="2844800"/>
          <p14:tracePt t="35168" x="0" y="0"/>
        </p14:tracePtLst>
        <p14:tracePtLst>
          <p14:tracePt t="36035" x="990600" y="4095750"/>
          <p14:tracePt t="36073" x="1009650" y="4095750"/>
          <p14:tracePt t="36083" x="1022350" y="4095750"/>
          <p14:tracePt t="36090" x="1035050" y="4095750"/>
          <p14:tracePt t="36106" x="1092200" y="4108450"/>
          <p14:tracePt t="36122" x="1162050" y="4114800"/>
          <p14:tracePt t="36139" x="1308100" y="4133850"/>
          <p14:tracePt t="36156" x="1485900" y="4133850"/>
          <p14:tracePt t="36172" x="1790700" y="4133850"/>
          <p14:tracePt t="36189" x="2286000" y="4133850"/>
          <p14:tracePt t="36192" x="2609850" y="4133850"/>
          <p14:tracePt t="36206" x="2978150" y="4133850"/>
          <p14:tracePt t="36223" x="3835400" y="4133850"/>
          <p14:tracePt t="36226" x="4267200" y="4133850"/>
          <p14:tracePt t="36240" x="5143500" y="4133850"/>
          <p14:tracePt t="36256" x="5899150" y="4133850"/>
          <p14:tracePt t="36273" x="6413500" y="4133850"/>
          <p14:tracePt t="36289" x="6661150" y="4133850"/>
          <p14:tracePt t="36305" x="6731000" y="4133850"/>
          <p14:tracePt t="36322" x="6750050" y="4133850"/>
          <p14:tracePt t="36592" x="0" y="0"/>
        </p14:tracePtLst>
        <p14:tracePtLst>
          <p14:tracePt t="37306" x="1308100" y="4235450"/>
          <p14:tracePt t="37403" x="1327150" y="4235450"/>
          <p14:tracePt t="37420" x="1435100" y="4235450"/>
          <p14:tracePt t="37432" x="1644650" y="4235450"/>
          <p14:tracePt t="37446" x="1822450" y="4235450"/>
          <p14:tracePt t="37456" x="2317750" y="4235450"/>
          <p14:tracePt t="37472" x="2921000" y="4235450"/>
          <p14:tracePt t="37488" x="3543300" y="4235450"/>
          <p14:tracePt t="37505" x="4127500" y="4235450"/>
          <p14:tracePt t="37522" x="4578350" y="4235450"/>
          <p14:tracePt t="37538" x="4927600" y="4235450"/>
          <p14:tracePt t="37555" x="5156200" y="4235450"/>
          <p14:tracePt t="37572" x="5359400" y="4235450"/>
          <p14:tracePt t="37588" x="5537200" y="4235450"/>
          <p14:tracePt t="37605" x="5676900" y="4235450"/>
          <p14:tracePt t="37621" x="5753100" y="4235450"/>
          <p14:tracePt t="37638" x="5778500" y="4235450"/>
          <p14:tracePt t="37642" x="5784850" y="4235450"/>
          <p14:tracePt t="37681" x="5791200" y="4235450"/>
          <p14:tracePt t="37688" x="5803900" y="4235450"/>
          <p14:tracePt t="37696" x="5810250" y="4235450"/>
          <p14:tracePt t="37705" x="5829300" y="4235450"/>
          <p14:tracePt t="37722" x="5848350" y="4235450"/>
          <p14:tracePt t="37738" x="5854700" y="4235450"/>
          <p14:tracePt t="40856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操作符的优先级和结合规则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593115" y="1482115"/>
            <a:ext cx="9373006" cy="4423735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括号优先级最高，如果括号有嵌套，内部括号优先执行。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如果没有括号，则根据操作符的优先级和结合规则确定执行顺序。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如果相邻的操作符有相同的优先级，则根据结合规则确定执行顺序。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除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赋值运算符之外的二元运算符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结合的。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赋值运算符和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?: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运算符是右结合的。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a+b-c+d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等价于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a+b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)-c)+d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a=b+=c=5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等价于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a=(b+=(c=5))</a:t>
            </a:r>
            <a:endParaRPr kumimoji="0" lang="en-US" altLang="zh-CN" sz="1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429"/>
    </mc:Choice>
    <mc:Fallback xmlns="">
      <p:transition spd="slow" advTm="131429"/>
    </mc:Fallback>
  </mc:AlternateContent>
  <p:extLst>
    <p:ext uri="{3A86A75C-4F4B-4683-9AE1-C65F6400EC91}">
      <p14:laserTraceLst xmlns:p14="http://schemas.microsoft.com/office/powerpoint/2010/main">
        <p14:tracePtLst>
          <p14:tracePt t="4247" x="1752600" y="863600"/>
          <p14:tracePt t="4349" x="1758950" y="863600"/>
          <p14:tracePt t="4355" x="1771650" y="863600"/>
          <p14:tracePt t="4365" x="1778000" y="863600"/>
          <p14:tracePt t="4372" x="1797050" y="863600"/>
          <p14:tracePt t="4386" x="1822450" y="863600"/>
          <p14:tracePt t="4403" x="1917700" y="863600"/>
          <p14:tracePt t="4419" x="2012950" y="863600"/>
          <p14:tracePt t="4436" x="2139950" y="863600"/>
          <p14:tracePt t="4453" x="2298700" y="863600"/>
          <p14:tracePt t="4469" x="2489200" y="863600"/>
          <p14:tracePt t="4486" x="2667000" y="863600"/>
          <p14:tracePt t="4503" x="2825750" y="863600"/>
          <p14:tracePt t="4520" x="2952750" y="863600"/>
          <p14:tracePt t="4536" x="3048000" y="863600"/>
          <p14:tracePt t="4553" x="3124200" y="863600"/>
          <p14:tracePt t="4555" x="3149600" y="863600"/>
          <p14:tracePt t="4569" x="3168650" y="863600"/>
          <p14:tracePt t="4586" x="3200400" y="863600"/>
          <p14:tracePt t="4588" x="3219450" y="863600"/>
          <p14:tracePt t="4603" x="3244850" y="863600"/>
          <p14:tracePt t="4619" x="3276600" y="863600"/>
          <p14:tracePt t="4636" x="3308350" y="863600"/>
          <p14:tracePt t="4653" x="3340100" y="863600"/>
          <p14:tracePt t="4669" x="3365500" y="863600"/>
          <p14:tracePt t="4686" x="3384550" y="863600"/>
          <p14:tracePt t="4703" x="3403600" y="863600"/>
          <p14:tracePt t="4719" x="3416300" y="863600"/>
          <p14:tracePt t="4736" x="3422650" y="863600"/>
          <p14:tracePt t="4753" x="3429000" y="863600"/>
          <p14:tracePt t="5307" x="0" y="0"/>
        </p14:tracePtLst>
        <p14:tracePtLst>
          <p14:tracePt t="5902" x="1866900" y="806450"/>
          <p14:tracePt t="5966" x="1873250" y="806450"/>
          <p14:tracePt t="5977" x="1905000" y="806450"/>
          <p14:tracePt t="5986" x="1936750" y="819150"/>
          <p14:tracePt t="6004" x="2120900" y="819150"/>
          <p14:tracePt t="6021" x="2336800" y="819150"/>
          <p14:tracePt t="6037" x="2622550" y="819150"/>
          <p14:tracePt t="6053" x="2965450" y="819150"/>
          <p14:tracePt t="6071" x="3359150" y="819150"/>
          <p14:tracePt t="6086" x="3727450" y="819150"/>
          <p14:tracePt t="6103" x="4114800" y="819150"/>
          <p14:tracePt t="6120" x="4508500" y="819150"/>
          <p14:tracePt t="6124" x="4679950" y="819150"/>
          <p14:tracePt t="6136" x="4851400" y="819150"/>
          <p14:tracePt t="6153" x="5156200" y="819150"/>
          <p14:tracePt t="6157" x="5270500" y="819150"/>
          <p14:tracePt t="6169" x="5378450" y="819150"/>
          <p14:tracePt t="6186" x="5537200" y="819150"/>
          <p14:tracePt t="6189" x="5588000" y="819150"/>
          <p14:tracePt t="6203" x="5664200" y="819150"/>
          <p14:tracePt t="6219" x="5702300" y="819150"/>
          <p14:tracePt t="6235" x="5715000" y="819150"/>
          <p14:tracePt t="6252" x="5721350" y="819150"/>
          <p14:tracePt t="6269" x="5734050" y="819150"/>
          <p14:tracePt t="6286" x="5746750" y="819150"/>
          <p14:tracePt t="6303" x="5759450" y="819150"/>
          <p14:tracePt t="6320" x="5772150" y="819150"/>
          <p14:tracePt t="6356" x="5778500" y="819150"/>
          <p14:tracePt t="6571" x="0" y="0"/>
        </p14:tracePtLst>
        <p14:tracePtLst>
          <p14:tracePt t="7031" x="5664200" y="819150"/>
          <p14:tracePt t="7089" x="5689600" y="819150"/>
          <p14:tracePt t="7098" x="5721350" y="819150"/>
          <p14:tracePt t="7108" x="5829300" y="819150"/>
          <p14:tracePt t="7120" x="5911850" y="819150"/>
          <p14:tracePt t="7124" x="6007100" y="819150"/>
          <p14:tracePt t="7135" x="6108700" y="819150"/>
          <p14:tracePt t="7152" x="6343650" y="819150"/>
          <p14:tracePt t="7169" x="6572250" y="819150"/>
          <p14:tracePt t="7172" x="6686550" y="819150"/>
          <p14:tracePt t="7185" x="6781800" y="819150"/>
          <p14:tracePt t="7188" x="6877050" y="819150"/>
          <p14:tracePt t="7203" x="6953250" y="819150"/>
          <p14:tracePt t="7205" x="7016750" y="819150"/>
          <p14:tracePt t="7219" x="7112000" y="819150"/>
          <p14:tracePt t="7235" x="7175500" y="819150"/>
          <p14:tracePt t="7252" x="7245350" y="819150"/>
          <p14:tracePt t="7270" x="7289800" y="819150"/>
          <p14:tracePt t="7286" x="7327900" y="819150"/>
          <p14:tracePt t="7303" x="7346950" y="819150"/>
          <p14:tracePt t="7412" x="0" y="0"/>
        </p14:tracePtLst>
        <p14:tracePtLst>
          <p14:tracePt t="7945" x="5861050" y="863600"/>
          <p14:tracePt t="8008" x="5867400" y="863600"/>
          <p14:tracePt t="8016" x="5892800" y="863600"/>
          <p14:tracePt t="8024" x="5924550" y="863600"/>
          <p14:tracePt t="8035" x="6038850" y="863600"/>
          <p14:tracePt t="8052" x="6210300" y="863600"/>
          <p14:tracePt t="8069" x="6426200" y="863600"/>
          <p14:tracePt t="8086" x="6686550" y="863600"/>
          <p14:tracePt t="8103" x="6934200" y="863600"/>
          <p14:tracePt t="8118" x="7143750" y="863600"/>
          <p14:tracePt t="8135" x="7302500" y="863600"/>
          <p14:tracePt t="8152" x="7416800" y="863600"/>
          <p14:tracePt t="8155" x="7473950" y="863600"/>
          <p14:tracePt t="8168" x="7524750" y="863600"/>
          <p14:tracePt t="8185" x="7613650" y="863600"/>
          <p14:tracePt t="8188" x="7645400" y="863600"/>
          <p14:tracePt t="8202" x="7677150" y="863600"/>
          <p14:tracePt t="8219" x="7708900" y="863600"/>
          <p14:tracePt t="8235" x="7715250" y="863600"/>
          <p14:tracePt t="8563" x="0" y="0"/>
        </p14:tracePtLst>
        <p14:tracePtLst>
          <p14:tracePt t="11329" x="990600" y="2044700"/>
          <p14:tracePt t="11431" x="996950" y="2044700"/>
          <p14:tracePt t="11438" x="1003300" y="2044700"/>
          <p14:tracePt t="11451" x="1028700" y="2044700"/>
          <p14:tracePt t="11468" x="1041400" y="2044700"/>
          <p14:tracePt t="11484" x="1060450" y="2044700"/>
          <p14:tracePt t="11501" x="1079500" y="2044700"/>
          <p14:tracePt t="11518" x="1104900" y="2044700"/>
          <p14:tracePt t="11536" x="1149350" y="2044700"/>
          <p14:tracePt t="11540" x="1174750" y="2044700"/>
          <p14:tracePt t="11552" x="1193800" y="2044700"/>
          <p14:tracePt t="11568" x="1244600" y="2044700"/>
          <p14:tracePt t="11585" x="1289050" y="2044700"/>
          <p14:tracePt t="11601" x="1339850" y="2044700"/>
          <p14:tracePt t="11604" x="1371600" y="2044700"/>
          <p14:tracePt t="11618" x="1397000" y="2044700"/>
          <p14:tracePt t="11634" x="1460500" y="2044700"/>
          <p14:tracePt t="11637" x="1492250" y="2044700"/>
          <p14:tracePt t="11651" x="1568450" y="2044700"/>
          <p14:tracePt t="11667" x="1676400" y="2044700"/>
          <p14:tracePt t="11684" x="1803400" y="2044700"/>
          <p14:tracePt t="11700" x="1930400" y="2044700"/>
          <p14:tracePt t="11717" x="2038350" y="2044700"/>
          <p14:tracePt t="11734" x="2101850" y="2044700"/>
          <p14:tracePt t="11750" x="2139950" y="2044700"/>
          <p14:tracePt t="11767" x="2171700" y="2044700"/>
          <p14:tracePt t="11785" x="2184400" y="2044700"/>
          <p14:tracePt t="11787" x="2190750" y="2044700"/>
          <p14:tracePt t="11818" x="2209800" y="2044700"/>
          <p14:tracePt t="11821" x="2222500" y="2044700"/>
          <p14:tracePt t="11835" x="2235200" y="2044700"/>
          <p14:tracePt t="11837" x="2241550" y="2044700"/>
          <p14:tracePt t="11851" x="2254250" y="2044700"/>
          <p14:tracePt t="11868" x="2266950" y="2044700"/>
          <p14:tracePt t="11884" x="2273300" y="2044700"/>
          <p14:tracePt t="12220" x="0" y="0"/>
        </p14:tracePtLst>
        <p14:tracePtLst>
          <p14:tracePt t="13056" x="1022350" y="2000250"/>
          <p14:tracePt t="13062" x="1041400" y="2006600"/>
          <p14:tracePt t="13070" x="1054100" y="2012950"/>
          <p14:tracePt t="13084" x="1073150" y="2019300"/>
          <p14:tracePt t="13100" x="1104900" y="2025650"/>
          <p14:tracePt t="13117" x="1155700" y="2038350"/>
          <p14:tracePt t="13133" x="1212850" y="2044700"/>
          <p14:tracePt t="13150" x="1289050" y="2044700"/>
          <p14:tracePt t="13166" x="1384300" y="2044700"/>
          <p14:tracePt t="13183" x="1511300" y="2044700"/>
          <p14:tracePt t="13200" x="1670050" y="2044700"/>
          <p14:tracePt t="13216" x="1847850" y="2044700"/>
          <p14:tracePt t="13234" x="2057400" y="2044700"/>
          <p14:tracePt t="13237" x="2165350" y="2044700"/>
          <p14:tracePt t="13250" x="2260600" y="2044700"/>
          <p14:tracePt t="13267" x="2533650" y="2044700"/>
          <p14:tracePt t="13284" x="2692400" y="2044700"/>
          <p14:tracePt t="13301" x="2806700" y="2044700"/>
          <p14:tracePt t="13318" x="2895600" y="2044700"/>
          <p14:tracePt t="13334" x="2952750" y="2044700"/>
          <p14:tracePt t="13351" x="2978150" y="2044700"/>
          <p14:tracePt t="13368" x="2984500" y="2044700"/>
          <p14:tracePt t="13383" x="2990850" y="2044700"/>
          <p14:tracePt t="13934" x="2997200" y="2044700"/>
          <p14:tracePt t="13946" x="3003550" y="2044700"/>
          <p14:tracePt t="13959" x="3022600" y="2044700"/>
          <p14:tracePt t="13967" x="3028950" y="2038350"/>
          <p14:tracePt t="13983" x="3067050" y="2025650"/>
          <p14:tracePt t="14000" x="3105150" y="2000250"/>
          <p14:tracePt t="14016" x="3124200" y="1974850"/>
          <p14:tracePt t="14033" x="3149600" y="1955800"/>
          <p14:tracePt t="14051" x="3155950" y="1930400"/>
          <p14:tracePt t="14053" x="3162300" y="1924050"/>
          <p14:tracePt t="14067" x="3175000" y="1898650"/>
          <p14:tracePt t="14084" x="3187700" y="1879600"/>
          <p14:tracePt t="14100" x="3187700" y="1866900"/>
          <p14:tracePt t="14117" x="3194050" y="1841500"/>
          <p14:tracePt t="14133" x="3194050" y="1822450"/>
          <p14:tracePt t="14150" x="3194050" y="1797050"/>
          <p14:tracePt t="14166" x="3181350" y="1765300"/>
          <p14:tracePt t="14183" x="3155950" y="1746250"/>
          <p14:tracePt t="14200" x="3136900" y="1720850"/>
          <p14:tracePt t="14216" x="3124200" y="1708150"/>
          <p14:tracePt t="14233" x="3092450" y="1695450"/>
          <p14:tracePt t="14250" x="3054350" y="1682750"/>
          <p14:tracePt t="14253" x="3016250" y="1676400"/>
          <p14:tracePt t="14267" x="2927350" y="1651000"/>
          <p14:tracePt t="14284" x="2819400" y="1638300"/>
          <p14:tracePt t="14300" x="2717800" y="1612900"/>
          <p14:tracePt t="14317" x="2628900" y="1612900"/>
          <p14:tracePt t="14334" x="2546350" y="1612900"/>
          <p14:tracePt t="14350" x="2470150" y="1612900"/>
          <p14:tracePt t="14367" x="2425700" y="1625600"/>
          <p14:tracePt t="14384" x="2387600" y="1638300"/>
          <p14:tracePt t="14400" x="2362200" y="1651000"/>
          <p14:tracePt t="14416" x="2343150" y="1670050"/>
          <p14:tracePt t="14420" x="2330450" y="1676400"/>
          <p14:tracePt t="14433" x="2317750" y="1689100"/>
          <p14:tracePt t="14436" x="2311400" y="1701800"/>
          <p14:tracePt t="14450" x="2305050" y="1714500"/>
          <p14:tracePt t="14453" x="2298700" y="1727200"/>
          <p14:tracePt t="14466" x="2292350" y="1739900"/>
          <p14:tracePt t="14483" x="2292350" y="1784350"/>
          <p14:tracePt t="14499" x="2292350" y="1835150"/>
          <p14:tracePt t="14516" x="2305050" y="1866900"/>
          <p14:tracePt t="14533" x="2330450" y="1905000"/>
          <p14:tracePt t="14551" x="2362200" y="1936750"/>
          <p14:tracePt t="14567" x="2393950" y="1962150"/>
          <p14:tracePt t="14584" x="2438400" y="1981200"/>
          <p14:tracePt t="14600" x="2489200" y="1993900"/>
          <p14:tracePt t="14603" x="2520950" y="2000250"/>
          <p14:tracePt t="14617" x="2546350" y="2000250"/>
          <p14:tracePt t="14620" x="2578100" y="2000250"/>
          <p14:tracePt t="14633" x="2609850" y="2000250"/>
          <p14:tracePt t="14638" x="2654300" y="2000250"/>
          <p14:tracePt t="14650" x="2698750" y="1993900"/>
          <p14:tracePt t="14666" x="2774950" y="1974850"/>
          <p14:tracePt t="14668" x="2813050" y="1962150"/>
          <p14:tracePt t="14683" x="2876550" y="1936750"/>
          <p14:tracePt t="14699" x="2914650" y="1911350"/>
          <p14:tracePt t="14716" x="2933700" y="1873250"/>
          <p14:tracePt t="14733" x="2952750" y="1841500"/>
          <p14:tracePt t="14749" x="2952750" y="1822450"/>
          <p14:tracePt t="14766" x="2952750" y="1790700"/>
          <p14:tracePt t="14783" x="2952750" y="1765300"/>
          <p14:tracePt t="14800" x="2940050" y="1746250"/>
          <p14:tracePt t="14817" x="2933700" y="1727200"/>
          <p14:tracePt t="14820" x="2927350" y="1720850"/>
          <p14:tracePt t="14833" x="2921000" y="1714500"/>
          <p14:tracePt t="14837" x="2921000" y="1708150"/>
          <p14:tracePt t="14851" x="2914650" y="1701800"/>
          <p14:tracePt t="14853" x="2908300" y="1701800"/>
          <p14:tracePt t="14867" x="2901950" y="1701800"/>
          <p14:tracePt t="15036" x="0" y="0"/>
        </p14:tracePtLst>
        <p14:tracePtLst>
          <p14:tracePt t="16268" x="3543300" y="2006600"/>
          <p14:tracePt t="16335" x="3549650" y="2006600"/>
          <p14:tracePt t="16342" x="3562350" y="2012950"/>
          <p14:tracePt t="16350" x="3587750" y="2019300"/>
          <p14:tracePt t="16367" x="3670300" y="2032000"/>
          <p14:tracePt t="16384" x="3771900" y="2032000"/>
          <p14:tracePt t="16399" x="3930650" y="2032000"/>
          <p14:tracePt t="16416" x="4102100" y="2032000"/>
          <p14:tracePt t="16433" x="4273550" y="2032000"/>
          <p14:tracePt t="16435" x="4356100" y="2032000"/>
          <p14:tracePt t="16449" x="4438650" y="2032000"/>
          <p14:tracePt t="16453" x="4514850" y="2032000"/>
          <p14:tracePt t="16466" x="4578350" y="2032000"/>
          <p14:tracePt t="16483" x="4756150" y="2032000"/>
          <p14:tracePt t="16499" x="4845050" y="2032000"/>
          <p14:tracePt t="16516" x="4927600" y="2032000"/>
          <p14:tracePt t="16532" x="5003800" y="2032000"/>
          <p14:tracePt t="16549" x="5080000" y="2032000"/>
          <p14:tracePt t="16566" x="5156200" y="2032000"/>
          <p14:tracePt t="16583" x="5232400" y="2032000"/>
          <p14:tracePt t="16599" x="5295900" y="2032000"/>
          <p14:tracePt t="16616" x="5353050" y="2032000"/>
          <p14:tracePt t="16633" x="5397500" y="2032000"/>
          <p14:tracePt t="16635" x="5410200" y="2032000"/>
          <p14:tracePt t="16648" x="5429250" y="2032000"/>
          <p14:tracePt t="16665" x="5454650" y="2032000"/>
          <p14:tracePt t="16667" x="5473700" y="2032000"/>
          <p14:tracePt t="16682" x="5492750" y="2032000"/>
          <p14:tracePt t="16699" x="5537200" y="2032000"/>
          <p14:tracePt t="16715" x="5562600" y="2019300"/>
          <p14:tracePt t="16732" x="5581650" y="2012950"/>
          <p14:tracePt t="16748" x="5607050" y="2000250"/>
          <p14:tracePt t="16765" x="5619750" y="1993900"/>
          <p14:tracePt t="16782" x="5632450" y="1981200"/>
          <p14:tracePt t="16799" x="5645150" y="1974850"/>
          <p14:tracePt t="16816" x="5651500" y="1968500"/>
          <p14:tracePt t="16832" x="5651500" y="1949450"/>
          <p14:tracePt t="16849" x="5651500" y="1936750"/>
          <p14:tracePt t="16852" x="5651500" y="1924050"/>
          <p14:tracePt t="16865" x="5651500" y="1917700"/>
          <p14:tracePt t="16869" x="5651500" y="1892300"/>
          <p14:tracePt t="16882" x="5651500" y="1873250"/>
          <p14:tracePt t="16885" x="5638800" y="1854200"/>
          <p14:tracePt t="16899" x="5613400" y="1822450"/>
          <p14:tracePt t="16915" x="5588000" y="1784350"/>
          <p14:tracePt t="16932" x="5543550" y="1746250"/>
          <p14:tracePt t="16949" x="5492750" y="1714500"/>
          <p14:tracePt t="16965" x="5416550" y="1682750"/>
          <p14:tracePt t="16982" x="5327650" y="1644650"/>
          <p14:tracePt t="16999" x="5213350" y="1612900"/>
          <p14:tracePt t="17015" x="5060950" y="1587500"/>
          <p14:tracePt t="17032" x="4889500" y="1555750"/>
          <p14:tracePt t="17048" x="4743450" y="1536700"/>
          <p14:tracePt t="17054" x="4679950" y="1536700"/>
          <p14:tracePt t="17066" x="4616450" y="1536700"/>
          <p14:tracePt t="17082" x="4508500" y="1536700"/>
          <p14:tracePt t="17084" x="4464050" y="1536700"/>
          <p14:tracePt t="17099" x="4387850" y="1536700"/>
          <p14:tracePt t="17115" x="4330700" y="1549400"/>
          <p14:tracePt t="17132" x="4273550" y="1574800"/>
          <p14:tracePt t="17149" x="4229100" y="1600200"/>
          <p14:tracePt t="17165" x="4197350" y="1625600"/>
          <p14:tracePt t="17182" x="4171950" y="1651000"/>
          <p14:tracePt t="17198" x="4152900" y="1689100"/>
          <p14:tracePt t="17215" x="4146550" y="1720850"/>
          <p14:tracePt t="17232" x="4133850" y="1758950"/>
          <p14:tracePt t="17249" x="4121150" y="1790700"/>
          <p14:tracePt t="17265" x="4114800" y="1809750"/>
          <p14:tracePt t="17268" x="4114800" y="1816100"/>
          <p14:tracePt t="17282" x="4114800" y="1828800"/>
          <p14:tracePt t="17300" x="4114800" y="1860550"/>
          <p14:tracePt t="17315" x="4114800" y="1873250"/>
          <p14:tracePt t="17332" x="4121150" y="1898650"/>
          <p14:tracePt t="17349" x="4133850" y="1930400"/>
          <p14:tracePt t="17366" x="4159250" y="1962150"/>
          <p14:tracePt t="17383" x="4197350" y="1987550"/>
          <p14:tracePt t="17398" x="4241800" y="2019300"/>
          <p14:tracePt t="17415" x="4305300" y="2044700"/>
          <p14:tracePt t="17432" x="4381500" y="2076450"/>
          <p14:tracePt t="17449" x="4464050" y="2089150"/>
          <p14:tracePt t="17451" x="4508500" y="2095500"/>
          <p14:tracePt t="17465" x="4540250" y="2108200"/>
          <p14:tracePt t="17469" x="4578350" y="2114550"/>
          <p14:tracePt t="17482" x="4610100" y="2120900"/>
          <p14:tracePt t="17499" x="4699000" y="2120900"/>
          <p14:tracePt t="17515" x="4762500" y="2120900"/>
          <p14:tracePt t="17532" x="4838700" y="2120900"/>
          <p14:tracePt t="17548" x="4914900" y="2120900"/>
          <p14:tracePt t="17566" x="4984750" y="2120900"/>
          <p14:tracePt t="17583" x="5041900" y="2114550"/>
          <p14:tracePt t="17599" x="5092700" y="2101850"/>
          <p14:tracePt t="17616" x="5137150" y="2089150"/>
          <p14:tracePt t="17633" x="5213350" y="2057400"/>
          <p14:tracePt t="17635" x="5238750" y="2044700"/>
          <p14:tracePt t="17649" x="5270500" y="2032000"/>
          <p14:tracePt t="17666" x="5327650" y="2000250"/>
          <p14:tracePt t="17669" x="5353050" y="1974850"/>
          <p14:tracePt t="17682" x="5372100" y="1955800"/>
          <p14:tracePt t="17699" x="5397500" y="1905000"/>
          <p14:tracePt t="17715" x="5410200" y="1873250"/>
          <p14:tracePt t="17732" x="5416550" y="1835150"/>
          <p14:tracePt t="17748" x="5422900" y="1809750"/>
          <p14:tracePt t="17765" x="5422900" y="1778000"/>
          <p14:tracePt t="17782" x="5422900" y="1739900"/>
          <p14:tracePt t="17798" x="5416550" y="1714500"/>
          <p14:tracePt t="17816" x="5397500" y="1689100"/>
          <p14:tracePt t="17833" x="5372100" y="1670050"/>
          <p14:tracePt t="17835" x="5359400" y="1657350"/>
          <p14:tracePt t="17848" x="5334000" y="1644650"/>
          <p14:tracePt t="17853" x="5295900" y="1638300"/>
          <p14:tracePt t="17865" x="5245100" y="1625600"/>
          <p14:tracePt t="17883" x="5130800" y="1612900"/>
          <p14:tracePt t="17885" x="5092700" y="1612900"/>
          <p14:tracePt t="17900" x="4972050" y="1612900"/>
          <p14:tracePt t="17915" x="4845050" y="1612900"/>
          <p14:tracePt t="17932" x="4743450" y="1631950"/>
          <p14:tracePt t="17948" x="4654550" y="1651000"/>
          <p14:tracePt t="17965" x="4584700" y="1682750"/>
          <p14:tracePt t="17982" x="4514850" y="1708150"/>
          <p14:tracePt t="17998" x="4470400" y="1727200"/>
          <p14:tracePt t="18015" x="4432300" y="1739900"/>
          <p14:tracePt t="18032" x="4413250" y="1758950"/>
          <p14:tracePt t="18048" x="4400550" y="1771650"/>
          <p14:tracePt t="18066" x="4387850" y="1790700"/>
          <p14:tracePt t="18070" x="4387850" y="1803400"/>
          <p14:tracePt t="18083" x="4381500" y="1822450"/>
          <p14:tracePt t="18085" x="4375150" y="1841500"/>
          <p14:tracePt t="18100" x="4375150" y="1860550"/>
          <p14:tracePt t="18116" x="4375150" y="1885950"/>
          <p14:tracePt t="18132" x="4375150" y="1911350"/>
          <p14:tracePt t="18149" x="4381500" y="1949450"/>
          <p14:tracePt t="18165" x="4400550" y="1981200"/>
          <p14:tracePt t="18182" x="4432300" y="2019300"/>
          <p14:tracePt t="18198" x="4470400" y="2051050"/>
          <p14:tracePt t="18215" x="4502150" y="2076450"/>
          <p14:tracePt t="18232" x="4540250" y="2082800"/>
          <p14:tracePt t="18248" x="4578350" y="2095500"/>
          <p14:tracePt t="18265" x="4616450" y="2101850"/>
          <p14:tracePt t="18267" x="4641850" y="2101850"/>
          <p14:tracePt t="18282" x="4660900" y="2101850"/>
          <p14:tracePt t="18284" x="4692650" y="2101850"/>
          <p14:tracePt t="18298" x="4724400" y="2101850"/>
          <p14:tracePt t="18316" x="4838700" y="2095500"/>
          <p14:tracePt t="18332" x="4921250" y="2063750"/>
          <p14:tracePt t="18348" x="4991100" y="2038350"/>
          <p14:tracePt t="18365" x="5041900" y="2012950"/>
          <p14:tracePt t="18382" x="5073650" y="1981200"/>
          <p14:tracePt t="18398" x="5086350" y="1955800"/>
          <p14:tracePt t="18415" x="5099050" y="1917700"/>
          <p14:tracePt t="18432" x="5099050" y="1898650"/>
          <p14:tracePt t="18448" x="5099050" y="1866900"/>
          <p14:tracePt t="18464" x="5099050" y="1822450"/>
          <p14:tracePt t="18481" x="5080000" y="1778000"/>
          <p14:tracePt t="18485" x="5067300" y="1765300"/>
          <p14:tracePt t="18498" x="5054600" y="1746250"/>
          <p14:tracePt t="18515" x="5003800" y="1695450"/>
          <p14:tracePt t="18531" x="4946650" y="1670050"/>
          <p14:tracePt t="18548" x="4883150" y="1657350"/>
          <p14:tracePt t="18565" x="4813300" y="1644650"/>
          <p14:tracePt t="18582" x="4756150" y="1644650"/>
          <p14:tracePt t="18599" x="4699000" y="1651000"/>
          <p14:tracePt t="18615" x="4648200" y="1670050"/>
          <p14:tracePt t="18631" x="4610100" y="1695450"/>
          <p14:tracePt t="18648" x="4591050" y="1720850"/>
          <p14:tracePt t="18665" x="4578350" y="1746250"/>
          <p14:tracePt t="18668" x="4572000" y="1752600"/>
          <p14:tracePt t="18681" x="4572000" y="1758950"/>
          <p14:tracePt t="18698" x="4572000" y="1778000"/>
          <p14:tracePt t="18700" x="4572000" y="1797050"/>
          <p14:tracePt t="18715" x="4572000" y="1828800"/>
          <p14:tracePt t="18731" x="4597400" y="1866900"/>
          <p14:tracePt t="18748" x="4635500" y="1911350"/>
          <p14:tracePt t="18765" x="4667250" y="1936750"/>
          <p14:tracePt t="18781" x="4718050" y="1962150"/>
          <p14:tracePt t="18798" x="4787900" y="1974850"/>
          <p14:tracePt t="18815" x="4864100" y="1981200"/>
          <p14:tracePt t="18832" x="4953000" y="1981200"/>
          <p14:tracePt t="18836" x="5010150" y="1981200"/>
          <p14:tracePt t="18848" x="5054600" y="1974850"/>
          <p14:tracePt t="18852" x="5099050" y="1962150"/>
          <p14:tracePt t="18865" x="5130800" y="1955800"/>
          <p14:tracePt t="18868" x="5156200" y="1949450"/>
          <p14:tracePt t="18881" x="5181600" y="1943100"/>
          <p14:tracePt t="18886" x="5200650" y="1936750"/>
          <p14:tracePt t="18898" x="5213350" y="1930400"/>
          <p14:tracePt t="18915" x="5245100" y="1911350"/>
          <p14:tracePt t="18931" x="5264150" y="1898650"/>
          <p14:tracePt t="18948" x="5270500" y="1892300"/>
          <p14:tracePt t="18965" x="5270500" y="1885950"/>
          <p14:tracePt t="19220" x="0" y="0"/>
        </p14:tracePtLst>
        <p14:tracePtLst>
          <p14:tracePt t="20076" x="5943600" y="2019300"/>
          <p14:tracePt t="20184" x="5949950" y="2019300"/>
          <p14:tracePt t="20193" x="5975350" y="2019300"/>
          <p14:tracePt t="20198" x="5994400" y="2019300"/>
          <p14:tracePt t="20214" x="6076950" y="2019300"/>
          <p14:tracePt t="20231" x="6210300" y="2019300"/>
          <p14:tracePt t="20248" x="6356350" y="2019300"/>
          <p14:tracePt t="20264" x="6521450" y="2019300"/>
          <p14:tracePt t="20281" x="6673850" y="2019300"/>
          <p14:tracePt t="20298" x="6781800" y="2019300"/>
          <p14:tracePt t="20300" x="6819900" y="2019300"/>
          <p14:tracePt t="20314" x="6845300" y="2019300"/>
          <p14:tracePt t="20332" x="6908800" y="2019300"/>
          <p14:tracePt t="20348" x="6953250" y="2019300"/>
          <p14:tracePt t="20365" x="6991350" y="2019300"/>
          <p14:tracePt t="20381" x="7035800" y="2019300"/>
          <p14:tracePt t="20397" x="7086600" y="2019300"/>
          <p14:tracePt t="20415" x="7143750" y="2019300"/>
          <p14:tracePt t="20431" x="7194550" y="2019300"/>
          <p14:tracePt t="20447" x="7245350" y="2019300"/>
          <p14:tracePt t="20464" x="7289800" y="2019300"/>
          <p14:tracePt t="20481" x="7340600" y="2019300"/>
          <p14:tracePt t="20497" x="7385050" y="2019300"/>
          <p14:tracePt t="20514" x="7429500" y="2019300"/>
          <p14:tracePt t="20516" x="7442200" y="2019300"/>
          <p14:tracePt t="20531" x="7467600" y="2019300"/>
          <p14:tracePt t="20547" x="7493000" y="2019300"/>
          <p14:tracePt t="20564" x="7524750" y="2019300"/>
          <p14:tracePt t="20581" x="7575550" y="2019300"/>
          <p14:tracePt t="20598" x="7639050" y="2019300"/>
          <p14:tracePt t="20614" x="7702550" y="2019300"/>
          <p14:tracePt t="20631" x="7766050" y="2019300"/>
          <p14:tracePt t="20648" x="7835900" y="2019300"/>
          <p14:tracePt t="20664" x="7880350" y="2019300"/>
          <p14:tracePt t="20681" x="7931150" y="2019300"/>
          <p14:tracePt t="20697" x="7975600" y="2019300"/>
          <p14:tracePt t="20699" x="7994650" y="2019300"/>
          <p14:tracePt t="20714" x="8013700" y="2019300"/>
          <p14:tracePt t="20716" x="8026400" y="2019300"/>
          <p14:tracePt t="20731" x="8064500" y="2019300"/>
          <p14:tracePt t="20747" x="8083550" y="2019300"/>
          <p14:tracePt t="20764" x="8102600" y="2019300"/>
          <p14:tracePt t="20780" x="8115300" y="2019300"/>
          <p14:tracePt t="20797" x="8134350" y="2019300"/>
          <p14:tracePt t="20814" x="8159750" y="2019300"/>
          <p14:tracePt t="20831" x="8185150" y="2019300"/>
          <p14:tracePt t="20848" x="8204200" y="2019300"/>
          <p14:tracePt t="20864" x="8223250" y="2019300"/>
          <p14:tracePt t="20881" x="8235950" y="2019300"/>
          <p14:tracePt t="20898" x="8242300" y="2019300"/>
          <p14:tracePt t="21526" x="0" y="0"/>
        </p14:tracePtLst>
        <p14:tracePtLst>
          <p14:tracePt t="22072" x="7550150" y="2019300"/>
          <p14:tracePt t="22142" x="7556500" y="2019300"/>
          <p14:tracePt t="22150" x="7575550" y="2019300"/>
          <p14:tracePt t="22164" x="7651750" y="2019300"/>
          <p14:tracePt t="22181" x="7747000" y="2019300"/>
          <p14:tracePt t="22198" x="7861300" y="2019300"/>
          <p14:tracePt t="22214" x="7969250" y="2019300"/>
          <p14:tracePt t="22231" x="8045450" y="2019300"/>
          <p14:tracePt t="22236" x="8077200" y="2019300"/>
          <p14:tracePt t="22247" x="8102600" y="2019300"/>
          <p14:tracePt t="22264" x="8134350" y="2019300"/>
          <p14:tracePt t="22280" x="8172450" y="2019300"/>
          <p14:tracePt t="22283" x="8191500" y="2019300"/>
          <p14:tracePt t="22297" x="8223250" y="2019300"/>
          <p14:tracePt t="22313" x="8280400" y="2019300"/>
          <p14:tracePt t="22330" x="8337550" y="2019300"/>
          <p14:tracePt t="22331" x="8356600" y="2019300"/>
          <p14:tracePt t="22347" x="8369300" y="2019300"/>
          <p14:tracePt t="22363" x="8375650" y="2019300"/>
          <p14:tracePt t="22524" x="0" y="0"/>
        </p14:tracePtLst>
        <p14:tracePtLst>
          <p14:tracePt t="24077" x="1212850" y="2552700"/>
          <p14:tracePt t="24158" x="1231900" y="2552700"/>
          <p14:tracePt t="24166" x="1263650" y="2552700"/>
          <p14:tracePt t="24181" x="1377950" y="2552700"/>
          <p14:tracePt t="24196" x="1568450" y="2552700"/>
          <p14:tracePt t="24213" x="1828800" y="2552700"/>
          <p14:tracePt t="24230" x="2133600" y="2552700"/>
          <p14:tracePt t="24246" x="2349500" y="2552700"/>
          <p14:tracePt t="24263" x="2520950" y="2552700"/>
          <p14:tracePt t="24280" x="2616200" y="2552700"/>
          <p14:tracePt t="24297" x="2660650" y="2552700"/>
          <p14:tracePt t="24299" x="2667000" y="2552700"/>
          <p14:tracePt t="24313" x="2679700" y="2552700"/>
          <p14:tracePt t="24317" x="2686050" y="2552700"/>
          <p14:tracePt t="24330" x="2698750" y="2552700"/>
          <p14:tracePt t="24348" x="2730500" y="2552700"/>
          <p14:tracePt t="24364" x="2749550" y="2552700"/>
          <p14:tracePt t="24380" x="2768600" y="2552700"/>
          <p14:tracePt t="24396" x="2781300" y="2552700"/>
          <p14:tracePt t="24413" x="2787650" y="2552700"/>
          <p14:tracePt t="24429" x="2800350" y="2552700"/>
          <p14:tracePt t="24446" x="2819400" y="2552700"/>
          <p14:tracePt t="24463" x="2832100" y="2559050"/>
          <p14:tracePt t="24479" x="2857500" y="2565400"/>
          <p14:tracePt t="24644" x="0" y="0"/>
        </p14:tracePtLst>
        <p14:tracePtLst>
          <p14:tracePt t="25221" x="1130300" y="2578100"/>
          <p14:tracePt t="25270" x="1143000" y="2578100"/>
          <p14:tracePt t="25277" x="1162050" y="2578100"/>
          <p14:tracePt t="25287" x="1193800" y="2578100"/>
          <p14:tracePt t="25296" x="1238250" y="2578100"/>
          <p14:tracePt t="25313" x="1352550" y="2578100"/>
          <p14:tracePt t="25329" x="1524000" y="2578100"/>
          <p14:tracePt t="25333" x="1625600" y="2578100"/>
          <p14:tracePt t="25346" x="1733550" y="2578100"/>
          <p14:tracePt t="25363" x="2089150" y="2578100"/>
          <p14:tracePt t="25380" x="2317750" y="2578100"/>
          <p14:tracePt t="25396" x="2501900" y="2578100"/>
          <p14:tracePt t="25412" x="2628900" y="2578100"/>
          <p14:tracePt t="25431" x="2692400" y="2578100"/>
          <p14:tracePt t="25447" x="2717800" y="2578100"/>
          <p14:tracePt t="25463" x="2724150" y="2578100"/>
          <p14:tracePt t="25724" x="0" y="0"/>
        </p14:tracePtLst>
        <p14:tracePtLst>
          <p14:tracePt t="26630" x="3600450" y="2565400"/>
          <p14:tracePt t="26734" x="3613150" y="2565400"/>
          <p14:tracePt t="26743" x="3619500" y="2565400"/>
          <p14:tracePt t="26750" x="3644900" y="2565400"/>
          <p14:tracePt t="26762" x="3676650" y="2565400"/>
          <p14:tracePt t="26780" x="3816350" y="2565400"/>
          <p14:tracePt t="26796" x="3930650" y="2565400"/>
          <p14:tracePt t="26812" x="4083050" y="2565400"/>
          <p14:tracePt t="26829" x="4216400" y="2565400"/>
          <p14:tracePt t="26846" x="4349750" y="2565400"/>
          <p14:tracePt t="26863" x="4451350" y="2565400"/>
          <p14:tracePt t="26880" x="4552950" y="2565400"/>
          <p14:tracePt t="26884" x="4603750" y="2565400"/>
          <p14:tracePt t="26896" x="4648200" y="2565400"/>
          <p14:tracePt t="26900" x="4686300" y="2565400"/>
          <p14:tracePt t="26913" x="4730750" y="2565400"/>
          <p14:tracePt t="26918" x="4787900" y="2565400"/>
          <p14:tracePt t="26929" x="4826000" y="2565400"/>
          <p14:tracePt t="26946" x="4914900" y="2565400"/>
          <p14:tracePt t="26950" x="4946650" y="2565400"/>
          <p14:tracePt t="26963" x="5010150" y="2565400"/>
          <p14:tracePt t="26980" x="5054600" y="2565400"/>
          <p14:tracePt t="26995" x="5080000" y="2565400"/>
          <p14:tracePt t="27012" x="5105400" y="2565400"/>
          <p14:tracePt t="27029" x="5137150" y="2565400"/>
          <p14:tracePt t="27045" x="5156200" y="2565400"/>
          <p14:tracePt t="27062" x="5168900" y="2565400"/>
          <p14:tracePt t="27079" x="5175250" y="2565400"/>
          <p14:tracePt t="27308" x="0" y="0"/>
        </p14:tracePtLst>
        <p14:tracePtLst>
          <p14:tracePt t="27915" x="3994150" y="2565400"/>
          <p14:tracePt t="27963" x="4000500" y="2565400"/>
          <p14:tracePt t="27972" x="4025900" y="2565400"/>
          <p14:tracePt t="27979" x="4051300" y="2565400"/>
          <p14:tracePt t="27995" x="4127500" y="2565400"/>
          <p14:tracePt t="28011" x="4241800" y="2565400"/>
          <p14:tracePt t="28028" x="4400550" y="2565400"/>
          <p14:tracePt t="28044" x="4578350" y="2565400"/>
          <p14:tracePt t="28061" x="4756150" y="2565400"/>
          <p14:tracePt t="28078" x="4946650" y="2565400"/>
          <p14:tracePt t="28094" x="5137150" y="2565400"/>
          <p14:tracePt t="28111" x="5308600" y="2565400"/>
          <p14:tracePt t="28128" x="5441950" y="2565400"/>
          <p14:tracePt t="28145" x="5562600" y="2565400"/>
          <p14:tracePt t="28161" x="5638800" y="2565400"/>
          <p14:tracePt t="28163" x="5670550" y="2565400"/>
          <p14:tracePt t="28178" x="5702300" y="2565400"/>
          <p14:tracePt t="28180" x="5727700" y="2565400"/>
          <p14:tracePt t="28195" x="5759450" y="2565400"/>
          <p14:tracePt t="28211" x="5784850" y="2565400"/>
          <p14:tracePt t="28228" x="5816600" y="2565400"/>
          <p14:tracePt t="28244" x="5835650" y="2565400"/>
          <p14:tracePt t="28262" x="5861050" y="2565400"/>
          <p14:tracePt t="28278" x="5905500" y="2565400"/>
          <p14:tracePt t="28295" x="5949950" y="2565400"/>
          <p14:tracePt t="28312" x="5994400" y="2565400"/>
          <p14:tracePt t="28328" x="6045200" y="2565400"/>
          <p14:tracePt t="28345" x="6070600" y="2565400"/>
          <p14:tracePt t="28349" x="6076950" y="2565400"/>
          <p14:tracePt t="28362" x="6083300" y="2565400"/>
          <p14:tracePt t="28366" x="6089650" y="2565400"/>
          <p14:tracePt t="28379" x="6096000" y="2565400"/>
          <p14:tracePt t="28381" x="6102350" y="2565400"/>
          <p14:tracePt t="28860" x="0" y="0"/>
        </p14:tracePtLst>
        <p14:tracePtLst>
          <p14:tracePt t="29494" x="6381750" y="2584450"/>
          <p14:tracePt t="29558" x="6394450" y="2584450"/>
          <p14:tracePt t="29567" x="6419850" y="2584450"/>
          <p14:tracePt t="29578" x="6457950" y="2584450"/>
          <p14:tracePt t="29596" x="6661150" y="2584450"/>
          <p14:tracePt t="29611" x="6826250" y="2584450"/>
          <p14:tracePt t="29629" x="7010400" y="2584450"/>
          <p14:tracePt t="29646" x="7156450" y="2584450"/>
          <p14:tracePt t="29662" x="7296150" y="2584450"/>
          <p14:tracePt t="29678" x="7397750" y="2584450"/>
          <p14:tracePt t="29695" x="7473950" y="2584450"/>
          <p14:tracePt t="29712" x="7531100" y="2584450"/>
          <p14:tracePt t="29728" x="7575550" y="2584450"/>
          <p14:tracePt t="29744" x="7600950" y="2584450"/>
          <p14:tracePt t="29761" x="7620000" y="2584450"/>
          <p14:tracePt t="29778" x="7639050" y="2584450"/>
          <p14:tracePt t="29781" x="7645400" y="2584450"/>
          <p14:tracePt t="29916" x="0" y="0"/>
        </p14:tracePtLst>
        <p14:tracePtLst>
          <p14:tracePt t="30421" x="6483350" y="2578100"/>
          <p14:tracePt t="30509" x="6496050" y="2578100"/>
          <p14:tracePt t="30519" x="6521450" y="2578100"/>
          <p14:tracePt t="30528" x="6553200" y="2578100"/>
          <p14:tracePt t="30544" x="6648450" y="2578100"/>
          <p14:tracePt t="30549" x="6711950" y="2578100"/>
          <p14:tracePt t="30561" x="6775450" y="2578100"/>
          <p14:tracePt t="30577" x="6934200" y="2578100"/>
          <p14:tracePt t="30581" x="7023100" y="2578100"/>
          <p14:tracePt t="30595" x="7105650" y="2578100"/>
          <p14:tracePt t="30611" x="7359650" y="2578100"/>
          <p14:tracePt t="30628" x="7486650" y="2578100"/>
          <p14:tracePt t="30645" x="7581900" y="2578100"/>
          <p14:tracePt t="30662" x="7639050" y="2578100"/>
          <p14:tracePt t="30678" x="7677150" y="2578100"/>
          <p14:tracePt t="30695" x="7702550" y="2578100"/>
          <p14:tracePt t="30712" x="7721600" y="2578100"/>
          <p14:tracePt t="30959" x="7727950" y="2578100"/>
          <p14:tracePt t="30966" x="7740650" y="2578100"/>
          <p14:tracePt t="30978" x="7747000" y="2578100"/>
          <p14:tracePt t="30996" x="7848600" y="2578100"/>
          <p14:tracePt t="31012" x="7962900" y="2578100"/>
          <p14:tracePt t="31028" x="8115300" y="2578100"/>
          <p14:tracePt t="31044" x="8280400" y="2578100"/>
          <p14:tracePt t="31061" x="8451850" y="2578100"/>
          <p14:tracePt t="31077" x="8591550" y="2578100"/>
          <p14:tracePt t="31094" x="8718550" y="2578100"/>
          <p14:tracePt t="31110" x="8820150" y="2578100"/>
          <p14:tracePt t="31128" x="8909050" y="2578100"/>
          <p14:tracePt t="31144" x="9004300" y="2578100"/>
          <p14:tracePt t="31161" x="9093200" y="2578100"/>
          <p14:tracePt t="31165" x="9137650" y="2578100"/>
          <p14:tracePt t="31178" x="9169400" y="2578100"/>
          <p14:tracePt t="31195" x="9213850" y="2578100"/>
          <p14:tracePt t="31211" x="9264650" y="2578100"/>
          <p14:tracePt t="31228" x="9296400" y="2578100"/>
          <p14:tracePt t="31244" x="9334500" y="2578100"/>
          <p14:tracePt t="31261" x="9353550" y="2578100"/>
          <p14:tracePt t="31278" x="9372600" y="2578100"/>
          <p14:tracePt t="31295" x="9385300" y="2578100"/>
          <p14:tracePt t="31365" x="9391650" y="2578100"/>
          <p14:tracePt t="31373" x="9398000" y="2578100"/>
          <p14:tracePt t="31388" x="9404350" y="2578100"/>
          <p14:tracePt t="31397" x="9410700" y="2578100"/>
          <p14:tracePt t="31412" x="9423400" y="2578100"/>
          <p14:tracePt t="31427" x="9429750" y="2578100"/>
          <p14:tracePt t="34428" x="0" y="0"/>
        </p14:tracePtLst>
        <p14:tracePtLst>
          <p14:tracePt t="36933" x="1517650" y="3092450"/>
          <p14:tracePt t="36977" x="1524000" y="3092450"/>
          <p14:tracePt t="36982" x="1530350" y="3092450"/>
          <p14:tracePt t="36997" x="1536700" y="3092450"/>
          <p14:tracePt t="37009" x="1549400" y="3092450"/>
          <p14:tracePt t="37025" x="1574800" y="3092450"/>
          <p14:tracePt t="37030" x="1587500" y="3092450"/>
          <p14:tracePt t="37043" x="1657350" y="3092450"/>
          <p14:tracePt t="37059" x="1771650" y="3092450"/>
          <p14:tracePt t="37076" x="1930400" y="3092450"/>
          <p14:tracePt t="37092" x="2139950" y="3092450"/>
          <p14:tracePt t="37109" x="2381250" y="3092450"/>
          <p14:tracePt t="37126" x="2647950" y="3092450"/>
          <p14:tracePt t="37142" x="2889250" y="3092450"/>
          <p14:tracePt t="37160" x="3079750" y="3092450"/>
          <p14:tracePt t="37163" x="3155950" y="3092450"/>
          <p14:tracePt t="37176" x="3219450" y="3092450"/>
          <p14:tracePt t="37180" x="3282950" y="3092450"/>
          <p14:tracePt t="37192" x="3333750" y="3092450"/>
          <p14:tracePt t="37197" x="3390900" y="3092450"/>
          <p14:tracePt t="37210" x="3441700" y="3092450"/>
          <p14:tracePt t="37225" x="3536950" y="3092450"/>
          <p14:tracePt t="37244" x="3613150" y="3092450"/>
          <p14:tracePt t="37247" x="3638550" y="3092450"/>
          <p14:tracePt t="37260" x="3663950" y="3092450"/>
          <p14:tracePt t="37276" x="3683000" y="3092450"/>
          <p14:tracePt t="37325" x="3689350" y="3092450"/>
          <p14:tracePt t="37335" x="3695700" y="3092450"/>
          <p14:tracePt t="37350" x="3702050" y="3092450"/>
          <p14:tracePt t="37359" x="3714750" y="3092450"/>
          <p14:tracePt t="37375" x="3733800" y="3092450"/>
          <p14:tracePt t="37392" x="3765550" y="3092450"/>
          <p14:tracePt t="37396" x="3790950" y="3092450"/>
          <p14:tracePt t="37410" x="3816350" y="3092450"/>
          <p14:tracePt t="37413" x="3835400" y="3092450"/>
          <p14:tracePt t="37427" x="3879850" y="3092450"/>
          <p14:tracePt t="37443" x="3911600" y="3092450"/>
          <p14:tracePt t="37461" x="3930650" y="3092450"/>
          <p14:tracePt t="37694" x="0" y="0"/>
        </p14:tracePtLst>
        <p14:tracePtLst>
          <p14:tracePt t="39421" x="1644650" y="3105150"/>
          <p14:tracePt t="39527" x="1651000" y="3105150"/>
          <p14:tracePt t="39535" x="1657350" y="3105150"/>
          <p14:tracePt t="39542" x="1676400" y="3105150"/>
          <p14:tracePt t="39558" x="1714500" y="3105150"/>
          <p14:tracePt t="39574" x="1790700" y="3105150"/>
          <p14:tracePt t="39591" x="1898650" y="3105150"/>
          <p14:tracePt t="39608" x="2025650" y="3105150"/>
          <p14:tracePt t="39624" x="2184400" y="3105150"/>
          <p14:tracePt t="39641" x="2343150" y="3105150"/>
          <p14:tracePt t="39658" x="2501900" y="3105150"/>
          <p14:tracePt t="39661" x="2571750" y="3105150"/>
          <p14:tracePt t="39675" x="2698750" y="3105150"/>
          <p14:tracePt t="39692" x="2806700" y="3105150"/>
          <p14:tracePt t="39708" x="2895600" y="3105150"/>
          <p14:tracePt t="39724" x="2971800" y="3105150"/>
          <p14:tracePt t="39741" x="3035300" y="3105150"/>
          <p14:tracePt t="39758" x="3086100" y="3105150"/>
          <p14:tracePt t="39774" x="3130550" y="3105150"/>
          <p14:tracePt t="39791" x="3181350" y="3105150"/>
          <p14:tracePt t="39808" x="3225800" y="3105150"/>
          <p14:tracePt t="39824" x="3282950" y="3105150"/>
          <p14:tracePt t="39841" x="3346450" y="3105150"/>
          <p14:tracePt t="39857" x="3435350" y="3105150"/>
          <p14:tracePt t="39860" x="3467100" y="3105150"/>
          <p14:tracePt t="39874" x="3511550" y="3105150"/>
          <p14:tracePt t="39876" x="3549650" y="3105150"/>
          <p14:tracePt t="39890" x="3638550" y="3105150"/>
          <p14:tracePt t="39907" x="3721100" y="3105150"/>
          <p14:tracePt t="39925" x="3822700" y="3105150"/>
          <p14:tracePt t="39941" x="3917950" y="3105150"/>
          <p14:tracePt t="39958" x="4000500" y="3105150"/>
          <p14:tracePt t="39975" x="4089400" y="3105150"/>
          <p14:tracePt t="39991" x="4165600" y="3105150"/>
          <p14:tracePt t="40008" x="4241800" y="3105150"/>
          <p14:tracePt t="40024" x="4318000" y="3105150"/>
          <p14:tracePt t="40041" x="4394200" y="3105150"/>
          <p14:tracePt t="40044" x="4432300" y="3105150"/>
          <p14:tracePt t="40057" x="4476750" y="3105150"/>
          <p14:tracePt t="40074" x="4565650" y="3105150"/>
          <p14:tracePt t="40076" x="4610100" y="3105150"/>
          <p14:tracePt t="40091" x="4673600" y="3105150"/>
          <p14:tracePt t="40107" x="4749800" y="3105150"/>
          <p14:tracePt t="40124" x="4806950" y="3105150"/>
          <p14:tracePt t="40141" x="4851400" y="3105150"/>
          <p14:tracePt t="40157" x="4902200" y="3105150"/>
          <p14:tracePt t="40174" x="4940300" y="3105150"/>
          <p14:tracePt t="40191" x="4997450" y="3105150"/>
          <p14:tracePt t="40208" x="5054600" y="3105150"/>
          <p14:tracePt t="40224" x="5105400" y="3105150"/>
          <p14:tracePt t="40241" x="5162550" y="3105150"/>
          <p14:tracePt t="40244" x="5187950" y="3105150"/>
          <p14:tracePt t="40258" x="5213350" y="3105150"/>
          <p14:tracePt t="40261" x="5232400" y="3105150"/>
          <p14:tracePt t="40274" x="5251450" y="3105150"/>
          <p14:tracePt t="40291" x="5334000" y="3105150"/>
          <p14:tracePt t="40307" x="5397500" y="3105150"/>
          <p14:tracePt t="40324" x="5461000" y="3105150"/>
          <p14:tracePt t="40341" x="5511800" y="3105150"/>
          <p14:tracePt t="40357" x="5537200" y="3105150"/>
          <p14:tracePt t="40374" x="5549900" y="3105150"/>
          <p14:tracePt t="40391" x="5562600" y="3105150"/>
          <p14:tracePt t="40436" x="5568950" y="3105150"/>
          <p14:tracePt t="41012" x="0" y="0"/>
        </p14:tracePtLst>
        <p14:tracePtLst>
          <p14:tracePt t="41623" x="1631950" y="3105150"/>
          <p14:tracePt t="41663" x="1625600" y="3098800"/>
          <p14:tracePt t="41686" x="1638300" y="3098800"/>
          <p14:tracePt t="41695" x="1651000" y="3098800"/>
          <p14:tracePt t="41702" x="1676400" y="3098800"/>
          <p14:tracePt t="41711" x="1708150" y="3098800"/>
          <p14:tracePt t="41724" x="1835150" y="3098800"/>
          <p14:tracePt t="41741" x="2044700" y="3098800"/>
          <p14:tracePt t="41758" x="2444750" y="3098800"/>
          <p14:tracePt t="41774" x="3048000" y="3098800"/>
          <p14:tracePt t="41790" x="3778250" y="3098800"/>
          <p14:tracePt t="41807" x="4508500" y="3098800"/>
          <p14:tracePt t="41823" x="5130800" y="3098800"/>
          <p14:tracePt t="41840" x="5543550" y="3098800"/>
          <p14:tracePt t="41857" x="5740400" y="3098800"/>
          <p14:tracePt t="41859" x="5797550" y="3098800"/>
          <p14:tracePt t="41874" x="5829300" y="3098800"/>
          <p14:tracePt t="41876" x="5848350" y="3098800"/>
          <p14:tracePt t="41890" x="5854700" y="3098800"/>
          <p14:tracePt t="41907" x="5867400" y="3098800"/>
          <p14:tracePt t="42195" x="0" y="0"/>
        </p14:tracePtLst>
        <p14:tracePtLst>
          <p14:tracePt t="42982" x="6051550" y="3086100"/>
          <p14:tracePt t="43052" x="6057900" y="3086100"/>
          <p14:tracePt t="43058" x="6070600" y="3086100"/>
          <p14:tracePt t="43073" x="6096000" y="3086100"/>
          <p14:tracePt t="43078" x="6115050" y="3086100"/>
          <p14:tracePt t="43091" x="6127750" y="3086100"/>
          <p14:tracePt t="43107" x="6216650" y="3086100"/>
          <p14:tracePt t="43124" x="6311900" y="3086100"/>
          <p14:tracePt t="43140" x="6432550" y="3086100"/>
          <p14:tracePt t="43157" x="6591300" y="3086100"/>
          <p14:tracePt t="43173" x="6788150" y="3086100"/>
          <p14:tracePt t="43191" x="7010400" y="3086100"/>
          <p14:tracePt t="43208" x="7207250" y="3086100"/>
          <p14:tracePt t="43226" x="7378700" y="3086100"/>
          <p14:tracePt t="43230" x="7442200" y="3086100"/>
          <p14:tracePt t="43241" x="7493000" y="3086100"/>
          <p14:tracePt t="43257" x="7569200" y="3086100"/>
          <p14:tracePt t="43260" x="7594600" y="3086100"/>
          <p14:tracePt t="43273" x="7620000" y="3086100"/>
          <p14:tracePt t="43276" x="7632700" y="3086100"/>
          <p14:tracePt t="43291" x="7658100" y="3086100"/>
          <p14:tracePt t="43307" x="7677150" y="3086100"/>
          <p14:tracePt t="43323" x="7683500" y="3086100"/>
          <p14:tracePt t="43340" x="7696200" y="3086100"/>
          <p14:tracePt t="43357" x="7715250" y="3086100"/>
          <p14:tracePt t="43373" x="7740650" y="3086100"/>
          <p14:tracePt t="43390" x="7778750" y="3086100"/>
          <p14:tracePt t="43406" x="7829550" y="3086100"/>
          <p14:tracePt t="43423" x="7886700" y="3086100"/>
          <p14:tracePt t="43441" x="7937500" y="3086100"/>
          <p14:tracePt t="43443" x="7962900" y="3086100"/>
          <p14:tracePt t="43457" x="7988300" y="3086100"/>
          <p14:tracePt t="43460" x="8007350" y="3086100"/>
          <p14:tracePt t="43473" x="8039100" y="3086100"/>
          <p14:tracePt t="43477" x="8077200" y="3086100"/>
          <p14:tracePt t="43491" x="8108950" y="3086100"/>
          <p14:tracePt t="43494" x="8140700" y="3086100"/>
          <p14:tracePt t="43508" x="8204200" y="3086100"/>
          <p14:tracePt t="43524" x="8274050" y="3086100"/>
          <p14:tracePt t="43540" x="8337550" y="3086100"/>
          <p14:tracePt t="43557" x="8401050" y="3086100"/>
          <p14:tracePt t="43573" x="8464550" y="3086100"/>
          <p14:tracePt t="43590" x="8521700" y="3086100"/>
          <p14:tracePt t="43606" x="8566150" y="3086100"/>
          <p14:tracePt t="43623" x="8585200" y="3086100"/>
          <p14:tracePt t="43640" x="8597900" y="3086100"/>
          <p14:tracePt t="43748" x="8604250" y="3086100"/>
          <p14:tracePt t="43756" x="8610600" y="3086100"/>
          <p14:tracePt t="43773" x="8616950" y="3086100"/>
          <p14:tracePt t="43780" x="8623300" y="3086100"/>
          <p14:tracePt t="43789" x="8629650" y="3086100"/>
          <p14:tracePt t="43806" x="8648700" y="3086100"/>
          <p14:tracePt t="43823" x="8667750" y="3086100"/>
          <p14:tracePt t="43839" x="8693150" y="3086100"/>
          <p14:tracePt t="43856" x="8705850" y="3086100"/>
          <p14:tracePt t="43873" x="8718550" y="3086100"/>
          <p14:tracePt t="43889" x="8724900" y="3086100"/>
          <p14:tracePt t="43906" x="8737600" y="3086100"/>
          <p14:tracePt t="43908" x="8743950" y="3086100"/>
          <p14:tracePt t="43923" x="8756650" y="3086100"/>
          <p14:tracePt t="43939" x="8769350" y="3086100"/>
          <p14:tracePt t="43957" x="8775700" y="3086100"/>
          <p14:tracePt t="43973" x="8788400" y="3086100"/>
          <p14:tracePt t="44004" x="8794750" y="3086100"/>
          <p14:tracePt t="44012" x="8801100" y="3086100"/>
          <p14:tracePt t="44022" x="8807450" y="3086100"/>
          <p14:tracePt t="44040" x="8813800" y="3086100"/>
          <p14:tracePt t="44056" x="8820150" y="3086100"/>
          <p14:tracePt t="44073" x="8832850" y="3086100"/>
          <p14:tracePt t="44089" x="8839200" y="3086100"/>
          <p14:tracePt t="44125" x="8845550" y="3086100"/>
          <p14:tracePt t="44173" x="8851900" y="3086100"/>
          <p14:tracePt t="44252" x="8858250" y="3086100"/>
          <p14:tracePt t="44283" x="8864600" y="3086100"/>
          <p14:tracePt t="44323" x="8870950" y="3086100"/>
          <p14:tracePt t="44363" x="8877300" y="3086100"/>
          <p14:tracePt t="44379" x="8883650" y="3086100"/>
          <p14:tracePt t="44395" x="8890000" y="3086100"/>
          <p14:tracePt t="44403" x="8896350" y="3086100"/>
          <p14:tracePt t="44419" x="8902700" y="3086100"/>
          <p14:tracePt t="44435" x="8915400" y="3092450"/>
          <p14:tracePt t="44452" x="8921750" y="3092450"/>
          <p14:tracePt t="44460" x="8934450" y="3092450"/>
          <p14:tracePt t="44474" x="8953500" y="3098800"/>
          <p14:tracePt t="44489" x="8978900" y="3098800"/>
          <p14:tracePt t="44492" x="8997950" y="3098800"/>
          <p14:tracePt t="44506" x="9010650" y="3098800"/>
          <p14:tracePt t="44523" x="9074150" y="3098800"/>
          <p14:tracePt t="44539" x="9118600" y="3098800"/>
          <p14:tracePt t="44556" x="9156700" y="3098800"/>
          <p14:tracePt t="44573" x="9201150" y="3098800"/>
          <p14:tracePt t="44589" x="9239250" y="3098800"/>
          <p14:tracePt t="44606" x="9290050" y="3098800"/>
          <p14:tracePt t="44623" x="9321800" y="3098800"/>
          <p14:tracePt t="44639" x="9353550" y="3098800"/>
          <p14:tracePt t="44656" x="9372600" y="3098800"/>
          <p14:tracePt t="44673" x="9391650" y="3098800"/>
          <p14:tracePt t="44689" x="9398000" y="3098800"/>
          <p14:tracePt t="44691" x="9404350" y="3098800"/>
          <p14:tracePt t="44707" x="9410700" y="3098800"/>
          <p14:tracePt t="44724" x="9429750" y="3098800"/>
          <p14:tracePt t="44739" x="9442450" y="3098800"/>
          <p14:tracePt t="44756" x="9461500" y="3098800"/>
          <p14:tracePt t="44772" x="9480550" y="3098800"/>
          <p14:tracePt t="44789" x="9499600" y="3098800"/>
          <p14:tracePt t="44806" x="9531350" y="3098800"/>
          <p14:tracePt t="44822" x="9556750" y="3098800"/>
          <p14:tracePt t="44839" x="9575800" y="3098800"/>
          <p14:tracePt t="44856" x="9594850" y="3098800"/>
          <p14:tracePt t="44872" x="9620250" y="3098800"/>
          <p14:tracePt t="44889" x="9632950" y="3098800"/>
          <p14:tracePt t="44906" x="9639300" y="3098800"/>
          <p14:tracePt t="44922" x="9645650" y="3098800"/>
          <p14:tracePt t="44941" x="9652000" y="3098800"/>
          <p14:tracePt t="44997" x="9658350" y="3098800"/>
          <p14:tracePt t="45008" x="9664700" y="3098800"/>
          <p14:tracePt t="45031" x="9671050" y="3098800"/>
          <p14:tracePt t="45046" x="9677400" y="3098800"/>
          <p14:tracePt t="45087" x="9683750" y="3098800"/>
          <p14:tracePt t="45126" x="9690100" y="3098800"/>
          <p14:tracePt t="45151" x="9696450" y="3098800"/>
          <p14:tracePt t="45198" x="9702800" y="3098800"/>
          <p14:tracePt t="45223" x="9709150" y="3098800"/>
          <p14:tracePt t="46037" x="0" y="0"/>
        </p14:tracePtLst>
        <p14:tracePtLst>
          <p14:tracePt t="52014" x="1695450" y="3651250"/>
          <p14:tracePt t="52071" x="1701800" y="3651250"/>
          <p14:tracePt t="52078" x="1714500" y="3651250"/>
          <p14:tracePt t="52087" x="1739900" y="3651250"/>
          <p14:tracePt t="52104" x="1797050" y="3651250"/>
          <p14:tracePt t="52121" x="1892300" y="3651250"/>
          <p14:tracePt t="52124" x="1949450" y="3651250"/>
          <p14:tracePt t="52137" x="2012950" y="3651250"/>
          <p14:tracePt t="52140" x="2076450" y="3651250"/>
          <p14:tracePt t="52154" x="2139950" y="3651250"/>
          <p14:tracePt t="52158" x="2203450" y="3651250"/>
          <p14:tracePt t="52171" x="2330450" y="3651250"/>
          <p14:tracePt t="52187" x="2457450" y="3651250"/>
          <p14:tracePt t="52203" x="2571750" y="3651250"/>
          <p14:tracePt t="52220" x="2679700" y="3651250"/>
          <p14:tracePt t="52238" x="2755900" y="3651250"/>
          <p14:tracePt t="52255" x="2813050" y="3651250"/>
          <p14:tracePt t="52271" x="2857500" y="3651250"/>
          <p14:tracePt t="52275" x="2876550" y="3651250"/>
          <p14:tracePt t="52287" x="2895600" y="3651250"/>
          <p14:tracePt t="52304" x="2914650" y="3651250"/>
          <p14:tracePt t="52320" x="2927350" y="3651250"/>
          <p14:tracePt t="52337" x="2933700" y="3651250"/>
          <p14:tracePt t="52365" x="2940050" y="3651250"/>
          <p14:tracePt t="52464" x="2946400" y="3651250"/>
          <p14:tracePt t="52469" x="2952750" y="3651250"/>
          <p14:tracePt t="52485" x="2959100" y="3651250"/>
          <p14:tracePt t="52493" x="2965450" y="3651250"/>
          <p14:tracePt t="52506" x="2971800" y="3651250"/>
          <p14:tracePt t="52521" x="2984500" y="3651250"/>
          <p14:tracePt t="52537" x="2997200" y="3651250"/>
          <p14:tracePt t="52543" x="3009900" y="3651250"/>
          <p14:tracePt t="52554" x="3016250" y="3651250"/>
          <p14:tracePt t="52570" x="3035300" y="3651250"/>
          <p14:tracePt t="52572" x="3048000" y="3651250"/>
          <p14:tracePt t="52587" x="3067050" y="3651250"/>
          <p14:tracePt t="52603" x="3086100" y="3651250"/>
          <p14:tracePt t="52620" x="3111500" y="3651250"/>
          <p14:tracePt t="52636" x="3136900" y="3651250"/>
          <p14:tracePt t="52653" x="3162300" y="3651250"/>
          <p14:tracePt t="52670" x="3194050" y="3651250"/>
          <p14:tracePt t="52686" x="3232150" y="3651250"/>
          <p14:tracePt t="52703" x="3263900" y="3651250"/>
          <p14:tracePt t="52720" x="3289300" y="3651250"/>
          <p14:tracePt t="52737" x="3327400" y="3651250"/>
          <p14:tracePt t="52739" x="3340100" y="3651250"/>
          <p14:tracePt t="52753" x="3352800" y="3651250"/>
          <p14:tracePt t="52757" x="3371850" y="3651250"/>
          <p14:tracePt t="52770" x="3378200" y="3651250"/>
          <p14:tracePt t="52787" x="3403600" y="3651250"/>
          <p14:tracePt t="52788" x="3409950" y="3651250"/>
          <p14:tracePt t="52803" x="3429000" y="3651250"/>
          <p14:tracePt t="52820" x="3454400" y="3651250"/>
          <p14:tracePt t="52837" x="3486150" y="3651250"/>
          <p14:tracePt t="52853" x="3517900" y="3651250"/>
          <p14:tracePt t="52870" x="3556000" y="3651250"/>
          <p14:tracePt t="52886" x="3581400" y="3651250"/>
          <p14:tracePt t="52903" x="3600450" y="3651250"/>
          <p14:tracePt t="52920" x="3619500" y="3651250"/>
          <p14:tracePt t="52936" x="3638550" y="3651250"/>
          <p14:tracePt t="52953" x="3663950" y="3651250"/>
          <p14:tracePt t="52970" x="3670300" y="3651250"/>
          <p14:tracePt t="52973" x="3676650" y="3651250"/>
          <p14:tracePt t="52988" x="3683000" y="3651250"/>
          <p14:tracePt t="53003" x="3695700" y="3651250"/>
          <p14:tracePt t="53027" x="3702050" y="3651250"/>
          <p14:tracePt t="53044" x="3708400" y="3651250"/>
          <p14:tracePt t="53068" x="3714750" y="3651250"/>
          <p14:tracePt t="53086" x="3721100" y="3651250"/>
          <p14:tracePt t="53102" x="3727450" y="3651250"/>
          <p14:tracePt t="53124" x="3733800" y="3651250"/>
          <p14:tracePt t="53134" x="3740150" y="3651250"/>
          <p14:tracePt t="53156" x="3746500" y="3651250"/>
          <p14:tracePt t="53172" x="3752850" y="3651250"/>
          <p14:tracePt t="53180" x="3759200" y="3651250"/>
          <p14:tracePt t="53197" x="3765550" y="3651250"/>
          <p14:tracePt t="53204" x="3771900" y="3651250"/>
          <p14:tracePt t="53220" x="3778250" y="3651250"/>
          <p14:tracePt t="53236" x="3790950" y="3651250"/>
          <p14:tracePt t="53253" x="3797300" y="3651250"/>
          <p14:tracePt t="53270" x="3803650" y="3651250"/>
          <p14:tracePt t="53309" x="3810000" y="3651250"/>
          <p14:tracePt t="53337" x="3816350" y="3651250"/>
          <p14:tracePt t="53352" x="3822700" y="3651250"/>
          <p14:tracePt t="53367" x="3829050" y="3651250"/>
          <p14:tracePt t="53384" x="3835400" y="3651250"/>
          <p14:tracePt t="53804" x="0" y="0"/>
        </p14:tracePtLst>
        <p14:tracePtLst>
          <p14:tracePt t="54828" x="1574800" y="3695700"/>
          <p14:tracePt t="54863" x="1581150" y="3695700"/>
          <p14:tracePt t="54871" x="1587500" y="3695700"/>
          <p14:tracePt t="54886" x="1625600" y="3695700"/>
          <p14:tracePt t="54903" x="1676400" y="3695700"/>
          <p14:tracePt t="54920" x="1765300" y="3695700"/>
          <p14:tracePt t="54937" x="1905000" y="3695700"/>
          <p14:tracePt t="54953" x="2070100" y="3695700"/>
          <p14:tracePt t="54955" x="2178050" y="3695700"/>
          <p14:tracePt t="54969" x="2292350" y="3695700"/>
          <p14:tracePt t="54986" x="2571750" y="3695700"/>
          <p14:tracePt t="55004" x="3155950" y="3695700"/>
          <p14:tracePt t="55020" x="3568700" y="3695700"/>
          <p14:tracePt t="55037" x="3937000" y="3695700"/>
          <p14:tracePt t="55053" x="4260850" y="3695700"/>
          <p14:tracePt t="55070" x="4508500" y="3695700"/>
          <p14:tracePt t="55086" x="4718050" y="3695700"/>
          <p14:tracePt t="55103" x="4889500" y="3695700"/>
          <p14:tracePt t="55119" x="5003800" y="3695700"/>
          <p14:tracePt t="55136" x="5080000" y="3695700"/>
          <p14:tracePt t="55152" x="5130800" y="3695700"/>
          <p14:tracePt t="55169" x="5194300" y="3695700"/>
          <p14:tracePt t="55172" x="5226050" y="3695700"/>
          <p14:tracePt t="55186" x="5270500" y="3695700"/>
          <p14:tracePt t="55203" x="5410200" y="3695700"/>
          <p14:tracePt t="55219" x="5492750" y="3695700"/>
          <p14:tracePt t="55236" x="5543550" y="3695700"/>
          <p14:tracePt t="55253" x="5556250" y="3695700"/>
          <p14:tracePt t="55572" x="0" y="0"/>
        </p14:tracePtLst>
        <p14:tracePtLst>
          <p14:tracePt t="56138" x="5816600" y="3683000"/>
          <p14:tracePt t="56231" x="5822950" y="3683000"/>
          <p14:tracePt t="56239" x="5842000" y="3683000"/>
          <p14:tracePt t="56253" x="5911850" y="3683000"/>
          <p14:tracePt t="56269" x="6019800" y="3683000"/>
          <p14:tracePt t="56285" x="6159500" y="3683000"/>
          <p14:tracePt t="56302" x="6305550" y="3683000"/>
          <p14:tracePt t="56319" x="6445250" y="3683000"/>
          <p14:tracePt t="56335" x="6572250" y="3683000"/>
          <p14:tracePt t="56352" x="6686550" y="3683000"/>
          <p14:tracePt t="56369" x="6794500" y="3683000"/>
          <p14:tracePt t="56373" x="6845300" y="3683000"/>
          <p14:tracePt t="56385" x="6902450" y="3683000"/>
          <p14:tracePt t="56402" x="6985000" y="3683000"/>
          <p14:tracePt t="56405" x="7029450" y="3683000"/>
          <p14:tracePt t="56419" x="7099300" y="3683000"/>
          <p14:tracePt t="56435" x="7137400" y="3683000"/>
          <p14:tracePt t="56452" x="7143750" y="3683000"/>
          <p14:tracePt t="56469" x="7150100" y="3683000"/>
          <p14:tracePt t="57147" x="0" y="0"/>
        </p14:tracePtLst>
        <p14:tracePtLst>
          <p14:tracePt t="60950" x="6184900" y="3606800"/>
          <p14:tracePt t="60982" x="6197600" y="3606800"/>
          <p14:tracePt t="60991" x="6203950" y="3606800"/>
          <p14:tracePt t="61001" x="6223000" y="3606800"/>
          <p14:tracePt t="61017" x="6261100" y="3606800"/>
          <p14:tracePt t="61020" x="6286500" y="3606800"/>
          <p14:tracePt t="61034" x="6318250" y="3606800"/>
          <p14:tracePt t="61038" x="6362700" y="3606800"/>
          <p14:tracePt t="61052" x="6477000" y="3606800"/>
          <p14:tracePt t="61068" x="6604000" y="3606800"/>
          <p14:tracePt t="61084" x="6756400" y="3606800"/>
          <p14:tracePt t="61100" x="6883400" y="3606800"/>
          <p14:tracePt t="61118" x="7010400" y="3606800"/>
          <p14:tracePt t="61135" x="7105650" y="3606800"/>
          <p14:tracePt t="61150" x="7162800" y="3606800"/>
          <p14:tracePt t="61167" x="7200900" y="3606800"/>
          <p14:tracePt t="61184" x="7219950" y="3606800"/>
          <p14:tracePt t="61201" x="7232650" y="3606800"/>
          <p14:tracePt t="61732" x="0" y="0"/>
        </p14:tracePtLst>
        <p14:tracePtLst>
          <p14:tracePt t="63813" x="2089150" y="3238500"/>
          <p14:tracePt t="63821" x="2089150" y="3244850"/>
          <p14:tracePt t="63834" x="2089150" y="3257550"/>
          <p14:tracePt t="63850" x="2089150" y="3276600"/>
          <p14:tracePt t="63853" x="2089150" y="3289300"/>
          <p14:tracePt t="63867" x="2095500" y="3327400"/>
          <p14:tracePt t="63883" x="2114550" y="3359150"/>
          <p14:tracePt t="63900" x="2139950" y="3384550"/>
          <p14:tracePt t="63916" x="2184400" y="3416300"/>
          <p14:tracePt t="63933" x="2247900" y="3441700"/>
          <p14:tracePt t="63949" x="2336800" y="3473450"/>
          <p14:tracePt t="63966" x="2451100" y="3498850"/>
          <p14:tracePt t="63983" x="2571750" y="3524250"/>
          <p14:tracePt t="64000" x="2692400" y="3549650"/>
          <p14:tracePt t="64016" x="2800350" y="3568700"/>
          <p14:tracePt t="64033" x="2908300" y="3581400"/>
          <p14:tracePt t="64035" x="2959100" y="3581400"/>
          <p14:tracePt t="64051" x="3003550" y="3581400"/>
          <p14:tracePt t="64068" x="3086100" y="3581400"/>
          <p14:tracePt t="64084" x="3105150" y="3575050"/>
          <p14:tracePt t="64100" x="3111500" y="3562350"/>
          <p14:tracePt t="64124" x="3117850" y="3543300"/>
          <p14:tracePt t="64135" x="3117850" y="3536950"/>
          <p14:tracePt t="64150" x="3117850" y="3505200"/>
          <p14:tracePt t="64166" x="3117850" y="3454400"/>
          <p14:tracePt t="64183" x="3105150" y="3416300"/>
          <p14:tracePt t="64200" x="3098800" y="3390900"/>
          <p14:tracePt t="64216" x="3086100" y="3371850"/>
          <p14:tracePt t="64233" x="3079750" y="3365500"/>
          <p14:tracePt t="64250" x="3073400" y="3359150"/>
          <p14:tracePt t="64271" x="3060700" y="3352800"/>
          <p14:tracePt t="64286" x="3054350" y="3352800"/>
          <p14:tracePt t="64300" x="3022600" y="3346450"/>
          <p14:tracePt t="64317" x="2984500" y="3346450"/>
          <p14:tracePt t="64334" x="2946400" y="3346450"/>
          <p14:tracePt t="64349" x="2901950" y="3346450"/>
          <p14:tracePt t="64367" x="2844800" y="3352800"/>
          <p14:tracePt t="64384" x="2794000" y="3371850"/>
          <p14:tracePt t="64399" x="2755900" y="3390900"/>
          <p14:tracePt t="64416" x="2717800" y="3409950"/>
          <p14:tracePt t="64433" x="2698750" y="3429000"/>
          <p14:tracePt t="64435" x="2692400" y="3435350"/>
          <p14:tracePt t="64449" x="2686050" y="3448050"/>
          <p14:tracePt t="64453" x="2679700" y="3467100"/>
          <p14:tracePt t="64469" x="2679700" y="3479800"/>
          <p14:tracePt t="64483" x="2679700" y="3505200"/>
          <p14:tracePt t="64499" x="2679700" y="3524250"/>
          <p14:tracePt t="64516" x="2686050" y="3556000"/>
          <p14:tracePt t="64533" x="2698750" y="3575050"/>
          <p14:tracePt t="64550" x="2736850" y="3600450"/>
          <p14:tracePt t="64567" x="2800350" y="3625850"/>
          <p14:tracePt t="64584" x="2876550" y="3644900"/>
          <p14:tracePt t="64600" x="2946400" y="3651250"/>
          <p14:tracePt t="64604" x="2965450" y="3651250"/>
          <p14:tracePt t="64616" x="2990850" y="3651250"/>
          <p14:tracePt t="64621" x="3003550" y="3651250"/>
          <p14:tracePt t="64633" x="3022600" y="3651250"/>
          <p14:tracePt t="64649" x="3035300" y="3644900"/>
          <p14:tracePt t="64666" x="3048000" y="3625850"/>
          <p14:tracePt t="64668" x="3048000" y="3613150"/>
          <p14:tracePt t="64683" x="3048000" y="3587750"/>
          <p14:tracePt t="64699" x="3048000" y="3549650"/>
          <p14:tracePt t="64716" x="3048000" y="3511550"/>
          <p14:tracePt t="64732" x="3035300" y="3479800"/>
          <p14:tracePt t="64749" x="3009900" y="3460750"/>
          <p14:tracePt t="64766" x="3003550" y="3441700"/>
          <p14:tracePt t="64782" x="2997200" y="3441700"/>
          <p14:tracePt t="64974" x="0" y="0"/>
        </p14:tracePtLst>
        <p14:tracePtLst>
          <p14:tracePt t="66126" x="4248150" y="3594100"/>
          <p14:tracePt t="66134" x="4267200" y="3594100"/>
          <p14:tracePt t="66150" x="4305300" y="3600450"/>
          <p14:tracePt t="66165" x="4343400" y="3600450"/>
          <p14:tracePt t="66182" x="4400550" y="3600450"/>
          <p14:tracePt t="66199" x="4470400" y="3600450"/>
          <p14:tracePt t="66215" x="4540250" y="3600450"/>
          <p14:tracePt t="66232" x="4641850" y="3600450"/>
          <p14:tracePt t="66248" x="4768850" y="3600450"/>
          <p14:tracePt t="66265" x="4927600" y="3600450"/>
          <p14:tracePt t="66282" x="5092700" y="3600450"/>
          <p14:tracePt t="66299" x="5314950" y="3600450"/>
          <p14:tracePt t="66316" x="5391150" y="3600450"/>
          <p14:tracePt t="66333" x="5416550" y="3600450"/>
          <p14:tracePt t="66548" x="0" y="0"/>
        </p14:tracePtLst>
        <p14:tracePtLst>
          <p14:tracePt t="67438" x="6191250" y="3613150"/>
          <p14:tracePt t="67453" x="6197600" y="3613150"/>
          <p14:tracePt t="67462" x="6203950" y="3613150"/>
          <p14:tracePt t="67469" x="6210300" y="3613150"/>
          <p14:tracePt t="67482" x="6223000" y="3613150"/>
          <p14:tracePt t="67499" x="6273800" y="3613150"/>
          <p14:tracePt t="67515" x="6318250" y="3613150"/>
          <p14:tracePt t="67531" x="6381750" y="3613150"/>
          <p14:tracePt t="67548" x="6457950" y="3613150"/>
          <p14:tracePt t="67565" x="6578600" y="3613150"/>
          <p14:tracePt t="67582" x="6705600" y="3613150"/>
          <p14:tracePt t="67599" x="6851650" y="3613150"/>
          <p14:tracePt t="67616" x="6997700" y="3613150"/>
          <p14:tracePt t="67632" x="7137400" y="3613150"/>
          <p14:tracePt t="67649" x="7258050" y="3613150"/>
          <p14:tracePt t="67651" x="7289800" y="3613150"/>
          <p14:tracePt t="67665" x="7308850" y="3613150"/>
          <p14:tracePt t="67668" x="7327900" y="3613150"/>
          <p14:tracePt t="67681" x="7334250" y="3613150"/>
          <p14:tracePt t="67698" x="7340600" y="3613150"/>
          <p14:tracePt t="68123" x="0" y="0"/>
        </p14:tracePtLst>
        <p14:tracePtLst>
          <p14:tracePt t="69509" x="1854200" y="3289300"/>
          <p14:tracePt t="69517" x="1854200" y="3295650"/>
          <p14:tracePt t="69525" x="1854200" y="3308350"/>
          <p14:tracePt t="69532" x="1854200" y="3314700"/>
          <p14:tracePt t="69547" x="1854200" y="3346450"/>
          <p14:tracePt t="69564" x="1854200" y="3378200"/>
          <p14:tracePt t="69581" x="1854200" y="3409950"/>
          <p14:tracePt t="69598" x="1854200" y="3454400"/>
          <p14:tracePt t="69615" x="1860550" y="3486150"/>
          <p14:tracePt t="69631" x="1873250" y="3524250"/>
          <p14:tracePt t="69648" x="1898650" y="3568700"/>
          <p14:tracePt t="69664" x="1930400" y="3600450"/>
          <p14:tracePt t="69681" x="1962150" y="3625850"/>
          <p14:tracePt t="69698" x="2000250" y="3638550"/>
          <p14:tracePt t="69700" x="2019300" y="3644900"/>
          <p14:tracePt t="69714" x="2032000" y="3651250"/>
          <p14:tracePt t="69731" x="2076450" y="3657600"/>
          <p14:tracePt t="69747" x="2114550" y="3657600"/>
          <p14:tracePt t="69764" x="2152650" y="3651250"/>
          <p14:tracePt t="69781" x="2190750" y="3632200"/>
          <p14:tracePt t="69797" x="2222500" y="3606800"/>
          <p14:tracePt t="69814" x="2228850" y="3575050"/>
          <p14:tracePt t="69832" x="2241550" y="3524250"/>
          <p14:tracePt t="69848" x="2241550" y="3486150"/>
          <p14:tracePt t="69865" x="2241550" y="3441700"/>
          <p14:tracePt t="69868" x="2241550" y="3416300"/>
          <p14:tracePt t="69881" x="2235200" y="3409950"/>
          <p14:tracePt t="69885" x="2235200" y="3397250"/>
          <p14:tracePt t="69897" x="2228850" y="3384550"/>
          <p14:tracePt t="69915" x="2209800" y="3378200"/>
          <p14:tracePt t="69931" x="2178050" y="3359150"/>
          <p14:tracePt t="69950" x="2165350" y="3359150"/>
          <p14:tracePt t="69964" x="2139950" y="3359150"/>
          <p14:tracePt t="69981" x="2095500" y="3359150"/>
          <p14:tracePt t="69998" x="2063750" y="3378200"/>
          <p14:tracePt t="70014" x="2025650" y="3403600"/>
          <p14:tracePt t="70031" x="2000250" y="3416300"/>
          <p14:tracePt t="70047" x="1987550" y="3435350"/>
          <p14:tracePt t="70064" x="1981200" y="3441700"/>
          <p14:tracePt t="70067" x="1981200" y="3454400"/>
          <p14:tracePt t="70081" x="1981200" y="3460750"/>
          <p14:tracePt t="70085" x="1981200" y="3473450"/>
          <p14:tracePt t="70099" x="1981200" y="3492500"/>
          <p14:tracePt t="70101" x="1987550" y="3505200"/>
          <p14:tracePt t="70115" x="2012950" y="3543300"/>
          <p14:tracePt t="70132" x="2044700" y="3568700"/>
          <p14:tracePt t="70147" x="2076450" y="3587750"/>
          <p14:tracePt t="70165" x="2127250" y="3606800"/>
          <p14:tracePt t="70181" x="2184400" y="3619500"/>
          <p14:tracePt t="70197" x="2228850" y="3619500"/>
          <p14:tracePt t="70214" x="2266950" y="3619500"/>
          <p14:tracePt t="70231" x="2286000" y="3619500"/>
          <p14:tracePt t="70247" x="2292350" y="3619500"/>
          <p14:tracePt t="70269" x="2298700" y="3619500"/>
          <p14:tracePt t="70285" x="2298700" y="3606800"/>
          <p14:tracePt t="70297" x="2298700" y="3594100"/>
          <p14:tracePt t="70314" x="2286000" y="3543300"/>
          <p14:tracePt t="70316" x="2273300" y="3517900"/>
          <p14:tracePt t="70331" x="2228850" y="3460750"/>
          <p14:tracePt t="70347" x="2165350" y="3416300"/>
          <p14:tracePt t="70364" x="2114550" y="3390900"/>
          <p14:tracePt t="70381" x="2076450" y="3378200"/>
          <p14:tracePt t="70397" x="2070100" y="3371850"/>
          <p14:tracePt t="70415" x="2057400" y="3371850"/>
          <p14:tracePt t="70431" x="2051050" y="3371850"/>
          <p14:tracePt t="70447" x="2038350" y="3371850"/>
          <p14:tracePt t="70464" x="2019300" y="3378200"/>
          <p14:tracePt t="70481" x="2012950" y="3384550"/>
          <p14:tracePt t="70497" x="2000250" y="3397250"/>
          <p14:tracePt t="70499" x="1993900" y="3403600"/>
          <p14:tracePt t="70531" x="1993900" y="3416300"/>
          <p14:tracePt t="70547" x="1993900" y="3441700"/>
          <p14:tracePt t="70564" x="1993900" y="3467100"/>
          <p14:tracePt t="70581" x="2000250" y="3498850"/>
          <p14:tracePt t="70598" x="2019300" y="3530600"/>
          <p14:tracePt t="70615" x="2044700" y="3549650"/>
          <p14:tracePt t="70631" x="2070100" y="3575050"/>
          <p14:tracePt t="70648" x="2108200" y="3600450"/>
          <p14:tracePt t="70664" x="2159000" y="3619500"/>
          <p14:tracePt t="70681" x="2197100" y="3625850"/>
          <p14:tracePt t="70697" x="2228850" y="3625850"/>
          <p14:tracePt t="70700" x="2235200" y="3625850"/>
          <p14:tracePt t="70714" x="2241550" y="3625850"/>
          <p14:tracePt t="70717" x="2247900" y="3625850"/>
          <p14:tracePt t="70731" x="2260600" y="3613150"/>
          <p14:tracePt t="70747" x="2260600" y="3594100"/>
          <p14:tracePt t="70764" x="2260600" y="3562350"/>
          <p14:tracePt t="70781" x="2260600" y="3511550"/>
          <p14:tracePt t="70797" x="2254250" y="3467100"/>
          <p14:tracePt t="70814" x="2228850" y="3422650"/>
          <p14:tracePt t="70831" x="2203450" y="3384550"/>
          <p14:tracePt t="70848" x="2184400" y="3365500"/>
          <p14:tracePt t="70864" x="2159000" y="3346450"/>
          <p14:tracePt t="70867" x="2152650" y="3340100"/>
          <p14:tracePt t="70881" x="2139950" y="3333750"/>
          <p14:tracePt t="70883" x="2120900" y="3327400"/>
          <p14:tracePt t="70897" x="2101850" y="3321050"/>
          <p14:tracePt t="70900" x="2089150" y="3321050"/>
          <p14:tracePt t="70914" x="2063750" y="3321050"/>
          <p14:tracePt t="70916" x="2038350" y="3321050"/>
          <p14:tracePt t="70931" x="1987550" y="3321050"/>
          <p14:tracePt t="70947" x="1936750" y="3321050"/>
          <p14:tracePt t="70963" x="1905000" y="3327400"/>
          <p14:tracePt t="70980" x="1879600" y="3340100"/>
          <p14:tracePt t="70997" x="1873250" y="3346450"/>
          <p14:tracePt t="71014" x="1860550" y="3365500"/>
          <p14:tracePt t="71031" x="1854200" y="3390900"/>
          <p14:tracePt t="71047" x="1854200" y="3409950"/>
          <p14:tracePt t="71064" x="1854200" y="3435350"/>
          <p14:tracePt t="71081" x="1854200" y="3454400"/>
          <p14:tracePt t="71084" x="1854200" y="3460750"/>
          <p14:tracePt t="71099" x="1854200" y="3467100"/>
          <p14:tracePt t="71295" x="1854200" y="3479800"/>
          <p14:tracePt t="71304" x="1860550" y="3486150"/>
          <p14:tracePt t="71315" x="1866900" y="3486150"/>
          <p14:tracePt t="71332" x="1879600" y="3517900"/>
          <p14:tracePt t="71348" x="1898650" y="3549650"/>
          <p14:tracePt t="71364" x="1917700" y="3575050"/>
          <p14:tracePt t="71382" x="1949450" y="3600450"/>
          <p14:tracePt t="71398" x="1968500" y="3619500"/>
          <p14:tracePt t="71414" x="1974850" y="3619500"/>
          <p14:tracePt t="71430" x="2000250" y="3625850"/>
          <p14:tracePt t="71448" x="2032000" y="3632200"/>
          <p14:tracePt t="71463" x="2082800" y="3632200"/>
          <p14:tracePt t="71480" x="2165350" y="3606800"/>
          <p14:tracePt t="71497" x="2241550" y="3556000"/>
          <p14:tracePt t="71499" x="2260600" y="3530600"/>
          <p14:tracePt t="71513" x="2273300" y="3505200"/>
          <p14:tracePt t="71516" x="2286000" y="3486150"/>
          <p14:tracePt t="71530" x="2292350" y="3467100"/>
          <p14:tracePt t="71531" x="2292350" y="3460750"/>
          <p14:tracePt t="71547" x="2292350" y="3416300"/>
          <p14:tracePt t="71563" x="2279650" y="3384550"/>
          <p14:tracePt t="71580" x="2266950" y="3352800"/>
          <p14:tracePt t="71597" x="2241550" y="3327400"/>
          <p14:tracePt t="71613" x="2209800" y="3308350"/>
          <p14:tracePt t="71630" x="2184400" y="3289300"/>
          <p14:tracePt t="71647" x="2146300" y="3270250"/>
          <p14:tracePt t="71664" x="2120900" y="3263900"/>
          <p14:tracePt t="71680" x="2095500" y="3263900"/>
          <p14:tracePt t="71697" x="2063750" y="3263900"/>
          <p14:tracePt t="71713" x="2044700" y="3295650"/>
          <p14:tracePt t="71716" x="2032000" y="3314700"/>
          <p14:tracePt t="71730" x="2019300" y="3340100"/>
          <p14:tracePt t="71747" x="1993900" y="3403600"/>
          <p14:tracePt t="71763" x="1993900" y="3435350"/>
          <p14:tracePt t="71780" x="1993900" y="3467100"/>
          <p14:tracePt t="71797" x="2000250" y="3505200"/>
          <p14:tracePt t="71813" x="2012950" y="3524250"/>
          <p14:tracePt t="71831" x="2038350" y="3549650"/>
          <p14:tracePt t="71848" x="2076450" y="3568700"/>
          <p14:tracePt t="71864" x="2108200" y="3594100"/>
          <p14:tracePt t="71881" x="2139950" y="3606800"/>
          <p14:tracePt t="71884" x="2146300" y="3613150"/>
          <p14:tracePt t="71897" x="2159000" y="3619500"/>
          <p14:tracePt t="71915" x="2165350" y="3619500"/>
          <p14:tracePt t="71931" x="2178050" y="3619500"/>
          <p14:tracePt t="71948" x="2197100" y="3606800"/>
          <p14:tracePt t="71963" x="2197100" y="3568700"/>
          <p14:tracePt t="71980" x="2197100" y="3517900"/>
          <p14:tracePt t="71997" x="2197100" y="3473450"/>
          <p14:tracePt t="72013" x="2190750" y="3422650"/>
          <p14:tracePt t="72030" x="2171700" y="3390900"/>
          <p14:tracePt t="72047" x="2146300" y="3378200"/>
          <p14:tracePt t="72064" x="2139950" y="3371850"/>
          <p14:tracePt t="72108" x="2127250" y="3371850"/>
          <p14:tracePt t="72118" x="2120900" y="3378200"/>
          <p14:tracePt t="72124" x="2108200" y="3397250"/>
          <p14:tracePt t="72134" x="2101850" y="3422650"/>
          <p14:tracePt t="72148" x="2095500" y="3479800"/>
          <p14:tracePt t="72163" x="2095500" y="3505200"/>
          <p14:tracePt t="72180" x="2095500" y="3524250"/>
          <p14:tracePt t="72198" x="2101850" y="3543300"/>
          <p14:tracePt t="72213" x="2108200" y="3549650"/>
          <p14:tracePt t="72230" x="2133600" y="3562350"/>
          <p14:tracePt t="72247" x="2165350" y="3568700"/>
          <p14:tracePt t="72263" x="2190750" y="3568700"/>
          <p14:tracePt t="72280" x="2228850" y="3568700"/>
          <p14:tracePt t="72297" x="2241550" y="3549650"/>
          <p14:tracePt t="72313" x="2241550" y="3530600"/>
          <p14:tracePt t="72331" x="2241550" y="3505200"/>
          <p14:tracePt t="72334" x="2241550" y="3486150"/>
          <p14:tracePt t="72348" x="2235200" y="3460750"/>
          <p14:tracePt t="72364" x="2228850" y="3435350"/>
          <p14:tracePt t="72381" x="2216150" y="3429000"/>
          <p14:tracePt t="72397" x="2209800" y="3422650"/>
          <p14:tracePt t="72414" x="2197100" y="3416300"/>
          <p14:tracePt t="72535" x="2197100" y="3429000"/>
          <p14:tracePt t="72552" x="2197100" y="3435350"/>
          <p14:tracePt t="72559" x="2197100" y="3441700"/>
          <p14:tracePt t="72564" x="2197100" y="3448050"/>
          <p14:tracePt t="72653" x="2190750" y="3448050"/>
          <p14:tracePt t="72666" x="2184400" y="3448050"/>
          <p14:tracePt t="72679" x="2178050" y="3441700"/>
          <p14:tracePt t="72688" x="2171700" y="3435350"/>
          <p14:tracePt t="72697" x="2165350" y="3435350"/>
          <p14:tracePt t="72713" x="2146300" y="3435350"/>
          <p14:tracePt t="72715" x="2133600" y="3435350"/>
          <p14:tracePt t="72730" x="2120900" y="3435350"/>
          <p14:tracePt t="72733" x="2108200" y="3435350"/>
          <p14:tracePt t="72747" x="2082800" y="3435350"/>
          <p14:tracePt t="72763" x="2057400" y="3435350"/>
          <p14:tracePt t="72780" x="2032000" y="3448050"/>
          <p14:tracePt t="72796" x="2019300" y="3467100"/>
          <p14:tracePt t="72813" x="2006600" y="3479800"/>
          <p14:tracePt t="72830" x="2006600" y="3492500"/>
          <p14:tracePt t="72847" x="2006600" y="3511550"/>
          <p14:tracePt t="72864" x="2006600" y="3517900"/>
          <p14:tracePt t="72881" x="2019300" y="3530600"/>
          <p14:tracePt t="72884" x="2019300" y="3536950"/>
          <p14:tracePt t="72896" x="2025650" y="3543300"/>
          <p14:tracePt t="72900" x="2038350" y="3543300"/>
          <p14:tracePt t="72914" x="2051050" y="3549650"/>
          <p14:tracePt t="72930" x="2095500" y="3556000"/>
          <p14:tracePt t="72932" x="2114550" y="3556000"/>
          <p14:tracePt t="72947" x="2152650" y="3556000"/>
          <p14:tracePt t="72963" x="2190750" y="3556000"/>
          <p14:tracePt t="72979" x="2197100" y="3543300"/>
          <p14:tracePt t="72996" x="2203450" y="3524250"/>
          <p14:tracePt t="73013" x="2203450" y="3498850"/>
          <p14:tracePt t="73030" x="2203450" y="3454400"/>
          <p14:tracePt t="73046" x="2190750" y="3429000"/>
          <p14:tracePt t="73063" x="2159000" y="3390900"/>
          <p14:tracePt t="73080" x="2127250" y="3359150"/>
          <p14:tracePt t="73097" x="2082800" y="3340100"/>
          <p14:tracePt t="73101" x="2070100" y="3340100"/>
          <p14:tracePt t="73113" x="2070100" y="3333750"/>
          <p14:tracePt t="73140" x="2063750" y="3333750"/>
          <p14:tracePt t="73165" x="2057400" y="3333750"/>
          <p14:tracePt t="73172" x="2057400" y="3340100"/>
          <p14:tracePt t="73180" x="2057400" y="3352800"/>
          <p14:tracePt t="73197" x="2057400" y="3390900"/>
          <p14:tracePt t="73213" x="2057400" y="3435350"/>
          <p14:tracePt t="73230" x="2076450" y="3473450"/>
          <p14:tracePt t="73246" x="2095500" y="3505200"/>
          <p14:tracePt t="73263" x="2120900" y="3524250"/>
          <p14:tracePt t="73280" x="2146300" y="3543300"/>
          <p14:tracePt t="73296" x="2152650" y="3543300"/>
          <p14:tracePt t="73313" x="2165350" y="3543300"/>
          <p14:tracePt t="73316" x="2171700" y="3543300"/>
          <p14:tracePt t="73329" x="2178050" y="3543300"/>
          <p14:tracePt t="73347" x="2197100" y="3511550"/>
          <p14:tracePt t="73364" x="2197100" y="3492500"/>
          <p14:tracePt t="73380" x="2197100" y="3460750"/>
          <p14:tracePt t="73397" x="2178050" y="3441700"/>
          <p14:tracePt t="73414" x="2165350" y="3429000"/>
          <p14:tracePt t="73429" x="2159000" y="3429000"/>
          <p14:tracePt t="73460" x="2146300" y="3429000"/>
          <p14:tracePt t="73468" x="2133600" y="3435350"/>
          <p14:tracePt t="73479" x="2127250" y="3448050"/>
          <p14:tracePt t="73497" x="2120900" y="3479800"/>
          <p14:tracePt t="73513" x="2120900" y="3505200"/>
          <p14:tracePt t="73529" x="2120900" y="3511550"/>
          <p14:tracePt t="73546" x="2120900" y="3517900"/>
          <p14:tracePt t="73588" x="2120900" y="3524250"/>
          <p14:tracePt t="73613" x="2120900" y="3498850"/>
          <p14:tracePt t="73620" x="2120900" y="3486150"/>
          <p14:tracePt t="73630" x="2120900" y="3473450"/>
          <p14:tracePt t="73646" x="2120900" y="3441700"/>
          <p14:tracePt t="73664" x="2108200" y="3429000"/>
          <p14:tracePt t="73680" x="2095500" y="3422650"/>
          <p14:tracePt t="73696" x="2089150" y="3422650"/>
          <p14:tracePt t="73713" x="2082800" y="3422650"/>
          <p14:tracePt t="73729" x="2063750" y="3422650"/>
          <p14:tracePt t="73746" x="2057400" y="3454400"/>
          <p14:tracePt t="73747" x="2051050" y="3467100"/>
          <p14:tracePt t="73762" x="2051050" y="3486150"/>
          <p14:tracePt t="73779" x="2051050" y="3492500"/>
          <p14:tracePt t="73796" x="2051050" y="3498850"/>
          <p14:tracePt t="73869" x="2051050" y="3492500"/>
          <p14:tracePt t="73878" x="2051050" y="3479800"/>
          <p14:tracePt t="73885" x="2051050" y="3460750"/>
          <p14:tracePt t="73897" x="2051050" y="3454400"/>
          <p14:tracePt t="73913" x="2051050" y="3429000"/>
          <p14:tracePt t="73930" x="2051050" y="3416300"/>
          <p14:tracePt t="74612" x="0" y="0"/>
        </p14:tracePtLst>
        <p14:tracePtLst>
          <p14:tracePt t="76224" x="2032000" y="3295650"/>
          <p14:tracePt t="76232" x="2032000" y="3302000"/>
          <p14:tracePt t="76247" x="2032000" y="3314700"/>
          <p14:tracePt t="76262" x="2025650" y="3327400"/>
          <p14:tracePt t="76278" x="2025650" y="3340100"/>
          <p14:tracePt t="76295" x="2025650" y="3352800"/>
          <p14:tracePt t="76312" x="2025650" y="3365500"/>
          <p14:tracePt t="76328" x="2025650" y="3384550"/>
          <p14:tracePt t="76345" x="2025650" y="3409950"/>
          <p14:tracePt t="76348" x="2025650" y="3416300"/>
          <p14:tracePt t="76362" x="2025650" y="3429000"/>
          <p14:tracePt t="76379" x="2038350" y="3473450"/>
          <p14:tracePt t="76395" x="2057400" y="3498850"/>
          <p14:tracePt t="76413" x="2076450" y="3524250"/>
          <p14:tracePt t="76430" x="2108200" y="3549650"/>
          <p14:tracePt t="76446" x="2139950" y="3568700"/>
          <p14:tracePt t="76462" x="2184400" y="3581400"/>
          <p14:tracePt t="76479" x="2241550" y="3587750"/>
          <p14:tracePt t="76495" x="2305050" y="3587750"/>
          <p14:tracePt t="76513" x="2381250" y="3587750"/>
          <p14:tracePt t="76516" x="2406650" y="3581400"/>
          <p14:tracePt t="76529" x="2425700" y="3575050"/>
          <p14:tracePt t="76532" x="2444750" y="3562350"/>
          <p14:tracePt t="76545" x="2457450" y="3556000"/>
          <p14:tracePt t="76552" x="2457450" y="3543300"/>
          <p14:tracePt t="76562" x="2470150" y="3530600"/>
          <p14:tracePt t="76579" x="2482850" y="3486150"/>
          <p14:tracePt t="76595" x="2482850" y="3448050"/>
          <p14:tracePt t="76612" x="2482850" y="3403600"/>
          <p14:tracePt t="76629" x="2482850" y="3359150"/>
          <p14:tracePt t="76645" x="2457450" y="3302000"/>
          <p14:tracePt t="76662" x="2425700" y="3251200"/>
          <p14:tracePt t="76679" x="2393950" y="3219450"/>
          <p14:tracePt t="76695" x="2368550" y="3200400"/>
          <p14:tracePt t="76711" x="2349500" y="3187700"/>
          <p14:tracePt t="76729" x="2336800" y="3181350"/>
          <p14:tracePt t="76745" x="2317750" y="3175000"/>
          <p14:tracePt t="76747" x="2305050" y="3175000"/>
          <p14:tracePt t="76762" x="2279650" y="3168650"/>
          <p14:tracePt t="76765" x="2273300" y="3168650"/>
          <p14:tracePt t="76779" x="2241550" y="3168650"/>
          <p14:tracePt t="76795" x="2197100" y="3168650"/>
          <p14:tracePt t="76811" x="2159000" y="3187700"/>
          <p14:tracePt t="76828" x="2127250" y="3213100"/>
          <p14:tracePt t="76845" x="2076450" y="3238500"/>
          <p14:tracePt t="76862" x="2044700" y="3276600"/>
          <p14:tracePt t="76879" x="2025650" y="3308350"/>
          <p14:tracePt t="76895" x="2012950" y="3359150"/>
          <p14:tracePt t="76912" x="2012950" y="3397250"/>
          <p14:tracePt t="76928" x="2012950" y="3448050"/>
          <p14:tracePt t="76946" x="2012950" y="3492500"/>
          <p14:tracePt t="76950" x="2019300" y="3511550"/>
          <p14:tracePt t="76962" x="2025650" y="3530600"/>
          <p14:tracePt t="76979" x="2057400" y="3568700"/>
          <p14:tracePt t="76995" x="2095500" y="3587750"/>
          <p14:tracePt t="77011" x="2120900" y="3600450"/>
          <p14:tracePt t="77028" x="2152650" y="3606800"/>
          <p14:tracePt t="77045" x="2178050" y="3606800"/>
          <p14:tracePt t="77062" x="2209800" y="3606800"/>
          <p14:tracePt t="77078" x="2254250" y="3600450"/>
          <p14:tracePt t="77095" x="2279650" y="3587750"/>
          <p14:tracePt t="77112" x="2298700" y="3568700"/>
          <p14:tracePt t="77129" x="2311400" y="3556000"/>
          <p14:tracePt t="77132" x="2311400" y="3549650"/>
          <p14:tracePt t="77149" x="2311400" y="3543300"/>
          <p14:tracePt t="77162" x="2311400" y="3536950"/>
          <p14:tracePt t="77179" x="2311400" y="3530600"/>
          <p14:tracePt t="77213" x="2311400" y="3524250"/>
          <p14:tracePt t="77256" x="2311400" y="3517900"/>
          <p14:tracePt t="77272" x="2311400" y="3511550"/>
          <p14:tracePt t="77278" x="2311400" y="3505200"/>
          <p14:tracePt t="77288" x="2305050" y="3492500"/>
          <p14:tracePt t="77295" x="2292350" y="3486150"/>
          <p14:tracePt t="77312" x="2273300" y="3460750"/>
          <p14:tracePt t="77328" x="2254250" y="3435350"/>
          <p14:tracePt t="77345" x="2235200" y="3397250"/>
          <p14:tracePt t="77350" x="2222500" y="3378200"/>
          <p14:tracePt t="77362" x="2209800" y="3359150"/>
          <p14:tracePt t="77365" x="2203450" y="3352800"/>
          <p14:tracePt t="77379" x="2184400" y="3327400"/>
          <p14:tracePt t="77395" x="2178050" y="3321050"/>
          <p14:tracePt t="77461" x="2171700" y="3321050"/>
          <p14:tracePt t="77469" x="2165350" y="3321050"/>
          <p14:tracePt t="77478" x="2159000" y="3321050"/>
          <p14:tracePt t="77495" x="2133600" y="3321050"/>
          <p14:tracePt t="77511" x="2114550" y="3327400"/>
          <p14:tracePt t="77528" x="2095500" y="3340100"/>
          <p14:tracePt t="77545" x="2089150" y="3346450"/>
          <p14:tracePt t="77549" x="2082800" y="3359150"/>
          <p14:tracePt t="77562" x="2076450" y="3371850"/>
          <p14:tracePt t="77579" x="2070100" y="3384550"/>
          <p14:tracePt t="77581" x="2070100" y="3397250"/>
          <p14:tracePt t="77595" x="2063750" y="3416300"/>
          <p14:tracePt t="77611" x="2063750" y="3435350"/>
          <p14:tracePt t="77628" x="2063750" y="3448050"/>
          <p14:tracePt t="77645" x="2063750" y="3467100"/>
          <p14:tracePt t="77667" x="2070100" y="3473450"/>
          <p14:tracePt t="77885" x="0" y="0"/>
        </p14:tracePtLst>
        <p14:tracePtLst>
          <p14:tracePt t="81749" x="1593850" y="4159250"/>
          <p14:tracePt t="81829" x="1593850" y="4165600"/>
          <p14:tracePt t="81837" x="1612900" y="4171950"/>
          <p14:tracePt t="81845" x="1644650" y="4178300"/>
          <p14:tracePt t="81860" x="1746250" y="4191000"/>
          <p14:tracePt t="81878" x="1873250" y="4191000"/>
          <p14:tracePt t="81895" x="2019300" y="4191000"/>
          <p14:tracePt t="81912" x="2165350" y="4191000"/>
          <p14:tracePt t="81928" x="2292350" y="4191000"/>
          <p14:tracePt t="81945" x="2400300" y="4191000"/>
          <p14:tracePt t="81961" x="2495550" y="4191000"/>
          <p14:tracePt t="81965" x="2540000" y="4191000"/>
          <p14:tracePt t="81977" x="2584450" y="4197350"/>
          <p14:tracePt t="81994" x="2667000" y="4216400"/>
          <p14:tracePt t="81998" x="2698750" y="4222750"/>
          <p14:tracePt t="82011" x="2755900" y="4235450"/>
          <p14:tracePt t="82027" x="2794000" y="4241800"/>
          <p14:tracePt t="82044" x="2819400" y="4248150"/>
          <p14:tracePt t="82062" x="2825750" y="4248150"/>
          <p14:tracePt t="82077" x="2832100" y="4248150"/>
          <p14:tracePt t="82276" x="0" y="0"/>
        </p14:tracePtLst>
        <p14:tracePtLst>
          <p14:tracePt t="83078" x="3473450" y="4083050"/>
          <p14:tracePt t="83084" x="3473450" y="4076700"/>
          <p14:tracePt t="83093" x="3473450" y="4064000"/>
          <p14:tracePt t="83110" x="3473450" y="4057650"/>
          <p14:tracePt t="83126" x="3473450" y="4044950"/>
          <p14:tracePt t="83143" x="3473450" y="4025900"/>
          <p14:tracePt t="83160" x="3473450" y="4013200"/>
          <p14:tracePt t="83177" x="3473450" y="3994150"/>
          <p14:tracePt t="83179" x="3473450" y="3987800"/>
          <p14:tracePt t="83194" x="3467100" y="3975100"/>
          <p14:tracePt t="83196" x="3460750" y="3962400"/>
          <p14:tracePt t="83210" x="3454400" y="3949700"/>
          <p14:tracePt t="83213" x="3448050" y="3943350"/>
          <p14:tracePt t="83229" x="3448050" y="3930650"/>
          <p14:tracePt t="83244" x="3441700" y="3917950"/>
          <p14:tracePt t="83260" x="3435350" y="3917950"/>
          <p14:tracePt t="83276" x="3429000" y="3905250"/>
          <p14:tracePt t="83293" x="3422650" y="3892550"/>
          <p14:tracePt t="83309" x="3409950" y="3886200"/>
          <p14:tracePt t="83326" x="3403600" y="3879850"/>
          <p14:tracePt t="83343" x="3403600" y="3873500"/>
          <p14:tracePt t="83360" x="3390900" y="3873500"/>
          <p14:tracePt t="83376" x="3378200" y="3867150"/>
          <p14:tracePt t="83393" x="3352800" y="3860800"/>
          <p14:tracePt t="83410" x="3314700" y="3854450"/>
          <p14:tracePt t="83413" x="3289300" y="3848100"/>
          <p14:tracePt t="83427" x="3263900" y="3848100"/>
          <p14:tracePt t="83444" x="3244850" y="3848100"/>
          <p14:tracePt t="83460" x="3232150" y="3848100"/>
          <p14:tracePt t="83484" x="3225800" y="3848100"/>
          <p14:tracePt t="83494" x="3219450" y="3848100"/>
          <p14:tracePt t="83516" x="3213100" y="3860800"/>
          <p14:tracePt t="83526" x="3206750" y="3873500"/>
          <p14:tracePt t="83543" x="3200400" y="3892550"/>
          <p14:tracePt t="83559" x="3194050" y="3911600"/>
          <p14:tracePt t="83576" x="3194050" y="3937000"/>
          <p14:tracePt t="83593" x="3194050" y="3956050"/>
          <p14:tracePt t="83609" x="3194050" y="3987800"/>
          <p14:tracePt t="83612" x="3194050" y="3994150"/>
          <p14:tracePt t="83626" x="3194050" y="4006850"/>
          <p14:tracePt t="83628" x="3194050" y="4013200"/>
          <p14:tracePt t="83643" x="3194050" y="4032250"/>
          <p14:tracePt t="83660" x="3194050" y="4064000"/>
          <p14:tracePt t="83676" x="3206750" y="4102100"/>
          <p14:tracePt t="83693" x="3225800" y="4127500"/>
          <p14:tracePt t="83709" x="3238500" y="4152900"/>
          <p14:tracePt t="83726" x="3257550" y="4171950"/>
          <p14:tracePt t="83742" x="3276600" y="4191000"/>
          <p14:tracePt t="83759" x="3295650" y="4197350"/>
          <p14:tracePt t="83776" x="3314700" y="4210050"/>
          <p14:tracePt t="83793" x="3340100" y="4222750"/>
          <p14:tracePt t="83809" x="3359150" y="4235450"/>
          <p14:tracePt t="83826" x="3378200" y="4235450"/>
          <p14:tracePt t="83827" x="3384550" y="4235450"/>
          <p14:tracePt t="83842" x="3397250" y="4235450"/>
          <p14:tracePt t="83859" x="3409950" y="4235450"/>
          <p14:tracePt t="83876" x="3416300" y="4235450"/>
          <p14:tracePt t="83893" x="3422650" y="4235450"/>
          <p14:tracePt t="83910" x="3435350" y="4235450"/>
          <p14:tracePt t="83926" x="3454400" y="4216400"/>
          <p14:tracePt t="83943" x="3467100" y="4178300"/>
          <p14:tracePt t="83960" x="3473450" y="4152900"/>
          <p14:tracePt t="83977" x="3473450" y="4133850"/>
          <p14:tracePt t="83980" x="3479800" y="4121150"/>
          <p14:tracePt t="83993" x="3479800" y="4114800"/>
          <p14:tracePt t="84009" x="3479800" y="4102100"/>
          <p14:tracePt t="84011" x="3479800" y="4089400"/>
          <p14:tracePt t="84026" x="3486150" y="4070350"/>
          <p14:tracePt t="84043" x="3486150" y="4038600"/>
          <p14:tracePt t="84059" x="3479800" y="4013200"/>
          <p14:tracePt t="84076" x="3479800" y="3987800"/>
          <p14:tracePt t="84093" x="3467100" y="3962400"/>
          <p14:tracePt t="84109" x="3460750" y="3943350"/>
          <p14:tracePt t="84126" x="3448050" y="3924300"/>
          <p14:tracePt t="84143" x="3441700" y="3911600"/>
          <p14:tracePt t="84160" x="3435350" y="3905250"/>
          <p14:tracePt t="84176" x="3429000" y="3892550"/>
          <p14:tracePt t="84193" x="3416300" y="3879850"/>
          <p14:tracePt t="84195" x="3416300" y="3873500"/>
          <p14:tracePt t="84209" x="3409950" y="3867150"/>
          <p14:tracePt t="84212" x="3403600" y="3860800"/>
          <p14:tracePt t="84243" x="3397250" y="3854450"/>
          <p14:tracePt t="84259" x="3397250" y="3848100"/>
          <p14:tracePt t="84277" x="3384550" y="3848100"/>
          <p14:tracePt t="84292" x="3378200" y="3848100"/>
          <p14:tracePt t="84309" x="3371850" y="3841750"/>
          <p14:tracePt t="84326" x="3359150" y="3841750"/>
          <p14:tracePt t="84342" x="3346450" y="3841750"/>
          <p14:tracePt t="84359" x="3340100" y="3841750"/>
          <p14:tracePt t="84376" x="3327400" y="3841750"/>
          <p14:tracePt t="84392" x="3308350" y="3841750"/>
          <p14:tracePt t="84409" x="3289300" y="3854450"/>
          <p14:tracePt t="84412" x="3282950" y="3867150"/>
          <p14:tracePt t="84426" x="3276600" y="3879850"/>
          <p14:tracePt t="84428" x="3270250" y="3892550"/>
          <p14:tracePt t="84443" x="3257550" y="3930650"/>
          <p14:tracePt t="84459" x="3251200" y="3956050"/>
          <p14:tracePt t="84475" x="3244850" y="3981450"/>
          <p14:tracePt t="84492" x="3244850" y="4000500"/>
          <p14:tracePt t="84509" x="3244850" y="4019550"/>
          <p14:tracePt t="84525" x="3244850" y="4032250"/>
          <p14:tracePt t="84543" x="3244850" y="4044950"/>
          <p14:tracePt t="84559" x="3244850" y="4064000"/>
          <p14:tracePt t="84576" x="3244850" y="4076700"/>
          <p14:tracePt t="84592" x="3244850" y="4083050"/>
          <p14:tracePt t="84609" x="3244850" y="4102100"/>
          <p14:tracePt t="84626" x="3251200" y="4121150"/>
          <p14:tracePt t="84631" x="3257550" y="4127500"/>
          <p14:tracePt t="84643" x="3263900" y="4133850"/>
          <p14:tracePt t="84660" x="3276600" y="4146550"/>
          <p14:tracePt t="84676" x="3276600" y="4152900"/>
          <p14:tracePt t="84692" x="3282950" y="4152900"/>
          <p14:tracePt t="84710" x="3295650" y="4159250"/>
          <p14:tracePt t="84726" x="3302000" y="4159250"/>
          <p14:tracePt t="84743" x="3314700" y="4165600"/>
          <p14:tracePt t="84759" x="3333750" y="4165600"/>
          <p14:tracePt t="84776" x="3346450" y="4165600"/>
          <p14:tracePt t="84792" x="3352800" y="4165600"/>
          <p14:tracePt t="84809" x="3365500" y="4165600"/>
          <p14:tracePt t="84837" x="3378200" y="4165600"/>
          <p14:tracePt t="84844" x="3384550" y="4159250"/>
          <p14:tracePt t="84870" x="3384550" y="4140200"/>
          <p14:tracePt t="84876" x="3384550" y="4133850"/>
          <p14:tracePt t="84892" x="3390900" y="4108450"/>
          <p14:tracePt t="84910" x="3390900" y="4083050"/>
          <p14:tracePt t="84926" x="3397250" y="4057650"/>
          <p14:tracePt t="84943" x="3397250" y="4038600"/>
          <p14:tracePt t="84959" x="3397250" y="4013200"/>
          <p14:tracePt t="84975" x="3397250" y="3994150"/>
          <p14:tracePt t="84993" x="3397250" y="3975100"/>
          <p14:tracePt t="84996" x="3397250" y="3962400"/>
          <p14:tracePt t="85009" x="3397250" y="3949700"/>
          <p14:tracePt t="85011" x="3390900" y="3937000"/>
          <p14:tracePt t="85026" x="3390900" y="3930650"/>
          <p14:tracePt t="85028" x="3390900" y="3917950"/>
          <p14:tracePt t="85043" x="3384550" y="3905250"/>
          <p14:tracePt t="85045" x="3378200" y="3892550"/>
          <p14:tracePt t="85061" x="3371850" y="3886200"/>
          <p14:tracePt t="85077" x="3371850" y="3879850"/>
          <p14:tracePt t="85101" x="3365500" y="3867150"/>
          <p14:tracePt t="85230" x="3359150" y="3867150"/>
          <p14:tracePt t="85239" x="3352800" y="3867150"/>
          <p14:tracePt t="85248" x="3346450" y="3867150"/>
          <p14:tracePt t="85264" x="3327400" y="3867150"/>
          <p14:tracePt t="85277" x="3308350" y="3879850"/>
          <p14:tracePt t="85292" x="3282950" y="3905250"/>
          <p14:tracePt t="85309" x="3270250" y="3937000"/>
          <p14:tracePt t="85326" x="3263900" y="3975100"/>
          <p14:tracePt t="85342" x="3251200" y="4006850"/>
          <p14:tracePt t="85359" x="3251200" y="4025900"/>
          <p14:tracePt t="85376" x="3251200" y="4051300"/>
          <p14:tracePt t="85392" x="3251200" y="4070350"/>
          <p14:tracePt t="85395" x="3251200" y="4076700"/>
          <p14:tracePt t="85410" x="3251200" y="4089400"/>
          <p14:tracePt t="85413" x="3251200" y="4102100"/>
          <p14:tracePt t="85429" x="3251200" y="4108450"/>
          <p14:tracePt t="85443" x="3251200" y="4127500"/>
          <p14:tracePt t="85460" x="3257550" y="4133850"/>
          <p14:tracePt t="85477" x="3270250" y="4152900"/>
          <p14:tracePt t="85492" x="3276600" y="4159250"/>
          <p14:tracePt t="85509" x="3282950" y="4178300"/>
          <p14:tracePt t="85526" x="3295650" y="4184650"/>
          <p14:tracePt t="85543" x="3308350" y="4191000"/>
          <p14:tracePt t="85559" x="3314700" y="4191000"/>
          <p14:tracePt t="85576" x="3327400" y="4197350"/>
          <p14:tracePt t="85592" x="3352800" y="4203700"/>
          <p14:tracePt t="85609" x="3359150" y="4203700"/>
          <p14:tracePt t="85612" x="3365500" y="4203700"/>
          <p14:tracePt t="85625" x="3371850" y="4203700"/>
          <p14:tracePt t="85629" x="3378200" y="4203700"/>
          <p14:tracePt t="85642" x="3384550" y="4197350"/>
          <p14:tracePt t="85659" x="3390900" y="4178300"/>
          <p14:tracePt t="85675" x="3390900" y="4159250"/>
          <p14:tracePt t="85692" x="3403600" y="4114800"/>
          <p14:tracePt t="85709" x="3403600" y="4095750"/>
          <p14:tracePt t="85726" x="3409950" y="4064000"/>
          <p14:tracePt t="85742" x="3416300" y="4025900"/>
          <p14:tracePt t="85759" x="3416300" y="4006850"/>
          <p14:tracePt t="85775" x="3416300" y="3987800"/>
          <p14:tracePt t="85792" x="3416300" y="3968750"/>
          <p14:tracePt t="85809" x="3416300" y="3937000"/>
          <p14:tracePt t="85825" x="3409950" y="3924300"/>
          <p14:tracePt t="85828" x="3403600" y="3911600"/>
          <p14:tracePt t="85842" x="3397250" y="3905250"/>
          <p14:tracePt t="85859" x="3378200" y="3873500"/>
          <p14:tracePt t="85875" x="3359150" y="3854450"/>
          <p14:tracePt t="85892" x="3346450" y="3841750"/>
          <p14:tracePt t="85909" x="3327400" y="3835400"/>
          <p14:tracePt t="85926" x="3308350" y="3822700"/>
          <p14:tracePt t="85942" x="3302000" y="3822700"/>
          <p14:tracePt t="85975" x="3295650" y="3822700"/>
          <p14:tracePt t="85981" x="3289300" y="3822700"/>
          <p14:tracePt t="86005" x="3276600" y="3822700"/>
          <p14:tracePt t="86012" x="3263900" y="3822700"/>
          <p14:tracePt t="86025" x="3257550" y="3835400"/>
          <p14:tracePt t="86042" x="3232150" y="3873500"/>
          <p14:tracePt t="86045" x="3225800" y="3886200"/>
          <p14:tracePt t="86059" x="3213100" y="3924300"/>
          <p14:tracePt t="86075" x="3213100" y="3949700"/>
          <p14:tracePt t="86092" x="3213100" y="3994150"/>
          <p14:tracePt t="86108" x="3213100" y="4032250"/>
          <p14:tracePt t="86125" x="3219450" y="4083050"/>
          <p14:tracePt t="86142" x="3232150" y="4114800"/>
          <p14:tracePt t="86159" x="3257550" y="4159250"/>
          <p14:tracePt t="86176" x="3282950" y="4184650"/>
          <p14:tracePt t="86192" x="3308350" y="4197350"/>
          <p14:tracePt t="86195" x="3327400" y="4210050"/>
          <p14:tracePt t="86209" x="3333750" y="4216400"/>
          <p14:tracePt t="86225" x="3346450" y="4216400"/>
          <p14:tracePt t="86243" x="3365500" y="4216400"/>
          <p14:tracePt t="86259" x="3378200" y="4216400"/>
          <p14:tracePt t="86276" x="3390900" y="4203700"/>
          <p14:tracePt t="86292" x="3397250" y="4165600"/>
          <p14:tracePt t="86308" x="3409950" y="4127500"/>
          <p14:tracePt t="86325" x="3422650" y="4083050"/>
          <p14:tracePt t="86342" x="3422650" y="4051300"/>
          <p14:tracePt t="86358" x="3422650" y="4025900"/>
          <p14:tracePt t="86375" x="3422650" y="3994150"/>
          <p14:tracePt t="86392" x="3422650" y="3968750"/>
          <p14:tracePt t="86409" x="3409950" y="3943350"/>
          <p14:tracePt t="86412" x="3403600" y="3937000"/>
          <p14:tracePt t="86425" x="3397250" y="3930650"/>
          <p14:tracePt t="86428" x="3390900" y="3924300"/>
          <p14:tracePt t="86459" x="3371850" y="3911600"/>
          <p14:tracePt t="86500" x="3365500" y="3911600"/>
          <p14:tracePt t="86517" x="3359150" y="3911600"/>
          <p14:tracePt t="86543" x="3352800" y="3911600"/>
          <p14:tracePt t="86550" x="3333750" y="3911600"/>
          <p14:tracePt t="86558" x="3327400" y="3924300"/>
          <p14:tracePt t="86575" x="3308350" y="3956050"/>
          <p14:tracePt t="86592" x="3289300" y="3994150"/>
          <p14:tracePt t="86608" x="3282950" y="4013200"/>
          <p14:tracePt t="86625" x="3282950" y="4038600"/>
          <p14:tracePt t="86627" x="3282950" y="4057650"/>
          <p14:tracePt t="86642" x="3282950" y="4070350"/>
          <p14:tracePt t="86644" x="3282950" y="4083050"/>
          <p14:tracePt t="86660" x="3295650" y="4108450"/>
          <p14:tracePt t="86675" x="3308350" y="4127500"/>
          <p14:tracePt t="86692" x="3333750" y="4146550"/>
          <p14:tracePt t="86709" x="3346450" y="4152900"/>
          <p14:tracePt t="86726" x="3365500" y="4159250"/>
          <p14:tracePt t="86742" x="3378200" y="4159250"/>
          <p14:tracePt t="86758" x="3384550" y="4159250"/>
          <p14:tracePt t="86775" x="3390900" y="4159250"/>
          <p14:tracePt t="86792" x="3397250" y="4159250"/>
          <p14:tracePt t="86808" x="3409950" y="4159250"/>
          <p14:tracePt t="86825" x="3416300" y="4146550"/>
          <p14:tracePt t="86841" x="3416300" y="4140200"/>
          <p14:tracePt t="86981" x="0" y="0"/>
        </p14:tracePtLst>
        <p14:tracePtLst>
          <p14:tracePt t="88731" x="3270250" y="4171950"/>
          <p14:tracePt t="88851" x="3276600" y="4171950"/>
          <p14:tracePt t="88859" x="3302000" y="4171950"/>
          <p14:tracePt t="88867" x="3327400" y="4171950"/>
          <p14:tracePt t="88875" x="3359150" y="4171950"/>
          <p14:tracePt t="88890" x="3441700" y="4171950"/>
          <p14:tracePt t="88907" x="3562350" y="4171950"/>
          <p14:tracePt t="88924" x="3695700" y="4171950"/>
          <p14:tracePt t="88941" x="3867150" y="4191000"/>
          <p14:tracePt t="88958" x="4006850" y="4203700"/>
          <p14:tracePt t="88975" x="4102100" y="4203700"/>
          <p14:tracePt t="88991" x="4171950" y="4203700"/>
          <p14:tracePt t="89008" x="4216400" y="4203700"/>
          <p14:tracePt t="89024" x="4260850" y="4203700"/>
          <p14:tracePt t="89041" x="4298950" y="4203700"/>
          <p14:tracePt t="89044" x="4324350" y="4203700"/>
          <p14:tracePt t="89057" x="4343400" y="4203700"/>
          <p14:tracePt t="89074" x="4400550" y="4210050"/>
          <p14:tracePt t="89076" x="4425950" y="4216400"/>
          <p14:tracePt t="89091" x="4470400" y="4229100"/>
          <p14:tracePt t="89107" x="4502150" y="4229100"/>
          <p14:tracePt t="89124" x="4533900" y="4229100"/>
          <p14:tracePt t="89140" x="4572000" y="4229100"/>
          <p14:tracePt t="89158" x="4616450" y="4229100"/>
          <p14:tracePt t="89175" x="4667250" y="4229100"/>
          <p14:tracePt t="89192" x="4730750" y="4229100"/>
          <p14:tracePt t="89196" x="4762500" y="4229100"/>
          <p14:tracePt t="89208" x="4806950" y="4229100"/>
          <p14:tracePt t="89225" x="4870450" y="4229100"/>
          <p14:tracePt t="89241" x="4946650" y="4229100"/>
          <p14:tracePt t="89244" x="4978400" y="4229100"/>
          <p14:tracePt t="89258" x="5022850" y="4229100"/>
          <p14:tracePt t="89261" x="5054600" y="4229100"/>
          <p14:tracePt t="89275" x="5130800" y="4229100"/>
          <p14:tracePt t="89291" x="5207000" y="4229100"/>
          <p14:tracePt t="89307" x="5270500" y="4229100"/>
          <p14:tracePt t="89324" x="5340350" y="4229100"/>
          <p14:tracePt t="89341" x="5403850" y="4229100"/>
          <p14:tracePt t="89358" x="5461000" y="4229100"/>
          <p14:tracePt t="89374" x="5499100" y="4229100"/>
          <p14:tracePt t="89391" x="5530850" y="4229100"/>
          <p14:tracePt t="89407" x="5549900" y="4229100"/>
          <p14:tracePt t="89425" x="5568950" y="4229100"/>
          <p14:tracePt t="89427" x="5581650" y="4229100"/>
          <p14:tracePt t="89441" x="5588000" y="4229100"/>
          <p14:tracePt t="89444" x="5600700" y="4229100"/>
          <p14:tracePt t="89458" x="5607050" y="4229100"/>
          <p14:tracePt t="89461" x="5613400" y="4229100"/>
          <p14:tracePt t="89476" x="5619750" y="4229100"/>
          <p14:tracePt t="89492" x="5626100" y="4229100"/>
          <p14:tracePt t="89525" x="5632450" y="4229100"/>
          <p14:tracePt t="89548" x="5638800" y="4229100"/>
          <p14:tracePt t="89724" x="0" y="0"/>
        </p14:tracePtLst>
        <p14:tracePtLst>
          <p14:tracePt t="90656" x="3162300" y="4229100"/>
          <p14:tracePt t="90790" x="3175000" y="4229100"/>
          <p14:tracePt t="90797" x="3187700" y="4229100"/>
          <p14:tracePt t="90807" x="3200400" y="4229100"/>
          <p14:tracePt t="90824" x="3244850" y="4229100"/>
          <p14:tracePt t="90828" x="3282950" y="4229100"/>
          <p14:tracePt t="90841" x="3327400" y="4229100"/>
          <p14:tracePt t="90845" x="3378200" y="4229100"/>
          <p14:tracePt t="90857" x="3441700" y="4229100"/>
          <p14:tracePt t="90874" x="3581400" y="4229100"/>
          <p14:tracePt t="90877" x="3644900" y="4229100"/>
          <p14:tracePt t="90890" x="3708400" y="4229100"/>
          <p14:tracePt t="90907" x="3854450" y="4229100"/>
          <p14:tracePt t="90923" x="3924300" y="4229100"/>
          <p14:tracePt t="90941" x="3968750" y="4229100"/>
          <p14:tracePt t="90958" x="4013200" y="4229100"/>
          <p14:tracePt t="90974" x="4057650" y="4229100"/>
          <p14:tracePt t="90991" x="4108450" y="4229100"/>
          <p14:tracePt t="91007" x="4152900" y="4229100"/>
          <p14:tracePt t="91024" x="4197350" y="4229100"/>
          <p14:tracePt t="91040" x="4203700" y="4229100"/>
          <p14:tracePt t="91057" x="4216400" y="4235450"/>
          <p14:tracePt t="91383" x="4222750" y="4235450"/>
          <p14:tracePt t="91397" x="4229100" y="4235450"/>
          <p14:tracePt t="91412" x="4235450" y="4235450"/>
          <p14:tracePt t="91420" x="4248150" y="4235450"/>
          <p14:tracePt t="91430" x="4254500" y="4235450"/>
          <p14:tracePt t="91441" x="4267200" y="4235450"/>
          <p14:tracePt t="91457" x="4286250" y="4235450"/>
          <p14:tracePt t="91475" x="4330700" y="4235450"/>
          <p14:tracePt t="91491" x="4362450" y="4235450"/>
          <p14:tracePt t="91508" x="4406900" y="4235450"/>
          <p14:tracePt t="91524" x="4451350" y="4235450"/>
          <p14:tracePt t="91540" x="4502150" y="4235450"/>
          <p14:tracePt t="91557" x="4546600" y="4235450"/>
          <p14:tracePt t="91573" x="4584700" y="4235450"/>
          <p14:tracePt t="91590" x="4629150" y="4235450"/>
          <p14:tracePt t="91607" x="4667250" y="4235450"/>
          <p14:tracePt t="91623" x="4705350" y="4235450"/>
          <p14:tracePt t="91640" x="4743450" y="4235450"/>
          <p14:tracePt t="91657" x="4787900" y="4235450"/>
          <p14:tracePt t="91673" x="4832350" y="4235450"/>
          <p14:tracePt t="91675" x="4851400" y="4235450"/>
          <p14:tracePt t="91691" x="4864100" y="4235450"/>
          <p14:tracePt t="91708" x="4914900" y="4235450"/>
          <p14:tracePt t="91724" x="4953000" y="4235450"/>
          <p14:tracePt t="91740" x="4984750" y="4235450"/>
          <p14:tracePt t="91757" x="5029200" y="4235450"/>
          <p14:tracePt t="91774" x="5060950" y="4235450"/>
          <p14:tracePt t="91790" x="5092700" y="4235450"/>
          <p14:tracePt t="91806" x="5130800" y="4235450"/>
          <p14:tracePt t="91824" x="5162550" y="4235450"/>
          <p14:tracePt t="91840" x="5187950" y="4235450"/>
          <p14:tracePt t="91857" x="5213350" y="4235450"/>
          <p14:tracePt t="91873" x="5245100" y="4235450"/>
          <p14:tracePt t="91875" x="5257800" y="4235450"/>
          <p14:tracePt t="91890" x="5283200" y="4235450"/>
          <p14:tracePt t="91907" x="5346700" y="4235450"/>
          <p14:tracePt t="91923" x="5397500" y="4235450"/>
          <p14:tracePt t="91941" x="5441950" y="4235450"/>
          <p14:tracePt t="91957" x="5492750" y="4235450"/>
          <p14:tracePt t="91974" x="5537200" y="4235450"/>
          <p14:tracePt t="91990" x="5588000" y="4235450"/>
          <p14:tracePt t="92007" x="5626100" y="4235450"/>
          <p14:tracePt t="92023" x="5664200" y="4235450"/>
          <p14:tracePt t="92040" x="5708650" y="4235450"/>
          <p14:tracePt t="92044" x="5734050" y="4235450"/>
          <p14:tracePt t="92056" x="5746750" y="4235450"/>
          <p14:tracePt t="92073" x="5791200" y="4235450"/>
          <p14:tracePt t="92076" x="5810250" y="4235450"/>
          <p14:tracePt t="92090" x="5829300" y="4235450"/>
          <p14:tracePt t="92093" x="5848350" y="4235450"/>
          <p14:tracePt t="92107" x="5873750" y="4235450"/>
          <p14:tracePt t="92123" x="5892800" y="4235450"/>
          <p14:tracePt t="92140" x="5911850" y="4235450"/>
          <p14:tracePt t="92156" x="5924550" y="4235450"/>
          <p14:tracePt t="92173" x="5930900" y="4235450"/>
          <p14:tracePt t="92191" x="5943600" y="4241800"/>
          <p14:tracePt t="92212" x="5949950" y="4241800"/>
          <p14:tracePt t="93107" x="0" y="0"/>
        </p14:tracePtLst>
        <p14:tracePtLst>
          <p14:tracePt t="95549" x="1181100" y="5257800"/>
          <p14:tracePt t="95684" x="1193800" y="5257800"/>
          <p14:tracePt t="95696" x="1219200" y="5257800"/>
          <p14:tracePt t="95701" x="1225550" y="5257800"/>
          <p14:tracePt t="95710" x="1270000" y="5264150"/>
          <p14:tracePt t="95724" x="1346200" y="5270500"/>
          <p14:tracePt t="95740" x="1492250" y="5270500"/>
          <p14:tracePt t="95756" x="1631950" y="5270500"/>
          <p14:tracePt t="95773" x="1708150" y="5270500"/>
          <p14:tracePt t="95789" x="1720850" y="5270500"/>
          <p14:tracePt t="95806" x="1727200" y="5270500"/>
          <p14:tracePt t="96157" x="1733550" y="5270500"/>
          <p14:tracePt t="96165" x="1752600" y="5270500"/>
          <p14:tracePt t="96173" x="1765300" y="5270500"/>
          <p14:tracePt t="96189" x="1822450" y="5270500"/>
          <p14:tracePt t="96206" x="1866900" y="5270500"/>
          <p14:tracePt t="96223" x="1911350" y="5270500"/>
          <p14:tracePt t="96239" x="1930400" y="5270500"/>
          <p14:tracePt t="96256" x="1936750" y="5270500"/>
          <p14:tracePt t="96399" x="1943100" y="5270500"/>
          <p14:tracePt t="96405" x="1949450" y="5270500"/>
          <p14:tracePt t="96421" x="1955800" y="5270500"/>
          <p14:tracePt t="96438" x="1962150" y="5270500"/>
          <p14:tracePt t="96446" x="1968500" y="5270500"/>
          <p14:tracePt t="96462" x="1974850" y="5270500"/>
          <p14:tracePt t="96476" x="1981200" y="5270500"/>
          <p14:tracePt t="96489" x="1987550" y="5270500"/>
          <p14:tracePt t="96506" x="2000250" y="5270500"/>
          <p14:tracePt t="96523" x="2025650" y="5270500"/>
          <p14:tracePt t="96525" x="2044700" y="5270500"/>
          <p14:tracePt t="96540" x="2095500" y="5270500"/>
          <p14:tracePt t="96555" x="2184400" y="5270500"/>
          <p14:tracePt t="96572" x="2273300" y="5270500"/>
          <p14:tracePt t="96589" x="2317750" y="5270500"/>
          <p14:tracePt t="96605" x="2343150" y="5270500"/>
          <p14:tracePt t="96622" x="2349500" y="5270500"/>
          <p14:tracePt t="96923" x="0" y="0"/>
        </p14:tracePtLst>
        <p14:tracePtLst>
          <p14:tracePt t="97871" x="1365250" y="5048250"/>
          <p14:tracePt t="97917" x="1358900" y="5048250"/>
          <p14:tracePt t="97943" x="1358900" y="5054600"/>
          <p14:tracePt t="97949" x="1358900" y="5060950"/>
          <p14:tracePt t="97966" x="1358900" y="5073650"/>
          <p14:tracePt t="97975" x="1358900" y="5086350"/>
          <p14:tracePt t="97988" x="1358900" y="5099050"/>
          <p14:tracePt t="98005" x="1358900" y="5118100"/>
          <p14:tracePt t="98022" x="1365250" y="5130800"/>
          <p14:tracePt t="98038" x="1377950" y="5143500"/>
          <p14:tracePt t="98056" x="1397000" y="5156200"/>
          <p14:tracePt t="98071" x="1428750" y="5168900"/>
          <p14:tracePt t="98088" x="1466850" y="5181600"/>
          <p14:tracePt t="98104" x="1511300" y="5187950"/>
          <p14:tracePt t="98121" x="1536700" y="5187950"/>
          <p14:tracePt t="98138" x="1543050" y="5187950"/>
          <p14:tracePt t="98155" x="1562100" y="5187950"/>
          <p14:tracePt t="98188" x="1562100" y="5181600"/>
          <p14:tracePt t="98196" x="1562100" y="5175250"/>
          <p14:tracePt t="98207" x="1562100" y="5168900"/>
          <p14:tracePt t="98222" x="1562100" y="5149850"/>
          <p14:tracePt t="98239" x="1562100" y="5137150"/>
          <p14:tracePt t="98255" x="1562100" y="5130800"/>
          <p14:tracePt t="98272" x="1562100" y="5118100"/>
          <p14:tracePt t="98293" x="1562100" y="5105400"/>
          <p14:tracePt t="98411" x="0" y="0"/>
        </p14:tracePtLst>
        <p14:tracePtLst>
          <p14:tracePt t="102398" x="1174750" y="5219700"/>
          <p14:tracePt t="102421" x="1181100" y="5219700"/>
          <p14:tracePt t="102429" x="1200150" y="5226050"/>
          <p14:tracePt t="102437" x="1206500" y="5226050"/>
          <p14:tracePt t="102453" x="1231900" y="5226050"/>
          <p14:tracePt t="102470" x="1270000" y="5226050"/>
          <p14:tracePt t="102488" x="1346200" y="5226050"/>
          <p14:tracePt t="102492" x="1403350" y="5226050"/>
          <p14:tracePt t="102504" x="1473200" y="5226050"/>
          <p14:tracePt t="102521" x="1644650" y="5226050"/>
          <p14:tracePt t="102525" x="1746250" y="5226050"/>
          <p14:tracePt t="102538" x="1860550" y="5226050"/>
          <p14:tracePt t="102544" x="1981200" y="5226050"/>
          <p14:tracePt t="102555" x="2082800" y="5226050"/>
          <p14:tracePt t="102558" x="2178050" y="5226050"/>
          <p14:tracePt t="102571" x="2241550" y="5226050"/>
          <p14:tracePt t="102574" x="2292350" y="5226050"/>
          <p14:tracePt t="102587" x="2330450" y="5226050"/>
          <p14:tracePt t="102603" x="2336800" y="5226050"/>
          <p14:tracePt t="102803" x="0" y="0"/>
        </p14:tracePtLst>
        <p14:tracePtLst>
          <p14:tracePt t="104254" x="1320800" y="5213350"/>
          <p14:tracePt t="104262" x="1320800" y="5219700"/>
          <p14:tracePt t="104276" x="1327150" y="5219700"/>
          <p14:tracePt t="104287" x="1333500" y="5219700"/>
          <p14:tracePt t="104304" x="1371600" y="5219700"/>
          <p14:tracePt t="104321" x="1403350" y="5219700"/>
          <p14:tracePt t="104325" x="1435100" y="5226050"/>
          <p14:tracePt t="104337" x="1460500" y="5232400"/>
          <p14:tracePt t="104341" x="1485900" y="5238750"/>
          <p14:tracePt t="104353" x="1504950" y="5238750"/>
          <p14:tracePt t="104369" x="1574800" y="5245100"/>
          <p14:tracePt t="104372" x="1619250" y="5245100"/>
          <p14:tracePt t="104386" x="1682750" y="5251450"/>
          <p14:tracePt t="104403" x="1949450" y="5251450"/>
          <p14:tracePt t="104419" x="2178050" y="5251450"/>
          <p14:tracePt t="104436" x="2343150" y="5251450"/>
          <p14:tracePt t="104452" x="2419350" y="5251450"/>
          <p14:tracePt t="104469" x="2444750" y="5251450"/>
          <p14:tracePt t="104486" x="2451100" y="5251450"/>
          <p14:tracePt t="104611" x="0" y="0"/>
        </p14:tracePtLst>
        <p14:tracePtLst>
          <p14:tracePt t="109135" x="3930650" y="4972050"/>
          <p14:tracePt t="109149" x="3917950" y="4978400"/>
          <p14:tracePt t="109157" x="3911600" y="4978400"/>
          <p14:tracePt t="109167" x="3911600" y="4991100"/>
          <p14:tracePt t="109184" x="3898900" y="5010150"/>
          <p14:tracePt t="109201" x="3892550" y="5035550"/>
          <p14:tracePt t="109203" x="3892550" y="5048250"/>
          <p14:tracePt t="109217" x="3892550" y="5073650"/>
          <p14:tracePt t="109234" x="3905250" y="5111750"/>
          <p14:tracePt t="109251" x="3943350" y="5162550"/>
          <p14:tracePt t="109267" x="3994150" y="5213350"/>
          <p14:tracePt t="109284" x="4044950" y="5245100"/>
          <p14:tracePt t="109302" x="4108450" y="5264150"/>
          <p14:tracePt t="109318" x="4178300" y="5276850"/>
          <p14:tracePt t="109335" x="4254500" y="5289550"/>
          <p14:tracePt t="109351" x="4324350" y="5308600"/>
          <p14:tracePt t="109368" x="4362450" y="5314950"/>
          <p14:tracePt t="109385" x="4375150" y="5314950"/>
          <p14:tracePt t="109405" x="4381500" y="5308600"/>
          <p14:tracePt t="109417" x="4381500" y="5302250"/>
          <p14:tracePt t="109435" x="4368800" y="5251450"/>
          <p14:tracePt t="109451" x="4349750" y="5207000"/>
          <p14:tracePt t="109467" x="4337050" y="5175250"/>
          <p14:tracePt t="109484" x="4330700" y="5162550"/>
          <p14:tracePt t="109501" x="4318000" y="5149850"/>
          <p14:tracePt t="109627" x="0" y="0"/>
        </p14:tracePtLst>
        <p14:tracePtLst>
          <p14:tracePt t="110371" x="4546600" y="5181600"/>
          <p14:tracePt t="110419" x="4552950" y="5181600"/>
          <p14:tracePt t="110427" x="4565650" y="5181600"/>
          <p14:tracePt t="110436" x="4572000" y="5181600"/>
          <p14:tracePt t="110450" x="4591050" y="5181600"/>
          <p14:tracePt t="110467" x="4654550" y="5181600"/>
          <p14:tracePt t="110483" x="4679950" y="5181600"/>
          <p14:tracePt t="110500" x="4686300" y="5181600"/>
          <p14:tracePt t="110603" x="4692650" y="5181600"/>
          <p14:tracePt t="110604" x="0" y="0"/>
        </p14:tracePtLst>
        <p14:tracePtLst>
          <p14:tracePt t="111075" x="5092700" y="5187950"/>
          <p14:tracePt t="111155" x="5099050" y="5187950"/>
          <p14:tracePt t="111163" x="5105400" y="5187950"/>
          <p14:tracePt t="111171" x="5124450" y="5194300"/>
          <p14:tracePt t="111183" x="5149850" y="5200650"/>
          <p14:tracePt t="111200" x="5213350" y="5200650"/>
          <p14:tracePt t="111216" x="5276850" y="5200650"/>
          <p14:tracePt t="111233" x="5314950" y="5200650"/>
          <p14:tracePt t="111250" x="5327650" y="5200650"/>
          <p14:tracePt t="111395" x="0" y="0"/>
        </p14:tracePtLst>
        <p14:tracePtLst>
          <p14:tracePt t="114782" x="990600" y="5848350"/>
          <p14:tracePt t="114829" x="984250" y="5854700"/>
          <p14:tracePt t="114845" x="984250" y="5861050"/>
          <p14:tracePt t="114861" x="1009650" y="5861050"/>
          <p14:tracePt t="114869" x="1028700" y="5867400"/>
          <p14:tracePt t="114884" x="1054100" y="5873750"/>
          <p14:tracePt t="114887" x="1098550" y="5886450"/>
          <p14:tracePt t="114900" x="1200150" y="5892800"/>
          <p14:tracePt t="114917" x="1346200" y="5892800"/>
          <p14:tracePt t="114932" x="1549400" y="5892800"/>
          <p14:tracePt t="114949" x="1778000" y="5892800"/>
          <p14:tracePt t="114966" x="2038350" y="5892800"/>
          <p14:tracePt t="114982" x="2298700" y="5892800"/>
          <p14:tracePt t="114999" x="2527300" y="5892800"/>
          <p14:tracePt t="115016" x="2749550" y="5892800"/>
          <p14:tracePt t="115022" x="2863850" y="5892800"/>
          <p14:tracePt t="115032" x="2978150" y="5892800"/>
          <p14:tracePt t="115049" x="3213100" y="5892800"/>
          <p14:tracePt t="115052" x="3340100" y="5892800"/>
          <p14:tracePt t="115065" x="3467100" y="5892800"/>
          <p14:tracePt t="115083" x="3702050" y="5892800"/>
          <p14:tracePt t="115084" x="3797300" y="5892800"/>
          <p14:tracePt t="115100" x="3962400" y="5892800"/>
          <p14:tracePt t="115116" x="4108450" y="5892800"/>
          <p14:tracePt t="115132" x="4260850" y="5892800"/>
          <p14:tracePt t="115149" x="4419600" y="5892800"/>
          <p14:tracePt t="115165" x="4584700" y="5892800"/>
          <p14:tracePt t="115182" x="4762500" y="5892800"/>
          <p14:tracePt t="115198" x="4946650" y="5892800"/>
          <p14:tracePt t="115215" x="5124450" y="5892800"/>
          <p14:tracePt t="115232" x="5283200" y="5892800"/>
          <p14:tracePt t="115249" x="5391150" y="5892800"/>
          <p14:tracePt t="115265" x="5441950" y="5892800"/>
          <p14:tracePt t="115268" x="5473700" y="5892800"/>
          <p14:tracePt t="115282" x="5511800" y="5892800"/>
          <p14:tracePt t="115299" x="5626100" y="5892800"/>
          <p14:tracePt t="115315" x="5727700" y="5892800"/>
          <p14:tracePt t="115332" x="5810250" y="5892800"/>
          <p14:tracePt t="115349" x="5918200" y="5905500"/>
          <p14:tracePt t="115365" x="6007100" y="5918200"/>
          <p14:tracePt t="115382" x="6089650" y="5937250"/>
          <p14:tracePt t="115399" x="6159500" y="5943600"/>
          <p14:tracePt t="115416" x="6191250" y="5943600"/>
          <p14:tracePt t="115432" x="6203950" y="5943600"/>
          <p14:tracePt t="115449" x="6210300" y="5943600"/>
          <p14:tracePt t="115478" x="6216650" y="5943600"/>
          <p14:tracePt t="115644" x="0" y="0"/>
        </p14:tracePtLst>
        <p14:tracePtLst>
          <p14:tracePt t="116390" x="933450" y="5880100"/>
          <p14:tracePt t="116451" x="939800" y="5880100"/>
          <p14:tracePt t="116461" x="958850" y="5880100"/>
          <p14:tracePt t="116468" x="977900" y="5880100"/>
          <p14:tracePt t="116481" x="1022350" y="5880100"/>
          <p14:tracePt t="116498" x="1098550" y="5892800"/>
          <p14:tracePt t="116500" x="1155700" y="5899150"/>
          <p14:tracePt t="116515" x="1289050" y="5924550"/>
          <p14:tracePt t="116531" x="1435100" y="5924550"/>
          <p14:tracePt t="116548" x="1631950" y="5924550"/>
          <p14:tracePt t="116565" x="1892300" y="5924550"/>
          <p14:tracePt t="116582" x="2286000" y="5924550"/>
          <p14:tracePt t="116599" x="2781300" y="5924550"/>
          <p14:tracePt t="116615" x="3276600" y="5924550"/>
          <p14:tracePt t="116631" x="3644900" y="5924550"/>
          <p14:tracePt t="116648" x="3911600" y="5924550"/>
          <p14:tracePt t="116665" x="4114800" y="5924550"/>
          <p14:tracePt t="116681" x="4279900" y="5924550"/>
          <p14:tracePt t="116683" x="4375150" y="5924550"/>
          <p14:tracePt t="116698" x="4483100" y="5924550"/>
          <p14:tracePt t="116700" x="4584700" y="5924550"/>
          <p14:tracePt t="116715" x="4826000" y="5924550"/>
          <p14:tracePt t="116731" x="5111750" y="5924550"/>
          <p14:tracePt t="116748" x="5416550" y="5924550"/>
          <p14:tracePt t="116765" x="5651500" y="5924550"/>
          <p14:tracePt t="116782" x="5829300" y="5924550"/>
          <p14:tracePt t="116799" x="5949950" y="5924550"/>
          <p14:tracePt t="116816" x="6026150" y="5924550"/>
          <p14:tracePt t="116820" x="6051550" y="5924550"/>
          <p14:tracePt t="116833" x="6070600" y="5924550"/>
          <p14:tracePt t="116838" x="6089650" y="5924550"/>
          <p14:tracePt t="116849" x="6108700" y="5924550"/>
          <p14:tracePt t="116867" x="6134100" y="5924550"/>
          <p14:tracePt t="117540" x="0" y="0"/>
        </p14:tracePtLst>
        <p14:tracePtLst>
          <p14:tracePt t="118775" x="1028700" y="5753100"/>
          <p14:tracePt t="118828" x="1035050" y="5753100"/>
          <p14:tracePt t="118836" x="1060450" y="5753100"/>
          <p14:tracePt t="118844" x="1085850" y="5759450"/>
          <p14:tracePt t="118852" x="1130300" y="5772150"/>
          <p14:tracePt t="118864" x="1181100" y="5778500"/>
          <p14:tracePt t="118881" x="1365250" y="5810250"/>
          <p14:tracePt t="118898" x="1574800" y="5822950"/>
          <p14:tracePt t="118900" x="1701800" y="5822950"/>
          <p14:tracePt t="118914" x="1835150" y="5822950"/>
          <p14:tracePt t="118931" x="2171700" y="5822950"/>
          <p14:tracePt t="118947" x="2368550" y="5822950"/>
          <p14:tracePt t="118964" x="2578100" y="5822950"/>
          <p14:tracePt t="118981" x="2813050" y="5822950"/>
          <p14:tracePt t="118998" x="3130550" y="5822950"/>
          <p14:tracePt t="119014" x="3473450" y="5822950"/>
          <p14:tracePt t="119031" x="3740150" y="5822950"/>
          <p14:tracePt t="119048" x="3930650" y="5822950"/>
          <p14:tracePt t="119065" x="4070350" y="5835650"/>
          <p14:tracePt t="119068" x="4127500" y="5842000"/>
          <p14:tracePt t="119083" x="4178300" y="5854700"/>
          <p14:tracePt t="119086" x="4248150" y="5861050"/>
          <p14:tracePt t="119099" x="4311650" y="5861050"/>
          <p14:tracePt t="119102" x="4394200" y="5861050"/>
          <p14:tracePt t="119116" x="4591050" y="5861050"/>
          <p14:tracePt t="119132" x="4813300" y="5861050"/>
          <p14:tracePt t="119147" x="5022850" y="5861050"/>
          <p14:tracePt t="119164" x="5168900" y="5861050"/>
          <p14:tracePt t="119181" x="5270500" y="5861050"/>
          <p14:tracePt t="119197" x="5327650" y="5861050"/>
          <p14:tracePt t="119214" x="5391150" y="5861050"/>
          <p14:tracePt t="119231" x="5486400" y="5861050"/>
          <p14:tracePt t="119247" x="5626100" y="5861050"/>
          <p14:tracePt t="119264" x="5803900" y="5861050"/>
          <p14:tracePt t="119281" x="5969000" y="5861050"/>
          <p14:tracePt t="119283" x="6032500" y="5861050"/>
          <p14:tracePt t="119297" x="6089650" y="5861050"/>
          <p14:tracePt t="119299" x="6134100" y="5861050"/>
          <p14:tracePt t="119314" x="6153150" y="5861050"/>
          <p14:tracePt t="119316" x="6172200" y="5861050"/>
          <p14:tracePt t="119331" x="6184900" y="5861050"/>
          <p14:tracePt t="119347" x="6197600" y="5861050"/>
          <p14:tracePt t="119364" x="6223000" y="5861050"/>
          <p14:tracePt t="119381" x="6248400" y="5861050"/>
          <p14:tracePt t="119398" x="6261100" y="5861050"/>
          <p14:tracePt t="119415" x="6267450" y="5861050"/>
          <p14:tracePt t="119764" x="0" y="0"/>
        </p14:tracePtLst>
        <p14:tracePtLst>
          <p14:tracePt t="120581" x="2209800" y="5422900"/>
          <p14:tracePt t="120588" x="2209800" y="5429250"/>
          <p14:tracePt t="120597" x="2209800" y="5435600"/>
          <p14:tracePt t="120614" x="2209800" y="5441950"/>
          <p14:tracePt t="120631" x="2209800" y="5454650"/>
          <p14:tracePt t="120647" x="2209800" y="5467350"/>
          <p14:tracePt t="120664" x="2209800" y="5492750"/>
          <p14:tracePt t="120680" x="2209800" y="5511800"/>
          <p14:tracePt t="120698" x="2222500" y="5543550"/>
          <p14:tracePt t="120701" x="2228850" y="5562600"/>
          <p14:tracePt t="120714" x="2241550" y="5581650"/>
          <p14:tracePt t="120731" x="2305050" y="5664200"/>
          <p14:tracePt t="120747" x="2336800" y="5702300"/>
          <p14:tracePt t="120763" x="2374900" y="5727700"/>
          <p14:tracePt t="120780" x="2413000" y="5753100"/>
          <p14:tracePt t="120797" x="2444750" y="5772150"/>
          <p14:tracePt t="120813" x="2508250" y="5784850"/>
          <p14:tracePt t="120831" x="2584450" y="5797550"/>
          <p14:tracePt t="120847" x="2692400" y="5822950"/>
          <p14:tracePt t="120864" x="2781300" y="5835650"/>
          <p14:tracePt t="120881" x="2825750" y="5835650"/>
          <p14:tracePt t="120883" x="2832100" y="5835650"/>
          <p14:tracePt t="120897" x="2844800" y="5835650"/>
          <p14:tracePt t="120914" x="2851150" y="5835650"/>
          <p14:tracePt t="120931" x="2857500" y="5835650"/>
          <p14:tracePt t="120932" x="2870200" y="5835650"/>
          <p14:tracePt t="120948" x="2876550" y="5822950"/>
          <p14:tracePt t="120963" x="2889250" y="5797550"/>
          <p14:tracePt t="120980" x="2889250" y="5759450"/>
          <p14:tracePt t="120997" x="2889250" y="5695950"/>
          <p14:tracePt t="121013" x="2889250" y="5619750"/>
          <p14:tracePt t="121030" x="2876550" y="5549900"/>
          <p14:tracePt t="121047" x="2863850" y="5511800"/>
          <p14:tracePt t="121063" x="2844800" y="5473700"/>
          <p14:tracePt t="121081" x="2832100" y="5448300"/>
          <p14:tracePt t="121083" x="2819400" y="5429250"/>
          <p14:tracePt t="121097" x="2819400" y="5416550"/>
          <p14:tracePt t="121100" x="2806700" y="5403850"/>
          <p14:tracePt t="121113" x="2794000" y="5403850"/>
          <p14:tracePt t="121116" x="2781300" y="5397500"/>
          <p14:tracePt t="121131" x="2768600" y="5391150"/>
          <p14:tracePt t="121134" x="2749550" y="5384800"/>
          <p14:tracePt t="121148" x="2698750" y="5372100"/>
          <p14:tracePt t="121164" x="2660650" y="5365750"/>
          <p14:tracePt t="121180" x="2609850" y="5365750"/>
          <p14:tracePt t="121197" x="2565400" y="5365750"/>
          <p14:tracePt t="121213" x="2508250" y="5372100"/>
          <p14:tracePt t="121230" x="2463800" y="5397500"/>
          <p14:tracePt t="121246" x="2425700" y="5422900"/>
          <p14:tracePt t="121263" x="2387600" y="5448300"/>
          <p14:tracePt t="121280" x="2368550" y="5473700"/>
          <p14:tracePt t="121296" x="2362200" y="5492750"/>
          <p14:tracePt t="121313" x="2362200" y="5537200"/>
          <p14:tracePt t="121330" x="2362200" y="5581650"/>
          <p14:tracePt t="121334" x="2362200" y="5607050"/>
          <p14:tracePt t="121348" x="2362200" y="5664200"/>
          <p14:tracePt t="121364" x="2374900" y="5708650"/>
          <p14:tracePt t="121381" x="2393950" y="5759450"/>
          <p14:tracePt t="121397" x="2419350" y="5797550"/>
          <p14:tracePt t="121414" x="2444750" y="5835650"/>
          <p14:tracePt t="121430" x="2482850" y="5861050"/>
          <p14:tracePt t="121447" x="2514600" y="5880100"/>
          <p14:tracePt t="121463" x="2559050" y="5886450"/>
          <p14:tracePt t="121480" x="2622550" y="5886450"/>
          <p14:tracePt t="121497" x="2686050" y="5886450"/>
          <p14:tracePt t="121500" x="2724150" y="5886450"/>
          <p14:tracePt t="121513" x="2768600" y="5886450"/>
          <p14:tracePt t="121530" x="2813050" y="5873750"/>
          <p14:tracePt t="121533" x="2832100" y="5867400"/>
          <p14:tracePt t="121547" x="2851150" y="5861050"/>
          <p14:tracePt t="121563" x="2857500" y="5822950"/>
          <p14:tracePt t="121580" x="2870200" y="5778500"/>
          <p14:tracePt t="121597" x="2870200" y="5721350"/>
          <p14:tracePt t="121613" x="2851150" y="5657850"/>
          <p14:tracePt t="121630" x="2813050" y="5594350"/>
          <p14:tracePt t="121646" x="2768600" y="5537200"/>
          <p14:tracePt t="121663" x="2692400" y="5492750"/>
          <p14:tracePt t="121680" x="2641600" y="5467350"/>
          <p14:tracePt t="121696" x="2597150" y="5454650"/>
          <p14:tracePt t="121713" x="2571750" y="5454650"/>
          <p14:tracePt t="121715" x="2559050" y="5454650"/>
          <p14:tracePt t="121730" x="2540000" y="5454650"/>
          <p14:tracePt t="121733" x="2527300" y="5454650"/>
          <p14:tracePt t="121747" x="2489200" y="5467350"/>
          <p14:tracePt t="121763" x="2457450" y="5486400"/>
          <p14:tracePt t="121780" x="2432050" y="5505450"/>
          <p14:tracePt t="121796" x="2413000" y="5537200"/>
          <p14:tracePt t="121813" x="2406650" y="5568950"/>
          <p14:tracePt t="121831" x="2393950" y="5613400"/>
          <p14:tracePt t="121847" x="2393950" y="5651500"/>
          <p14:tracePt t="121863" x="2406650" y="5721350"/>
          <p14:tracePt t="121881" x="2444750" y="5784850"/>
          <p14:tracePt t="121897" x="2489200" y="5842000"/>
          <p14:tracePt t="121900" x="2520950" y="5861050"/>
          <p14:tracePt t="121914" x="2559050" y="5886450"/>
          <p14:tracePt t="121930" x="2628900" y="5911850"/>
          <p14:tracePt t="121933" x="2660650" y="5918200"/>
          <p14:tracePt t="121947" x="2730500" y="5937250"/>
          <p14:tracePt t="121963" x="2787650" y="5937250"/>
          <p14:tracePt t="121980" x="2851150" y="5930900"/>
          <p14:tracePt t="121996" x="2889250" y="5911850"/>
          <p14:tracePt t="122013" x="2908300" y="5880100"/>
          <p14:tracePt t="122030" x="2914650" y="5842000"/>
          <p14:tracePt t="122046" x="2901950" y="5765800"/>
          <p14:tracePt t="122063" x="2876550" y="5683250"/>
          <p14:tracePt t="122080" x="2844800" y="5626100"/>
          <p14:tracePt t="122097" x="2806700" y="5594350"/>
          <p14:tracePt t="122101" x="2787650" y="5581650"/>
          <p14:tracePt t="122114" x="2768600" y="5568950"/>
          <p14:tracePt t="122131" x="2755900" y="5556250"/>
          <p14:tracePt t="122133" x="2749550" y="5556250"/>
          <p14:tracePt t="122147" x="2736850" y="5556250"/>
          <p14:tracePt t="122165" x="2730500" y="5556250"/>
          <p14:tracePt t="122180" x="2711450" y="5549900"/>
          <p14:tracePt t="122197" x="2698750" y="5549900"/>
          <p14:tracePt t="122213" x="2673350" y="5543550"/>
          <p14:tracePt t="122230" x="2647950" y="5537200"/>
          <p14:tracePt t="122246" x="2609850" y="5537200"/>
          <p14:tracePt t="122263" x="2584450" y="5537200"/>
          <p14:tracePt t="122279" x="2565400" y="5537200"/>
          <p14:tracePt t="122296" x="2540000" y="5537200"/>
          <p14:tracePt t="122313" x="2514600" y="5549900"/>
          <p14:tracePt t="122330" x="2495550" y="5556250"/>
          <p14:tracePt t="122347" x="2482850" y="5568950"/>
          <p14:tracePt t="122349" x="2482850" y="5575300"/>
          <p14:tracePt t="122363" x="2463800" y="5594350"/>
          <p14:tracePt t="122380" x="2451100" y="5613400"/>
          <p14:tracePt t="122397" x="2438400" y="5645150"/>
          <p14:tracePt t="122413" x="2438400" y="5670550"/>
          <p14:tracePt t="122429" x="2432050" y="5695950"/>
          <p14:tracePt t="122447" x="2432050" y="5734050"/>
          <p14:tracePt t="122463" x="2432050" y="5765800"/>
          <p14:tracePt t="122479" x="2451100" y="5791200"/>
          <p14:tracePt t="122496" x="2476500" y="5810250"/>
          <p14:tracePt t="122513" x="2508250" y="5822950"/>
          <p14:tracePt t="122530" x="2540000" y="5835650"/>
          <p14:tracePt t="122546" x="2559050" y="5835650"/>
          <p14:tracePt t="122563" x="2584450" y="5835650"/>
          <p14:tracePt t="122579" x="2597150" y="5829300"/>
          <p14:tracePt t="122596" x="2603500" y="5816600"/>
          <p14:tracePt t="122613" x="2603500" y="5797550"/>
          <p14:tracePt t="122630" x="2603500" y="5740400"/>
          <p14:tracePt t="122646" x="2584450" y="5695950"/>
          <p14:tracePt t="122663" x="2552700" y="5664200"/>
          <p14:tracePt t="122680" x="2514600" y="5638800"/>
          <p14:tracePt t="122696" x="2489200" y="5626100"/>
          <p14:tracePt t="122725" x="2482850" y="5626100"/>
          <p14:tracePt t="122732" x="2476500" y="5626100"/>
          <p14:tracePt t="122773" x="2470150" y="5626100"/>
          <p14:tracePt t="122974" x="0" y="0"/>
        </p14:tracePtLst>
        <p14:tracePtLst>
          <p14:tracePt t="125321" x="4940300" y="5657850"/>
          <p14:tracePt t="125327" x="4940300" y="5689600"/>
          <p14:tracePt t="125334" x="4965700" y="5727700"/>
          <p14:tracePt t="125346" x="4984750" y="5765800"/>
          <p14:tracePt t="125363" x="5054600" y="5835650"/>
          <p14:tracePt t="125366" x="5105400" y="5867400"/>
          <p14:tracePt t="125379" x="5194300" y="5905500"/>
          <p14:tracePt t="125396" x="5264150" y="5924550"/>
          <p14:tracePt t="125412" x="5314950" y="5924550"/>
          <p14:tracePt t="125413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操作符的优先级和结合规则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63" y="1282205"/>
            <a:ext cx="53054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43" y="1282205"/>
            <a:ext cx="53054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35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56"/>
    </mc:Choice>
    <mc:Fallback xmlns="">
      <p:transition spd="slow" advTm="37456"/>
    </mc:Fallback>
  </mc:AlternateContent>
  <p:extLst>
    <p:ext uri="{3A86A75C-4F4B-4683-9AE1-C65F6400EC91}">
      <p14:laserTraceLst xmlns:p14="http://schemas.microsoft.com/office/powerpoint/2010/main">
        <p14:tracePtLst>
          <p14:tracePt t="12298" x="939800" y="1905000"/>
          <p14:tracePt t="12368" x="939800" y="1911350"/>
          <p14:tracePt t="12385" x="946150" y="1917700"/>
          <p14:tracePt t="12408" x="952500" y="1917700"/>
          <p14:tracePt t="12424" x="958850" y="1924050"/>
          <p14:tracePt t="12440" x="965200" y="1930400"/>
          <p14:tracePt t="12448" x="971550" y="1930400"/>
          <p14:tracePt t="12459" x="977900" y="1936750"/>
          <p14:tracePt t="12476" x="1016000" y="1962150"/>
          <p14:tracePt t="12493" x="1054100" y="1981200"/>
          <p14:tracePt t="12495" x="1066800" y="1987550"/>
          <p14:tracePt t="12510" x="1085850" y="1993900"/>
          <p14:tracePt t="12514" x="1104900" y="2000250"/>
          <p14:tracePt t="12526" x="1117600" y="2000250"/>
          <p14:tracePt t="12543" x="1155700" y="2012950"/>
          <p14:tracePt t="12560" x="1174750" y="2012950"/>
          <p14:tracePt t="12576" x="1193800" y="2012950"/>
          <p14:tracePt t="12593" x="1200150" y="2012950"/>
          <p14:tracePt t="12610" x="1219200" y="2012950"/>
          <p14:tracePt t="12626" x="1225550" y="2006600"/>
          <p14:tracePt t="12643" x="1231900" y="1993900"/>
          <p14:tracePt t="12660" x="1238250" y="1974850"/>
          <p14:tracePt t="12677" x="1238250" y="1962150"/>
          <p14:tracePt t="12693" x="1244600" y="1949450"/>
          <p14:tracePt t="12710" x="1250950" y="1924050"/>
          <p14:tracePt t="12729" x="1250950" y="1917700"/>
          <p14:tracePt t="12743" x="1250950" y="1911350"/>
          <p14:tracePt t="12768" x="1250950" y="1905000"/>
          <p14:tracePt t="12784" x="1250950" y="1892300"/>
          <p14:tracePt t="12800" x="1244600" y="1892300"/>
          <p14:tracePt t="12809" x="1238250" y="1885950"/>
          <p14:tracePt t="12826" x="1212850" y="1873250"/>
          <p14:tracePt t="12842" x="1200150" y="1866900"/>
          <p14:tracePt t="12859" x="1174750" y="1860550"/>
          <p14:tracePt t="12876" x="1149350" y="1854200"/>
          <p14:tracePt t="12892" x="1130300" y="1854200"/>
          <p14:tracePt t="12909" x="1123950" y="1854200"/>
          <p14:tracePt t="12926" x="1117600" y="1854200"/>
          <p14:tracePt t="12943" x="1098550" y="1854200"/>
          <p14:tracePt t="12968" x="1092200" y="1854200"/>
          <p14:tracePt t="12977" x="1085850" y="1854200"/>
          <p14:tracePt t="12994" x="1079500" y="1854200"/>
          <p14:tracePt t="13010" x="1073150" y="1854200"/>
          <p14:tracePt t="13088" x="0" y="0"/>
        </p14:tracePtLst>
        <p14:tracePtLst>
          <p14:tracePt t="15040" x="920750" y="1797050"/>
          <p14:tracePt t="15048" x="920750" y="1809750"/>
          <p14:tracePt t="15058" x="914400" y="1828800"/>
          <p14:tracePt t="15075" x="901700" y="1873250"/>
          <p14:tracePt t="15092" x="901700" y="1911350"/>
          <p14:tracePt t="15108" x="901700" y="1968500"/>
          <p14:tracePt t="15125" x="914400" y="2012950"/>
          <p14:tracePt t="15142" x="933450" y="2057400"/>
          <p14:tracePt t="15158" x="977900" y="2101850"/>
          <p14:tracePt t="15159" x="1009650" y="2127250"/>
          <p14:tracePt t="15175" x="1079500" y="2159000"/>
          <p14:tracePt t="15192" x="1143000" y="2190750"/>
          <p14:tracePt t="15208" x="1212850" y="2203450"/>
          <p14:tracePt t="15225" x="1250950" y="2203450"/>
          <p14:tracePt t="15242" x="1295400" y="2203450"/>
          <p14:tracePt t="15258" x="1314450" y="2190750"/>
          <p14:tracePt t="15275" x="1327150" y="2165350"/>
          <p14:tracePt t="15291" x="1327150" y="2120900"/>
          <p14:tracePt t="15308" x="1327150" y="2063750"/>
          <p14:tracePt t="15325" x="1314450" y="2025650"/>
          <p14:tracePt t="15342" x="1295400" y="1987550"/>
          <p14:tracePt t="15358" x="1289050" y="1968500"/>
          <p14:tracePt t="15359" x="1282700" y="1955800"/>
          <p14:tracePt t="15375" x="1270000" y="1949450"/>
          <p14:tracePt t="15391" x="1257300" y="1936750"/>
          <p14:tracePt t="15408" x="1250950" y="1930400"/>
          <p14:tracePt t="15425" x="1238250" y="1930400"/>
          <p14:tracePt t="15442" x="1231900" y="1930400"/>
          <p14:tracePt t="15458" x="1219200" y="1930400"/>
          <p14:tracePt t="15528" x="0" y="0"/>
        </p14:tracePtLst>
        <p14:tracePtLst>
          <p14:tracePt t="16392" x="6388100" y="5257800"/>
          <p14:tracePt t="16400" x="6381750" y="5270500"/>
          <p14:tracePt t="16408" x="6375400" y="5283200"/>
          <p14:tracePt t="16424" x="6375400" y="5302250"/>
          <p14:tracePt t="16442" x="6375400" y="5321300"/>
          <p14:tracePt t="16459" x="6375400" y="5353050"/>
          <p14:tracePt t="16475" x="6375400" y="5384800"/>
          <p14:tracePt t="16492" x="6381750" y="5416550"/>
          <p14:tracePt t="16509" x="6394450" y="5441950"/>
          <p14:tracePt t="16525" x="6419850" y="5467350"/>
          <p14:tracePt t="16530" x="6432550" y="5480050"/>
          <p14:tracePt t="16541" x="6438900" y="5486400"/>
          <p14:tracePt t="16558" x="6464300" y="5505450"/>
          <p14:tracePt t="16575" x="6489700" y="5518150"/>
          <p14:tracePt t="16577" x="6502400" y="5518150"/>
          <p14:tracePt t="16592" x="6521450" y="5518150"/>
          <p14:tracePt t="16608" x="6534150" y="5518150"/>
          <p14:tracePt t="16625" x="6546850" y="5518150"/>
          <p14:tracePt t="16641" x="6559550" y="5511800"/>
          <p14:tracePt t="16658" x="6572250" y="5492750"/>
          <p14:tracePt t="16675" x="6578600" y="5473700"/>
          <p14:tracePt t="16692" x="6584950" y="5448300"/>
          <p14:tracePt t="16709" x="6591300" y="5435600"/>
          <p14:tracePt t="16725" x="6597650" y="5416550"/>
          <p14:tracePt t="16742" x="6597650" y="5397500"/>
          <p14:tracePt t="16744" x="6597650" y="5378450"/>
          <p14:tracePt t="16758" x="6597650" y="5372100"/>
          <p14:tracePt t="16761" x="6597650" y="5353050"/>
          <p14:tracePt t="16775" x="6597650" y="5321300"/>
          <p14:tracePt t="16792" x="6584950" y="5302250"/>
          <p14:tracePt t="16808" x="6578600" y="5283200"/>
          <p14:tracePt t="16825" x="6559550" y="5257800"/>
          <p14:tracePt t="16841" x="6534150" y="5238750"/>
          <p14:tracePt t="16858" x="6527800" y="5226050"/>
          <p14:tracePt t="16874" x="6521450" y="5219700"/>
          <p14:tracePt t="16891" x="6508750" y="5213350"/>
          <p14:tracePt t="16908" x="6502400" y="5213350"/>
          <p14:tracePt t="16925" x="6489700" y="5207000"/>
          <p14:tracePt t="16942" x="6477000" y="5207000"/>
          <p14:tracePt t="16958" x="6457950" y="5207000"/>
          <p14:tracePt t="16960" x="6445250" y="5207000"/>
          <p14:tracePt t="16975" x="6426200" y="5207000"/>
          <p14:tracePt t="16991" x="6407150" y="5207000"/>
          <p14:tracePt t="17008" x="6388100" y="5207000"/>
          <p14:tracePt t="17025" x="6375400" y="5207000"/>
          <p14:tracePt t="17041" x="6356350" y="5219700"/>
          <p14:tracePt t="17058" x="6343650" y="5226050"/>
          <p14:tracePt t="17074" x="6337300" y="5238750"/>
          <p14:tracePt t="17091" x="6330950" y="5245100"/>
          <p14:tracePt t="17108" x="6324600" y="5270500"/>
          <p14:tracePt t="17125" x="6324600" y="5289550"/>
          <p14:tracePt t="17141" x="6318250" y="5308600"/>
          <p14:tracePt t="17158" x="6318250" y="5327650"/>
          <p14:tracePt t="17175" x="6318250" y="5359400"/>
          <p14:tracePt t="17177" x="6318250" y="5372100"/>
          <p14:tracePt t="17192" x="6324600" y="5391150"/>
          <p14:tracePt t="17208" x="6330950" y="5410200"/>
          <p14:tracePt t="17225" x="6343650" y="5435600"/>
          <p14:tracePt t="17242" x="6350000" y="5454650"/>
          <p14:tracePt t="17259" x="6375400" y="5486400"/>
          <p14:tracePt t="17275" x="6400800" y="5524500"/>
          <p14:tracePt t="17291" x="6419850" y="5556250"/>
          <p14:tracePt t="17308" x="6445250" y="5575300"/>
          <p14:tracePt t="17324" x="6451600" y="5581650"/>
          <p14:tracePt t="17341" x="6457950" y="5588000"/>
          <p14:tracePt t="17358" x="6464300" y="5588000"/>
          <p14:tracePt t="17384" x="6470650" y="5588000"/>
          <p14:tracePt t="17393" x="6483350" y="5588000"/>
          <p14:tracePt t="17408" x="6489700" y="5575300"/>
          <p14:tracePt t="17424" x="6502400" y="5562600"/>
          <p14:tracePt t="17442" x="6521450" y="5530850"/>
          <p14:tracePt t="17458" x="6540500" y="5492750"/>
          <p14:tracePt t="17475" x="6559550" y="5454650"/>
          <p14:tracePt t="17492" x="6565900" y="5416550"/>
          <p14:tracePt t="17509" x="6572250" y="5384800"/>
          <p14:tracePt t="17525" x="6572250" y="5353050"/>
          <p14:tracePt t="17530" x="6572250" y="5340350"/>
          <p14:tracePt t="17541" x="6572250" y="5327650"/>
          <p14:tracePt t="17558" x="6572250" y="5308600"/>
          <p14:tracePt t="17574" x="6572250" y="5302250"/>
          <p14:tracePt t="17576" x="6572250" y="5295900"/>
          <p14:tracePt t="17593" x="6572250" y="5289550"/>
          <p14:tracePt t="17697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操作符的优先级和结合规则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操作数的运算次序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8284" y="1860184"/>
            <a:ext cx="9658716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操作符的优先级和结合规则只规定了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操作符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的执行顺序。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从左至右进行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求值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运算。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二元操作符左边的操作数比右边的操作数优先运算。例如：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a = 0;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x = a + (++a);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的结果为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a = 0;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x = (++a) + a;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的结果为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88"/>
    </mc:Choice>
    <mc:Fallback xmlns="">
      <p:transition spd="slow" advTm="100288"/>
    </mc:Fallback>
  </mc:AlternateContent>
  <p:extLst>
    <p:ext uri="{3A86A75C-4F4B-4683-9AE1-C65F6400EC91}">
      <p14:laserTraceLst xmlns:p14="http://schemas.microsoft.com/office/powerpoint/2010/main">
        <p14:tracePtLst>
          <p14:tracePt t="2377" x="889000" y="1638300"/>
          <p14:tracePt t="2470" x="895350" y="1638300"/>
          <p14:tracePt t="2479" x="927100" y="1644650"/>
          <p14:tracePt t="2489" x="952500" y="1644650"/>
          <p14:tracePt t="2506" x="1066800" y="1644650"/>
          <p14:tracePt t="2523" x="1212850" y="1644650"/>
          <p14:tracePt t="2539" x="1377950" y="1644650"/>
          <p14:tracePt t="2555" x="1536700" y="1644650"/>
          <p14:tracePt t="2572" x="1676400" y="1644650"/>
          <p14:tracePt t="2589" x="1771650" y="1644650"/>
          <p14:tracePt t="2591" x="1803400" y="1644650"/>
          <p14:tracePt t="2606" x="1873250" y="1644650"/>
          <p14:tracePt t="2622" x="1949450" y="1644650"/>
          <p14:tracePt t="2639" x="2032000" y="1644650"/>
          <p14:tracePt t="2655" x="2120900" y="1644650"/>
          <p14:tracePt t="2672" x="2203450" y="1644650"/>
          <p14:tracePt t="2689" x="2292350" y="1644650"/>
          <p14:tracePt t="2705" x="2349500" y="1644650"/>
          <p14:tracePt t="2723" x="2393950" y="1644650"/>
          <p14:tracePt t="2740" x="2444750" y="1644650"/>
          <p14:tracePt t="2743" x="2463800" y="1644650"/>
          <p14:tracePt t="2756" x="2495550" y="1644650"/>
          <p14:tracePt t="2759" x="2533650" y="1644650"/>
          <p14:tracePt t="2772" x="2565400" y="1644650"/>
          <p14:tracePt t="2777" x="2609850" y="1644650"/>
          <p14:tracePt t="2790" x="2647950" y="1644650"/>
          <p14:tracePt t="2792" x="2692400" y="1644650"/>
          <p14:tracePt t="2806" x="2755900" y="1644650"/>
          <p14:tracePt t="2822" x="2813050" y="1644650"/>
          <p14:tracePt t="2839" x="2857500" y="1644650"/>
          <p14:tracePt t="2855" x="2876550" y="1644650"/>
          <p14:tracePt t="2872" x="2895600" y="1638300"/>
          <p14:tracePt t="2889" x="2914650" y="1631950"/>
          <p14:tracePt t="2906" x="2927350" y="1625600"/>
          <p14:tracePt t="2922" x="2946400" y="1612900"/>
          <p14:tracePt t="2939" x="2959100" y="1606550"/>
          <p14:tracePt t="2942" x="2971800" y="1600200"/>
          <p14:tracePt t="2956" x="2978150" y="1593850"/>
          <p14:tracePt t="2959" x="2978150" y="1587500"/>
          <p14:tracePt t="2972" x="2990850" y="1587500"/>
          <p14:tracePt t="2977" x="2997200" y="1581150"/>
          <p14:tracePt t="2989" x="2997200" y="1574800"/>
          <p14:tracePt t="3008" x="3003550" y="1562100"/>
          <p14:tracePt t="3024" x="3009900" y="1555750"/>
          <p14:tracePt t="3063" x="3009900" y="1549400"/>
          <p14:tracePt t="3072" x="3009900" y="1543050"/>
          <p14:tracePt t="3082" x="3009900" y="1530350"/>
          <p14:tracePt t="3089" x="2997200" y="1517650"/>
          <p14:tracePt t="3105" x="2984500" y="1504950"/>
          <p14:tracePt t="3122" x="2952750" y="1479550"/>
          <p14:tracePt t="3139" x="2921000" y="1460500"/>
          <p14:tracePt t="3155" x="2857500" y="1435100"/>
          <p14:tracePt t="3172" x="2787650" y="1422400"/>
          <p14:tracePt t="3188" x="2711450" y="1403350"/>
          <p14:tracePt t="3205" x="2571750" y="1390650"/>
          <p14:tracePt t="3222" x="2438400" y="1390650"/>
          <p14:tracePt t="3239" x="2311400" y="1390650"/>
          <p14:tracePt t="3255" x="2197100" y="1390650"/>
          <p14:tracePt t="3272" x="2089150" y="1390650"/>
          <p14:tracePt t="3289" x="2012950" y="1390650"/>
          <p14:tracePt t="3306" x="1955800" y="1390650"/>
          <p14:tracePt t="3322" x="1911350" y="1390650"/>
          <p14:tracePt t="3339" x="1879600" y="1390650"/>
          <p14:tracePt t="3355" x="1835150" y="1390650"/>
          <p14:tracePt t="3372" x="1809750" y="1403350"/>
          <p14:tracePt t="3388" x="1778000" y="1416050"/>
          <p14:tracePt t="3390" x="1765300" y="1422400"/>
          <p14:tracePt t="3406" x="1746250" y="1447800"/>
          <p14:tracePt t="3422" x="1727200" y="1479550"/>
          <p14:tracePt t="3439" x="1714500" y="1517650"/>
          <p14:tracePt t="3455" x="1714500" y="1543050"/>
          <p14:tracePt t="3473" x="1714500" y="1562100"/>
          <p14:tracePt t="3489" x="1714500" y="1581150"/>
          <p14:tracePt t="3506" x="1714500" y="1593850"/>
          <p14:tracePt t="3523" x="1720850" y="1600200"/>
          <p14:tracePt t="3539" x="1746250" y="1612900"/>
          <p14:tracePt t="3556" x="1797050" y="1625600"/>
          <p14:tracePt t="3558" x="1828800" y="1631950"/>
          <p14:tracePt t="3572" x="1885950" y="1638300"/>
          <p14:tracePt t="3575" x="1949450" y="1657350"/>
          <p14:tracePt t="3589" x="2025650" y="1676400"/>
          <p14:tracePt t="3606" x="2273300" y="1708150"/>
          <p14:tracePt t="3622" x="2432050" y="1708150"/>
          <p14:tracePt t="3638" x="2590800" y="1708150"/>
          <p14:tracePt t="3655" x="2705100" y="1708150"/>
          <p14:tracePt t="3672" x="2813050" y="1708150"/>
          <p14:tracePt t="3688" x="2889250" y="1708150"/>
          <p14:tracePt t="3705" x="2946400" y="1708150"/>
          <p14:tracePt t="3722" x="2990850" y="1708150"/>
          <p14:tracePt t="3739" x="3022600" y="1708150"/>
          <p14:tracePt t="3755" x="3060700" y="1708150"/>
          <p14:tracePt t="3772" x="3079750" y="1708150"/>
          <p14:tracePt t="3774" x="3092450" y="1701800"/>
          <p14:tracePt t="3806" x="3117850" y="1695450"/>
          <p14:tracePt t="3823" x="3124200" y="1689100"/>
          <p14:tracePt t="3839" x="3136900" y="1676400"/>
          <p14:tracePt t="3855" x="3143250" y="1676400"/>
          <p14:tracePt t="3872" x="3155950" y="1663700"/>
          <p14:tracePt t="3889" x="3162300" y="1657350"/>
          <p14:tracePt t="3905" x="3168650" y="1651000"/>
          <p14:tracePt t="3922" x="3175000" y="1644650"/>
          <p14:tracePt t="3938" x="3181350" y="1638300"/>
          <p14:tracePt t="3955" x="3181350" y="1619250"/>
          <p14:tracePt t="3989" x="3181350" y="1606550"/>
          <p14:tracePt t="4005" x="3181350" y="1600200"/>
          <p14:tracePt t="4007" x="3181350" y="1593850"/>
          <p14:tracePt t="4022" x="3181350" y="1581150"/>
          <p14:tracePt t="4038" x="3175000" y="1555750"/>
          <p14:tracePt t="4055" x="3162300" y="1543050"/>
          <p14:tracePt t="4072" x="3136900" y="1524000"/>
          <p14:tracePt t="4088" x="3098800" y="1498600"/>
          <p14:tracePt t="4105" x="3048000" y="1479550"/>
          <p14:tracePt t="4122" x="2990850" y="1460500"/>
          <p14:tracePt t="4138" x="2908300" y="1441450"/>
          <p14:tracePt t="4155" x="2819400" y="1428750"/>
          <p14:tracePt t="4172" x="2730500" y="1416050"/>
          <p14:tracePt t="4188" x="2660650" y="1403350"/>
          <p14:tracePt t="4205" x="2616200" y="1403350"/>
          <p14:tracePt t="4206" x="2590800" y="1403350"/>
          <p14:tracePt t="4222" x="2552700" y="1403350"/>
          <p14:tracePt t="4239" x="2514600" y="1403350"/>
          <p14:tracePt t="4255" x="2495550" y="1403350"/>
          <p14:tracePt t="4272" x="2470150" y="1403350"/>
          <p14:tracePt t="4289" x="2457450" y="1409700"/>
          <p14:tracePt t="4305" x="2438400" y="1428750"/>
          <p14:tracePt t="4322" x="2419350" y="1460500"/>
          <p14:tracePt t="4338" x="2400300" y="1485900"/>
          <p14:tracePt t="4355" x="2393950" y="1524000"/>
          <p14:tracePt t="4372" x="2393950" y="1543050"/>
          <p14:tracePt t="4388" x="2393950" y="1568450"/>
          <p14:tracePt t="4390" x="2393950" y="1581150"/>
          <p14:tracePt t="4405" x="2393950" y="1593850"/>
          <p14:tracePt t="4406" x="2393950" y="1600200"/>
          <p14:tracePt t="4422" x="2393950" y="1619250"/>
          <p14:tracePt t="4438" x="2393950" y="1651000"/>
          <p14:tracePt t="4455" x="2406650" y="1670050"/>
          <p14:tracePt t="4472" x="2438400" y="1695450"/>
          <p14:tracePt t="4489" x="2489200" y="1714500"/>
          <p14:tracePt t="4505" x="2578100" y="1733550"/>
          <p14:tracePt t="4522" x="2698750" y="1752600"/>
          <p14:tracePt t="4539" x="2813050" y="1752600"/>
          <p14:tracePt t="4555" x="2927350" y="1752600"/>
          <p14:tracePt t="4571" x="3016250" y="1752600"/>
          <p14:tracePt t="4588" x="3086100" y="1752600"/>
          <p14:tracePt t="4590" x="3098800" y="1746250"/>
          <p14:tracePt t="4605" x="3111500" y="1739900"/>
          <p14:tracePt t="4622" x="3149600" y="1727200"/>
          <p14:tracePt t="4638" x="3175000" y="1714500"/>
          <p14:tracePt t="4655" x="3194050" y="1689100"/>
          <p14:tracePt t="4671" x="3219450" y="1670050"/>
          <p14:tracePt t="4688" x="3225800" y="1644650"/>
          <p14:tracePt t="4705" x="3238500" y="1638300"/>
          <p14:tracePt t="4722" x="3238500" y="1625600"/>
          <p14:tracePt t="4739" x="3244850" y="1619250"/>
          <p14:tracePt t="4755" x="3244850" y="1606550"/>
          <p14:tracePt t="4772" x="3244850" y="1593850"/>
          <p14:tracePt t="4775" x="3244850" y="1587500"/>
          <p14:tracePt t="4788" x="3244850" y="1581150"/>
          <p14:tracePt t="4805" x="3244850" y="1568450"/>
          <p14:tracePt t="4822" x="3232150" y="1536700"/>
          <p14:tracePt t="4838" x="3219450" y="1524000"/>
          <p14:tracePt t="4855" x="3200400" y="1504950"/>
          <p14:tracePt t="4871" x="3162300" y="1479550"/>
          <p14:tracePt t="4888" x="3117850" y="1460500"/>
          <p14:tracePt t="4905" x="3060700" y="1441450"/>
          <p14:tracePt t="4921" x="3009900" y="1428750"/>
          <p14:tracePt t="4938" x="2965450" y="1416050"/>
          <p14:tracePt t="4955" x="2946400" y="1416050"/>
          <p14:tracePt t="4972" x="2927350" y="1416050"/>
          <p14:tracePt t="4988" x="2908300" y="1416050"/>
          <p14:tracePt t="5005" x="2876550" y="1416050"/>
          <p14:tracePt t="5023" x="2857500" y="1416050"/>
          <p14:tracePt t="5039" x="2832100" y="1422400"/>
          <p14:tracePt t="5055" x="2825750" y="1428750"/>
          <p14:tracePt t="5071" x="2813050" y="1435100"/>
          <p14:tracePt t="5088" x="2806700" y="1447800"/>
          <p14:tracePt t="5105" x="2794000" y="1460500"/>
          <p14:tracePt t="5121" x="2794000" y="1466850"/>
          <p14:tracePt t="5138" x="2794000" y="1485900"/>
          <p14:tracePt t="5155" x="2794000" y="1492250"/>
          <p14:tracePt t="5171" x="2794000" y="1504950"/>
          <p14:tracePt t="5262" x="0" y="0"/>
        </p14:tracePtLst>
        <p14:tracePtLst>
          <p14:tracePt t="7015" x="1301750" y="2203450"/>
          <p14:tracePt t="7089" x="1320800" y="2203450"/>
          <p14:tracePt t="7107" x="1365250" y="2203450"/>
          <p14:tracePt t="7131" x="1517650" y="2203450"/>
          <p14:tracePt t="7135" x="1600200" y="2203450"/>
          <p14:tracePt t="7146" x="1682750" y="2203450"/>
          <p14:tracePt t="7154" x="1778000" y="2203450"/>
          <p14:tracePt t="7171" x="1949450" y="2203450"/>
          <p14:tracePt t="7187" x="2089150" y="2203450"/>
          <p14:tracePt t="7204" x="2184400" y="2203450"/>
          <p14:tracePt t="7221" x="2241550" y="2203450"/>
          <p14:tracePt t="7238" x="2311400" y="2203450"/>
          <p14:tracePt t="7255" x="2355850" y="2203450"/>
          <p14:tracePt t="7271" x="2406650" y="2203450"/>
          <p14:tracePt t="7288" x="2438400" y="2203450"/>
          <p14:tracePt t="7305" x="2476500" y="2203450"/>
          <p14:tracePt t="7321" x="2501900" y="2203450"/>
          <p14:tracePt t="7338" x="2514600" y="2203450"/>
          <p14:tracePt t="7354" x="2527300" y="2203450"/>
          <p14:tracePt t="7371" x="2546350" y="2203450"/>
          <p14:tracePt t="7387" x="2552700" y="2203450"/>
          <p14:tracePt t="7404" x="2565400" y="2203450"/>
          <p14:tracePt t="7421" x="2578100" y="2203450"/>
          <p14:tracePt t="7423" x="2584450" y="2203450"/>
          <p14:tracePt t="7437" x="2590800" y="2203450"/>
          <p14:tracePt t="7454" x="2597150" y="2203450"/>
          <p14:tracePt t="7471" x="2622550" y="2209800"/>
          <p14:tracePt t="7488" x="2641600" y="2209800"/>
          <p14:tracePt t="7504" x="2660650" y="2209800"/>
          <p14:tracePt t="7521" x="2673350" y="2209800"/>
          <p14:tracePt t="7537" x="2686050" y="2209800"/>
          <p14:tracePt t="7680" x="2692400" y="2209800"/>
          <p14:tracePt t="7699" x="2698750" y="2209800"/>
          <p14:tracePt t="7802" x="2705100" y="2209800"/>
          <p14:tracePt t="7868" x="2711450" y="2209800"/>
          <p14:tracePt t="7884" x="2717800" y="2209800"/>
          <p14:tracePt t="7903" x="2736850" y="2216150"/>
          <p14:tracePt t="7919" x="2755900" y="2222500"/>
          <p14:tracePt t="7930" x="2768600" y="2222500"/>
          <p14:tracePt t="7939" x="2781300" y="2228850"/>
          <p14:tracePt t="7954" x="2806700" y="2228850"/>
          <p14:tracePt t="7970" x="2832100" y="2228850"/>
          <p14:tracePt t="7988" x="2863850" y="2228850"/>
          <p14:tracePt t="7990" x="2882900" y="2228850"/>
          <p14:tracePt t="8004" x="2895600" y="2228850"/>
          <p14:tracePt t="8022" x="2933700" y="2228850"/>
          <p14:tracePt t="8025" x="2952750" y="2228850"/>
          <p14:tracePt t="8037" x="2984500" y="2228850"/>
          <p14:tracePt t="8054" x="3009900" y="2228850"/>
          <p14:tracePt t="8070" x="3041650" y="2228850"/>
          <p14:tracePt t="8087" x="3073400" y="2235200"/>
          <p14:tracePt t="8104" x="3098800" y="2235200"/>
          <p14:tracePt t="8120" x="3124200" y="2241550"/>
          <p14:tracePt t="8137" x="3143250" y="2241550"/>
          <p14:tracePt t="8154" x="3155950" y="2241550"/>
          <p14:tracePt t="8170" x="3175000" y="2241550"/>
          <p14:tracePt t="8187" x="3187700" y="2247900"/>
          <p14:tracePt t="8204" x="3213100" y="2254250"/>
          <p14:tracePt t="8220" x="3232150" y="2254250"/>
          <p14:tracePt t="8237" x="3251200" y="2254250"/>
          <p14:tracePt t="8254" x="3276600" y="2254250"/>
          <p14:tracePt t="8270" x="3308350" y="2254250"/>
          <p14:tracePt t="8287" x="3346450" y="2254250"/>
          <p14:tracePt t="8304" x="3397250" y="2254250"/>
          <p14:tracePt t="8321" x="3435350" y="2254250"/>
          <p14:tracePt t="8338" x="3473450" y="2254250"/>
          <p14:tracePt t="8354" x="3498850" y="2254250"/>
          <p14:tracePt t="8370" x="3517900" y="2254250"/>
          <p14:tracePt t="8387" x="3524250" y="2254250"/>
          <p14:tracePt t="8404" x="3530600" y="2254250"/>
          <p14:tracePt t="8607" x="0" y="0"/>
        </p14:tracePtLst>
        <p14:tracePtLst>
          <p14:tracePt t="9800" x="4133850" y="2241550"/>
          <p14:tracePt t="9834" x="4146550" y="2241550"/>
          <p14:tracePt t="9851" x="4197350" y="2241550"/>
          <p14:tracePt t="9855" x="4254500" y="2241550"/>
          <p14:tracePt t="9870" x="4318000" y="2241550"/>
          <p14:tracePt t="9872" x="4387850" y="2241550"/>
          <p14:tracePt t="9883" x="4464050" y="2241550"/>
          <p14:tracePt t="9894" x="4546600" y="2241550"/>
          <p14:tracePt t="9897" x="4635500" y="2241550"/>
          <p14:tracePt t="9904" x="4705350" y="2241550"/>
          <p14:tracePt t="9920" x="4832350" y="2241550"/>
          <p14:tracePt t="9936" x="4940300" y="2241550"/>
          <p14:tracePt t="9953" x="5016500" y="2241550"/>
          <p14:tracePt t="9970" x="5073650" y="2241550"/>
          <p14:tracePt t="9986" x="5118100" y="2241550"/>
          <p14:tracePt t="10004" x="5149850" y="2241550"/>
          <p14:tracePt t="10006" x="5156200" y="2241550"/>
          <p14:tracePt t="10020" x="5168900" y="2241550"/>
          <p14:tracePt t="10024" x="5175250" y="2241550"/>
          <p14:tracePt t="10183" x="0" y="0"/>
        </p14:tracePtLst>
        <p14:tracePtLst>
          <p14:tracePt t="15641" x="1022350" y="2635250"/>
          <p14:tracePt t="15767" x="1028700" y="2641600"/>
          <p14:tracePt t="15775" x="1041400" y="2641600"/>
          <p14:tracePt t="15785" x="1060450" y="2641600"/>
          <p14:tracePt t="15801" x="1136650" y="2641600"/>
          <p14:tracePt t="15818" x="1263650" y="2641600"/>
          <p14:tracePt t="15834" x="1403350" y="2641600"/>
          <p14:tracePt t="15851" x="1498600" y="2641600"/>
          <p14:tracePt t="15868" x="1549400" y="2641600"/>
          <p14:tracePt t="15885" x="1568450" y="2641600"/>
          <p14:tracePt t="15886" x="1581150" y="2641600"/>
          <p14:tracePt t="15903" x="1593850" y="2641600"/>
          <p14:tracePt t="15918" x="1619250" y="2641600"/>
          <p14:tracePt t="15934" x="1657350" y="2641600"/>
          <p14:tracePt t="15951" x="1701800" y="2641600"/>
          <p14:tracePt t="15968" x="1739900" y="2641600"/>
          <p14:tracePt t="15984" x="1771650" y="2641600"/>
          <p14:tracePt t="16001" x="1790700" y="2641600"/>
          <p14:tracePt t="16018" x="1797050" y="2641600"/>
          <p14:tracePt t="16035" x="1816100" y="2641600"/>
          <p14:tracePt t="16052" x="1835150" y="2647950"/>
          <p14:tracePt t="16068" x="1860550" y="2647950"/>
          <p14:tracePt t="16084" x="1885950" y="2654300"/>
          <p14:tracePt t="16101" x="1911350" y="2660650"/>
          <p14:tracePt t="16118" x="1943100" y="2667000"/>
          <p14:tracePt t="16134" x="1955800" y="2667000"/>
          <p14:tracePt t="16159" x="1968500" y="2673350"/>
          <p14:tracePt t="16177" x="1974850" y="2673350"/>
          <p14:tracePt t="16191" x="1981200" y="2673350"/>
          <p14:tracePt t="16201" x="1987550" y="2673350"/>
          <p14:tracePt t="16218" x="2000250" y="2673350"/>
          <p14:tracePt t="16234" x="2006600" y="2679700"/>
          <p14:tracePt t="16251" x="2019300" y="2679700"/>
          <p14:tracePt t="16268" x="2025650" y="2679700"/>
          <p14:tracePt t="16287" x="2038350" y="2679700"/>
          <p14:tracePt t="16304" x="2044700" y="2679700"/>
          <p14:tracePt t="16320" x="2057400" y="2686050"/>
          <p14:tracePt t="16336" x="2063750" y="2686050"/>
          <p14:tracePt t="16352" x="2082800" y="2692400"/>
          <p14:tracePt t="16368" x="2101850" y="2692400"/>
          <p14:tracePt t="16384" x="2114550" y="2692400"/>
          <p14:tracePt t="16401" x="2127250" y="2692400"/>
          <p14:tracePt t="16418" x="2139950" y="2692400"/>
          <p14:tracePt t="16434" x="2146300" y="2692400"/>
          <p14:tracePt t="16451" x="2152650" y="2692400"/>
          <p14:tracePt t="16468" x="2159000" y="2692400"/>
          <p14:tracePt t="16488" x="2165350" y="2692400"/>
          <p14:tracePt t="16504" x="2178050" y="2698750"/>
          <p14:tracePt t="16536" x="2184400" y="2698750"/>
          <p14:tracePt t="16551" x="2190750" y="2698750"/>
          <p14:tracePt t="16568" x="2197100" y="2705100"/>
          <p14:tracePt t="16590" x="2203450" y="2705100"/>
          <p14:tracePt t="16599" x="2209800" y="2705100"/>
          <p14:tracePt t="16617" x="2216150" y="2705100"/>
          <p14:tracePt t="16625" x="2222500" y="2705100"/>
          <p14:tracePt t="16634" x="2228850" y="2705100"/>
          <p14:tracePt t="16651" x="2247900" y="2705100"/>
          <p14:tracePt t="16668" x="2260600" y="2705100"/>
          <p14:tracePt t="16684" x="2279650" y="2705100"/>
          <p14:tracePt t="16701" x="2298700" y="2705100"/>
          <p14:tracePt t="16703" x="2311400" y="2705100"/>
          <p14:tracePt t="16718" x="2330450" y="2705100"/>
          <p14:tracePt t="16734" x="2349500" y="2705100"/>
          <p14:tracePt t="16751" x="2374900" y="2705100"/>
          <p14:tracePt t="16768" x="2406650" y="2705100"/>
          <p14:tracePt t="16785" x="2438400" y="2705100"/>
          <p14:tracePt t="16801" x="2470150" y="2705100"/>
          <p14:tracePt t="16818" x="2508250" y="2705100"/>
          <p14:tracePt t="16834" x="2540000" y="2705100"/>
          <p14:tracePt t="16851" x="2571750" y="2705100"/>
          <p14:tracePt t="16868" x="2609850" y="2705100"/>
          <p14:tracePt t="16870" x="2622550" y="2705100"/>
          <p14:tracePt t="16884" x="2641600" y="2705100"/>
          <p14:tracePt t="16886" x="2660650" y="2705100"/>
          <p14:tracePt t="16901" x="2686050" y="2705100"/>
          <p14:tracePt t="16903" x="2698750" y="2705100"/>
          <p14:tracePt t="16917" x="2749550" y="2705100"/>
          <p14:tracePt t="16934" x="2794000" y="2705100"/>
          <p14:tracePt t="16951" x="2838450" y="2705100"/>
          <p14:tracePt t="16967" x="2882900" y="2705100"/>
          <p14:tracePt t="16984" x="2921000" y="2705100"/>
          <p14:tracePt t="17001" x="2971800" y="2705100"/>
          <p14:tracePt t="17017" x="3009900" y="2705100"/>
          <p14:tracePt t="17035" x="3060700" y="2705100"/>
          <p14:tracePt t="17051" x="3117850" y="2705100"/>
          <p14:tracePt t="17054" x="3149600" y="2705100"/>
          <p14:tracePt t="17067" x="3181350" y="2705100"/>
          <p14:tracePt t="17070" x="3213100" y="2705100"/>
          <p14:tracePt t="17084" x="3244850" y="2705100"/>
          <p14:tracePt t="17088" x="3276600" y="2705100"/>
          <p14:tracePt t="17101" x="3302000" y="2705100"/>
          <p14:tracePt t="17118" x="3384550" y="2705100"/>
          <p14:tracePt t="17134" x="3429000" y="2705100"/>
          <p14:tracePt t="17151" x="3486150" y="2705100"/>
          <p14:tracePt t="17167" x="3530600" y="2705100"/>
          <p14:tracePt t="17184" x="3581400" y="2705100"/>
          <p14:tracePt t="17201" x="3625850" y="2705100"/>
          <p14:tracePt t="17217" x="3670300" y="2705100"/>
          <p14:tracePt t="17234" x="3714750" y="2705100"/>
          <p14:tracePt t="17251" x="3752850" y="2705100"/>
          <p14:tracePt t="17267" x="3797300" y="2705100"/>
          <p14:tracePt t="17270" x="3816350" y="2705100"/>
          <p14:tracePt t="17285" x="3829050" y="2705100"/>
          <p14:tracePt t="17302" x="3879850" y="2705100"/>
          <p14:tracePt t="17304" x="3898900" y="2705100"/>
          <p14:tracePt t="17318" x="3949700" y="2705100"/>
          <p14:tracePt t="17335" x="4006850" y="2705100"/>
          <p14:tracePt t="17351" x="4057650" y="2705100"/>
          <p14:tracePt t="17368" x="4114800" y="2705100"/>
          <p14:tracePt t="17384" x="4165600" y="2705100"/>
          <p14:tracePt t="17401" x="4216400" y="2705100"/>
          <p14:tracePt t="17417" x="4267200" y="2705100"/>
          <p14:tracePt t="17434" x="4311650" y="2705100"/>
          <p14:tracePt t="17451" x="4362450" y="2705100"/>
          <p14:tracePt t="17467" x="4400550" y="2705100"/>
          <p14:tracePt t="17484" x="4432300" y="2705100"/>
          <p14:tracePt t="17487" x="4451350" y="2705100"/>
          <p14:tracePt t="17500" x="4464050" y="2705100"/>
          <p14:tracePt t="17518" x="4489450" y="2705100"/>
          <p14:tracePt t="17534" x="4527550" y="2705100"/>
          <p14:tracePt t="17551" x="4552950" y="2705100"/>
          <p14:tracePt t="17568" x="4572000" y="2705100"/>
          <p14:tracePt t="17585" x="4597400" y="2705100"/>
          <p14:tracePt t="17601" x="4616450" y="2705100"/>
          <p14:tracePt t="17618" x="4641850" y="2711450"/>
          <p14:tracePt t="17634" x="4654550" y="2711450"/>
          <p14:tracePt t="17651" x="4673600" y="2711450"/>
          <p14:tracePt t="17667" x="4692650" y="2711450"/>
          <p14:tracePt t="17670" x="4699000" y="2711450"/>
          <p14:tracePt t="17687" x="4705350" y="2711450"/>
          <p14:tracePt t="17700" x="4711700" y="2711450"/>
          <p14:tracePt t="17717" x="4724400" y="2711450"/>
          <p14:tracePt t="17734" x="4730750" y="2711450"/>
          <p14:tracePt t="17751" x="4743450" y="2711450"/>
          <p14:tracePt t="17767" x="4768850" y="2711450"/>
          <p14:tracePt t="17785" x="4781550" y="2711450"/>
          <p14:tracePt t="17801" x="4794250" y="2711450"/>
          <p14:tracePt t="17818" x="4800600" y="2711450"/>
          <p14:tracePt t="17835" x="4806950" y="2711450"/>
          <p14:tracePt t="17888" x="4813300" y="2711450"/>
          <p14:tracePt t="17913" x="4819650" y="2711450"/>
          <p14:tracePt t="17936" x="4826000" y="2711450"/>
          <p14:tracePt t="19310" x="0" y="0"/>
        </p14:tracePtLst>
        <p14:tracePtLst>
          <p14:tracePt t="20290" x="1276350" y="3054350"/>
          <p14:tracePt t="20360" x="1282700" y="3054350"/>
          <p14:tracePt t="20369" x="1295400" y="3054350"/>
          <p14:tracePt t="20384" x="1333500" y="3054350"/>
          <p14:tracePt t="20400" x="1416050" y="3054350"/>
          <p14:tracePt t="20416" x="1568450" y="3054350"/>
          <p14:tracePt t="20433" x="1733550" y="3054350"/>
          <p14:tracePt t="20449" x="1873250" y="3054350"/>
          <p14:tracePt t="20466" x="1968500" y="3054350"/>
          <p14:tracePt t="20483" x="2025650" y="3054350"/>
          <p14:tracePt t="20500" x="2082800" y="3054350"/>
          <p14:tracePt t="20516" x="2146300" y="3054350"/>
          <p14:tracePt t="20533" x="2254250" y="3054350"/>
          <p14:tracePt t="20535" x="2317750" y="3054350"/>
          <p14:tracePt t="20550" x="2432050" y="3054350"/>
          <p14:tracePt t="20567" x="2508250" y="3054350"/>
          <p14:tracePt t="20584" x="2552700" y="3054350"/>
          <p14:tracePt t="20600" x="2571750" y="3054350"/>
          <p14:tracePt t="20617" x="2578100" y="3054350"/>
          <p14:tracePt t="20633" x="2590800" y="3054350"/>
          <p14:tracePt t="20649" x="2597150" y="3054350"/>
          <p14:tracePt t="20666" x="2603500" y="3054350"/>
          <p14:tracePt t="20683" x="2609850" y="3054350"/>
          <p14:tracePt t="20700" x="2628900" y="3054350"/>
          <p14:tracePt t="20716" x="2641600" y="3054350"/>
          <p14:tracePt t="20733" x="2647950" y="3054350"/>
          <p14:tracePt t="21047" x="0" y="0"/>
        </p14:tracePtLst>
        <p14:tracePtLst>
          <p14:tracePt t="22220" x="1003300" y="3073400"/>
          <p14:tracePt t="22232" x="1035050" y="3079750"/>
          <p14:tracePt t="22249" x="1073150" y="3086100"/>
          <p14:tracePt t="22266" x="1136650" y="3092450"/>
          <p14:tracePt t="22282" x="1212850" y="3105150"/>
          <p14:tracePt t="22299" x="1333500" y="3117850"/>
          <p14:tracePt t="22316" x="1485900" y="3136900"/>
          <p14:tracePt t="22319" x="1555750" y="3136900"/>
          <p14:tracePt t="22333" x="1651000" y="3136900"/>
          <p14:tracePt t="22336" x="1746250" y="3136900"/>
          <p14:tracePt t="22350" x="1905000" y="3136900"/>
          <p14:tracePt t="22366" x="2025650" y="3136900"/>
          <p14:tracePt t="22383" x="2101850" y="3136900"/>
          <p14:tracePt t="22399" x="2165350" y="3136900"/>
          <p14:tracePt t="22415" x="2228850" y="3136900"/>
          <p14:tracePt t="22432" x="2317750" y="3136900"/>
          <p14:tracePt t="22449" x="2425700" y="3136900"/>
          <p14:tracePt t="22466" x="2495550" y="3136900"/>
          <p14:tracePt t="22482" x="2540000" y="3136900"/>
          <p14:tracePt t="22499" x="2552700" y="3136900"/>
          <p14:tracePt t="22680" x="2559050" y="3136900"/>
          <p14:tracePt t="22693" x="2565400" y="3136900"/>
          <p14:tracePt t="22709" x="2571750" y="3136900"/>
          <p14:tracePt t="22718" x="2578100" y="3136900"/>
          <p14:tracePt t="22732" x="2584450" y="3136900"/>
          <p14:tracePt t="22749" x="2597150" y="3136900"/>
          <p14:tracePt t="23158" x="0" y="0"/>
        </p14:tracePtLst>
        <p14:tracePtLst>
          <p14:tracePt t="29244" x="2927350" y="3149600"/>
          <p14:tracePt t="29263" x="2933700" y="3149600"/>
          <p14:tracePt t="29276" x="2952750" y="3149600"/>
          <p14:tracePt t="29283" x="2978150" y="3149600"/>
          <p14:tracePt t="29296" x="3041650" y="3149600"/>
          <p14:tracePt t="29313" x="3105150" y="3155950"/>
          <p14:tracePt t="29330" x="3168650" y="3162300"/>
          <p14:tracePt t="29347" x="3244850" y="3175000"/>
          <p14:tracePt t="29363" x="3314700" y="3175000"/>
          <p14:tracePt t="29366" x="3371850" y="3181350"/>
          <p14:tracePt t="29380" x="3435350" y="3194050"/>
          <p14:tracePt t="29382" x="3524250" y="3206750"/>
          <p14:tracePt t="29397" x="3600450" y="3219450"/>
          <p14:tracePt t="29399" x="3695700" y="3225800"/>
          <p14:tracePt t="29413" x="3778250" y="3225800"/>
          <p14:tracePt t="29430" x="4102100" y="3225800"/>
          <p14:tracePt t="29447" x="4311650" y="3225800"/>
          <p14:tracePt t="29463" x="4470400" y="3225800"/>
          <p14:tracePt t="29480" x="4559300" y="3225800"/>
          <p14:tracePt t="29496" x="4584700" y="3225800"/>
          <p14:tracePt t="29513" x="4591050" y="3225800"/>
          <p14:tracePt t="29535" x="4597400" y="3225800"/>
          <p14:tracePt t="29546" x="4603750" y="3225800"/>
          <p14:tracePt t="29563" x="4616450" y="3225800"/>
          <p14:tracePt t="29580" x="4641850" y="3225800"/>
          <p14:tracePt t="29597" x="4667250" y="3225800"/>
          <p14:tracePt t="29599" x="4679950" y="3225800"/>
          <p14:tracePt t="29614" x="4692650" y="3225800"/>
          <p14:tracePt t="29720" x="4699000" y="3225800"/>
          <p14:tracePt t="29863" x="0" y="0"/>
        </p14:tracePtLst>
        <p14:tracePtLst>
          <p14:tracePt t="31082" x="5575300" y="3194050"/>
          <p14:tracePt t="31104" x="5581650" y="3194050"/>
          <p14:tracePt t="31120" x="5600700" y="3194050"/>
          <p14:tracePt t="31136" x="5626100" y="3194050"/>
          <p14:tracePt t="31147" x="5632450" y="3194050"/>
          <p14:tracePt t="31163" x="5670550" y="3194050"/>
          <p14:tracePt t="31180" x="5708650" y="3194050"/>
          <p14:tracePt t="31183" x="5734050" y="3194050"/>
          <p14:tracePt t="31196" x="5765800" y="3194050"/>
          <p14:tracePt t="31199" x="5797550" y="3194050"/>
          <p14:tracePt t="31213" x="5829300" y="3194050"/>
          <p14:tracePt t="31230" x="5969000" y="3194050"/>
          <p14:tracePt t="31246" x="6096000" y="3194050"/>
          <p14:tracePt t="31262" x="6223000" y="3194050"/>
          <p14:tracePt t="31279" x="6350000" y="3194050"/>
          <p14:tracePt t="31296" x="6426200" y="3194050"/>
          <p14:tracePt t="31313" x="6470650" y="3194050"/>
          <p14:tracePt t="31329" x="6483350" y="3194050"/>
          <p14:tracePt t="31346" x="6502400" y="3194050"/>
          <p14:tracePt t="31363" x="6527800" y="3194050"/>
          <p14:tracePt t="31380" x="6565900" y="3194050"/>
          <p14:tracePt t="31383" x="6578600" y="3194050"/>
          <p14:tracePt t="31397" x="6604000" y="3194050"/>
          <p14:tracePt t="31413" x="6661150" y="3194050"/>
          <p14:tracePt t="31430" x="6705600" y="3194050"/>
          <p14:tracePt t="31446" x="6743700" y="3194050"/>
          <p14:tracePt t="31463" x="6788150" y="3194050"/>
          <p14:tracePt t="31479" x="6819900" y="3194050"/>
          <p14:tracePt t="31496" x="6851650" y="3194050"/>
          <p14:tracePt t="31512" x="6889750" y="3194050"/>
          <p14:tracePt t="31529" x="6921500" y="3194050"/>
          <p14:tracePt t="31546" x="6953250" y="3194050"/>
          <p14:tracePt t="31563" x="7004050" y="3194050"/>
          <p14:tracePt t="31579" x="7048500" y="3194050"/>
          <p14:tracePt t="31584" x="7073900" y="3194050"/>
          <p14:tracePt t="31596" x="7099300" y="3194050"/>
          <p14:tracePt t="31614" x="7162800" y="3194050"/>
          <p14:tracePt t="31630" x="7207250" y="3194050"/>
          <p14:tracePt t="31646" x="7258050" y="3194050"/>
          <p14:tracePt t="31663" x="7302500" y="3194050"/>
          <p14:tracePt t="31680" x="7353300" y="3194050"/>
          <p14:tracePt t="31696" x="7391400" y="3194050"/>
          <p14:tracePt t="31712" x="7423150" y="3194050"/>
          <p14:tracePt t="31730" x="7467600" y="3194050"/>
          <p14:tracePt t="31746" x="7499350" y="3194050"/>
          <p14:tracePt t="31762" x="7550150" y="3194050"/>
          <p14:tracePt t="31779" x="7594600" y="3194050"/>
          <p14:tracePt t="31796" x="7639050" y="3194050"/>
          <p14:tracePt t="31812" x="7677150" y="3194050"/>
          <p14:tracePt t="31829" x="7715250" y="3194050"/>
          <p14:tracePt t="31831" x="7740650" y="3194050"/>
          <p14:tracePt t="31846" x="7772400" y="3194050"/>
          <p14:tracePt t="31862" x="7804150" y="3194050"/>
          <p14:tracePt t="31879" x="7829550" y="3194050"/>
          <p14:tracePt t="31896" x="7848600" y="3194050"/>
          <p14:tracePt t="31913" x="7867650" y="3194050"/>
          <p14:tracePt t="31929" x="7886700" y="3194050"/>
          <p14:tracePt t="31947" x="7905750" y="3194050"/>
          <p14:tracePt t="31962" x="7912100" y="3194050"/>
          <p14:tracePt t="31979" x="7924800" y="3194050"/>
          <p14:tracePt t="31996" x="7937500" y="3194050"/>
          <p14:tracePt t="32012" x="7956550" y="3194050"/>
          <p14:tracePt t="32014" x="7969250" y="3194050"/>
          <p14:tracePt t="32029" x="7975600" y="3194050"/>
          <p14:tracePt t="32033" x="7994650" y="3194050"/>
          <p14:tracePt t="32046" x="8020050" y="3194050"/>
          <p14:tracePt t="32062" x="8045450" y="3194050"/>
          <p14:tracePt t="32079" x="8070850" y="3194050"/>
          <p14:tracePt t="32095" x="8089900" y="3194050"/>
          <p14:tracePt t="32113" x="8121650" y="3194050"/>
          <p14:tracePt t="32129" x="8172450" y="3194050"/>
          <p14:tracePt t="32146" x="8216900" y="3194050"/>
          <p14:tracePt t="32162" x="8267700" y="3194050"/>
          <p14:tracePt t="32179" x="8318500" y="3194050"/>
          <p14:tracePt t="32196" x="8362950" y="3194050"/>
          <p14:tracePt t="32212" x="8394700" y="3194050"/>
          <p14:tracePt t="32229" x="8420100" y="3194050"/>
          <p14:tracePt t="32230" x="8432800" y="3194050"/>
          <p14:tracePt t="32246" x="8439150" y="3194050"/>
          <p14:tracePt t="32262" x="8458200" y="3194050"/>
          <p14:tracePt t="32279" x="8464550" y="3194050"/>
          <p14:tracePt t="32296" x="8470900" y="3194050"/>
          <p14:tracePt t="32359" x="8477250" y="3194050"/>
          <p14:tracePt t="32422" x="8483600" y="3194050"/>
          <p14:tracePt t="32446" x="8489950" y="3194050"/>
          <p14:tracePt t="32478" x="8496300" y="3194050"/>
          <p14:tracePt t="32494" x="8502650" y="3194050"/>
          <p14:tracePt t="32591" x="8509000" y="3194050"/>
          <p14:tracePt t="32608" x="8515350" y="3194050"/>
          <p14:tracePt t="32624" x="8521700" y="3194050"/>
          <p14:tracePt t="32663" x="8528050" y="3194050"/>
          <p14:tracePt t="33110" x="0" y="0"/>
        </p14:tracePtLst>
        <p14:tracePtLst>
          <p14:tracePt t="36979" x="1136650" y="3517900"/>
          <p14:tracePt t="37047" x="1143000" y="3517900"/>
          <p14:tracePt t="37059" x="1162050" y="3517900"/>
          <p14:tracePt t="37073" x="1200150" y="3517900"/>
          <p14:tracePt t="37083" x="1244600" y="3517900"/>
          <p14:tracePt t="37094" x="1352550" y="3517900"/>
          <p14:tracePt t="37111" x="1498600" y="3517900"/>
          <p14:tracePt t="37128" x="1644650" y="3517900"/>
          <p14:tracePt t="37145" x="1771650" y="3517900"/>
          <p14:tracePt t="37161" x="1911350" y="3517900"/>
          <p14:tracePt t="37177" x="2038350" y="3517900"/>
          <p14:tracePt t="37195" x="2146300" y="3517900"/>
          <p14:tracePt t="37211" x="2260600" y="3517900"/>
          <p14:tracePt t="37228" x="2368550" y="3517900"/>
          <p14:tracePt t="37231" x="2413000" y="3517900"/>
          <p14:tracePt t="37244" x="2457450" y="3517900"/>
          <p14:tracePt t="37247" x="2489200" y="3517900"/>
          <p14:tracePt t="37261" x="2514600" y="3517900"/>
          <p14:tracePt t="37263" x="2520950" y="3517900"/>
          <p14:tracePt t="37278" x="2533650" y="3517900"/>
          <p14:tracePt t="37294" x="2540000" y="3517900"/>
          <p14:tracePt t="37311" x="2546350" y="3517900"/>
          <p14:tracePt t="37327" x="2552700" y="3517900"/>
          <p14:tracePt t="37344" x="2559050" y="3517900"/>
          <p14:tracePt t="37361" x="2565400" y="3517900"/>
          <p14:tracePt t="37378" x="2571750" y="3517900"/>
          <p14:tracePt t="37751" x="0" y="0"/>
        </p14:tracePtLst>
        <p14:tracePtLst>
          <p14:tracePt t="40265" x="2286000" y="3714750"/>
          <p14:tracePt t="40321" x="2292350" y="3714750"/>
          <p14:tracePt t="40337" x="2298700" y="3714750"/>
          <p14:tracePt t="40351" x="2317750" y="3714750"/>
          <p14:tracePt t="40361" x="2330450" y="3714750"/>
          <p14:tracePt t="40376" x="2355850" y="3714750"/>
          <p14:tracePt t="40393" x="2381250" y="3714750"/>
          <p14:tracePt t="40410" x="2387600" y="3714750"/>
          <p14:tracePt t="40510" x="0" y="0"/>
        </p14:tracePtLst>
        <p14:tracePtLst>
          <p14:tracePt t="42121" x="2044700" y="3822700"/>
          <p14:tracePt t="42211" x="2057400" y="3822700"/>
          <p14:tracePt t="42222" x="2089150" y="3822700"/>
          <p14:tracePt t="42235" x="2159000" y="3835400"/>
          <p14:tracePt t="42240" x="2197100" y="3835400"/>
          <p14:tracePt t="42258" x="2349500" y="3835400"/>
          <p14:tracePt t="42264" x="2451100" y="3841750"/>
          <p14:tracePt t="42273" x="2540000" y="3841750"/>
          <p14:tracePt t="42281" x="2635250" y="3841750"/>
          <p14:tracePt t="42292" x="2717800" y="3841750"/>
          <p14:tracePt t="42309" x="2882900" y="3841750"/>
          <p14:tracePt t="42311" x="2959100" y="3841750"/>
          <p14:tracePt t="42326" x="3067050" y="3841750"/>
          <p14:tracePt t="42342" x="3149600" y="3841750"/>
          <p14:tracePt t="42359" x="3219450" y="3841750"/>
          <p14:tracePt t="42376" x="3270250" y="3841750"/>
          <p14:tracePt t="42392" x="3327400" y="3854450"/>
          <p14:tracePt t="42409" x="3365500" y="3854450"/>
          <p14:tracePt t="42426" x="3390900" y="3854450"/>
          <p14:tracePt t="42443" x="3409950" y="3854450"/>
          <p14:tracePt t="42918" x="0" y="0"/>
        </p14:tracePtLst>
        <p14:tracePtLst>
          <p14:tracePt t="43761" x="1149350" y="4171950"/>
          <p14:tracePt t="43857" x="1168400" y="4171950"/>
          <p14:tracePt t="43870" x="1193800" y="4171950"/>
          <p14:tracePt t="43884" x="1250950" y="4184650"/>
          <p14:tracePt t="43886" x="1295400" y="4191000"/>
          <p14:tracePt t="43895" x="1352550" y="4197350"/>
          <p14:tracePt t="43908" x="1428750" y="4216400"/>
          <p14:tracePt t="43926" x="1612900" y="4254500"/>
          <p14:tracePt t="43927" x="1708150" y="4267200"/>
          <p14:tracePt t="43942" x="1885950" y="4292600"/>
          <p14:tracePt t="43959" x="1993900" y="4305300"/>
          <p14:tracePt t="43976" x="2051050" y="4305300"/>
          <p14:tracePt t="43992" x="2095500" y="4305300"/>
          <p14:tracePt t="44009" x="2133600" y="4305300"/>
          <p14:tracePt t="44025" x="2190750" y="4305300"/>
          <p14:tracePt t="44042" x="2298700" y="4292600"/>
          <p14:tracePt t="44058" x="2387600" y="4273550"/>
          <p14:tracePt t="44075" x="2444750" y="4260850"/>
          <p14:tracePt t="44092" x="2476500" y="4248150"/>
          <p14:tracePt t="44108" x="2495550" y="4235450"/>
          <p14:tracePt t="44125" x="2514600" y="4216400"/>
          <p14:tracePt t="44126" x="2520950" y="4210050"/>
          <p14:tracePt t="44142" x="2533650" y="4191000"/>
          <p14:tracePt t="44158" x="2540000" y="4171950"/>
          <p14:tracePt t="44175" x="2552700" y="4146550"/>
          <p14:tracePt t="44192" x="2559050" y="4127500"/>
          <p14:tracePt t="44209" x="2559050" y="4114800"/>
          <p14:tracePt t="44226" x="2559050" y="4095750"/>
          <p14:tracePt t="44242" x="2559050" y="4083050"/>
          <p14:tracePt t="44258" x="2559050" y="4070350"/>
          <p14:tracePt t="44275" x="2559050" y="4057650"/>
          <p14:tracePt t="44292" x="2546350" y="4038600"/>
          <p14:tracePt t="44308" x="2540000" y="4025900"/>
          <p14:tracePt t="44311" x="2533650" y="4013200"/>
          <p14:tracePt t="44325" x="2520950" y="4006850"/>
          <p14:tracePt t="44342" x="2476500" y="3975100"/>
          <p14:tracePt t="44358" x="2425700" y="3956050"/>
          <p14:tracePt t="44375" x="2355850" y="3943350"/>
          <p14:tracePt t="44392" x="2254250" y="3930650"/>
          <p14:tracePt t="44408" x="2133600" y="3905250"/>
          <p14:tracePt t="44425" x="2006600" y="3886200"/>
          <p14:tracePt t="44442" x="1898650" y="3886200"/>
          <p14:tracePt t="44459" x="1790700" y="3886200"/>
          <p14:tracePt t="44475" x="1708150" y="3886200"/>
          <p14:tracePt t="44479" x="1663700" y="3886200"/>
          <p14:tracePt t="44492" x="1625600" y="3892550"/>
          <p14:tracePt t="44495" x="1593850" y="3905250"/>
          <p14:tracePt t="44508" x="1568450" y="3905250"/>
          <p14:tracePt t="44525" x="1517650" y="3917950"/>
          <p14:tracePt t="44527" x="1498600" y="3924300"/>
          <p14:tracePt t="44542" x="1447800" y="3937000"/>
          <p14:tracePt t="44558" x="1409700" y="3949700"/>
          <p14:tracePt t="44575" x="1390650" y="3962400"/>
          <p14:tracePt t="44591" x="1371600" y="3975100"/>
          <p14:tracePt t="44608" x="1346200" y="3987800"/>
          <p14:tracePt t="44625" x="1327150" y="4006850"/>
          <p14:tracePt t="44641" x="1320800" y="4013200"/>
          <p14:tracePt t="44658" x="1314450" y="4025900"/>
          <p14:tracePt t="44675" x="1308100" y="4038600"/>
          <p14:tracePt t="44692" x="1308100" y="4057650"/>
          <p14:tracePt t="44695" x="1308100" y="4070350"/>
          <p14:tracePt t="44708" x="1308100" y="4076700"/>
          <p14:tracePt t="44711" x="1308100" y="4083050"/>
          <p14:tracePt t="44725" x="1308100" y="4095750"/>
          <p14:tracePt t="44742" x="1308100" y="4121150"/>
          <p14:tracePt t="44759" x="1320800" y="4133850"/>
          <p14:tracePt t="44775" x="1333500" y="4140200"/>
          <p14:tracePt t="44791" x="1352550" y="4152900"/>
          <p14:tracePt t="44808" x="1397000" y="4171950"/>
          <p14:tracePt t="44825" x="1479550" y="4184650"/>
          <p14:tracePt t="44841" x="1600200" y="4210050"/>
          <p14:tracePt t="44858" x="1739900" y="4241800"/>
          <p14:tracePt t="44875" x="1892300" y="4267200"/>
          <p14:tracePt t="44891" x="2019300" y="4286250"/>
          <p14:tracePt t="44908" x="2114550" y="4286250"/>
          <p14:tracePt t="44925" x="2235200" y="4286250"/>
          <p14:tracePt t="44926" x="2279650" y="4286250"/>
          <p14:tracePt t="44942" x="2362200" y="4286250"/>
          <p14:tracePt t="44958" x="2413000" y="4273550"/>
          <p14:tracePt t="44975" x="2451100" y="4260850"/>
          <p14:tracePt t="44991" x="2482850" y="4235450"/>
          <p14:tracePt t="45009" x="2508250" y="4210050"/>
          <p14:tracePt t="45025" x="2527300" y="4191000"/>
          <p14:tracePt t="45041" x="2540000" y="4171950"/>
          <p14:tracePt t="45058" x="2552700" y="4146550"/>
          <p14:tracePt t="45075" x="2559050" y="4127500"/>
          <p14:tracePt t="45091" x="2565400" y="4108450"/>
          <p14:tracePt t="45108" x="2578100" y="4083050"/>
          <p14:tracePt t="45110" x="2578100" y="4076700"/>
          <p14:tracePt t="45125" x="2578100" y="4070350"/>
          <p14:tracePt t="45142" x="2578100" y="4057650"/>
          <p14:tracePt t="45158" x="2578100" y="4044950"/>
          <p14:tracePt t="45175" x="2571750" y="4025900"/>
          <p14:tracePt t="45192" x="2559050" y="4019550"/>
          <p14:tracePt t="45208" x="2527300" y="4000500"/>
          <p14:tracePt t="45226" x="2444750" y="3981450"/>
          <p14:tracePt t="45242" x="2324100" y="3956050"/>
          <p14:tracePt t="45259" x="2171700" y="3917950"/>
          <p14:tracePt t="45275" x="2025650" y="3905250"/>
          <p14:tracePt t="45292" x="1898650" y="3905250"/>
          <p14:tracePt t="45295" x="1835150" y="3905250"/>
          <p14:tracePt t="45308" x="1778000" y="3905250"/>
          <p14:tracePt t="45325" x="1695450" y="3905250"/>
          <p14:tracePt t="45328" x="1651000" y="3905250"/>
          <p14:tracePt t="45342" x="1619250" y="3905250"/>
          <p14:tracePt t="45358" x="1543050" y="3905250"/>
          <p14:tracePt t="45374" x="1504950" y="3911600"/>
          <p14:tracePt t="45391" x="1466850" y="3924300"/>
          <p14:tracePt t="45408" x="1441450" y="3937000"/>
          <p14:tracePt t="45425" x="1409700" y="3962400"/>
          <p14:tracePt t="45442" x="1384300" y="3994150"/>
          <p14:tracePt t="45458" x="1371600" y="4019550"/>
          <p14:tracePt t="45475" x="1365250" y="4032250"/>
          <p14:tracePt t="45492" x="1365250" y="4057650"/>
          <p14:tracePt t="45494" x="1365250" y="4064000"/>
          <p14:tracePt t="45508" x="1365250" y="4076700"/>
          <p14:tracePt t="45512" x="1365250" y="4102100"/>
          <p14:tracePt t="45524" x="1371600" y="4108450"/>
          <p14:tracePt t="45527" x="1377950" y="4121150"/>
          <p14:tracePt t="45542" x="1384300" y="4133850"/>
          <p14:tracePt t="45558" x="1441450" y="4165600"/>
          <p14:tracePt t="45574" x="1492250" y="4197350"/>
          <p14:tracePt t="45591" x="1581150" y="4216400"/>
          <p14:tracePt t="45608" x="1727200" y="4248150"/>
          <p14:tracePt t="45624" x="1898650" y="4286250"/>
          <p14:tracePt t="45641" x="2057400" y="4292600"/>
          <p14:tracePt t="45658" x="2184400" y="4292600"/>
          <p14:tracePt t="45675" x="2260600" y="4292600"/>
          <p14:tracePt t="45678" x="2286000" y="4292600"/>
          <p14:tracePt t="45692" x="2298700" y="4286250"/>
          <p14:tracePt t="45694" x="2311400" y="4279900"/>
          <p14:tracePt t="45708" x="2317750" y="4279900"/>
          <p14:tracePt t="45712" x="2324100" y="4273550"/>
          <p14:tracePt t="45726" x="2336800" y="4260850"/>
          <p14:tracePt t="45728" x="2343150" y="4248150"/>
          <p14:tracePt t="45742" x="2355850" y="4241800"/>
          <p14:tracePt t="45744" x="2362200" y="4222750"/>
          <p14:tracePt t="45759" x="2381250" y="4191000"/>
          <p14:tracePt t="45774" x="2393950" y="4165600"/>
          <p14:tracePt t="45791" x="2400300" y="4146550"/>
          <p14:tracePt t="45808" x="2413000" y="4108450"/>
          <p14:tracePt t="45824" x="2413000" y="4095750"/>
          <p14:tracePt t="45841" x="2419350" y="4070350"/>
          <p14:tracePt t="45858" x="2419350" y="4051300"/>
          <p14:tracePt t="45874" x="2419350" y="4044950"/>
          <p14:tracePt t="45891" x="2419350" y="4032250"/>
          <p14:tracePt t="45908" x="2419350" y="4025900"/>
          <p14:tracePt t="45925" x="2419350" y="4019550"/>
          <p14:tracePt t="45942" x="2400300" y="4000500"/>
          <p14:tracePt t="45958" x="2368550" y="3994150"/>
          <p14:tracePt t="45974" x="2317750" y="3981450"/>
          <p14:tracePt t="45991" x="2260600" y="3981450"/>
          <p14:tracePt t="46008" x="2165350" y="3981450"/>
          <p14:tracePt t="46024" x="2051050" y="3981450"/>
          <p14:tracePt t="46041" x="1917700" y="3981450"/>
          <p14:tracePt t="46057" x="1771650" y="3981450"/>
          <p14:tracePt t="46074" x="1631950" y="3981450"/>
          <p14:tracePt t="46091" x="1562100" y="3981450"/>
          <p14:tracePt t="46108" x="1517650" y="3981450"/>
          <p14:tracePt t="46124" x="1492250" y="3987800"/>
          <p14:tracePt t="46141" x="1485900" y="4000500"/>
          <p14:tracePt t="46157" x="1479550" y="4019550"/>
          <p14:tracePt t="46174" x="1479550" y="4038600"/>
          <p14:tracePt t="46191" x="1479550" y="4057650"/>
          <p14:tracePt t="46208" x="1479550" y="4076700"/>
          <p14:tracePt t="46225" x="1485900" y="4121150"/>
          <p14:tracePt t="46242" x="1504950" y="4152900"/>
          <p14:tracePt t="46258" x="1530350" y="4178300"/>
          <p14:tracePt t="46275" x="1574800" y="4210050"/>
          <p14:tracePt t="46291" x="1625600" y="4241800"/>
          <p14:tracePt t="46308" x="1708150" y="4267200"/>
          <p14:tracePt t="46310" x="1752600" y="4273550"/>
          <p14:tracePt t="46324" x="1809750" y="4279900"/>
          <p14:tracePt t="46341" x="1905000" y="4298950"/>
          <p14:tracePt t="46344" x="1943100" y="4298950"/>
          <p14:tracePt t="46358" x="2038350" y="4298950"/>
          <p14:tracePt t="46374" x="2133600" y="4292600"/>
          <p14:tracePt t="46391" x="2216150" y="4279900"/>
          <p14:tracePt t="46408" x="2273300" y="4267200"/>
          <p14:tracePt t="46425" x="2311400" y="4254500"/>
          <p14:tracePt t="46442" x="2336800" y="4241800"/>
          <p14:tracePt t="46458" x="2343150" y="4229100"/>
          <p14:tracePt t="46474" x="2355850" y="4210050"/>
          <p14:tracePt t="46492" x="2362200" y="4203700"/>
          <p14:tracePt t="46508" x="2362200" y="4178300"/>
          <p14:tracePt t="46511" x="2362200" y="4171950"/>
          <p14:tracePt t="46524" x="2368550" y="4159250"/>
          <p14:tracePt t="46541" x="2368550" y="4152900"/>
          <p14:tracePt t="46558" x="2368550" y="4140200"/>
          <p14:tracePt t="46574" x="2374900" y="4121150"/>
          <p14:tracePt t="46591" x="2374900" y="4114800"/>
          <p14:tracePt t="48646" x="0" y="0"/>
        </p14:tracePtLst>
        <p14:tracePtLst>
          <p14:tracePt t="50338" x="2311400" y="3708400"/>
          <p14:tracePt t="50499" x="2330450" y="3708400"/>
          <p14:tracePt t="50513" x="2362200" y="3708400"/>
          <p14:tracePt t="50529" x="2387600" y="3708400"/>
          <p14:tracePt t="50546" x="2406650" y="3708400"/>
          <p14:tracePt t="50878" x="0" y="0"/>
        </p14:tracePtLst>
        <p14:tracePtLst>
          <p14:tracePt t="51777" x="2012950" y="3606800"/>
          <p14:tracePt t="51787" x="2006600" y="3613150"/>
          <p14:tracePt t="51797" x="2006600" y="3619500"/>
          <p14:tracePt t="51806" x="1993900" y="3625850"/>
          <p14:tracePt t="51822" x="1987550" y="3638550"/>
          <p14:tracePt t="51839" x="1987550" y="3644900"/>
          <p14:tracePt t="51855" x="1987550" y="3657600"/>
          <p14:tracePt t="51872" x="1987550" y="3676650"/>
          <p14:tracePt t="51889" x="1987550" y="3702050"/>
          <p14:tracePt t="51905" x="1987550" y="3721100"/>
          <p14:tracePt t="51922" x="1987550" y="3746500"/>
          <p14:tracePt t="51939" x="1993900" y="3759200"/>
          <p14:tracePt t="51955" x="2006600" y="3778250"/>
          <p14:tracePt t="51972" x="2025650" y="3790950"/>
          <p14:tracePt t="51975" x="2044700" y="3797300"/>
          <p14:tracePt t="51989" x="2051050" y="3803650"/>
          <p14:tracePt t="51991" x="2070100" y="3810000"/>
          <p14:tracePt t="52006" x="2101850" y="3822700"/>
          <p14:tracePt t="52024" x="2114550" y="3822700"/>
          <p14:tracePt t="52039" x="2133600" y="3822700"/>
          <p14:tracePt t="52055" x="2152650" y="3822700"/>
          <p14:tracePt t="52072" x="2171700" y="3822700"/>
          <p14:tracePt t="52089" x="2197100" y="3822700"/>
          <p14:tracePt t="52105" x="2203450" y="3822700"/>
          <p14:tracePt t="52122" x="2216150" y="3822700"/>
          <p14:tracePt t="52139" x="2228850" y="3810000"/>
          <p14:tracePt t="52155" x="2235200" y="3790950"/>
          <p14:tracePt t="52172" x="2241550" y="3765550"/>
          <p14:tracePt t="52189" x="2241550" y="3759200"/>
          <p14:tracePt t="52189" x="2241550" y="3746500"/>
          <p14:tracePt t="52205" x="2241550" y="3733800"/>
          <p14:tracePt t="52222" x="2241550" y="3714750"/>
          <p14:tracePt t="52239" x="2241550" y="3689350"/>
          <p14:tracePt t="52256" x="2235200" y="3657600"/>
          <p14:tracePt t="52272" x="2228850" y="3638550"/>
          <p14:tracePt t="52290" x="2216150" y="3619500"/>
          <p14:tracePt t="52305" x="2216150" y="3613150"/>
          <p14:tracePt t="52322" x="2209800" y="3600450"/>
          <p14:tracePt t="52339" x="2203450" y="3587750"/>
          <p14:tracePt t="52355" x="2197100" y="3581400"/>
          <p14:tracePt t="52373" x="2190750" y="3575050"/>
          <p14:tracePt t="52389" x="2184400" y="3568700"/>
          <p14:tracePt t="52406" x="2165350" y="3562350"/>
          <p14:tracePt t="52422" x="2152650" y="3562350"/>
          <p14:tracePt t="52439" x="2127250" y="3562350"/>
          <p14:tracePt t="52455" x="2108200" y="3562350"/>
          <p14:tracePt t="52472" x="2082800" y="3562350"/>
          <p14:tracePt t="52489" x="2063750" y="3575050"/>
          <p14:tracePt t="52506" x="2051050" y="3587750"/>
          <p14:tracePt t="52524" x="2038350" y="3613150"/>
          <p14:tracePt t="52527" x="2032000" y="3619500"/>
          <p14:tracePt t="52539" x="2032000" y="3625850"/>
          <p14:tracePt t="52556" x="2025650" y="3644900"/>
          <p14:tracePt t="52572" x="2019300" y="3670300"/>
          <p14:tracePt t="52589" x="2019300" y="3689350"/>
          <p14:tracePt t="52590" x="2019300" y="3695700"/>
          <p14:tracePt t="52606" x="2019300" y="3714750"/>
          <p14:tracePt t="52622" x="2019300" y="3733800"/>
          <p14:tracePt t="52639" x="2019300" y="3746500"/>
          <p14:tracePt t="52655" x="2019300" y="3765550"/>
          <p14:tracePt t="52672" x="2025650" y="3790950"/>
          <p14:tracePt t="52688" x="2044700" y="3822700"/>
          <p14:tracePt t="52705" x="2063750" y="3841750"/>
          <p14:tracePt t="52722" x="2082800" y="3860800"/>
          <p14:tracePt t="52739" x="2108200" y="3873500"/>
          <p14:tracePt t="52756" x="2127250" y="3886200"/>
          <p14:tracePt t="52758" x="2146300" y="3892550"/>
          <p14:tracePt t="52772" x="2165350" y="3898900"/>
          <p14:tracePt t="52789" x="2184400" y="3898900"/>
          <p14:tracePt t="52805" x="2228850" y="3898900"/>
          <p14:tracePt t="52822" x="2254250" y="3898900"/>
          <p14:tracePt t="52839" x="2273300" y="3867150"/>
          <p14:tracePt t="52855" x="2286000" y="3829050"/>
          <p14:tracePt t="52872" x="2292350" y="3803650"/>
          <p14:tracePt t="52889" x="2292350" y="3765550"/>
          <p14:tracePt t="52905" x="2292350" y="3733800"/>
          <p14:tracePt t="52922" x="2292350" y="3714750"/>
          <p14:tracePt t="52939" x="2286000" y="3676650"/>
          <p14:tracePt t="52955" x="2273300" y="3651250"/>
          <p14:tracePt t="52972" x="2260600" y="3632200"/>
          <p14:tracePt t="52975" x="2254250" y="3619500"/>
          <p14:tracePt t="52988" x="2254250" y="3606800"/>
          <p14:tracePt t="52992" x="2241550" y="3594100"/>
          <p14:tracePt t="53006" x="2228850" y="3587750"/>
          <p14:tracePt t="53008" x="2222500" y="3587750"/>
          <p14:tracePt t="53022" x="2203450" y="3575050"/>
          <p14:tracePt t="53039" x="2178050" y="3562350"/>
          <p14:tracePt t="53056" x="2152650" y="3562350"/>
          <p14:tracePt t="53072" x="2133600" y="3562350"/>
          <p14:tracePt t="53089" x="2108200" y="3562350"/>
          <p14:tracePt t="53105" x="2082800" y="3575050"/>
          <p14:tracePt t="53122" x="2057400" y="3594100"/>
          <p14:tracePt t="53139" x="2038350" y="3613150"/>
          <p14:tracePt t="53155" x="2032000" y="3638550"/>
          <p14:tracePt t="53172" x="2019300" y="3663950"/>
          <p14:tracePt t="53188" x="2006600" y="3689350"/>
          <p14:tracePt t="53190" x="2006600" y="3702050"/>
          <p14:tracePt t="53205" x="2000250" y="3721100"/>
          <p14:tracePt t="53222" x="2000250" y="3746500"/>
          <p14:tracePt t="53239" x="2000250" y="3765550"/>
          <p14:tracePt t="53256" x="2000250" y="3790950"/>
          <p14:tracePt t="53272" x="2006600" y="3822700"/>
          <p14:tracePt t="53289" x="2019300" y="3841750"/>
          <p14:tracePt t="53305" x="2025650" y="3848100"/>
          <p14:tracePt t="53322" x="2038350" y="3860800"/>
          <p14:tracePt t="53338" x="2051050" y="3867150"/>
          <p14:tracePt t="53355" x="2082800" y="3873500"/>
          <p14:tracePt t="53372" x="2108200" y="3873500"/>
          <p14:tracePt t="53388" x="2146300" y="3873500"/>
          <p14:tracePt t="53390" x="2159000" y="3873500"/>
          <p14:tracePt t="53405" x="2178050" y="3873500"/>
          <p14:tracePt t="53422" x="2216150" y="3860800"/>
          <p14:tracePt t="53438" x="2235200" y="3835400"/>
          <p14:tracePt t="53455" x="2241550" y="3816350"/>
          <p14:tracePt t="53471" x="2241550" y="3797300"/>
          <p14:tracePt t="53489" x="2241550" y="3765550"/>
          <p14:tracePt t="53505" x="2241550" y="3746500"/>
          <p14:tracePt t="53522" x="2241550" y="3714750"/>
          <p14:tracePt t="53539" x="2241550" y="3695700"/>
          <p14:tracePt t="53555" x="2228850" y="3670300"/>
          <p14:tracePt t="53572" x="2216150" y="3651250"/>
          <p14:tracePt t="53588" x="2203450" y="3632200"/>
          <p14:tracePt t="53590" x="2190750" y="3632200"/>
          <p14:tracePt t="53605" x="2184400" y="3619500"/>
          <p14:tracePt t="53622" x="2178050" y="3619500"/>
          <p14:tracePt t="53639" x="2171700" y="3619500"/>
          <p14:tracePt t="53655" x="2165350" y="3619500"/>
          <p14:tracePt t="53671" x="2146300" y="3619500"/>
          <p14:tracePt t="53688" x="2120900" y="3638550"/>
          <p14:tracePt t="53705" x="2108200" y="3657600"/>
          <p14:tracePt t="53722" x="2095500" y="3676650"/>
          <p14:tracePt t="53739" x="2089150" y="3702050"/>
          <p14:tracePt t="53755" x="2082800" y="3727450"/>
          <p14:tracePt t="53759" x="2082800" y="3733800"/>
          <p14:tracePt t="53772" x="2082800" y="3740150"/>
          <p14:tracePt t="53788" x="2076450" y="3759200"/>
          <p14:tracePt t="53790" x="2076450" y="3765550"/>
          <p14:tracePt t="53805" x="2076450" y="3771900"/>
          <p14:tracePt t="53822" x="2076450" y="3810000"/>
          <p14:tracePt t="53838" x="2089150" y="3822700"/>
          <p14:tracePt t="53855" x="2108200" y="3841750"/>
          <p14:tracePt t="53871" x="2133600" y="3848100"/>
          <p14:tracePt t="53888" x="2146300" y="3860800"/>
          <p14:tracePt t="53905" x="2152650" y="3860800"/>
          <p14:tracePt t="53922" x="2165350" y="3860800"/>
          <p14:tracePt t="53938" x="2190750" y="3848100"/>
          <p14:tracePt t="53955" x="2203450" y="3829050"/>
          <p14:tracePt t="53971" x="2216150" y="3790950"/>
          <p14:tracePt t="53974" x="2216150" y="3784600"/>
          <p14:tracePt t="53989" x="2216150" y="3765550"/>
          <p14:tracePt t="54006" x="2216150" y="3727450"/>
          <p14:tracePt t="54022" x="2216150" y="3708400"/>
          <p14:tracePt t="54038" x="2216150" y="3683000"/>
          <p14:tracePt t="54055" x="2203450" y="3657600"/>
          <p14:tracePt t="54072" x="2197100" y="3657600"/>
          <p14:tracePt t="54088" x="2190750" y="3638550"/>
          <p14:tracePt t="54105" x="2178050" y="3638550"/>
          <p14:tracePt t="54121" x="2159000" y="3638550"/>
          <p14:tracePt t="54138" x="2139950" y="3638550"/>
          <p14:tracePt t="54155" x="2108200" y="3638550"/>
          <p14:tracePt t="54171" x="2089150" y="3651250"/>
          <p14:tracePt t="54188" x="2076450" y="3663950"/>
          <p14:tracePt t="54190" x="2070100" y="3670300"/>
          <p14:tracePt t="54205" x="2063750" y="3676650"/>
          <p14:tracePt t="54222" x="2063750" y="3702050"/>
          <p14:tracePt t="54238" x="2063750" y="3721100"/>
          <p14:tracePt t="54255" x="2063750" y="3740150"/>
          <p14:tracePt t="54271" x="2076450" y="3752850"/>
          <p14:tracePt t="54288" x="2076450" y="3765550"/>
          <p14:tracePt t="54338" x="2082800" y="3765550"/>
          <p14:tracePt t="54350" x="2095500" y="3765550"/>
          <p14:tracePt t="54365" x="2101850" y="3759200"/>
          <p14:tracePt t="54377" x="2114550" y="3746500"/>
          <p14:tracePt t="54388" x="2114550" y="3740150"/>
          <p14:tracePt t="54405" x="2114550" y="3733800"/>
          <p14:tracePt t="54406" x="2114550" y="3727450"/>
          <p14:tracePt t="54421" x="2114550" y="3721100"/>
          <p14:tracePt t="54496" x="2114550" y="3727450"/>
          <p14:tracePt t="54513" x="2114550" y="3733800"/>
          <p14:tracePt t="54531" x="2114550" y="3740150"/>
          <p14:tracePt t="54552" x="2120900" y="3746500"/>
          <p14:tracePt t="54954" x="2120900" y="3740150"/>
          <p14:tracePt t="55022" x="0" y="0"/>
        </p14:tracePtLst>
        <p14:tracePtLst>
          <p14:tracePt t="55433" x="2038350" y="3632200"/>
          <p14:tracePt t="55446" x="2038350" y="3638550"/>
          <p14:tracePt t="55460" x="2038350" y="3644900"/>
          <p14:tracePt t="55471" x="2038350" y="3657600"/>
          <p14:tracePt t="55488" x="2032000" y="3670300"/>
          <p14:tracePt t="55505" x="2032000" y="3689350"/>
          <p14:tracePt t="55522" x="2032000" y="3708400"/>
          <p14:tracePt t="55538" x="2032000" y="3733800"/>
          <p14:tracePt t="55554" x="2044700" y="3759200"/>
          <p14:tracePt t="55571" x="2057400" y="3778250"/>
          <p14:tracePt t="55588" x="2063750" y="3790950"/>
          <p14:tracePt t="55604" x="2076450" y="3803650"/>
          <p14:tracePt t="55606" x="2082800" y="3810000"/>
          <p14:tracePt t="55621" x="2095500" y="3810000"/>
          <p14:tracePt t="55638" x="2133600" y="3810000"/>
          <p14:tracePt t="55654" x="2165350" y="3810000"/>
          <p14:tracePt t="55671" x="2203450" y="3810000"/>
          <p14:tracePt t="55688" x="2235200" y="3797300"/>
          <p14:tracePt t="55704" x="2254250" y="3778250"/>
          <p14:tracePt t="55721" x="2266950" y="3765550"/>
          <p14:tracePt t="55738" x="2273300" y="3746500"/>
          <p14:tracePt t="55755" x="2279650" y="3733800"/>
          <p14:tracePt t="55774" x="2279650" y="3727450"/>
          <p14:tracePt t="55788" x="2286000" y="3721100"/>
          <p14:tracePt t="55805" x="2286000" y="3714750"/>
          <p14:tracePt t="55824" x="2286000" y="3708400"/>
          <p14:tracePt t="55838" x="2286000" y="3702050"/>
          <p14:tracePt t="55998" x="0" y="0"/>
        </p14:tracePtLst>
        <p14:tracePtLst>
          <p14:tracePt t="56683" x="2584450" y="3568700"/>
          <p14:tracePt t="56705" x="2578100" y="3581400"/>
          <p14:tracePt t="56726" x="2578100" y="3587750"/>
          <p14:tracePt t="56727" x="2571750" y="3594100"/>
          <p14:tracePt t="56743" x="2571750" y="3600450"/>
          <p14:tracePt t="56755" x="2565400" y="3606800"/>
          <p14:tracePt t="56772" x="2565400" y="3619500"/>
          <p14:tracePt t="56789" x="2559050" y="3644900"/>
          <p14:tracePt t="56791" x="2559050" y="3651250"/>
          <p14:tracePt t="56806" x="2559050" y="3663950"/>
          <p14:tracePt t="56808" x="2559050" y="3683000"/>
          <p14:tracePt t="56821" x="2559050" y="3702050"/>
          <p14:tracePt t="56838" x="2559050" y="3752850"/>
          <p14:tracePt t="56854" x="2559050" y="3784600"/>
          <p14:tracePt t="56871" x="2571750" y="3803650"/>
          <p14:tracePt t="56887" x="2590800" y="3835400"/>
          <p14:tracePt t="56904" x="2603500" y="3854450"/>
          <p14:tracePt t="56921" x="2628900" y="3873500"/>
          <p14:tracePt t="56937" x="2660650" y="3898900"/>
          <p14:tracePt t="56954" x="2698750" y="3911600"/>
          <p14:tracePt t="56971" x="2749550" y="3930650"/>
          <p14:tracePt t="56988" x="2806700" y="3943350"/>
          <p14:tracePt t="57004" x="2857500" y="3943350"/>
          <p14:tracePt t="57007" x="2889250" y="3943350"/>
          <p14:tracePt t="57021" x="2921000" y="3943350"/>
          <p14:tracePt t="57038" x="3009900" y="3943350"/>
          <p14:tracePt t="57054" x="3060700" y="3943350"/>
          <p14:tracePt t="57070" x="3105150" y="3943350"/>
          <p14:tracePt t="57087" x="3130550" y="3930650"/>
          <p14:tracePt t="57104" x="3149600" y="3917950"/>
          <p14:tracePt t="57121" x="3162300" y="3911600"/>
          <p14:tracePt t="57137" x="3175000" y="3892550"/>
          <p14:tracePt t="57154" x="3181350" y="3873500"/>
          <p14:tracePt t="57170" x="3187700" y="3860800"/>
          <p14:tracePt t="57187" x="3187700" y="3848100"/>
          <p14:tracePt t="57204" x="3200400" y="3822700"/>
          <p14:tracePt t="57206" x="3200400" y="3816350"/>
          <p14:tracePt t="57220" x="3200400" y="3810000"/>
          <p14:tracePt t="57238" x="3206750" y="3765550"/>
          <p14:tracePt t="57254" x="3206750" y="3740150"/>
          <p14:tracePt t="57270" x="3206750" y="3708400"/>
          <p14:tracePt t="57287" x="3206750" y="3676650"/>
          <p14:tracePt t="57304" x="3200400" y="3657600"/>
          <p14:tracePt t="57321" x="3194050" y="3644900"/>
          <p14:tracePt t="57337" x="3194050" y="3632200"/>
          <p14:tracePt t="57354" x="3181350" y="3613150"/>
          <p14:tracePt t="57370" x="3155950" y="3594100"/>
          <p14:tracePt t="57387" x="3136900" y="3575050"/>
          <p14:tracePt t="57404" x="3098800" y="3556000"/>
          <p14:tracePt t="57420" x="3060700" y="3543300"/>
          <p14:tracePt t="57423" x="3041650" y="3536950"/>
          <p14:tracePt t="57437" x="3016250" y="3530600"/>
          <p14:tracePt t="57454" x="2946400" y="3530600"/>
          <p14:tracePt t="57470" x="2876550" y="3530600"/>
          <p14:tracePt t="57488" x="2825750" y="3530600"/>
          <p14:tracePt t="57504" x="2774950" y="3530600"/>
          <p14:tracePt t="57521" x="2730500" y="3530600"/>
          <p14:tracePt t="57538" x="2686050" y="3543300"/>
          <p14:tracePt t="57554" x="2654300" y="3549650"/>
          <p14:tracePt t="57570" x="2628900" y="3568700"/>
          <p14:tracePt t="57587" x="2609850" y="3587750"/>
          <p14:tracePt t="57604" x="2603500" y="3613150"/>
          <p14:tracePt t="57606" x="2603500" y="3619500"/>
          <p14:tracePt t="57620" x="2597150" y="3625850"/>
          <p14:tracePt t="57623" x="2590800" y="3638550"/>
          <p14:tracePt t="57637" x="2590800" y="3644900"/>
          <p14:tracePt t="57640" x="2590800" y="3651250"/>
          <p14:tracePt t="57654" x="2590800" y="3670300"/>
          <p14:tracePt t="57670" x="2590800" y="3689350"/>
          <p14:tracePt t="57687" x="2590800" y="3727450"/>
          <p14:tracePt t="57704" x="2590800" y="3746500"/>
          <p14:tracePt t="57720" x="2590800" y="3778250"/>
          <p14:tracePt t="57737" x="2603500" y="3810000"/>
          <p14:tracePt t="57754" x="2609850" y="3835400"/>
          <p14:tracePt t="57771" x="2628900" y="3867150"/>
          <p14:tracePt t="57787" x="2654300" y="3886200"/>
          <p14:tracePt t="57790" x="2660650" y="3898900"/>
          <p14:tracePt t="57804" x="2673350" y="3905250"/>
          <p14:tracePt t="57807" x="2692400" y="3911600"/>
          <p14:tracePt t="57821" x="2711450" y="3917950"/>
          <p14:tracePt t="57837" x="2743200" y="3930650"/>
          <p14:tracePt t="57854" x="2813050" y="3943350"/>
          <p14:tracePt t="57871" x="2851150" y="3943350"/>
          <p14:tracePt t="57887" x="2901950" y="3943350"/>
          <p14:tracePt t="57904" x="2978150" y="3937000"/>
          <p14:tracePt t="57920" x="3035300" y="3917950"/>
          <p14:tracePt t="57937" x="3079750" y="3905250"/>
          <p14:tracePt t="57953" x="3111500" y="3886200"/>
          <p14:tracePt t="57970" x="3136900" y="3860800"/>
          <p14:tracePt t="57987" x="3143250" y="3841750"/>
          <p14:tracePt t="58003" x="3155950" y="3829050"/>
          <p14:tracePt t="58021" x="3168650" y="3803650"/>
          <p14:tracePt t="58037" x="3168650" y="3797300"/>
          <p14:tracePt t="58039" x="3168650" y="3784600"/>
          <p14:tracePt t="58054" x="3168650" y="3765550"/>
          <p14:tracePt t="58070" x="3168650" y="3752850"/>
          <p14:tracePt t="58087" x="3168650" y="3733800"/>
          <p14:tracePt t="58103" x="3168650" y="3727450"/>
          <p14:tracePt t="58120" x="3168650" y="3714750"/>
          <p14:tracePt t="58137" x="3168650" y="3695700"/>
          <p14:tracePt t="58153" x="3168650" y="3676650"/>
          <p14:tracePt t="58170" x="3168650" y="3657600"/>
          <p14:tracePt t="58187" x="3162300" y="3644900"/>
          <p14:tracePt t="58203" x="3149600" y="3638550"/>
          <p14:tracePt t="58220" x="3136900" y="3625850"/>
          <p14:tracePt t="58237" x="3111500" y="3613150"/>
          <p14:tracePt t="58240" x="3092450" y="3606800"/>
          <p14:tracePt t="58254" x="3054350" y="3594100"/>
          <p14:tracePt t="58270" x="3009900" y="3587750"/>
          <p14:tracePt t="58287" x="2940050" y="3587750"/>
          <p14:tracePt t="58304" x="2895600" y="3587750"/>
          <p14:tracePt t="58320" x="2857500" y="3587750"/>
          <p14:tracePt t="58337" x="2819400" y="3587750"/>
          <p14:tracePt t="58353" x="2781300" y="3600450"/>
          <p14:tracePt t="58370" x="2743200" y="3606800"/>
          <p14:tracePt t="58387" x="2724150" y="3619500"/>
          <p14:tracePt t="58403" x="2698750" y="3625850"/>
          <p14:tracePt t="58420" x="2686050" y="3644900"/>
          <p14:tracePt t="58437" x="2673350" y="3657600"/>
          <p14:tracePt t="58453" x="2660650" y="3689350"/>
          <p14:tracePt t="58470" x="2660650" y="3708400"/>
          <p14:tracePt t="58487" x="2660650" y="3740150"/>
          <p14:tracePt t="58503" x="2660650" y="3771900"/>
          <p14:tracePt t="58520" x="2660650" y="3810000"/>
          <p14:tracePt t="58537" x="2667000" y="3829050"/>
          <p14:tracePt t="58554" x="2679700" y="3848100"/>
          <p14:tracePt t="58571" x="2705100" y="3873500"/>
          <p14:tracePt t="58588" x="2724150" y="3886200"/>
          <p14:tracePt t="58590" x="2736850" y="3892550"/>
          <p14:tracePt t="58603" x="2749550" y="3898900"/>
          <p14:tracePt t="58620" x="2787650" y="3905250"/>
          <p14:tracePt t="58637" x="2819400" y="3911600"/>
          <p14:tracePt t="58639" x="2844800" y="3911600"/>
          <p14:tracePt t="58654" x="2908300" y="3911600"/>
          <p14:tracePt t="58670" x="2965450" y="3911600"/>
          <p14:tracePt t="58687" x="3003550" y="3898900"/>
          <p14:tracePt t="58703" x="3016250" y="3892550"/>
          <p14:tracePt t="58720" x="3028950" y="3879850"/>
          <p14:tracePt t="58737" x="3041650" y="3873500"/>
          <p14:tracePt t="58754" x="3048000" y="3860800"/>
          <p14:tracePt t="58770" x="3054350" y="3848100"/>
          <p14:tracePt t="58787" x="3067050" y="3829050"/>
          <p14:tracePt t="58803" x="3067050" y="3816350"/>
          <p14:tracePt t="58806" x="3073400" y="3803650"/>
          <p14:tracePt t="58820" x="3073400" y="3797300"/>
          <p14:tracePt t="58823" x="3079750" y="3790950"/>
          <p14:tracePt t="58837" x="3079750" y="3784600"/>
          <p14:tracePt t="58853" x="3079750" y="3771900"/>
          <p14:tracePt t="58870" x="3079750" y="3759200"/>
          <p14:tracePt t="58903" x="3079750" y="3752850"/>
          <p14:tracePt t="58920" x="3079750" y="3746500"/>
          <p14:tracePt t="58936" x="3079750" y="3727450"/>
          <p14:tracePt t="58953" x="3060700" y="3721100"/>
          <p14:tracePt t="58970" x="3048000" y="3708400"/>
          <p14:tracePt t="58986" x="3035300" y="3702050"/>
          <p14:tracePt t="59004" x="3016250" y="3695700"/>
          <p14:tracePt t="59020" x="3009900" y="3695700"/>
          <p14:tracePt t="59037" x="2997200" y="3695700"/>
          <p14:tracePt t="59039" x="2990850" y="3695700"/>
          <p14:tracePt t="59054" x="2978150" y="3695700"/>
          <p14:tracePt t="59070" x="2971800" y="3695700"/>
          <p14:tracePt t="59087" x="2959100" y="3695700"/>
          <p14:tracePt t="59103" x="2946400" y="3695700"/>
          <p14:tracePt t="59120" x="2940050" y="3695700"/>
          <p14:tracePt t="59136" x="2940050" y="3702050"/>
          <p14:tracePt t="59153" x="2927350" y="3714750"/>
          <p14:tracePt t="59170" x="2921000" y="3727450"/>
          <p14:tracePt t="59186" x="2921000" y="3746500"/>
          <p14:tracePt t="59203" x="2921000" y="3765550"/>
          <p14:tracePt t="59220" x="2921000" y="3778250"/>
          <p14:tracePt t="59236" x="2921000" y="3790950"/>
          <p14:tracePt t="59253" x="2921000" y="3797300"/>
          <p14:tracePt t="59344" x="2927350" y="3797300"/>
          <p14:tracePt t="59358" x="2933700" y="3797300"/>
          <p14:tracePt t="59370" x="2946400" y="3797300"/>
          <p14:tracePt t="59386" x="2959100" y="3797300"/>
          <p14:tracePt t="59403" x="2965450" y="3797300"/>
          <p14:tracePt t="59420" x="2971800" y="3797300"/>
          <p14:tracePt t="59448" x="2978150" y="3790950"/>
          <p14:tracePt t="59471" x="2978150" y="3784600"/>
          <p14:tracePt t="59504" x="2984500" y="3784600"/>
          <p14:tracePt t="59536" x="2990850" y="3778250"/>
          <p14:tracePt t="59569" x="2997200" y="3771900"/>
          <p14:tracePt t="60110" x="0" y="0"/>
        </p14:tracePtLst>
        <p14:tracePtLst>
          <p14:tracePt t="62746" x="2393950" y="3943350"/>
          <p14:tracePt t="62778" x="2387600" y="3943350"/>
          <p14:tracePt t="62801" x="2381250" y="3956050"/>
          <p14:tracePt t="62817" x="2381250" y="3975100"/>
          <p14:tracePt t="62833" x="2374900" y="4000500"/>
          <p14:tracePt t="62848" x="2368550" y="4032250"/>
          <p14:tracePt t="62856" x="2368550" y="4044950"/>
          <p14:tracePt t="62869" x="2368550" y="4070350"/>
          <p14:tracePt t="62886" x="2368550" y="4140200"/>
          <p14:tracePt t="62902" x="2374900" y="4178300"/>
          <p14:tracePt t="62919" x="2387600" y="4197350"/>
          <p14:tracePt t="62935" x="2393950" y="4210050"/>
          <p14:tracePt t="62952" x="2406650" y="4216400"/>
          <p14:tracePt t="62968" x="2413000" y="4216400"/>
          <p14:tracePt t="62985" x="2419350" y="4216400"/>
          <p14:tracePt t="63002" x="2432050" y="4216400"/>
          <p14:tracePt t="63019" x="2463800" y="4210050"/>
          <p14:tracePt t="63023" x="2470150" y="4203700"/>
          <p14:tracePt t="63036" x="2476500" y="4197350"/>
          <p14:tracePt t="63052" x="2489200" y="4171950"/>
          <p14:tracePt t="63055" x="2495550" y="4165600"/>
          <p14:tracePt t="63069" x="2501900" y="4152900"/>
          <p14:tracePt t="63072" x="2508250" y="4133850"/>
          <p14:tracePt t="63086" x="2514600" y="4108450"/>
          <p14:tracePt t="63102" x="2520950" y="4064000"/>
          <p14:tracePt t="63119" x="2520950" y="4038600"/>
          <p14:tracePt t="63135" x="2520950" y="4000500"/>
          <p14:tracePt t="63152" x="2520950" y="3975100"/>
          <p14:tracePt t="63168" x="2514600" y="3956050"/>
          <p14:tracePt t="63185" x="2508250" y="3949700"/>
          <p14:tracePt t="63202" x="2501900" y="3937000"/>
          <p14:tracePt t="63218" x="2495550" y="3924300"/>
          <p14:tracePt t="63240" x="2489200" y="3924300"/>
          <p14:tracePt t="63263" x="2482850" y="3924300"/>
          <p14:tracePt t="63295" x="2476500" y="3924300"/>
          <p14:tracePt t="63322" x="2470150" y="3917950"/>
          <p14:tracePt t="63359" x="2463800" y="3917950"/>
          <p14:tracePt t="63385" x="2444750" y="3911600"/>
          <p14:tracePt t="63400" x="2432050" y="3911600"/>
          <p14:tracePt t="63418" x="2406650" y="3911600"/>
          <p14:tracePt t="63428" x="2393950" y="3911600"/>
          <p14:tracePt t="63436" x="2387600" y="3911600"/>
          <p14:tracePt t="63452" x="2355850" y="3911600"/>
          <p14:tracePt t="63455" x="2343150" y="3917950"/>
          <p14:tracePt t="63468" x="2330450" y="3930650"/>
          <p14:tracePt t="63471" x="2324100" y="3943350"/>
          <p14:tracePt t="63485" x="2317750" y="3949700"/>
          <p14:tracePt t="63502" x="2311400" y="3962400"/>
          <p14:tracePt t="63519" x="2311400" y="3968750"/>
          <p14:tracePt t="63535" x="2311400" y="3975100"/>
          <p14:tracePt t="63551" x="2311400" y="3981450"/>
          <p14:tracePt t="63569" x="2311400" y="3994150"/>
          <p14:tracePt t="63585" x="2311400" y="4019550"/>
          <p14:tracePt t="63602" x="2317750" y="4038600"/>
          <p14:tracePt t="63618" x="2330450" y="4070350"/>
          <p14:tracePt t="63635" x="2349500" y="4102100"/>
          <p14:tracePt t="63652" x="2368550" y="4133850"/>
          <p14:tracePt t="63668" x="2387600" y="4152900"/>
          <p14:tracePt t="63685" x="2400300" y="4165600"/>
          <p14:tracePt t="63687" x="2400300" y="4171950"/>
          <p14:tracePt t="63701" x="2406650" y="4171950"/>
          <p14:tracePt t="63718" x="2413000" y="4178300"/>
          <p14:tracePt t="63743" x="2419350" y="4178300"/>
          <p14:tracePt t="63758" x="2425700" y="4178300"/>
          <p14:tracePt t="63768" x="2432050" y="4178300"/>
          <p14:tracePt t="63785" x="2444750" y="4171950"/>
          <p14:tracePt t="63802" x="2451100" y="4152900"/>
          <p14:tracePt t="63819" x="2470150" y="4127500"/>
          <p14:tracePt t="63835" x="2482850" y="4089400"/>
          <p14:tracePt t="63839" x="2489200" y="4076700"/>
          <p14:tracePt t="63851" x="2495550" y="4070350"/>
          <p14:tracePt t="63868" x="2495550" y="4051300"/>
          <p14:tracePt t="63885" x="2495550" y="4025900"/>
          <p14:tracePt t="63902" x="2495550" y="4006850"/>
          <p14:tracePt t="63918" x="2495550" y="3975100"/>
          <p14:tracePt t="63935" x="2482850" y="3962400"/>
          <p14:tracePt t="63952" x="2476500" y="3943350"/>
          <p14:tracePt t="63968" x="2463800" y="3930650"/>
          <p14:tracePt t="63985" x="2457450" y="3924300"/>
          <p14:tracePt t="64001" x="2451100" y="3917950"/>
          <p14:tracePt t="64018" x="2444750" y="3911600"/>
          <p14:tracePt t="64039" x="2432050" y="3905250"/>
          <p14:tracePt t="64080" x="2425700" y="3905250"/>
          <p14:tracePt t="64096" x="2419350" y="3905250"/>
          <p14:tracePt t="64127" x="2413000" y="3905250"/>
          <p14:tracePt t="64135" x="2406650" y="3905250"/>
          <p14:tracePt t="64152" x="2400300" y="3905250"/>
          <p14:tracePt t="64168" x="2387600" y="3911600"/>
          <p14:tracePt t="64185" x="2374900" y="3917950"/>
          <p14:tracePt t="64202" x="2368550" y="3930650"/>
          <p14:tracePt t="64218" x="2362200" y="3943350"/>
          <p14:tracePt t="64235" x="2349500" y="3968750"/>
          <p14:tracePt t="64252" x="2349500" y="3994150"/>
          <p14:tracePt t="64256" x="2349500" y="4013200"/>
          <p14:tracePt t="64268" x="2349500" y="4025900"/>
          <p14:tracePt t="64286" x="2349500" y="4057650"/>
          <p14:tracePt t="64303" x="2349500" y="4076700"/>
          <p14:tracePt t="64319" x="2349500" y="4108450"/>
          <p14:tracePt t="64336" x="2362200" y="4121150"/>
          <p14:tracePt t="64352" x="2362200" y="4133850"/>
          <p14:tracePt t="64369" x="2374900" y="4146550"/>
          <p14:tracePt t="64385" x="2381250" y="4152900"/>
          <p14:tracePt t="64401" x="2400300" y="4171950"/>
          <p14:tracePt t="64418" x="2413000" y="4171950"/>
          <p14:tracePt t="64435" x="2425700" y="4178300"/>
          <p14:tracePt t="64451" x="2451100" y="4178300"/>
          <p14:tracePt t="64468" x="2463800" y="4178300"/>
          <p14:tracePt t="64485" x="2489200" y="4178300"/>
          <p14:tracePt t="64487" x="2501900" y="4178300"/>
          <p14:tracePt t="64502" x="2520950" y="4152900"/>
          <p14:tracePt t="64518" x="2527300" y="4127500"/>
          <p14:tracePt t="64535" x="2540000" y="4089400"/>
          <p14:tracePt t="64551" x="2540000" y="4064000"/>
          <p14:tracePt t="64568" x="2540000" y="4038600"/>
          <p14:tracePt t="64584" x="2540000" y="4006850"/>
          <p14:tracePt t="64602" x="2540000" y="3981450"/>
          <p14:tracePt t="64618" x="2533650" y="3968750"/>
          <p14:tracePt t="64635" x="2527300" y="3943350"/>
          <p14:tracePt t="64652" x="2514600" y="3930650"/>
          <p14:tracePt t="64655" x="2514600" y="3924300"/>
          <p14:tracePt t="64668" x="2508250" y="3924300"/>
          <p14:tracePt t="64685" x="2489200" y="3911600"/>
          <p14:tracePt t="64701" x="2470150" y="3911600"/>
          <p14:tracePt t="64718" x="2463800" y="3911600"/>
          <p14:tracePt t="64735" x="2451100" y="3911600"/>
          <p14:tracePt t="64751" x="2444750" y="3911600"/>
          <p14:tracePt t="64911" x="0" y="0"/>
        </p14:tracePtLst>
        <p14:tracePtLst>
          <p14:tracePt t="66460" x="2495550" y="3797300"/>
          <p14:tracePt t="66514" x="2495550" y="3803650"/>
          <p14:tracePt t="66537" x="2533650" y="3810000"/>
          <p14:tracePt t="66551" x="2571750" y="3816350"/>
          <p14:tracePt t="66568" x="2603500" y="3822700"/>
          <p14:tracePt t="66585" x="2628900" y="3822700"/>
          <p14:tracePt t="66601" x="2673350" y="3822700"/>
          <p14:tracePt t="66618" x="2717800" y="3822700"/>
          <p14:tracePt t="66634" x="2755900" y="3822700"/>
          <p14:tracePt t="66650" x="2794000" y="3822700"/>
          <p14:tracePt t="66667" x="2825750" y="3822700"/>
          <p14:tracePt t="66684" x="2851150" y="3822700"/>
          <p14:tracePt t="66686" x="2857500" y="3829050"/>
          <p14:tracePt t="66717" x="2870200" y="3829050"/>
          <p14:tracePt t="66750" x="2882900" y="3835400"/>
          <p14:tracePt t="66766" x="2889250" y="3835400"/>
          <p14:tracePt t="66783" x="2895600" y="3835400"/>
          <p14:tracePt t="66791" x="2901950" y="3835400"/>
          <p14:tracePt t="66801" x="2908300" y="3835400"/>
          <p14:tracePt t="66818" x="2927350" y="3835400"/>
          <p14:tracePt t="66834" x="2946400" y="3841750"/>
          <p14:tracePt t="66851" x="2978150" y="3848100"/>
          <p14:tracePt t="66854" x="2990850" y="3848100"/>
          <p14:tracePt t="66868" x="3003550" y="3848100"/>
          <p14:tracePt t="66870" x="3016250" y="3854450"/>
          <p14:tracePt t="66887" x="3022600" y="3854450"/>
          <p14:tracePt t="66919" x="3028950" y="3854450"/>
          <p14:tracePt t="66934" x="3035300" y="3854450"/>
          <p14:tracePt t="66993" x="3041650" y="3854450"/>
          <p14:tracePt t="67010" x="3048000" y="3854450"/>
          <p14:tracePt t="67030" x="3060700" y="3854450"/>
          <p14:tracePt t="67056" x="3067050" y="3854450"/>
          <p14:tracePt t="67067" x="3073400" y="3854450"/>
          <p14:tracePt t="67095" x="3079750" y="3854450"/>
          <p14:tracePt t="67127" x="3086100" y="3854450"/>
          <p14:tracePt t="67146" x="3092450" y="3854450"/>
          <p14:tracePt t="67183" x="3098800" y="3854450"/>
          <p14:tracePt t="67192" x="3105150" y="3854450"/>
          <p14:tracePt t="67201" x="3111500" y="3854450"/>
          <p14:tracePt t="67217" x="3117850" y="3854450"/>
          <p14:tracePt t="67234" x="3124200" y="3854450"/>
          <p14:tracePt t="67390" x="0" y="0"/>
        </p14:tracePtLst>
        <p14:tracePtLst>
          <p14:tracePt t="68001" x="2520950" y="3841750"/>
          <p14:tracePt t="68114" x="2540000" y="3841750"/>
          <p14:tracePt t="68132" x="2597150" y="3841750"/>
          <p14:tracePt t="68137" x="2635250" y="3841750"/>
          <p14:tracePt t="68155" x="2743200" y="3841750"/>
          <p14:tracePt t="68167" x="2863850" y="3841750"/>
          <p14:tracePt t="68183" x="2959100" y="3848100"/>
          <p14:tracePt t="68200" x="3009900" y="3854450"/>
          <p14:tracePt t="68217" x="3022600" y="3854450"/>
          <p14:tracePt t="68233" x="3028950" y="3854450"/>
          <p14:tracePt t="68256" x="3035300" y="3854450"/>
          <p14:tracePt t="68272" x="3041650" y="3854450"/>
          <p14:tracePt t="68288" x="3048000" y="3854450"/>
          <p14:tracePt t="68327" x="3054350" y="3854450"/>
          <p14:tracePt t="68371" x="3060700" y="3854450"/>
          <p14:tracePt t="68399" x="3067050" y="3854450"/>
          <p14:tracePt t="68431" x="3073400" y="3854450"/>
          <p14:tracePt t="68455" x="3079750" y="3854450"/>
          <p14:tracePt t="69656" x="0" y="0"/>
        </p14:tracePtLst>
        <p14:tracePtLst>
          <p14:tracePt t="70193" x="2603500" y="3886200"/>
          <p14:tracePt t="70288" x="2616200" y="3886200"/>
          <p14:tracePt t="70301" x="2647950" y="3886200"/>
          <p14:tracePt t="70305" x="2686050" y="3892550"/>
          <p14:tracePt t="70318" x="2717800" y="3892550"/>
          <p14:tracePt t="70320" x="2781300" y="3905250"/>
          <p14:tracePt t="70334" x="2844800" y="3911600"/>
          <p14:tracePt t="70351" x="3016250" y="3924300"/>
          <p14:tracePt t="70367" x="3117850" y="3924300"/>
          <p14:tracePt t="70384" x="3194050" y="3924300"/>
          <p14:tracePt t="70400" x="3251200" y="3930650"/>
          <p14:tracePt t="70416" x="3257550" y="3930650"/>
          <p14:tracePt t="70558" x="0" y="0"/>
        </p14:tracePtLst>
        <p14:tracePtLst>
          <p14:tracePt t="75272" x="2025650" y="3600450"/>
          <p14:tracePt t="75339" x="2019300" y="3600450"/>
          <p14:tracePt t="75352" x="2019300" y="3606800"/>
          <p14:tracePt t="75366" x="2019300" y="3619500"/>
          <p14:tracePt t="75369" x="2019300" y="3625850"/>
          <p14:tracePt t="75383" x="2019300" y="3644900"/>
          <p14:tracePt t="75398" x="2019300" y="3670300"/>
          <p14:tracePt t="75415" x="2032000" y="3695700"/>
          <p14:tracePt t="75431" x="2044700" y="3708400"/>
          <p14:tracePt t="75448" x="2051050" y="3727450"/>
          <p14:tracePt t="75464" x="2063750" y="3746500"/>
          <p14:tracePt t="75481" x="2082800" y="3765550"/>
          <p14:tracePt t="75498" x="2108200" y="3778250"/>
          <p14:tracePt t="75514" x="2133600" y="3790950"/>
          <p14:tracePt t="75531" x="2165350" y="3803650"/>
          <p14:tracePt t="75547" x="2184400" y="3816350"/>
          <p14:tracePt t="75564" x="2203450" y="3816350"/>
          <p14:tracePt t="75581" x="2228850" y="3816350"/>
          <p14:tracePt t="75598" x="2241550" y="3816350"/>
          <p14:tracePt t="75614" x="2247900" y="3816350"/>
          <p14:tracePt t="75631" x="2260600" y="3810000"/>
          <p14:tracePt t="75648" x="2273300" y="3803650"/>
          <p14:tracePt t="75665" x="2273300" y="3778250"/>
          <p14:tracePt t="75681" x="2279650" y="3765550"/>
          <p14:tracePt t="75698" x="2279650" y="3733800"/>
          <p14:tracePt t="75714" x="2279650" y="3702050"/>
          <p14:tracePt t="75731" x="2279650" y="3663950"/>
          <p14:tracePt t="75747" x="2266950" y="3638550"/>
          <p14:tracePt t="75764" x="2241550" y="3613150"/>
          <p14:tracePt t="75781" x="2228850" y="3594100"/>
          <p14:tracePt t="75783" x="2222500" y="3587750"/>
          <p14:tracePt t="75798" x="2209800" y="3581400"/>
          <p14:tracePt t="75824" x="2203450" y="3581400"/>
          <p14:tracePt t="75831" x="2197100" y="3581400"/>
          <p14:tracePt t="75847" x="2190750" y="3581400"/>
          <p14:tracePt t="75865" x="2178050" y="3581400"/>
          <p14:tracePt t="75881" x="2165350" y="3581400"/>
          <p14:tracePt t="75898" x="2159000" y="3581400"/>
          <p14:tracePt t="75915" x="2133600" y="3581400"/>
          <p14:tracePt t="75946" x="2127250" y="3581400"/>
          <p14:tracePt t="75954" x="2120900" y="3581400"/>
          <p14:tracePt t="75967" x="2114550" y="3587750"/>
          <p14:tracePt t="75984" x="2108200" y="3587750"/>
          <p14:tracePt t="76000" x="2101850" y="3587750"/>
          <p14:tracePt t="76014" x="2095500" y="3594100"/>
          <p14:tracePt t="76031" x="2082800" y="3606800"/>
          <p14:tracePt t="76047" x="2076450" y="3619500"/>
          <p14:tracePt t="76064" x="2070100" y="3625850"/>
          <p14:tracePt t="76081" x="2063750" y="3632200"/>
          <p14:tracePt t="76098" x="2063750" y="3644900"/>
          <p14:tracePt t="76114" x="2057400" y="3657600"/>
          <p14:tracePt t="76132" x="2057400" y="3676650"/>
          <p14:tracePt t="76134" x="2051050" y="3695700"/>
          <p14:tracePt t="76148" x="2051050" y="3708400"/>
          <p14:tracePt t="76151" x="2051050" y="3714750"/>
          <p14:tracePt t="76164" x="2051050" y="3733800"/>
          <p14:tracePt t="76181" x="2051050" y="3752850"/>
          <p14:tracePt t="76183" x="2051050" y="3778250"/>
          <p14:tracePt t="76198" x="2057400" y="3797300"/>
          <p14:tracePt t="76214" x="2070100" y="3822700"/>
          <p14:tracePt t="76231" x="2082800" y="3835400"/>
          <p14:tracePt t="76247" x="2089150" y="3848100"/>
          <p14:tracePt t="76264" x="2095500" y="3848100"/>
          <p14:tracePt t="76281" x="2108200" y="3854450"/>
          <p14:tracePt t="76297" x="2139950" y="3860800"/>
          <p14:tracePt t="76314" x="2171700" y="3860800"/>
          <p14:tracePt t="76331" x="2197100" y="3860800"/>
          <p14:tracePt t="76348" x="2222500" y="3860800"/>
          <p14:tracePt t="76351" x="2235200" y="3860800"/>
          <p14:tracePt t="76366" x="2241550" y="3854450"/>
          <p14:tracePt t="76368" x="2247900" y="3854450"/>
          <p14:tracePt t="76382" x="2254250" y="3835400"/>
          <p14:tracePt t="76400" x="2254250" y="3822700"/>
          <p14:tracePt t="76415" x="2260600" y="3797300"/>
          <p14:tracePt t="76431" x="2260600" y="3759200"/>
          <p14:tracePt t="76447" x="2247900" y="3733800"/>
          <p14:tracePt t="76465" x="2241550" y="3702050"/>
          <p14:tracePt t="76481" x="2228850" y="3676650"/>
          <p14:tracePt t="76498" x="2209800" y="3657600"/>
          <p14:tracePt t="76523" x="2203450" y="3644900"/>
          <p14:tracePt t="76543" x="2197100" y="3638550"/>
          <p14:tracePt t="76559" x="2190750" y="3638550"/>
          <p14:tracePt t="76569" x="2184400" y="3632200"/>
          <p14:tracePt t="76585" x="2171700" y="3632200"/>
          <p14:tracePt t="76598" x="2159000" y="3632200"/>
          <p14:tracePt t="76615" x="2139950" y="3632200"/>
          <p14:tracePt t="76631" x="2127250" y="3632200"/>
          <p14:tracePt t="76648" x="2095500" y="3632200"/>
          <p14:tracePt t="76664" x="2076450" y="3644900"/>
          <p14:tracePt t="76680" x="2057400" y="3657600"/>
          <p14:tracePt t="76697" x="2044700" y="3670300"/>
          <p14:tracePt t="76714" x="2038350" y="3683000"/>
          <p14:tracePt t="76730" x="2032000" y="3695700"/>
          <p14:tracePt t="76747" x="2025650" y="3708400"/>
          <p14:tracePt t="76764" x="2025650" y="3733800"/>
          <p14:tracePt t="76780" x="2025650" y="3752850"/>
          <p14:tracePt t="76797" x="2025650" y="3759200"/>
          <p14:tracePt t="76814" x="2025650" y="3778250"/>
          <p14:tracePt t="76831" x="2032000" y="3790950"/>
          <p14:tracePt t="76847" x="2038350" y="3803650"/>
          <p14:tracePt t="76864" x="2044700" y="3803650"/>
          <p14:tracePt t="76880" x="2063750" y="3816350"/>
          <p14:tracePt t="76897" x="2076450" y="3816350"/>
          <p14:tracePt t="76914" x="2101850" y="3816350"/>
          <p14:tracePt t="76930" x="2120900" y="3816350"/>
          <p14:tracePt t="76947" x="2133600" y="3816350"/>
          <p14:tracePt t="76964" x="2159000" y="3816350"/>
          <p14:tracePt t="76966" x="2171700" y="3810000"/>
          <p14:tracePt t="76980" x="2184400" y="3803650"/>
          <p14:tracePt t="76997" x="2197100" y="3797300"/>
          <p14:tracePt t="76999" x="2209800" y="3790950"/>
          <p14:tracePt t="77014" x="2222500" y="3765550"/>
          <p14:tracePt t="77030" x="2241550" y="3746500"/>
          <p14:tracePt t="77047" x="2254250" y="3721100"/>
          <p14:tracePt t="77064" x="2260600" y="3708400"/>
          <p14:tracePt t="77080" x="2260600" y="3689350"/>
          <p14:tracePt t="77097" x="2260600" y="3676650"/>
          <p14:tracePt t="77114" x="2260600" y="3651250"/>
          <p14:tracePt t="77131" x="2247900" y="3638550"/>
          <p14:tracePt t="77148" x="2235200" y="3625850"/>
          <p14:tracePt t="77164" x="2203450" y="3600450"/>
          <p14:tracePt t="77181" x="2171700" y="3587750"/>
          <p14:tracePt t="77183" x="2165350" y="3587750"/>
          <p14:tracePt t="77197" x="2159000" y="3587750"/>
          <p14:tracePt t="77214" x="2133600" y="3587750"/>
          <p14:tracePt t="77230" x="2120900" y="3587750"/>
          <p14:tracePt t="77247" x="2101850" y="3587750"/>
          <p14:tracePt t="77264" x="2082800" y="3613150"/>
          <p14:tracePt t="77280" x="2070100" y="3632200"/>
          <p14:tracePt t="77297" x="2063750" y="3657600"/>
          <p14:tracePt t="77313" x="2057400" y="3676650"/>
          <p14:tracePt t="77330" x="2051050" y="3702050"/>
          <p14:tracePt t="77347" x="2051050" y="3721100"/>
          <p14:tracePt t="77364" x="2051050" y="3752850"/>
          <p14:tracePt t="77366" x="2051050" y="3778250"/>
          <p14:tracePt t="77380" x="2063750" y="3790950"/>
          <p14:tracePt t="77383" x="2076450" y="3810000"/>
          <p14:tracePt t="77398" x="2089150" y="3829050"/>
          <p14:tracePt t="77400" x="2101850" y="3848100"/>
          <p14:tracePt t="77414" x="2133600" y="3879850"/>
          <p14:tracePt t="77430" x="2171700" y="3892550"/>
          <p14:tracePt t="77447" x="2190750" y="3898900"/>
          <p14:tracePt t="77463" x="2209800" y="3898900"/>
          <p14:tracePt t="77480" x="2241550" y="3898900"/>
          <p14:tracePt t="77497" x="2260600" y="3879850"/>
          <p14:tracePt t="77513" x="2279650" y="3841750"/>
          <p14:tracePt t="77530" x="2292350" y="3810000"/>
          <p14:tracePt t="77547" x="2298700" y="3778250"/>
          <p14:tracePt t="77563" x="2305050" y="3746500"/>
          <p14:tracePt t="77580" x="2305050" y="3733800"/>
          <p14:tracePt t="77598" x="2298700" y="3695700"/>
          <p14:tracePt t="77614" x="2286000" y="3670300"/>
          <p14:tracePt t="77630" x="2273300" y="3657600"/>
          <p14:tracePt t="77647" x="2247900" y="3644900"/>
          <p14:tracePt t="77664" x="2216150" y="3638550"/>
          <p14:tracePt t="77680" x="2190750" y="3638550"/>
          <p14:tracePt t="77697" x="2165350" y="3638550"/>
          <p14:tracePt t="77713" x="2146300" y="3638550"/>
          <p14:tracePt t="77730" x="2133600" y="3644900"/>
          <p14:tracePt t="77747" x="2120900" y="3644900"/>
          <p14:tracePt t="77780" x="2114550" y="3651250"/>
          <p14:tracePt t="77797" x="2108200" y="3657600"/>
          <p14:tracePt t="77813" x="2108200" y="3670300"/>
          <p14:tracePt t="77830" x="2108200" y="3683000"/>
          <p14:tracePt t="77847" x="2108200" y="3695700"/>
          <p14:tracePt t="77864" x="2114550" y="3708400"/>
          <p14:tracePt t="78150" x="0" y="0"/>
        </p14:tracePtLst>
        <p14:tracePtLst>
          <p14:tracePt t="78666" x="2514600" y="3530600"/>
          <p14:tracePt t="78681" x="2514600" y="3543300"/>
          <p14:tracePt t="78697" x="2514600" y="3568700"/>
          <p14:tracePt t="78713" x="2514600" y="3594100"/>
          <p14:tracePt t="78730" x="2514600" y="3625850"/>
          <p14:tracePt t="78747" x="2514600" y="3651250"/>
          <p14:tracePt t="78763" x="2514600" y="3683000"/>
          <p14:tracePt t="78780" x="2520950" y="3733800"/>
          <p14:tracePt t="78783" x="2527300" y="3759200"/>
          <p14:tracePt t="78797" x="2533650" y="3778250"/>
          <p14:tracePt t="78814" x="2571750" y="3835400"/>
          <p14:tracePt t="78830" x="2597150" y="3867150"/>
          <p14:tracePt t="78847" x="2628900" y="3892550"/>
          <p14:tracePt t="78864" x="2679700" y="3905250"/>
          <p14:tracePt t="78880" x="2749550" y="3917950"/>
          <p14:tracePt t="78897" x="2825750" y="3924300"/>
          <p14:tracePt t="78913" x="2914650" y="3924300"/>
          <p14:tracePt t="78930" x="2997200" y="3924300"/>
          <p14:tracePt t="78946" x="3054350" y="3924300"/>
          <p14:tracePt t="78963" x="3098800" y="3917950"/>
          <p14:tracePt t="78980" x="3117850" y="3905250"/>
          <p14:tracePt t="78982" x="3124200" y="3905250"/>
          <p14:tracePt t="78996" x="3130550" y="3898900"/>
          <p14:tracePt t="79013" x="3136900" y="3892550"/>
          <p14:tracePt t="79030" x="3143250" y="3879850"/>
          <p14:tracePt t="79046" x="3149600" y="3867150"/>
          <p14:tracePt t="79063" x="3149600" y="3848100"/>
          <p14:tracePt t="79080" x="3149600" y="3829050"/>
          <p14:tracePt t="79097" x="3149600" y="3810000"/>
          <p14:tracePt t="79114" x="3149600" y="3790950"/>
          <p14:tracePt t="79131" x="3149600" y="3778250"/>
          <p14:tracePt t="79147" x="3149600" y="3759200"/>
          <p14:tracePt t="79164" x="3143250" y="3740150"/>
          <p14:tracePt t="79180" x="3143250" y="3721100"/>
          <p14:tracePt t="79183" x="3143250" y="3708400"/>
          <p14:tracePt t="79196" x="3136900" y="3695700"/>
          <p14:tracePt t="79213" x="3130550" y="3676650"/>
          <p14:tracePt t="79230" x="3130550" y="3663950"/>
          <p14:tracePt t="79246" x="3130550" y="3657600"/>
          <p14:tracePt t="79278" x="3124200" y="3644900"/>
          <p14:tracePt t="79304" x="3117850" y="3632200"/>
          <p14:tracePt t="79354" x="3111500" y="3625850"/>
          <p14:tracePt t="79494" x="0" y="0"/>
        </p14:tracePtLst>
        <p14:tracePtLst>
          <p14:tracePt t="80073" x="2006600" y="3575050"/>
          <p14:tracePt t="80091" x="1993900" y="3575050"/>
          <p14:tracePt t="80111" x="1987550" y="3587750"/>
          <p14:tracePt t="80123" x="1987550" y="3594100"/>
          <p14:tracePt t="80131" x="1987550" y="3600450"/>
          <p14:tracePt t="80146" x="1987550" y="3632200"/>
          <p14:tracePt t="80163" x="1987550" y="3670300"/>
          <p14:tracePt t="80180" x="1993900" y="3714750"/>
          <p14:tracePt t="80196" x="2012950" y="3752850"/>
          <p14:tracePt t="80199" x="2019300" y="3771900"/>
          <p14:tracePt t="80213" x="2032000" y="3784600"/>
          <p14:tracePt t="80214" x="2044700" y="3790950"/>
          <p14:tracePt t="80230" x="2070100" y="3810000"/>
          <p14:tracePt t="80246" x="2108200" y="3822700"/>
          <p14:tracePt t="80263" x="2133600" y="3822700"/>
          <p14:tracePt t="80279" x="2178050" y="3822700"/>
          <p14:tracePt t="80296" x="2216150" y="3822700"/>
          <p14:tracePt t="80313" x="2247900" y="3797300"/>
          <p14:tracePt t="80329" x="2260600" y="3778250"/>
          <p14:tracePt t="80346" x="2273300" y="3752850"/>
          <p14:tracePt t="80363" x="2273300" y="3727450"/>
          <p14:tracePt t="80367" x="2273300" y="3708400"/>
          <p14:tracePt t="80380" x="2273300" y="3695700"/>
          <p14:tracePt t="80397" x="2273300" y="3670300"/>
          <p14:tracePt t="80400" x="2273300" y="3657600"/>
          <p14:tracePt t="80414" x="2273300" y="3651250"/>
          <p14:tracePt t="80430" x="2273300" y="3644900"/>
          <p14:tracePt t="80566" x="0" y="0"/>
        </p14:tracePtLst>
        <p14:tracePtLst>
          <p14:tracePt t="81315" x="2559050" y="3600450"/>
          <p14:tracePt t="81340" x="2559050" y="3606800"/>
          <p14:tracePt t="81357" x="2559050" y="3613150"/>
          <p14:tracePt t="81367" x="2559050" y="3625850"/>
          <p14:tracePt t="81383" x="2559050" y="3638550"/>
          <p14:tracePt t="81396" x="2559050" y="3644900"/>
          <p14:tracePt t="81413" x="2559050" y="3676650"/>
          <p14:tracePt t="81416" x="2559050" y="3683000"/>
          <p14:tracePt t="81430" x="2571750" y="3714750"/>
          <p14:tracePt t="81446" x="2584450" y="3733800"/>
          <p14:tracePt t="81462" x="2590800" y="3752850"/>
          <p14:tracePt t="81479" x="2597150" y="3759200"/>
          <p14:tracePt t="81496" x="2603500" y="3778250"/>
          <p14:tracePt t="81512" x="2616200" y="3784600"/>
          <p14:tracePt t="81529" x="2647950" y="3803650"/>
          <p14:tracePt t="81545" x="2705100" y="3816350"/>
          <p14:tracePt t="81562" x="2794000" y="3829050"/>
          <p14:tracePt t="81579" x="2851150" y="3835400"/>
          <p14:tracePt t="81595" x="2908300" y="3835400"/>
          <p14:tracePt t="81613" x="2946400" y="3835400"/>
          <p14:tracePt t="81615" x="2965450" y="3835400"/>
          <p14:tracePt t="81629" x="2984500" y="3835400"/>
          <p14:tracePt t="81632" x="2990850" y="3835400"/>
          <p14:tracePt t="81646" x="3016250" y="3835400"/>
          <p14:tracePt t="81663" x="3035300" y="3829050"/>
          <p14:tracePt t="81679" x="3048000" y="3816350"/>
          <p14:tracePt t="81695" x="3060700" y="3810000"/>
          <p14:tracePt t="81713" x="3067050" y="3790950"/>
          <p14:tracePt t="81729" x="3067050" y="3771900"/>
          <p14:tracePt t="81745" x="3073400" y="3746500"/>
          <p14:tracePt t="81762" x="3073400" y="3740150"/>
          <p14:tracePt t="81779" x="3073400" y="3733800"/>
          <p14:tracePt t="81796" x="3073400" y="3721100"/>
          <p14:tracePt t="81812" x="3073400" y="3702050"/>
          <p14:tracePt t="81829" x="3073400" y="3689350"/>
          <p14:tracePt t="81846" x="3060700" y="3663950"/>
          <p14:tracePt t="82046" x="0" y="0"/>
        </p14:tracePtLst>
        <p14:tracePtLst>
          <p14:tracePt t="85555" x="1250950" y="4819650"/>
          <p14:tracePt t="85570" x="1263650" y="4819650"/>
          <p14:tracePt t="85585" x="1270000" y="4819650"/>
          <p14:tracePt t="85594" x="1276350" y="4819650"/>
          <p14:tracePt t="85611" x="1314450" y="4819650"/>
          <p14:tracePt t="85629" x="1371600" y="4826000"/>
          <p14:tracePt t="85631" x="1403350" y="4832350"/>
          <p14:tracePt t="85645" x="1447800" y="4838700"/>
          <p14:tracePt t="85662" x="1549400" y="4857750"/>
          <p14:tracePt t="85665" x="1600200" y="4857750"/>
          <p14:tracePt t="85678" x="1720850" y="4857750"/>
          <p14:tracePt t="85695" x="1816100" y="4857750"/>
          <p14:tracePt t="85711" x="1854200" y="4857750"/>
          <p14:tracePt t="85729" x="1873250" y="4857750"/>
          <p14:tracePt t="85745" x="1885950" y="4857750"/>
          <p14:tracePt t="85761" x="1892300" y="4857750"/>
          <p14:tracePt t="85778" x="1905000" y="4857750"/>
          <p14:tracePt t="85794" x="1911350" y="4857750"/>
          <p14:tracePt t="85811" x="1924050" y="4857750"/>
          <p14:tracePt t="85827" x="1930400" y="4857750"/>
          <p14:tracePt t="85950" x="0" y="0"/>
        </p14:tracePtLst>
        <p14:tracePtLst>
          <p14:tracePt t="90138" x="2000250" y="5130800"/>
          <p14:tracePt t="90151" x="2000250" y="5137150"/>
          <p14:tracePt t="90167" x="2006600" y="5137150"/>
          <p14:tracePt t="90177" x="2012950" y="5137150"/>
          <p14:tracePt t="90194" x="2044700" y="5149850"/>
          <p14:tracePt t="90210" x="2082800" y="5156200"/>
          <p14:tracePt t="90226" x="2114550" y="5162550"/>
          <p14:tracePt t="90244" x="2171700" y="5168900"/>
          <p14:tracePt t="90248" x="2203450" y="5168900"/>
          <p14:tracePt t="90259" x="2247900" y="5168900"/>
          <p14:tracePt t="90276" x="2343150" y="5168900"/>
          <p14:tracePt t="90279" x="2387600" y="5168900"/>
          <p14:tracePt t="90293" x="2425700" y="5168900"/>
          <p14:tracePt t="90296" x="2463800" y="5168900"/>
          <p14:tracePt t="90310" x="2501900" y="5168900"/>
          <p14:tracePt t="90326" x="2520950" y="5168900"/>
          <p14:tracePt t="90343" x="2540000" y="5168900"/>
          <p14:tracePt t="90359" x="2546350" y="5168900"/>
          <p14:tracePt t="90376" x="2571750" y="5162550"/>
          <p14:tracePt t="90393" x="2603500" y="5149850"/>
          <p14:tracePt t="90410" x="2622550" y="5143500"/>
          <p14:tracePt t="90427" x="2647950" y="5130800"/>
          <p14:tracePt t="90443" x="2667000" y="5111750"/>
          <p14:tracePt t="90447" x="2679700" y="5105400"/>
          <p14:tracePt t="90459" x="2686050" y="5105400"/>
          <p14:tracePt t="90463" x="2698750" y="5092700"/>
          <p14:tracePt t="90476" x="2711450" y="5086350"/>
          <p14:tracePt t="90494" x="2724150" y="5067300"/>
          <p14:tracePt t="90496" x="2724150" y="5054600"/>
          <p14:tracePt t="90510" x="2743200" y="5029200"/>
          <p14:tracePt t="90527" x="2755900" y="5010150"/>
          <p14:tracePt t="90542" x="2762250" y="4997450"/>
          <p14:tracePt t="90559" x="2768600" y="4978400"/>
          <p14:tracePt t="90576" x="2768600" y="4965700"/>
          <p14:tracePt t="90593" x="2768600" y="4953000"/>
          <p14:tracePt t="90609" x="2768600" y="4940300"/>
          <p14:tracePt t="90626" x="2774950" y="4940300"/>
          <p14:tracePt t="90643" x="2774950" y="4927600"/>
          <p14:tracePt t="90660" x="2774950" y="4921250"/>
          <p14:tracePt t="90663" x="2774950" y="4908550"/>
          <p14:tracePt t="90694" x="2762250" y="4889500"/>
          <p14:tracePt t="90696" x="2743200" y="4876800"/>
          <p14:tracePt t="90710" x="2692400" y="4851400"/>
          <p14:tracePt t="90727" x="2609850" y="4832350"/>
          <p14:tracePt t="90742" x="2508250" y="4806950"/>
          <p14:tracePt t="90759" x="2413000" y="4787900"/>
          <p14:tracePt t="90776" x="2336800" y="4781550"/>
          <p14:tracePt t="90792" x="2266950" y="4781550"/>
          <p14:tracePt t="90809" x="2209800" y="4781550"/>
          <p14:tracePt t="90826" x="2159000" y="4800600"/>
          <p14:tracePt t="90842" x="2120900" y="4819650"/>
          <p14:tracePt t="90859" x="2076450" y="4832350"/>
          <p14:tracePt t="90876" x="2051050" y="4845050"/>
          <p14:tracePt t="90892" x="2025650" y="4857750"/>
          <p14:tracePt t="90910" x="2006600" y="4870450"/>
          <p14:tracePt t="90926" x="2000250" y="4889500"/>
          <p14:tracePt t="90942" x="1987550" y="4902200"/>
          <p14:tracePt t="90959" x="1981200" y="4921250"/>
          <p14:tracePt t="90976" x="1981200" y="4940300"/>
          <p14:tracePt t="90992" x="1981200" y="4965700"/>
          <p14:tracePt t="91009" x="1981200" y="4991100"/>
          <p14:tracePt t="91027" x="1987550" y="5035550"/>
          <p14:tracePt t="91029" x="2000250" y="5054600"/>
          <p14:tracePt t="91042" x="2012950" y="5073650"/>
          <p14:tracePt t="91059" x="2038350" y="5099050"/>
          <p14:tracePt t="91076" x="2063750" y="5137150"/>
          <p14:tracePt t="91092" x="2095500" y="5156200"/>
          <p14:tracePt t="91109" x="2146300" y="5194300"/>
          <p14:tracePt t="91110" x="2178050" y="5213350"/>
          <p14:tracePt t="91125" x="2260600" y="5251450"/>
          <p14:tracePt t="91142" x="2355850" y="5276850"/>
          <p14:tracePt t="91159" x="2501900" y="5308600"/>
          <p14:tracePt t="91176" x="2609850" y="5314950"/>
          <p14:tracePt t="91193" x="2686050" y="5314950"/>
          <p14:tracePt t="91209" x="2730500" y="5314950"/>
          <p14:tracePt t="91226" x="2762250" y="5314950"/>
          <p14:tracePt t="91243" x="2787650" y="5308600"/>
          <p14:tracePt t="91259" x="2800350" y="5295900"/>
          <p14:tracePt t="91276" x="2819400" y="5276850"/>
          <p14:tracePt t="91292" x="2832100" y="5257800"/>
          <p14:tracePt t="91309" x="2838450" y="5232400"/>
          <p14:tracePt t="91310" x="2844800" y="5213350"/>
          <p14:tracePt t="91326" x="2851150" y="5187950"/>
          <p14:tracePt t="91342" x="2851150" y="5168900"/>
          <p14:tracePt t="91359" x="2851150" y="5149850"/>
          <p14:tracePt t="91375" x="2851150" y="5124450"/>
          <p14:tracePt t="91392" x="2851150" y="5086350"/>
          <p14:tracePt t="91409" x="2844800" y="5067300"/>
          <p14:tracePt t="91426" x="2832100" y="5041900"/>
          <p14:tracePt t="91443" x="2806700" y="5010150"/>
          <p14:tracePt t="91459" x="2781300" y="4978400"/>
          <p14:tracePt t="91476" x="2736850" y="4946650"/>
          <p14:tracePt t="91478" x="2698750" y="4933950"/>
          <p14:tracePt t="91493" x="2660650" y="4921250"/>
          <p14:tracePt t="91496" x="2616200" y="4902200"/>
          <p14:tracePt t="91509" x="2527300" y="4876800"/>
          <p14:tracePt t="91526" x="2444750" y="4857750"/>
          <p14:tracePt t="91542" x="2387600" y="4851400"/>
          <p14:tracePt t="91559" x="2349500" y="4851400"/>
          <p14:tracePt t="91575" x="2305050" y="4851400"/>
          <p14:tracePt t="91592" x="2266950" y="4864100"/>
          <p14:tracePt t="91609" x="2228850" y="4883150"/>
          <p14:tracePt t="91625" x="2197100" y="4908550"/>
          <p14:tracePt t="91642" x="2184400" y="4927600"/>
          <p14:tracePt t="91659" x="2165350" y="4959350"/>
          <p14:tracePt t="91676" x="2159000" y="4978400"/>
          <p14:tracePt t="91678" x="2159000" y="4984750"/>
          <p14:tracePt t="91692" x="2159000" y="4997450"/>
          <p14:tracePt t="91709" x="2159000" y="5035550"/>
          <p14:tracePt t="91726" x="2171700" y="5080000"/>
          <p14:tracePt t="91742" x="2203450" y="5111750"/>
          <p14:tracePt t="91759" x="2241550" y="5149850"/>
          <p14:tracePt t="91776" x="2279650" y="5175250"/>
          <p14:tracePt t="91792" x="2343150" y="5194300"/>
          <p14:tracePt t="91808" x="2400300" y="5200650"/>
          <p14:tracePt t="91825" x="2476500" y="5200650"/>
          <p14:tracePt t="91842" x="2546350" y="5187950"/>
          <p14:tracePt t="91859" x="2571750" y="5162550"/>
          <p14:tracePt t="91875" x="2597150" y="5143500"/>
          <p14:tracePt t="91892" x="2609850" y="5105400"/>
          <p14:tracePt t="91909" x="2609850" y="5092700"/>
          <p14:tracePt t="91910" x="2616200" y="5067300"/>
          <p14:tracePt t="91926" x="2616200" y="5054600"/>
          <p14:tracePt t="91942" x="2616200" y="5035550"/>
          <p14:tracePt t="91959" x="2603500" y="5010150"/>
          <p14:tracePt t="91975" x="2590800" y="4991100"/>
          <p14:tracePt t="91993" x="2571750" y="4965700"/>
          <p14:tracePt t="92009" x="2514600" y="4940300"/>
          <p14:tracePt t="92025" x="2463800" y="4921250"/>
          <p14:tracePt t="92042" x="2432050" y="4914900"/>
          <p14:tracePt t="92059" x="2406650" y="4914900"/>
          <p14:tracePt t="92075" x="2381250" y="4914900"/>
          <p14:tracePt t="92092" x="2362200" y="4914900"/>
          <p14:tracePt t="92108" x="2343150" y="4914900"/>
          <p14:tracePt t="92110" x="2330450" y="4914900"/>
          <p14:tracePt t="92125" x="2317750" y="4927600"/>
          <p14:tracePt t="92142" x="2305050" y="4940300"/>
          <p14:tracePt t="92159" x="2298700" y="4965700"/>
          <p14:tracePt t="92176" x="2292350" y="4997450"/>
          <p14:tracePt t="92192" x="2292350" y="5029200"/>
          <p14:tracePt t="92208" x="2292350" y="5073650"/>
          <p14:tracePt t="92226" x="2292350" y="5111750"/>
          <p14:tracePt t="92242" x="2305050" y="5143500"/>
          <p14:tracePt t="92259" x="2330450" y="5162550"/>
          <p14:tracePt t="92275" x="2349500" y="5181600"/>
          <p14:tracePt t="92292" x="2374900" y="5187950"/>
          <p14:tracePt t="92308" x="2400300" y="5187950"/>
          <p14:tracePt t="92309" x="2419350" y="5187950"/>
          <p14:tracePt t="92325" x="2463800" y="5181600"/>
          <p14:tracePt t="92342" x="2501900" y="5162550"/>
          <p14:tracePt t="92359" x="2540000" y="5137150"/>
          <p14:tracePt t="92375" x="2552700" y="5111750"/>
          <p14:tracePt t="92392" x="2559050" y="5086350"/>
          <p14:tracePt t="92408" x="2559050" y="5073650"/>
          <p14:tracePt t="92426" x="2559050" y="5067300"/>
          <p14:tracePt t="92442" x="2559050" y="5054600"/>
          <p14:tracePt t="92458" x="2559050" y="5041900"/>
          <p14:tracePt t="92528" x="2546350" y="5041900"/>
          <p14:tracePt t="92544" x="2540000" y="5048250"/>
          <p14:tracePt t="92558" x="2540000" y="5060950"/>
          <p14:tracePt t="92575" x="2540000" y="5080000"/>
          <p14:tracePt t="92585" x="2540000" y="5086350"/>
          <p14:tracePt t="92593" x="2540000" y="5092700"/>
          <p14:tracePt t="92609" x="2540000" y="5111750"/>
          <p14:tracePt t="92713" x="2546350" y="5111750"/>
          <p14:tracePt t="92735" x="2546350" y="5105400"/>
          <p14:tracePt t="92745" x="2546350" y="5092700"/>
          <p14:tracePt t="92759" x="2540000" y="5073650"/>
          <p14:tracePt t="92775" x="2520950" y="5060950"/>
          <p14:tracePt t="92792" x="2520950" y="5054600"/>
          <p14:tracePt t="92808" x="2508250" y="5048250"/>
          <p14:tracePt t="92993" x="2501900" y="5048250"/>
          <p14:tracePt t="93000" x="2495550" y="5048250"/>
          <p14:tracePt t="93008" x="2495550" y="5054600"/>
          <p14:tracePt t="93025" x="2495550" y="5073650"/>
          <p14:tracePt t="93042" x="2495550" y="5092700"/>
          <p14:tracePt t="93058" x="2495550" y="5111750"/>
          <p14:tracePt t="93075" x="2495550" y="5124450"/>
          <p14:tracePt t="93142" x="2501900" y="5124450"/>
          <p14:tracePt t="93150" x="2514600" y="5118100"/>
          <p14:tracePt t="93158" x="2520950" y="5111750"/>
          <p14:tracePt t="93175" x="2533650" y="5099050"/>
          <p14:tracePt t="93192" x="2540000" y="5092700"/>
          <p14:tracePt t="93208" x="2540000" y="5086350"/>
          <p14:tracePt t="93225" x="2540000" y="5080000"/>
          <p14:tracePt t="93718" x="0" y="0"/>
        </p14:tracePtLst>
        <p14:tracePtLst>
          <p14:tracePt t="94375" x="2794000" y="4991100"/>
          <p14:tracePt t="94392" x="2794000" y="5016500"/>
          <p14:tracePt t="94408" x="2794000" y="5041900"/>
          <p14:tracePt t="94426" x="2794000" y="5067300"/>
          <p14:tracePt t="94442" x="2800350" y="5105400"/>
          <p14:tracePt t="94459" x="2819400" y="5124450"/>
          <p14:tracePt t="94463" x="2832100" y="5137150"/>
          <p14:tracePt t="94475" x="2832100" y="5143500"/>
          <p14:tracePt t="94491" x="2851150" y="5149850"/>
          <p14:tracePt t="94525" x="2863850" y="5149850"/>
          <p14:tracePt t="94542" x="2895600" y="5149850"/>
          <p14:tracePt t="94558" x="2901950" y="5137150"/>
          <p14:tracePt t="94575" x="2914650" y="5118100"/>
          <p14:tracePt t="94591" x="2914650" y="5092700"/>
          <p14:tracePt t="94608" x="2914650" y="5073650"/>
          <p14:tracePt t="94625" x="2914650" y="5054600"/>
          <p14:tracePt t="94641" x="2914650" y="5035550"/>
          <p14:tracePt t="94658" x="2914650" y="5022850"/>
          <p14:tracePt t="94734" x="0" y="0"/>
        </p14:tracePtLst>
        <p14:tracePtLst>
          <p14:tracePt t="95308" x="3060700" y="4984750"/>
          <p14:tracePt t="95327" x="3048000" y="4997450"/>
          <p14:tracePt t="95343" x="3048000" y="5016500"/>
          <p14:tracePt t="95358" x="3041650" y="5035550"/>
          <p14:tracePt t="95374" x="3041650" y="5054600"/>
          <p14:tracePt t="95391" x="3041650" y="5073650"/>
          <p14:tracePt t="95407" x="3041650" y="5086350"/>
          <p14:tracePt t="95424" x="3041650" y="5092700"/>
          <p14:tracePt t="95441" x="3054350" y="5111750"/>
          <p14:tracePt t="95458" x="3060700" y="5118100"/>
          <p14:tracePt t="95474" x="3067050" y="5124450"/>
          <p14:tracePt t="95491" x="3079750" y="5130800"/>
          <p14:tracePt t="95508" x="3105150" y="5137150"/>
          <p14:tracePt t="95525" x="3117850" y="5137150"/>
          <p14:tracePt t="95528" x="3124200" y="5137150"/>
          <p14:tracePt t="95541" x="3130550" y="5137150"/>
          <p14:tracePt t="95558" x="3149600" y="5137150"/>
          <p14:tracePt t="95574" x="3162300" y="5137150"/>
          <p14:tracePt t="95591" x="3168650" y="5130800"/>
          <p14:tracePt t="95607" x="3175000" y="5124450"/>
          <p14:tracePt t="95624" x="3175000" y="5118100"/>
          <p14:tracePt t="95641" x="3175000" y="5111750"/>
          <p14:tracePt t="95657" x="3175000" y="5105400"/>
          <p14:tracePt t="95687" x="3175000" y="5099050"/>
          <p14:tracePt t="95696" x="3175000" y="5092700"/>
          <p14:tracePt t="95711" x="3175000" y="5086350"/>
          <p14:tracePt t="95724" x="3175000" y="5080000"/>
          <p14:tracePt t="95741" x="3175000" y="5073650"/>
          <p14:tracePt t="95758" x="3175000" y="5060950"/>
          <p14:tracePt t="95776" x="3175000" y="5054600"/>
          <p14:tracePt t="95791" x="3175000" y="5048250"/>
          <p14:tracePt t="95807" x="3175000" y="5035550"/>
          <p14:tracePt t="95825" x="3175000" y="5022850"/>
          <p14:tracePt t="95841" x="3168650" y="5010150"/>
          <p14:tracePt t="95857" x="3162300" y="4997450"/>
          <p14:tracePt t="95902" x="3155950" y="4997450"/>
          <p14:tracePt t="95919" x="3149600" y="4997450"/>
          <p14:tracePt t="95934" x="3143250" y="4997450"/>
          <p14:tracePt t="95944" x="3136900" y="4997450"/>
          <p14:tracePt t="95958" x="3130550" y="4997450"/>
          <p14:tracePt t="95975" x="3111500" y="4997450"/>
          <p14:tracePt t="95991" x="3105150" y="5010150"/>
          <p14:tracePt t="96008" x="3098800" y="5016500"/>
          <p14:tracePt t="96024" x="3086100" y="5029200"/>
          <p14:tracePt t="96042" x="3079750" y="5041900"/>
          <p14:tracePt t="96057" x="3079750" y="5054600"/>
          <p14:tracePt t="96074" x="3079750" y="5073650"/>
          <p14:tracePt t="96091" x="3079750" y="5092700"/>
          <p14:tracePt t="96107" x="3079750" y="5105400"/>
          <p14:tracePt t="96124" x="3079750" y="5124450"/>
          <p14:tracePt t="96130" x="3086100" y="5130800"/>
          <p14:tracePt t="96141" x="3092450" y="5137150"/>
          <p14:tracePt t="96158" x="3098800" y="5156200"/>
          <p14:tracePt t="96174" x="3111500" y="5162550"/>
          <p14:tracePt t="96191" x="3117850" y="5181600"/>
          <p14:tracePt t="96208" x="3124200" y="5187950"/>
          <p14:tracePt t="96225" x="3143250" y="5194300"/>
          <p14:tracePt t="96241" x="3149600" y="5194300"/>
          <p14:tracePt t="96258" x="3168650" y="5194300"/>
          <p14:tracePt t="96274" x="3187700" y="5194300"/>
          <p14:tracePt t="96291" x="3194050" y="5194300"/>
          <p14:tracePt t="96307" x="3213100" y="5194300"/>
          <p14:tracePt t="96324" x="3225800" y="5181600"/>
          <p14:tracePt t="96340" x="3232150" y="5181600"/>
          <p14:tracePt t="96344" x="3238500" y="5175250"/>
          <p14:tracePt t="96359" x="3244850" y="5162550"/>
          <p14:tracePt t="96382" x="3244850" y="5156200"/>
          <p14:tracePt t="96390" x="3244850" y="5149850"/>
          <p14:tracePt t="96407" x="3244850" y="5143500"/>
          <p14:tracePt t="96424" x="3244850" y="5130800"/>
          <p14:tracePt t="96441" x="3244850" y="5118100"/>
          <p14:tracePt t="96458" x="3238500" y="5092700"/>
          <p14:tracePt t="96474" x="3225800" y="5073650"/>
          <p14:tracePt t="96491" x="3206750" y="5054600"/>
          <p14:tracePt t="96507" x="3200400" y="5048250"/>
          <p14:tracePt t="96524" x="3187700" y="5029200"/>
          <p14:tracePt t="96541" x="3181350" y="5022850"/>
          <p14:tracePt t="96557" x="3175000" y="5022850"/>
          <p14:tracePt t="96574" x="3168650" y="5016500"/>
          <p14:tracePt t="96590" x="3162300" y="5016500"/>
          <p14:tracePt t="96607" x="3149600" y="5016500"/>
          <p14:tracePt t="96624" x="3143250" y="5016500"/>
          <p14:tracePt t="96640" x="3130550" y="5016500"/>
          <p14:tracePt t="96657" x="3117850" y="5022850"/>
          <p14:tracePt t="96674" x="3111500" y="5029200"/>
          <p14:tracePt t="96691" x="3092450" y="5041900"/>
          <p14:tracePt t="96707" x="3086100" y="5048250"/>
          <p14:tracePt t="96724" x="3073400" y="5073650"/>
          <p14:tracePt t="96727" x="3067050" y="5086350"/>
          <p14:tracePt t="96741" x="3060700" y="5099050"/>
          <p14:tracePt t="96758" x="3054350" y="5111750"/>
          <p14:tracePt t="96774" x="3054350" y="5118100"/>
          <p14:tracePt t="96791" x="3054350" y="5124450"/>
          <p14:tracePt t="96814" x="3054350" y="5130800"/>
          <p14:tracePt t="96830" x="3054350" y="5137150"/>
          <p14:tracePt t="96840" x="3054350" y="5143500"/>
          <p14:tracePt t="96857" x="3073400" y="5156200"/>
          <p14:tracePt t="96873" x="3079750" y="5156200"/>
          <p14:tracePt t="96890" x="3092450" y="5156200"/>
          <p14:tracePt t="96907" x="3105150" y="5156200"/>
          <p14:tracePt t="96924" x="3124200" y="5156200"/>
          <p14:tracePt t="96940" x="3130550" y="5149850"/>
          <p14:tracePt t="96957" x="3136900" y="5143500"/>
          <p14:tracePt t="96974" x="3143250" y="5124450"/>
          <p14:tracePt t="96991" x="3143250" y="5111750"/>
          <p14:tracePt t="97007" x="3143250" y="5092700"/>
          <p14:tracePt t="97024" x="3143250" y="5080000"/>
          <p14:tracePt t="97040" x="3143250" y="5067300"/>
          <p14:tracePt t="97057" x="3143250" y="5054600"/>
          <p14:tracePt t="97074" x="3143250" y="5048250"/>
          <p14:tracePt t="97119" x="3143250" y="5041900"/>
          <p14:tracePt t="97152" x="3143250" y="5035550"/>
          <p14:tracePt t="97178" x="3143250" y="5029200"/>
          <p14:tracePt t="97282" x="3136900" y="5022850"/>
          <p14:tracePt t="97297" x="3130550" y="5022850"/>
          <p14:tracePt t="97317" x="3117850" y="5041900"/>
          <p14:tracePt t="97319" x="3117850" y="5048250"/>
          <p14:tracePt t="97329" x="3117850" y="5067300"/>
          <p14:tracePt t="97343" x="3117850" y="5080000"/>
          <p14:tracePt t="97357" x="3117850" y="5086350"/>
          <p14:tracePt t="97359" x="3117850" y="5092700"/>
          <p14:tracePt t="97374" x="3117850" y="5099050"/>
          <p14:tracePt t="97391" x="3117850" y="5105400"/>
          <p14:tracePt t="97539" x="3117850" y="5111750"/>
          <p14:tracePt t="97902" x="0" y="0"/>
        </p14:tracePtLst>
        <p14:tracePtLst>
          <p14:tracePt t="98455" x="2343150" y="5283200"/>
          <p14:tracePt t="98487" x="2343150" y="5289550"/>
          <p14:tracePt t="98504" x="2343150" y="5295900"/>
          <p14:tracePt t="98511" x="2343150" y="5302250"/>
          <p14:tracePt t="98523" x="2343150" y="5308600"/>
          <p14:tracePt t="98540" x="2343150" y="5334000"/>
          <p14:tracePt t="98543" x="2343150" y="5346700"/>
          <p14:tracePt t="98556" x="2343150" y="5372100"/>
          <p14:tracePt t="98558" x="2343150" y="5384800"/>
          <p14:tracePt t="98574" x="2362200" y="5410200"/>
          <p14:tracePt t="98590" x="2393950" y="5441950"/>
          <p14:tracePt t="98606" x="2438400" y="5467350"/>
          <p14:tracePt t="98623" x="2489200" y="5492750"/>
          <p14:tracePt t="98640" x="2540000" y="5511800"/>
          <p14:tracePt t="98656" x="2578100" y="5524500"/>
          <p14:tracePt t="98673" x="2603500" y="5524500"/>
          <p14:tracePt t="98690" x="2609850" y="5524500"/>
          <p14:tracePt t="98706" x="2616200" y="5524500"/>
          <p14:tracePt t="98724" x="2635250" y="5511800"/>
          <p14:tracePt t="98740" x="2635250" y="5499100"/>
          <p14:tracePt t="98756" x="2635250" y="5473700"/>
          <p14:tracePt t="98758" x="2635250" y="5461000"/>
          <p14:tracePt t="98773" x="2635250" y="5448300"/>
          <p14:tracePt t="98776" x="2635250" y="5435600"/>
          <p14:tracePt t="98790" x="2628900" y="5397500"/>
          <p14:tracePt t="98806" x="2609850" y="5378450"/>
          <p14:tracePt t="98823" x="2597150" y="5353050"/>
          <p14:tracePt t="98840" x="2571750" y="5334000"/>
          <p14:tracePt t="98856" x="2552700" y="5314950"/>
          <p14:tracePt t="98873" x="2540000" y="5308600"/>
          <p14:tracePt t="98890" x="2527300" y="5308600"/>
          <p14:tracePt t="99151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布尔数据类型和逻辑运算符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566738" y="1341438"/>
            <a:ext cx="10459328" cy="4678362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oolean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类型的值有真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(true)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(false)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。其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字面量只有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关系运算符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 &lt;, &lt;=, &gt;, &gt;=, ==, !=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关系运算符的计算结果是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boolean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boolean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类型不能与其它数据类型混合运算（包括类型转换）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布尔运算符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 !, &amp;&amp;, ||, ^, &amp;, |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&amp;&amp; , ||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为条件逻辑运算符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: (x&gt;0) &amp;&amp; (x&lt;9)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&amp;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|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为无条件逻辑运算符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^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异或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60499"/>
              </p:ext>
            </p:extLst>
          </p:nvPr>
        </p:nvGraphicFramePr>
        <p:xfrm>
          <a:off x="935037" y="3458065"/>
          <a:ext cx="1296987" cy="1366839"/>
        </p:xfrm>
        <a:graphic>
          <a:graphicData uri="http://schemas.openxmlformats.org/drawingml/2006/table">
            <a:tbl>
              <a:tblPr/>
              <a:tblGrid>
                <a:gridCol w="360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34347"/>
              </p:ext>
            </p:extLst>
          </p:nvPr>
        </p:nvGraphicFramePr>
        <p:xfrm>
          <a:off x="2806699" y="3492990"/>
          <a:ext cx="1296988" cy="1331914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74928"/>
              </p:ext>
            </p:extLst>
          </p:nvPr>
        </p:nvGraphicFramePr>
        <p:xfrm>
          <a:off x="4678362" y="3492990"/>
          <a:ext cx="1296987" cy="13684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9A9F4E2-6602-4DB9-9271-6CE02805B926}"/>
              </a:ext>
            </a:extLst>
          </p:cNvPr>
          <p:cNvSpPr/>
          <p:nvPr/>
        </p:nvSpPr>
        <p:spPr>
          <a:xfrm>
            <a:off x="6096000" y="3321033"/>
            <a:ext cx="6161104" cy="109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条件逻辑运算符和无条件逻辑运算符的区别：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A&amp;&amp;B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：如果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求值结果为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false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不再求值，结果为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false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A&amp;B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：如果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求值结果为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false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还要求值，结果为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false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EE2A45-2E96-4FC7-B8B0-096BC51D0BCB}"/>
              </a:ext>
            </a:extLst>
          </p:cNvPr>
          <p:cNvSpPr/>
          <p:nvPr/>
        </p:nvSpPr>
        <p:spPr>
          <a:xfrm>
            <a:off x="3364637" y="5727192"/>
            <a:ext cx="8744503" cy="1067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1805" indent="266700" algn="just">
              <a:lnSpc>
                <a:spcPct val="120000"/>
              </a:lnSpc>
            </a:pPr>
            <a:r>
              <a:rPr lang="en-US" altLang="zh-CN" kern="0" dirty="0">
                <a:latin typeface="Courier New" panose="020703090202050204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x = 0, y = 0;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71805" indent="266700" algn="just">
              <a:lnSpc>
                <a:spcPct val="120000"/>
              </a:lnSpc>
            </a:pPr>
            <a:r>
              <a:rPr lang="en-US" altLang="zh-CN" kern="0" dirty="0">
                <a:latin typeface="Courier New" panose="020703090202050204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System.out.println( ((x &gt; 1) &amp;&amp; (++x == 0)) + " " + x);</a:t>
            </a:r>
          </a:p>
          <a:p>
            <a:pPr marL="471805" indent="266700" algn="just">
              <a:lnSpc>
                <a:spcPct val="120000"/>
              </a:lnSpc>
            </a:pPr>
            <a:r>
              <a:rPr lang="zh-CN" altLang="en-US" kern="0" dirty="0">
                <a:latin typeface="Courier New" panose="020703090202050204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执行完上面语句后，</a:t>
            </a:r>
            <a:r>
              <a:rPr lang="en-US" altLang="zh-CN" kern="0" dirty="0">
                <a:latin typeface="Courier New" panose="020703090202050204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x=</a:t>
            </a:r>
            <a:r>
              <a:rPr lang="zh-CN" altLang="en-US" kern="0" dirty="0">
                <a:latin typeface="Courier New" panose="020703090202050204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270"/>
    </mc:Choice>
    <mc:Fallback xmlns="">
      <p:transition spd="slow" advTm="151270"/>
    </mc:Fallback>
  </mc:AlternateContent>
  <p:extLst>
    <p:ext uri="{3A86A75C-4F4B-4683-9AE1-C65F6400EC91}">
      <p14:laserTraceLst xmlns:p14="http://schemas.microsoft.com/office/powerpoint/2010/main">
        <p14:tracePtLst>
          <p14:tracePt t="4824" x="1708150" y="812800"/>
          <p14:tracePt t="4888" x="1828800" y="812800"/>
          <p14:tracePt t="4900" x="1924050" y="819150"/>
          <p14:tracePt t="4917" x="2089150" y="819150"/>
          <p14:tracePt t="4933" x="2343150" y="819150"/>
          <p14:tracePt t="4950" x="2730500" y="819150"/>
          <p14:tracePt t="4966" x="3225800" y="819150"/>
          <p14:tracePt t="4983" x="3746500" y="819150"/>
          <p14:tracePt t="5000" x="4241800" y="819150"/>
          <p14:tracePt t="5016" x="4673600" y="819150"/>
          <p14:tracePt t="5033" x="4978400" y="819150"/>
          <p14:tracePt t="5050" x="5187950" y="819150"/>
          <p14:tracePt t="5053" x="5264150" y="819150"/>
          <p14:tracePt t="5066" x="5359400" y="819150"/>
          <p14:tracePt t="5083" x="5397500" y="819150"/>
          <p14:tracePt t="5100" x="5416550" y="819150"/>
          <p14:tracePt t="5116" x="5422900" y="819150"/>
          <p14:tracePt t="5133" x="5435600" y="819150"/>
          <p14:tracePt t="5452" x="0" y="0"/>
        </p14:tracePtLst>
        <p14:tracePtLst>
          <p14:tracePt t="6158" x="5149850" y="844550"/>
          <p14:tracePt t="6183" x="5162550" y="844550"/>
          <p14:tracePt t="6202" x="5187950" y="844550"/>
          <p14:tracePt t="6216" x="5238750" y="844550"/>
          <p14:tracePt t="6222" x="5276850" y="844550"/>
          <p14:tracePt t="6237" x="5372100" y="844550"/>
          <p14:tracePt t="6250" x="5435600" y="844550"/>
          <p14:tracePt t="6252" x="5511800" y="844550"/>
          <p14:tracePt t="6266" x="5594350" y="844550"/>
          <p14:tracePt t="6283" x="5867400" y="844550"/>
          <p14:tracePt t="6299" x="6076950" y="844550"/>
          <p14:tracePt t="6316" x="6286500" y="844550"/>
          <p14:tracePt t="6333" x="6496050" y="844550"/>
          <p14:tracePt t="6349" x="6699250" y="844550"/>
          <p14:tracePt t="6366" x="6864350" y="844550"/>
          <p14:tracePt t="6383" x="6991350" y="844550"/>
          <p14:tracePt t="6400" x="7067550" y="844550"/>
          <p14:tracePt t="6417" x="7118350" y="844550"/>
          <p14:tracePt t="6420" x="7143750" y="844550"/>
          <p14:tracePt t="6433" x="7162800" y="844550"/>
          <p14:tracePt t="6450" x="7219950" y="844550"/>
          <p14:tracePt t="6453" x="7245350" y="844550"/>
          <p14:tracePt t="6467" x="7302500" y="844550"/>
          <p14:tracePt t="6483" x="7340600" y="844550"/>
          <p14:tracePt t="6499" x="7359650" y="844550"/>
          <p14:tracePt t="6516" x="7372350" y="844550"/>
          <p14:tracePt t="6549" x="7378700" y="844550"/>
          <p14:tracePt t="6940" x="0" y="0"/>
        </p14:tracePtLst>
        <p14:tracePtLst>
          <p14:tracePt t="10247" x="1041400" y="1670050"/>
          <p14:tracePt t="10388" x="1060450" y="1670050"/>
          <p14:tracePt t="10396" x="1073150" y="1670050"/>
          <p14:tracePt t="10404" x="1092200" y="1670050"/>
          <p14:tracePt t="10415" x="1117600" y="1670050"/>
          <p14:tracePt t="10432" x="1168400" y="1670050"/>
          <p14:tracePt t="10448" x="1219200" y="1670050"/>
          <p14:tracePt t="10465" x="1276350" y="1670050"/>
          <p14:tracePt t="10468" x="1295400" y="1670050"/>
          <p14:tracePt t="10481" x="1320800" y="1670050"/>
          <p14:tracePt t="10499" x="1397000" y="1670050"/>
          <p14:tracePt t="10515" x="1466850" y="1670050"/>
          <p14:tracePt t="10531" x="1530350" y="1670050"/>
          <p14:tracePt t="10548" x="1574800" y="1670050"/>
          <p14:tracePt t="10565" x="1619250" y="1670050"/>
          <p14:tracePt t="10581" x="1638300" y="1670050"/>
          <p14:tracePt t="10598" x="1644650" y="1670050"/>
          <p14:tracePt t="10615" x="1657350" y="1670050"/>
          <p14:tracePt t="10631" x="1663700" y="1670050"/>
          <p14:tracePt t="10676" x="1670050" y="1670050"/>
          <p14:tracePt t="10725" x="1676400" y="1670050"/>
          <p14:tracePt t="10853" x="0" y="0"/>
        </p14:tracePtLst>
        <p14:tracePtLst>
          <p14:tracePt t="11230" x="1200150" y="1670050"/>
          <p14:tracePt t="11285" x="1212850" y="1670050"/>
          <p14:tracePt t="11301" x="1282700" y="1670050"/>
          <p14:tracePt t="11315" x="1435100" y="1670050"/>
          <p14:tracePt t="11331" x="1625600" y="1670050"/>
          <p14:tracePt t="11348" x="1822450" y="1670050"/>
          <p14:tracePt t="11364" x="1968500" y="1670050"/>
          <p14:tracePt t="11381" x="2038350" y="1670050"/>
          <p14:tracePt t="11397" x="2063750" y="1670050"/>
          <p14:tracePt t="11414" x="2070100" y="1670050"/>
          <p14:tracePt t="12060" x="0" y="0"/>
        </p14:tracePtLst>
        <p14:tracePtLst>
          <p14:tracePt t="13430" x="1339850" y="1644650"/>
          <p14:tracePt t="13447" x="1346200" y="1644650"/>
          <p14:tracePt t="13464" x="1403350" y="1644650"/>
          <p14:tracePt t="13468" x="1447800" y="1644650"/>
          <p14:tracePt t="13478" x="1498600" y="1644650"/>
          <p14:tracePt t="13487" x="1562100" y="1644650"/>
          <p14:tracePt t="13497" x="1638300" y="1644650"/>
          <p14:tracePt t="13513" x="1797050" y="1644650"/>
          <p14:tracePt t="13531" x="1962150" y="1644650"/>
          <p14:tracePt t="13532" x="2051050" y="1644650"/>
          <p14:tracePt t="13547" x="2184400" y="1644650"/>
          <p14:tracePt t="13563" x="2273300" y="1644650"/>
          <p14:tracePt t="13580" x="2311400" y="1644650"/>
          <p14:tracePt t="13597" x="2330450" y="1644650"/>
          <p14:tracePt t="14038" x="2336800" y="1644650"/>
          <p14:tracePt t="14060" x="2355850" y="1644650"/>
          <p14:tracePt t="14076" x="2368550" y="1644650"/>
          <p14:tracePt t="14078" x="2381250" y="1644650"/>
          <p14:tracePt t="14091" x="2400300" y="1644650"/>
          <p14:tracePt t="14103" x="2432050" y="1644650"/>
          <p14:tracePt t="14113" x="2451100" y="1644650"/>
          <p14:tracePt t="14115" x="2470150" y="1644650"/>
          <p14:tracePt t="14130" x="2482850" y="1644650"/>
          <p14:tracePt t="14147" x="2527300" y="1644650"/>
          <p14:tracePt t="14163" x="2546350" y="1644650"/>
          <p14:tracePt t="14180" x="2571750" y="1644650"/>
          <p14:tracePt t="14197" x="2584450" y="1644650"/>
          <p14:tracePt t="14214" x="2597150" y="1644650"/>
          <p14:tracePt t="14231" x="2616200" y="1644650"/>
          <p14:tracePt t="14247" x="2647950" y="1644650"/>
          <p14:tracePt t="14263" x="2679700" y="1644650"/>
          <p14:tracePt t="14280" x="2711450" y="1644650"/>
          <p14:tracePt t="14297" x="2755900" y="1644650"/>
          <p14:tracePt t="14313" x="2794000" y="1644650"/>
          <p14:tracePt t="14315" x="2813050" y="1644650"/>
          <p14:tracePt t="14330" x="2832100" y="1644650"/>
          <p14:tracePt t="14347" x="2908300" y="1644650"/>
          <p14:tracePt t="14363" x="2952750" y="1644650"/>
          <p14:tracePt t="14380" x="3009900" y="1644650"/>
          <p14:tracePt t="14397" x="3054350" y="1644650"/>
          <p14:tracePt t="14413" x="3105150" y="1644650"/>
          <p14:tracePt t="14430" x="3149600" y="1644650"/>
          <p14:tracePt t="14447" x="3187700" y="1644650"/>
          <p14:tracePt t="14463" x="3213100" y="1644650"/>
          <p14:tracePt t="14480" x="3225800" y="1644650"/>
          <p14:tracePt t="14496" x="3238500" y="1644650"/>
          <p14:tracePt t="14513" x="3244850" y="1644650"/>
          <p14:tracePt t="14546" x="3251200" y="1644650"/>
          <p14:tracePt t="14596" x="3257550" y="1644650"/>
          <p14:tracePt t="14640" x="3263900" y="1644650"/>
          <p14:tracePt t="14652" x="3270250" y="1644650"/>
          <p14:tracePt t="14670" x="3276600" y="1644650"/>
          <p14:tracePt t="14681" x="3289300" y="1644650"/>
          <p14:tracePt t="14697" x="3314700" y="1644650"/>
          <p14:tracePt t="14714" x="3365500" y="1651000"/>
          <p14:tracePt t="14718" x="3390900" y="1651000"/>
          <p14:tracePt t="14731" x="3435350" y="1663700"/>
          <p14:tracePt t="14748" x="3467100" y="1670050"/>
          <p14:tracePt t="14763" x="3479800" y="1670050"/>
          <p14:tracePt t="14780" x="3486150" y="1670050"/>
          <p14:tracePt t="15100" x="0" y="0"/>
        </p14:tracePtLst>
        <p14:tracePtLst>
          <p14:tracePt t="15901" x="4152900" y="1670050"/>
          <p14:tracePt t="15974" x="4159250" y="1670050"/>
          <p14:tracePt t="15997" x="4171950" y="1670050"/>
          <p14:tracePt t="16018" x="4254500" y="1670050"/>
          <p14:tracePt t="16021" x="4298950" y="1670050"/>
          <p14:tracePt t="16033" x="4349750" y="1670050"/>
          <p14:tracePt t="16047" x="4470400" y="1670050"/>
          <p14:tracePt t="16063" x="4565650" y="1670050"/>
          <p14:tracePt t="16079" x="4629150" y="1670050"/>
          <p14:tracePt t="16096" x="4660900" y="1670050"/>
          <p14:tracePt t="16590" x="0" y="0"/>
        </p14:tracePtLst>
        <p14:tracePtLst>
          <p14:tracePt t="17159" x="5226050" y="1670050"/>
          <p14:tracePt t="17200" x="5245100" y="1670050"/>
          <p14:tracePt t="17220" x="5372100" y="1689100"/>
          <p14:tracePt t="17232" x="5454650" y="1695450"/>
          <p14:tracePt t="17248" x="5594350" y="1701800"/>
          <p14:tracePt t="17262" x="5740400" y="1701800"/>
          <p14:tracePt t="17279" x="5880100" y="1701800"/>
          <p14:tracePt t="17296" x="5994400" y="1701800"/>
          <p14:tracePt t="17312" x="6070600" y="1701800"/>
          <p14:tracePt t="17329" x="6121400" y="1701800"/>
          <p14:tracePt t="17345" x="6140450" y="1701800"/>
          <p14:tracePt t="17362" x="6153150" y="1701800"/>
          <p14:tracePt t="17732" x="0" y="0"/>
        </p14:tracePtLst>
        <p14:tracePtLst>
          <p14:tracePt t="18828" x="1746250" y="1377950"/>
          <p14:tracePt t="18837" x="1739900" y="1377950"/>
          <p14:tracePt t="18854" x="1739900" y="1390650"/>
          <p14:tracePt t="18865" x="1739900" y="1409700"/>
          <p14:tracePt t="18879" x="1758950" y="1441450"/>
          <p14:tracePt t="18895" x="1797050" y="1479550"/>
          <p14:tracePt t="18912" x="1854200" y="1530350"/>
          <p14:tracePt t="18928" x="1936750" y="1574800"/>
          <p14:tracePt t="18945" x="2070100" y="1625600"/>
          <p14:tracePt t="18948" x="2133600" y="1651000"/>
          <p14:tracePt t="18962" x="2209800" y="1663700"/>
          <p14:tracePt t="18979" x="2368550" y="1701800"/>
          <p14:tracePt t="18996" x="2400300" y="1701800"/>
          <p14:tracePt t="19012" x="2419350" y="1701800"/>
          <p14:tracePt t="19029" x="2438400" y="1701800"/>
          <p14:tracePt t="19045" x="2451100" y="1682750"/>
          <p14:tracePt t="19062" x="2470150" y="1651000"/>
          <p14:tracePt t="19079" x="2489200" y="1619250"/>
          <p14:tracePt t="19095" x="2508250" y="1587500"/>
          <p14:tracePt t="19112" x="2514600" y="1568450"/>
          <p14:tracePt t="19128" x="2520950" y="1562100"/>
          <p14:tracePt t="19145" x="2527300" y="1555750"/>
          <p14:tracePt t="19251" x="0" y="0"/>
        </p14:tracePtLst>
        <p14:tracePtLst>
          <p14:tracePt t="20031" x="7150100" y="1708150"/>
          <p14:tracePt t="20085" x="7169150" y="1708150"/>
          <p14:tracePt t="20097" x="7200900" y="1708150"/>
          <p14:tracePt t="20111" x="7315200" y="1708150"/>
          <p14:tracePt t="20128" x="7505700" y="1708150"/>
          <p14:tracePt t="20132" x="7613650" y="1708150"/>
          <p14:tracePt t="20145" x="7727950" y="1708150"/>
          <p14:tracePt t="20161" x="7956550" y="1708150"/>
          <p14:tracePt t="20163" x="8070850" y="1708150"/>
          <p14:tracePt t="20178" x="8185150" y="1708150"/>
          <p14:tracePt t="20196" x="8432800" y="1708150"/>
          <p14:tracePt t="20212" x="8515350" y="1708150"/>
          <p14:tracePt t="20229" x="8559800" y="1708150"/>
          <p14:tracePt t="20245" x="8578850" y="1708150"/>
          <p14:tracePt t="20262" x="8585200" y="1708150"/>
          <p14:tracePt t="20279" x="8591550" y="1708150"/>
          <p14:tracePt t="20460" x="0" y="0"/>
        </p14:tracePtLst>
        <p14:tracePtLst>
          <p14:tracePt t="20916" x="8591550" y="1460500"/>
          <p14:tracePt t="20999" x="8591550" y="1466850"/>
          <p14:tracePt t="21006" x="8591550" y="1479550"/>
          <p14:tracePt t="21016" x="8591550" y="1498600"/>
          <p14:tracePt t="21028" x="8591550" y="1543050"/>
          <p14:tracePt t="21045" x="8610600" y="1606550"/>
          <p14:tracePt t="21061" x="8667750" y="1657350"/>
          <p14:tracePt t="21078" x="8737600" y="1689100"/>
          <p14:tracePt t="21094" x="8801100" y="1714500"/>
          <p14:tracePt t="21111" x="8820150" y="1714500"/>
          <p14:tracePt t="21128" x="8826500" y="1714500"/>
          <p14:tracePt t="21144" x="8839200" y="1708150"/>
          <p14:tracePt t="21161" x="8839200" y="1701800"/>
          <p14:tracePt t="21178" x="8839200" y="1670050"/>
          <p14:tracePt t="21179" x="8839200" y="1663700"/>
          <p14:tracePt t="21194" x="8839200" y="1651000"/>
          <p14:tracePt t="21211" x="8839200" y="1612900"/>
          <p14:tracePt t="21228" x="8839200" y="1587500"/>
          <p14:tracePt t="21245" x="8839200" y="1574800"/>
          <p14:tracePt t="21262" x="8839200" y="1562100"/>
          <p14:tracePt t="21278" x="8832850" y="1555750"/>
          <p14:tracePt t="21395" x="0" y="0"/>
        </p14:tracePtLst>
        <p14:tracePtLst>
          <p14:tracePt t="21870" x="9582150" y="1441450"/>
          <p14:tracePt t="21980" x="9575800" y="1441450"/>
          <p14:tracePt t="21998" x="9575800" y="1447800"/>
          <p14:tracePt t="22004" x="9575800" y="1460500"/>
          <p14:tracePt t="22012" x="9569450" y="1479550"/>
          <p14:tracePt t="22028" x="9569450" y="1498600"/>
          <p14:tracePt t="22044" x="9569450" y="1524000"/>
          <p14:tracePt t="22061" x="9575800" y="1568450"/>
          <p14:tracePt t="22077" x="9594850" y="1587500"/>
          <p14:tracePt t="22094" x="9607550" y="1606550"/>
          <p14:tracePt t="22111" x="9620250" y="1612900"/>
          <p14:tracePt t="22127" x="9632950" y="1625600"/>
          <p14:tracePt t="22144" x="9639300" y="1625600"/>
          <p14:tracePt t="22160" x="9652000" y="1625600"/>
          <p14:tracePt t="22177" x="9671050" y="1625600"/>
          <p14:tracePt t="22194" x="9683750" y="1625600"/>
          <p14:tracePt t="22196" x="9696450" y="1625600"/>
          <p14:tracePt t="22211" x="9709150" y="1625600"/>
          <p14:tracePt t="22228" x="9734550" y="1625600"/>
          <p14:tracePt t="22244" x="9753600" y="1625600"/>
          <p14:tracePt t="22261" x="9772650" y="1612900"/>
          <p14:tracePt t="22278" x="9779000" y="1606550"/>
          <p14:tracePt t="22294" x="9791700" y="1600200"/>
          <p14:tracePt t="22311" x="9798050" y="1593850"/>
          <p14:tracePt t="22327" x="9798050" y="1587500"/>
          <p14:tracePt t="22344" x="9804400" y="1581150"/>
          <p14:tracePt t="22364" x="9804400" y="1574800"/>
          <p14:tracePt t="22389" x="9804400" y="1568450"/>
          <p14:tracePt t="22397" x="9804400" y="1562100"/>
          <p14:tracePt t="22410" x="9804400" y="1555750"/>
          <p14:tracePt t="22427" x="9804400" y="1549400"/>
          <p14:tracePt t="22444" x="9804400" y="1543050"/>
          <p14:tracePt t="22467" x="9804400" y="1536700"/>
          <p14:tracePt t="22483" x="9804400" y="1530350"/>
          <p14:tracePt t="22494" x="9804400" y="1524000"/>
          <p14:tracePt t="22510" x="9804400" y="1517650"/>
          <p14:tracePt t="22511" x="0" y="0"/>
        </p14:tracePtLst>
        <p14:tracePtLst>
          <p14:tracePt t="23085" x="8547100" y="1714500"/>
          <p14:tracePt t="23118" x="8559800" y="1720850"/>
          <p14:tracePt t="23132" x="8623300" y="1727200"/>
          <p14:tracePt t="23145" x="8680450" y="1746250"/>
          <p14:tracePt t="23160" x="8839200" y="1771650"/>
          <p14:tracePt t="23164" x="8947150" y="1778000"/>
          <p14:tracePt t="23177" x="9055100" y="1790700"/>
          <p14:tracePt t="23194" x="9251950" y="1790700"/>
          <p14:tracePt t="23195" x="9347200" y="1790700"/>
          <p14:tracePt t="23211" x="9493250" y="1790700"/>
          <p14:tracePt t="23228" x="9594850" y="1790700"/>
          <p14:tracePt t="23244" x="9645650" y="1790700"/>
          <p14:tracePt t="23261" x="9690100" y="1790700"/>
          <p14:tracePt t="23277" x="9728200" y="1790700"/>
          <p14:tracePt t="23294" x="9779000" y="1790700"/>
          <p14:tracePt t="23311" x="9810750" y="1790700"/>
          <p14:tracePt t="23327" x="9823450" y="1790700"/>
          <p14:tracePt t="23460" x="0" y="0"/>
        </p14:tracePtLst>
        <p14:tracePtLst>
          <p14:tracePt t="28542" x="1035050" y="2076450"/>
          <p14:tracePt t="28620" x="1041400" y="2076450"/>
          <p14:tracePt t="28628" x="1054100" y="2076450"/>
          <p14:tracePt t="28642" x="1092200" y="2076450"/>
          <p14:tracePt t="28659" x="1257300" y="2108200"/>
          <p14:tracePt t="28675" x="1422400" y="2139950"/>
          <p14:tracePt t="28692" x="1631950" y="2178050"/>
          <p14:tracePt t="28708" x="1822450" y="2216150"/>
          <p14:tracePt t="28725" x="1981200" y="2247900"/>
          <p14:tracePt t="28742" x="2070100" y="2266950"/>
          <p14:tracePt t="28759" x="2108200" y="2266950"/>
          <p14:tracePt t="28776" x="2127250" y="2266950"/>
          <p14:tracePt t="28792" x="2146300" y="2266950"/>
          <p14:tracePt t="28809" x="2178050" y="2266950"/>
          <p14:tracePt t="28811" x="2197100" y="2266950"/>
          <p14:tracePt t="28825" x="2216150" y="2266950"/>
          <p14:tracePt t="28842" x="2247900" y="2266950"/>
          <p14:tracePt t="28859" x="2279650" y="2266950"/>
          <p14:tracePt t="28875" x="2298700" y="2266950"/>
          <p14:tracePt t="28892" x="2336800" y="2260600"/>
          <p14:tracePt t="28908" x="2362200" y="2247900"/>
          <p14:tracePt t="28925" x="2393950" y="2228850"/>
          <p14:tracePt t="28942" x="2413000" y="2209800"/>
          <p14:tracePt t="28958" x="2419350" y="2190750"/>
          <p14:tracePt t="28975" x="2419350" y="2165350"/>
          <p14:tracePt t="28992" x="2419350" y="2146300"/>
          <p14:tracePt t="29009" x="2406650" y="2114550"/>
          <p14:tracePt t="29025" x="2381250" y="2076450"/>
          <p14:tracePt t="29028" x="2349500" y="2057400"/>
          <p14:tracePt t="29042" x="2311400" y="2032000"/>
          <p14:tracePt t="29059" x="2114550" y="1949450"/>
          <p14:tracePt t="29075" x="1885950" y="1892300"/>
          <p14:tracePt t="29092" x="1631950" y="1835150"/>
          <p14:tracePt t="29108" x="1447800" y="1809750"/>
          <p14:tracePt t="29125" x="1371600" y="1803400"/>
          <p14:tracePt t="29142" x="1339850" y="1803400"/>
          <p14:tracePt t="29175" x="1333500" y="1803400"/>
          <p14:tracePt t="29192" x="1320800" y="1803400"/>
          <p14:tracePt t="29208" x="1301750" y="1835150"/>
          <p14:tracePt t="29225" x="1282700" y="1873250"/>
          <p14:tracePt t="29228" x="1276350" y="1898650"/>
          <p14:tracePt t="29242" x="1270000" y="1924050"/>
          <p14:tracePt t="29245" x="1270000" y="1943100"/>
          <p14:tracePt t="29259" x="1270000" y="1974850"/>
          <p14:tracePt t="29276" x="1295400" y="2063750"/>
          <p14:tracePt t="29292" x="1333500" y="2108200"/>
          <p14:tracePt t="29309" x="1409700" y="2165350"/>
          <p14:tracePt t="29326" x="1498600" y="2203450"/>
          <p14:tracePt t="29341" x="1587500" y="2222500"/>
          <p14:tracePt t="29358" x="1670050" y="2241550"/>
          <p14:tracePt t="29375" x="1708150" y="2241550"/>
          <p14:tracePt t="29392" x="1752600" y="2241550"/>
          <p14:tracePt t="29396" x="1758950" y="2241550"/>
          <p14:tracePt t="29425" x="1765300" y="2241550"/>
          <p14:tracePt t="29596" x="0" y="0"/>
        </p14:tracePtLst>
        <p14:tracePtLst>
          <p14:tracePt t="30905" x="920750" y="2101850"/>
          <p14:tracePt t="30925" x="927100" y="2114550"/>
          <p14:tracePt t="30941" x="946150" y="2120900"/>
          <p14:tracePt t="30958" x="977900" y="2120900"/>
          <p14:tracePt t="30974" x="1073150" y="2120900"/>
          <p14:tracePt t="30991" x="1231900" y="2120900"/>
          <p14:tracePt t="31009" x="1428750" y="2120900"/>
          <p14:tracePt t="31025" x="1670050" y="2120900"/>
          <p14:tracePt t="31029" x="1790700" y="2120900"/>
          <p14:tracePt t="31042" x="1892300" y="2120900"/>
          <p14:tracePt t="31059" x="2133600" y="2120900"/>
          <p14:tracePt t="31076" x="2190750" y="2120900"/>
          <p14:tracePt t="31092" x="2209800" y="2120900"/>
          <p14:tracePt t="31108" x="2216150" y="2120900"/>
          <p14:tracePt t="31246" x="2222500" y="2120900"/>
          <p14:tracePt t="31262" x="2228850" y="2120900"/>
          <p14:tracePt t="31278" x="2235200" y="2120900"/>
          <p14:tracePt t="31287" x="2247900" y="2120900"/>
          <p14:tracePt t="31294" x="2254250" y="2120900"/>
          <p14:tracePt t="31308" x="2273300" y="2120900"/>
          <p14:tracePt t="31325" x="2292350" y="2120900"/>
          <p14:tracePt t="31341" x="2298700" y="2120900"/>
          <p14:tracePt t="31358" x="2311400" y="2120900"/>
          <p14:tracePt t="31374" x="2324100" y="2120900"/>
          <p14:tracePt t="31391" x="2343150" y="2127250"/>
          <p14:tracePt t="31407" x="2362200" y="2127250"/>
          <p14:tracePt t="31424" x="2387600" y="2127250"/>
          <p14:tracePt t="31441" x="2413000" y="2127250"/>
          <p14:tracePt t="31443" x="2419350" y="2127250"/>
          <p14:tracePt t="31457" x="2425700" y="2127250"/>
          <p14:tracePt t="31474" x="2432050" y="2127250"/>
          <p14:tracePt t="33198" x="0" y="0"/>
        </p14:tracePtLst>
        <p14:tracePtLst>
          <p14:tracePt t="36535" x="4140200" y="2070100"/>
          <p14:tracePt t="36597" x="4140200" y="2076450"/>
          <p14:tracePt t="36613" x="4165600" y="2082800"/>
          <p14:tracePt t="36629" x="4248150" y="2089150"/>
          <p14:tracePt t="36641" x="4286250" y="2089150"/>
          <p14:tracePt t="36656" x="4419600" y="2089150"/>
          <p14:tracePt t="36673" x="4578350" y="2089150"/>
          <p14:tracePt t="36675" x="4660900" y="2089150"/>
          <p14:tracePt t="36689" x="4724400" y="2089150"/>
          <p14:tracePt t="36706" x="4845050" y="2089150"/>
          <p14:tracePt t="36708" x="4876800" y="2089150"/>
          <p14:tracePt t="36723" x="4927600" y="2089150"/>
          <p14:tracePt t="36739" x="4959350" y="2095500"/>
          <p14:tracePt t="36756" x="4972050" y="2095500"/>
          <p14:tracePt t="36772" x="4991100" y="2101850"/>
          <p14:tracePt t="36790" x="4997450" y="2101850"/>
          <p14:tracePt t="36869" x="5003800" y="2101850"/>
          <p14:tracePt t="36893" x="5010150" y="2101850"/>
          <p14:tracePt t="36908" x="5022850" y="2101850"/>
          <p14:tracePt t="36923" x="5029200" y="2101850"/>
          <p14:tracePt t="36940" x="5035550" y="2101850"/>
          <p14:tracePt t="36958" x="5054600" y="2101850"/>
          <p14:tracePt t="36972" x="5080000" y="2101850"/>
          <p14:tracePt t="36989" x="5111750" y="2101850"/>
          <p14:tracePt t="37006" x="5156200" y="2101850"/>
          <p14:tracePt t="37022" x="5194300" y="2101850"/>
          <p14:tracePt t="37027" x="5213350" y="2101850"/>
          <p14:tracePt t="37039" x="5219700" y="2101850"/>
          <p14:tracePt t="37043" x="5232400" y="2101850"/>
          <p14:tracePt t="37056" x="5238750" y="2101850"/>
          <p14:tracePt t="37073" x="5251450" y="2101850"/>
          <p14:tracePt t="37076" x="5257800" y="2101850"/>
          <p14:tracePt t="37090" x="5264150" y="2101850"/>
          <p14:tracePt t="37107" x="5270500" y="2101850"/>
          <p14:tracePt t="37122" x="5276850" y="2101850"/>
          <p14:tracePt t="37140" x="5283200" y="2101850"/>
          <p14:tracePt t="37246" x="5289550" y="2101850"/>
          <p14:tracePt t="37268" x="5295900" y="2101850"/>
          <p14:tracePt t="37277" x="5302250" y="2101850"/>
          <p14:tracePt t="37292" x="5314950" y="2101850"/>
          <p14:tracePt t="37306" x="5321300" y="2101850"/>
          <p14:tracePt t="37323" x="5391150" y="2101850"/>
          <p14:tracePt t="37340" x="5441950" y="2101850"/>
          <p14:tracePt t="37355" x="5524500" y="2108200"/>
          <p14:tracePt t="37373" x="5568950" y="2108200"/>
          <p14:tracePt t="37389" x="5607050" y="2108200"/>
          <p14:tracePt t="37406" x="5638800" y="2108200"/>
          <p14:tracePt t="37422" x="5645150" y="2108200"/>
          <p14:tracePt t="37668" x="0" y="0"/>
        </p14:tracePtLst>
        <p14:tracePtLst>
          <p14:tracePt t="39142" x="2019300" y="2476500"/>
          <p14:tracePt t="39181" x="2019300" y="2482850"/>
          <p14:tracePt t="39190" x="2032000" y="2482850"/>
          <p14:tracePt t="39205" x="2089150" y="2489200"/>
          <p14:tracePt t="39222" x="2184400" y="2489200"/>
          <p14:tracePt t="39238" x="2343150" y="2489200"/>
          <p14:tracePt t="39255" x="2559050" y="2489200"/>
          <p14:tracePt t="39272" x="2819400" y="2489200"/>
          <p14:tracePt t="39288" x="3105150" y="2489200"/>
          <p14:tracePt t="39291" x="3232150" y="2489200"/>
          <p14:tracePt t="39306" x="3365500" y="2489200"/>
          <p14:tracePt t="39322" x="3613150" y="2489200"/>
          <p14:tracePt t="39326" x="3714750" y="2489200"/>
          <p14:tracePt t="39339" x="3822700" y="2489200"/>
          <p14:tracePt t="39342" x="3917950" y="2489200"/>
          <p14:tracePt t="39356" x="4083050" y="2489200"/>
          <p14:tracePt t="39372" x="4235450" y="2489200"/>
          <p14:tracePt t="39388" x="4362450" y="2489200"/>
          <p14:tracePt t="39405" x="4464050" y="2489200"/>
          <p14:tracePt t="39422" x="4552950" y="2489200"/>
          <p14:tracePt t="39438" x="4610100" y="2489200"/>
          <p14:tracePt t="39455" x="4648200" y="2489200"/>
          <p14:tracePt t="39471" x="4686300" y="2489200"/>
          <p14:tracePt t="39488" x="4718050" y="2489200"/>
          <p14:tracePt t="39505" x="4749800" y="2489200"/>
          <p14:tracePt t="39508" x="4768850" y="2489200"/>
          <p14:tracePt t="39521" x="4787900" y="2489200"/>
          <p14:tracePt t="39539" x="4845050" y="2489200"/>
          <p14:tracePt t="39555" x="4889500" y="2489200"/>
          <p14:tracePt t="39572" x="4940300" y="2489200"/>
          <p14:tracePt t="39588" x="5003800" y="2489200"/>
          <p14:tracePt t="39605" x="5080000" y="2489200"/>
          <p14:tracePt t="39622" x="5156200" y="2489200"/>
          <p14:tracePt t="39638" x="5238750" y="2489200"/>
          <p14:tracePt t="39655" x="5334000" y="2489200"/>
          <p14:tracePt t="39671" x="5441950" y="2489200"/>
          <p14:tracePt t="39688" x="5549900" y="2489200"/>
          <p14:tracePt t="39705" x="5657850" y="2489200"/>
          <p14:tracePt t="39721" x="5753100" y="2489200"/>
          <p14:tracePt t="39738" x="5842000" y="2489200"/>
          <p14:tracePt t="39755" x="5969000" y="2489200"/>
          <p14:tracePt t="39771" x="6032500" y="2489200"/>
          <p14:tracePt t="39788" x="6108700" y="2489200"/>
          <p14:tracePt t="39805" x="6178550" y="2489200"/>
          <p14:tracePt t="39821" x="6242050" y="2489200"/>
          <p14:tracePt t="39838" x="6305550" y="2489200"/>
          <p14:tracePt t="39855" x="6369050" y="2489200"/>
          <p14:tracePt t="39871" x="6438900" y="2489200"/>
          <p14:tracePt t="39888" x="6496050" y="2489200"/>
          <p14:tracePt t="39905" x="6540500" y="2489200"/>
          <p14:tracePt t="39908" x="6565900" y="2489200"/>
          <p14:tracePt t="39921" x="6584950" y="2489200"/>
          <p14:tracePt t="39923" x="6591300" y="2489200"/>
          <p14:tracePt t="39938" x="6604000" y="2489200"/>
          <p14:tracePt t="39955" x="6629400" y="2489200"/>
          <p14:tracePt t="39972" x="6642100" y="2489200"/>
          <p14:tracePt t="39988" x="6648450" y="2489200"/>
          <p14:tracePt t="40005" x="6654800" y="2489200"/>
          <p14:tracePt t="40021" x="6661150" y="2489200"/>
          <p14:tracePt t="40109" x="6661150" y="2482850"/>
          <p14:tracePt t="40126" x="6661150" y="2470150"/>
          <p14:tracePt t="40155" x="6661150" y="2438400"/>
          <p14:tracePt t="40171" x="6648450" y="2425700"/>
          <p14:tracePt t="40188" x="6629400" y="2400300"/>
          <p14:tracePt t="40204" x="6604000" y="2374900"/>
          <p14:tracePt t="40221" x="6559550" y="2355850"/>
          <p14:tracePt t="40238" x="6489700" y="2324100"/>
          <p14:tracePt t="40254" x="6388100" y="2292350"/>
          <p14:tracePt t="40271" x="6280150" y="2266950"/>
          <p14:tracePt t="40288" x="6172200" y="2260600"/>
          <p14:tracePt t="40305" x="6051550" y="2260600"/>
          <p14:tracePt t="40308" x="6000750" y="2260600"/>
          <p14:tracePt t="40321" x="5937250" y="2260600"/>
          <p14:tracePt t="40338" x="5829300" y="2260600"/>
          <p14:tracePt t="40339" x="5772150" y="2260600"/>
          <p14:tracePt t="40355" x="5683250" y="2279650"/>
          <p14:tracePt t="40371" x="5594350" y="2292350"/>
          <p14:tracePt t="40388" x="5499100" y="2317750"/>
          <p14:tracePt t="40404" x="5378450" y="2343150"/>
          <p14:tracePt t="40421" x="5226050" y="2355850"/>
          <p14:tracePt t="40438" x="5073650" y="2374900"/>
          <p14:tracePt t="40454" x="4953000" y="2400300"/>
          <p14:tracePt t="40471" x="4876800" y="2413000"/>
          <p14:tracePt t="40488" x="4832350" y="2425700"/>
          <p14:tracePt t="40504" x="4826000" y="2432050"/>
          <p14:tracePt t="40521" x="4813300" y="2432050"/>
          <p14:tracePt t="40538" x="4806950" y="2438400"/>
          <p14:tracePt t="40555" x="4800600" y="2444750"/>
          <p14:tracePt t="40571" x="4800600" y="2451100"/>
          <p14:tracePt t="40588" x="4800600" y="2457450"/>
          <p14:tracePt t="40605" x="4800600" y="2463800"/>
          <p14:tracePt t="40621" x="4800600" y="2489200"/>
          <p14:tracePt t="40638" x="4819650" y="2508250"/>
          <p14:tracePt t="40654" x="4857750" y="2527300"/>
          <p14:tracePt t="40671" x="4908550" y="2546350"/>
          <p14:tracePt t="40688" x="4984750" y="2565400"/>
          <p14:tracePt t="40704" x="5086350" y="2584450"/>
          <p14:tracePt t="40721" x="5194300" y="2597150"/>
          <p14:tracePt t="40738" x="5302250" y="2597150"/>
          <p14:tracePt t="40739" x="5353050" y="2597150"/>
          <p14:tracePt t="40754" x="5410200" y="2597150"/>
          <p14:tracePt t="40771" x="5568950" y="2597150"/>
          <p14:tracePt t="40788" x="5664200" y="2590800"/>
          <p14:tracePt t="40804" x="5765800" y="2578100"/>
          <p14:tracePt t="40821" x="5848350" y="2559050"/>
          <p14:tracePt t="40838" x="5905500" y="2546350"/>
          <p14:tracePt t="40854" x="5943600" y="2533650"/>
          <p14:tracePt t="40871" x="5962650" y="2527300"/>
          <p14:tracePt t="40888" x="5969000" y="2520950"/>
          <p14:tracePt t="40904" x="5975350" y="2514600"/>
          <p14:tracePt t="40921" x="5975350" y="2508250"/>
          <p14:tracePt t="40937" x="5981700" y="2495550"/>
          <p14:tracePt t="40955" x="5981700" y="2476500"/>
          <p14:tracePt t="40971" x="5981700" y="2463800"/>
          <p14:tracePt t="40987" x="5981700" y="2457450"/>
          <p14:tracePt t="41004" x="5981700" y="2438400"/>
          <p14:tracePt t="41021" x="5969000" y="2406650"/>
          <p14:tracePt t="41037" x="5943600" y="2368550"/>
          <p14:tracePt t="41054" x="5899150" y="2330450"/>
          <p14:tracePt t="41071" x="5829300" y="2305050"/>
          <p14:tracePt t="41075" x="5791200" y="2292350"/>
          <p14:tracePt t="41088" x="5759450" y="2273300"/>
          <p14:tracePt t="41105" x="5689600" y="2254250"/>
          <p14:tracePt t="41108" x="5664200" y="2247900"/>
          <p14:tracePt t="41121" x="5638800" y="2241550"/>
          <p14:tracePt t="41137" x="5588000" y="2228850"/>
          <p14:tracePt t="41154" x="5492750" y="2222500"/>
          <p14:tracePt t="41171" x="5416550" y="2222500"/>
          <p14:tracePt t="41187" x="5340350" y="2222500"/>
          <p14:tracePt t="41204" x="5270500" y="2222500"/>
          <p14:tracePt t="41221" x="5213350" y="2241550"/>
          <p14:tracePt t="41237" x="5175250" y="2254250"/>
          <p14:tracePt t="41254" x="5149850" y="2273300"/>
          <p14:tracePt t="41271" x="5130800" y="2292350"/>
          <p14:tracePt t="41287" x="5111750" y="2324100"/>
          <p14:tracePt t="41304" x="5105400" y="2355850"/>
          <p14:tracePt t="41307" x="5105400" y="2362200"/>
          <p14:tracePt t="41321" x="5105400" y="2374900"/>
          <p14:tracePt t="41338" x="5105400" y="2393950"/>
          <p14:tracePt t="41354" x="5105400" y="2413000"/>
          <p14:tracePt t="41356" x="5105400" y="2425700"/>
          <p14:tracePt t="41371" x="5105400" y="2451100"/>
          <p14:tracePt t="41388" x="5137150" y="2476500"/>
          <p14:tracePt t="41404" x="5187950" y="2501900"/>
          <p14:tracePt t="41421" x="5276850" y="2520950"/>
          <p14:tracePt t="41437" x="5384800" y="2527300"/>
          <p14:tracePt t="41454" x="5537200" y="2527300"/>
          <p14:tracePt t="41471" x="5670550" y="2527300"/>
          <p14:tracePt t="41487" x="5810250" y="2527300"/>
          <p14:tracePt t="41504" x="5918200" y="2514600"/>
          <p14:tracePt t="41521" x="6000750" y="2489200"/>
          <p14:tracePt t="41537" x="6045200" y="2463800"/>
          <p14:tracePt t="41541" x="6064250" y="2451100"/>
          <p14:tracePt t="41554" x="6070600" y="2444750"/>
          <p14:tracePt t="41571" x="6089650" y="2419350"/>
          <p14:tracePt t="41588" x="6102350" y="2381250"/>
          <p14:tracePt t="41604" x="6108700" y="2362200"/>
          <p14:tracePt t="41621" x="6108700" y="2355850"/>
          <p14:tracePt t="41639" x="6108700" y="2343150"/>
          <p14:tracePt t="41654" x="6108700" y="2330450"/>
          <p14:tracePt t="41671" x="6108700" y="2324100"/>
          <p14:tracePt t="41687" x="6108700" y="2305050"/>
          <p14:tracePt t="41704" x="6096000" y="2298700"/>
          <p14:tracePt t="41721" x="6083300" y="2292350"/>
          <p14:tracePt t="41737" x="6064250" y="2286000"/>
          <p14:tracePt t="41754" x="6051550" y="2279650"/>
          <p14:tracePt t="41771" x="6019800" y="2279650"/>
          <p14:tracePt t="41787" x="6000750" y="2273300"/>
          <p14:tracePt t="41804" x="5981700" y="2273300"/>
          <p14:tracePt t="41837" x="5975350" y="2273300"/>
          <p14:tracePt t="42212" x="0" y="0"/>
        </p14:tracePtLst>
        <p14:tracePtLst>
          <p14:tracePt t="44742" x="2286000" y="2889250"/>
          <p14:tracePt t="44753" x="2317750" y="2889250"/>
          <p14:tracePt t="44770" x="2381250" y="2889250"/>
          <p14:tracePt t="44787" x="2495550" y="2889250"/>
          <p14:tracePt t="44803" x="2559050" y="2889250"/>
          <p14:tracePt t="44820" x="2603500" y="2889250"/>
          <p14:tracePt t="44837" x="2635250" y="2889250"/>
          <p14:tracePt t="44854" x="2660650" y="2889250"/>
          <p14:tracePt t="44870" x="2692400" y="2889250"/>
          <p14:tracePt t="44887" x="2736850" y="2889250"/>
          <p14:tracePt t="44903" x="2787650" y="2889250"/>
          <p14:tracePt t="44920" x="2876550" y="2889250"/>
          <p14:tracePt t="44936" x="2971800" y="2889250"/>
          <p14:tracePt t="44953" x="3098800" y="2889250"/>
          <p14:tracePt t="44969" x="3225800" y="2889250"/>
          <p14:tracePt t="44971" x="3289300" y="2889250"/>
          <p14:tracePt t="44986" x="3352800" y="2889250"/>
          <p14:tracePt t="45003" x="3543300" y="2889250"/>
          <p14:tracePt t="45019" x="3663950" y="2889250"/>
          <p14:tracePt t="45036" x="3740150" y="2889250"/>
          <p14:tracePt t="45053" x="3778250" y="2889250"/>
          <p14:tracePt t="45069" x="3797300" y="2889250"/>
          <p14:tracePt t="45087" x="3816350" y="2895600"/>
          <p14:tracePt t="45107" x="3822700" y="2895600"/>
          <p14:tracePt t="45120" x="3835400" y="2895600"/>
          <p14:tracePt t="45148" x="3841750" y="2895600"/>
          <p14:tracePt t="45187" x="3848100" y="2895600"/>
          <p14:tracePt t="45220" x="3854450" y="2895600"/>
          <p14:tracePt t="45228" x="3860800" y="2895600"/>
          <p14:tracePt t="45236" x="3867150" y="2895600"/>
          <p14:tracePt t="45253" x="3886200" y="2895600"/>
          <p14:tracePt t="45269" x="3905250" y="2895600"/>
          <p14:tracePt t="45286" x="3924300" y="2895600"/>
          <p14:tracePt t="45303" x="3943350" y="2895600"/>
          <p14:tracePt t="45319" x="3968750" y="2895600"/>
          <p14:tracePt t="45337" x="3987800" y="2895600"/>
          <p14:tracePt t="45339" x="3994150" y="2895600"/>
          <p14:tracePt t="45353" x="4006850" y="2895600"/>
          <p14:tracePt t="45370" x="4038600" y="2895600"/>
          <p14:tracePt t="45387" x="4089400" y="2895600"/>
          <p14:tracePt t="45389" x="4108450" y="2895600"/>
          <p14:tracePt t="45403" x="4165600" y="2895600"/>
          <p14:tracePt t="45420" x="4222750" y="2895600"/>
          <p14:tracePt t="45436" x="4279900" y="2895600"/>
          <p14:tracePt t="45453" x="4330700" y="2895600"/>
          <p14:tracePt t="45469" x="4387850" y="2895600"/>
          <p14:tracePt t="45486" x="4451350" y="2895600"/>
          <p14:tracePt t="45503" x="4502150" y="2895600"/>
          <p14:tracePt t="45519" x="4540250" y="2895600"/>
          <p14:tracePt t="45536" x="4578350" y="2895600"/>
          <p14:tracePt t="45553" x="4610100" y="2895600"/>
          <p14:tracePt t="45569" x="4641850" y="2895600"/>
          <p14:tracePt t="45571" x="4660900" y="2895600"/>
          <p14:tracePt t="45587" x="4673600" y="2895600"/>
          <p14:tracePt t="45588" x="4686300" y="2895600"/>
          <p14:tracePt t="45603" x="4705350" y="2895600"/>
          <p14:tracePt t="45620" x="4730750" y="2895600"/>
          <p14:tracePt t="45636" x="4737100" y="2895600"/>
          <p14:tracePt t="45653" x="4749800" y="2895600"/>
          <p14:tracePt t="45686" x="4756150" y="2895600"/>
          <p14:tracePt t="45703" x="4762500" y="2895600"/>
          <p14:tracePt t="45719" x="4775200" y="2895600"/>
          <p14:tracePt t="45736" x="4794250" y="2895600"/>
          <p14:tracePt t="45753" x="4806950" y="2895600"/>
          <p14:tracePt t="45769" x="4819650" y="2895600"/>
          <p14:tracePt t="45786" x="4845050" y="2895600"/>
          <p14:tracePt t="45803" x="4864100" y="2895600"/>
          <p14:tracePt t="45820" x="4883150" y="2895600"/>
          <p14:tracePt t="45836" x="4902200" y="2895600"/>
          <p14:tracePt t="45853" x="4921250" y="2895600"/>
          <p14:tracePt t="45870" x="4940300" y="2895600"/>
          <p14:tracePt t="45886" x="4959350" y="2895600"/>
          <p14:tracePt t="45903" x="4984750" y="2895600"/>
          <p14:tracePt t="45919" x="5010150" y="2895600"/>
          <p14:tracePt t="45936" x="5029200" y="2895600"/>
          <p14:tracePt t="45952" x="5060950" y="2895600"/>
          <p14:tracePt t="45969" x="5092700" y="2895600"/>
          <p14:tracePt t="45986" x="5130800" y="2895600"/>
          <p14:tracePt t="45987" x="5156200" y="2895600"/>
          <p14:tracePt t="46003" x="5213350" y="2895600"/>
          <p14:tracePt t="46019" x="5276850" y="2895600"/>
          <p14:tracePt t="46036" x="5340350" y="2895600"/>
          <p14:tracePt t="46052" x="5391150" y="2895600"/>
          <p14:tracePt t="46069" x="5435600" y="2895600"/>
          <p14:tracePt t="46086" x="5492750" y="2895600"/>
          <p14:tracePt t="46103" x="5537200" y="2895600"/>
          <p14:tracePt t="46120" x="5594350" y="2895600"/>
          <p14:tracePt t="46123" x="5626100" y="2895600"/>
          <p14:tracePt t="46136" x="5651500" y="2895600"/>
          <p14:tracePt t="46153" x="5689600" y="2895600"/>
          <p14:tracePt t="46156" x="5708650" y="2895600"/>
          <p14:tracePt t="46169" x="5721350" y="2895600"/>
          <p14:tracePt t="46186" x="5753100" y="2895600"/>
          <p14:tracePt t="46203" x="5784850" y="2895600"/>
          <p14:tracePt t="46219" x="5791200" y="2895600"/>
          <p14:tracePt t="46236" x="5797550" y="2895600"/>
          <p14:tracePt t="46260" x="5803900" y="2895600"/>
          <p14:tracePt t="46278" x="5810250" y="2895600"/>
          <p14:tracePt t="46292" x="5816600" y="2895600"/>
          <p14:tracePt t="46331" x="5822950" y="2895600"/>
          <p14:tracePt t="46363" x="5829300" y="2895600"/>
          <p14:tracePt t="46543" x="5835650" y="2895600"/>
          <p14:tracePt t="46559" x="5842000" y="2895600"/>
          <p14:tracePt t="46581" x="5861050" y="2895600"/>
          <p14:tracePt t="46593" x="5886450" y="2901950"/>
          <p14:tracePt t="46603" x="5924550" y="2914650"/>
          <p14:tracePt t="46619" x="5981700" y="2927350"/>
          <p14:tracePt t="46636" x="6064250" y="2940050"/>
          <p14:tracePt t="46652" x="6134100" y="2959100"/>
          <p14:tracePt t="46669" x="6178550" y="2971800"/>
          <p14:tracePt t="46686" x="6216650" y="2971800"/>
          <p14:tracePt t="46703" x="6248400" y="2971800"/>
          <p14:tracePt t="46719" x="6267450" y="2971800"/>
          <p14:tracePt t="46736" x="6292850" y="2971800"/>
          <p14:tracePt t="46752" x="6311900" y="2971800"/>
          <p14:tracePt t="46769" x="6330950" y="2971800"/>
          <p14:tracePt t="46785" x="6350000" y="2971800"/>
          <p14:tracePt t="46787" x="6362700" y="2971800"/>
          <p14:tracePt t="46802" x="6381750" y="2971800"/>
          <p14:tracePt t="46819" x="6400800" y="2971800"/>
          <p14:tracePt t="46836" x="6419850" y="2971800"/>
          <p14:tracePt t="46853" x="6451600" y="2971800"/>
          <p14:tracePt t="46869" x="6483350" y="2971800"/>
          <p14:tracePt t="46886" x="6508750" y="2971800"/>
          <p14:tracePt t="46902" x="6534150" y="2971800"/>
          <p14:tracePt t="46919" x="6565900" y="2971800"/>
          <p14:tracePt t="46935" x="6597650" y="2971800"/>
          <p14:tracePt t="46952" x="6629400" y="2971800"/>
          <p14:tracePt t="46969" x="6667500" y="2971800"/>
          <p14:tracePt t="46985" x="6699250" y="2971800"/>
          <p14:tracePt t="46987" x="6724650" y="2971800"/>
          <p14:tracePt t="47002" x="6750050" y="2971800"/>
          <p14:tracePt t="47003" x="6762750" y="2971800"/>
          <p14:tracePt t="47019" x="6800850" y="2971800"/>
          <p14:tracePt t="47035" x="6832600" y="2971800"/>
          <p14:tracePt t="47052" x="6864350" y="2971800"/>
          <p14:tracePt t="47069" x="6896100" y="2971800"/>
          <p14:tracePt t="47086" x="6915150" y="2971800"/>
          <p14:tracePt t="47103" x="6927850" y="2971800"/>
          <p14:tracePt t="47120" x="6940550" y="2971800"/>
          <p14:tracePt t="47137" x="6953250" y="2971800"/>
          <p14:tracePt t="47153" x="6959600" y="2971800"/>
          <p14:tracePt t="47169" x="6965950" y="2971800"/>
          <p14:tracePt t="47185" x="6972300" y="2971800"/>
          <p14:tracePt t="47302" x="6978650" y="2971800"/>
          <p14:tracePt t="47318" x="6985000" y="2971800"/>
          <p14:tracePt t="47373" x="6991350" y="2971800"/>
          <p14:tracePt t="47445" x="6997700" y="2971800"/>
          <p14:tracePt t="47463" x="7004050" y="2971800"/>
          <p14:tracePt t="47485" x="7004050" y="2965450"/>
          <p14:tracePt t="47500" x="7004050" y="2959100"/>
          <p14:tracePt t="47510" x="7010400" y="2959100"/>
          <p14:tracePt t="47526" x="7010400" y="2952750"/>
          <p14:tracePt t="47542" x="7010400" y="2946400"/>
          <p14:tracePt t="47592" x="7010400" y="2940050"/>
          <p14:tracePt t="47607" x="7010400" y="2933700"/>
          <p14:tracePt t="47624" x="7010400" y="2927350"/>
          <p14:tracePt t="47639" x="7010400" y="2921000"/>
          <p14:tracePt t="47653" x="7010400" y="2914650"/>
          <p14:tracePt t="47670" x="7010400" y="2895600"/>
          <p14:tracePt t="47685" x="7004050" y="2895600"/>
          <p14:tracePt t="47703" x="6997700" y="2876550"/>
          <p14:tracePt t="47719" x="6991350" y="2876550"/>
          <p14:tracePt t="47736" x="6978650" y="2863850"/>
          <p14:tracePt t="47752" x="6972300" y="2857500"/>
          <p14:tracePt t="47769" x="6940550" y="2851150"/>
          <p14:tracePt t="47785" x="6921500" y="2844800"/>
          <p14:tracePt t="47787" x="6915150" y="2838450"/>
          <p14:tracePt t="47802" x="6896100" y="2832100"/>
          <p14:tracePt t="47803" x="6877050" y="2825750"/>
          <p14:tracePt t="47818" x="6845300" y="2813050"/>
          <p14:tracePt t="47835" x="6794500" y="2806700"/>
          <p14:tracePt t="47852" x="6762750" y="2806700"/>
          <p14:tracePt t="47869" x="6731000" y="2800350"/>
          <p14:tracePt t="47885" x="6705600" y="2794000"/>
          <p14:tracePt t="47902" x="6686550" y="2794000"/>
          <p14:tracePt t="47919" x="6667500" y="2794000"/>
          <p14:tracePt t="47935" x="6661150" y="2794000"/>
          <p14:tracePt t="47952" x="6648450" y="2794000"/>
          <p14:tracePt t="47968" x="6635750" y="2794000"/>
          <p14:tracePt t="47985" x="6629400" y="2794000"/>
          <p14:tracePt t="48002" x="6623050" y="2794000"/>
          <p14:tracePt t="48018" x="6616700" y="2794000"/>
          <p14:tracePt t="48035" x="6597650" y="2800350"/>
          <p14:tracePt t="48052" x="6597650" y="2806700"/>
          <p14:tracePt t="48068" x="6591300" y="2806700"/>
          <p14:tracePt t="48085" x="6584950" y="2813050"/>
          <p14:tracePt t="48102" x="6578600" y="2825750"/>
          <p14:tracePt t="48136" x="6578600" y="2838450"/>
          <p14:tracePt t="48169" x="6578600" y="2844800"/>
          <p14:tracePt t="48185" x="6578600" y="2857500"/>
          <p14:tracePt t="48279" x="6578600" y="2863850"/>
          <p14:tracePt t="48298" x="6578600" y="2870200"/>
          <p14:tracePt t="48319" x="6578600" y="2876550"/>
          <p14:tracePt t="48340" x="6591300" y="2882900"/>
          <p14:tracePt t="48755" x="0" y="0"/>
        </p14:tracePtLst>
        <p14:tracePtLst>
          <p14:tracePt t="52998" x="965200" y="3111500"/>
          <p14:tracePt t="53014" x="965200" y="3124200"/>
          <p14:tracePt t="53029" x="971550" y="3136900"/>
          <p14:tracePt t="53041" x="977900" y="3143250"/>
          <p14:tracePt t="53050" x="977900" y="3149600"/>
          <p14:tracePt t="53067" x="1009650" y="3175000"/>
          <p14:tracePt t="53083" x="1041400" y="3200400"/>
          <p14:tracePt t="53100" x="1079500" y="3219450"/>
          <p14:tracePt t="53117" x="1111250" y="3238500"/>
          <p14:tracePt t="53134" x="1162050" y="3263900"/>
          <p14:tracePt t="53150" x="1244600" y="3295650"/>
          <p14:tracePt t="53167" x="1358900" y="3321050"/>
          <p14:tracePt t="53184" x="1466850" y="3333750"/>
          <p14:tracePt t="53200" x="1562100" y="3352800"/>
          <p14:tracePt t="53204" x="1606550" y="3359150"/>
          <p14:tracePt t="53217" x="1631950" y="3359150"/>
          <p14:tracePt t="53233" x="1695450" y="3359150"/>
          <p14:tracePt t="53250" x="1752600" y="3359150"/>
          <p14:tracePt t="53251" x="1784350" y="3359150"/>
          <p14:tracePt t="53267" x="1847850" y="3359150"/>
          <p14:tracePt t="53283" x="1917700" y="3359150"/>
          <p14:tracePt t="53300" x="1993900" y="3359150"/>
          <p14:tracePt t="53317" x="2051050" y="3359150"/>
          <p14:tracePt t="53333" x="2089150" y="3359150"/>
          <p14:tracePt t="53350" x="2114550" y="3346450"/>
          <p14:tracePt t="53367" x="2120900" y="3340100"/>
          <p14:tracePt t="53384" x="2139950" y="3333750"/>
          <p14:tracePt t="53401" x="2152650" y="3321050"/>
          <p14:tracePt t="53403" x="2165350" y="3321050"/>
          <p14:tracePt t="53417" x="2171700" y="3314700"/>
          <p14:tracePt t="53433" x="2197100" y="3289300"/>
          <p14:tracePt t="53435" x="2209800" y="3276600"/>
          <p14:tracePt t="53450" x="2216150" y="3270250"/>
          <p14:tracePt t="53452" x="2222500" y="3263900"/>
          <p14:tracePt t="53467" x="2235200" y="3251200"/>
          <p14:tracePt t="53483" x="2235200" y="3232150"/>
          <p14:tracePt t="53500" x="2241550" y="3219450"/>
          <p14:tracePt t="53517" x="2247900" y="3200400"/>
          <p14:tracePt t="53533" x="2247900" y="3194050"/>
          <p14:tracePt t="53550" x="2247900" y="3181350"/>
          <p14:tracePt t="53567" x="2247900" y="3168650"/>
          <p14:tracePt t="53583" x="2247900" y="3149600"/>
          <p14:tracePt t="53600" x="2216150" y="3124200"/>
          <p14:tracePt t="53617" x="2165350" y="3098800"/>
          <p14:tracePt t="53633" x="2095500" y="3079750"/>
          <p14:tracePt t="53637" x="2057400" y="3073400"/>
          <p14:tracePt t="53650" x="2025650" y="3067050"/>
          <p14:tracePt t="53667" x="1949450" y="3060700"/>
          <p14:tracePt t="53683" x="1911350" y="3060700"/>
          <p14:tracePt t="53700" x="1873250" y="3060700"/>
          <p14:tracePt t="53717" x="1835150" y="3060700"/>
          <p14:tracePt t="53733" x="1797050" y="3067050"/>
          <p14:tracePt t="53750" x="1758950" y="3092450"/>
          <p14:tracePt t="53766" x="1720850" y="3117850"/>
          <p14:tracePt t="53783" x="1695450" y="3149600"/>
          <p14:tracePt t="53800" x="1689100" y="3175000"/>
          <p14:tracePt t="53816" x="1682750" y="3194050"/>
          <p14:tracePt t="53833" x="1682750" y="3213100"/>
          <p14:tracePt t="53850" x="1682750" y="3225800"/>
          <p14:tracePt t="53866" x="1695450" y="3263900"/>
          <p14:tracePt t="53883" x="1720850" y="3289300"/>
          <p14:tracePt t="53900" x="1765300" y="3308350"/>
          <p14:tracePt t="53917" x="1822450" y="3327400"/>
          <p14:tracePt t="53933" x="1898650" y="3333750"/>
          <p14:tracePt t="53950" x="1987550" y="3333750"/>
          <p14:tracePt t="53966" x="2070100" y="3333750"/>
          <p14:tracePt t="53983" x="2152650" y="3321050"/>
          <p14:tracePt t="54000" x="2222500" y="3308350"/>
          <p14:tracePt t="54016" x="2279650" y="3282950"/>
          <p14:tracePt t="54033" x="2311400" y="3263900"/>
          <p14:tracePt t="54050" x="2330450" y="3251200"/>
          <p14:tracePt t="54051" x="2336800" y="3244850"/>
          <p14:tracePt t="54066" x="2336800" y="3232150"/>
          <p14:tracePt t="54083" x="2343150" y="3219450"/>
          <p14:tracePt t="54100" x="2343150" y="3206750"/>
          <p14:tracePt t="54117" x="2336800" y="3181350"/>
          <p14:tracePt t="54134" x="2298700" y="3155950"/>
          <p14:tracePt t="54150" x="2197100" y="3117850"/>
          <p14:tracePt t="54167" x="2057400" y="3086100"/>
          <p14:tracePt t="54183" x="1930400" y="3073400"/>
          <p14:tracePt t="54200" x="1822450" y="3079750"/>
          <p14:tracePt t="54217" x="1758950" y="3092450"/>
          <p14:tracePt t="54233" x="1733550" y="3105150"/>
          <p14:tracePt t="54239" x="1727200" y="3117850"/>
          <p14:tracePt t="54250" x="1720850" y="3130550"/>
          <p14:tracePt t="54267" x="1714500" y="3155950"/>
          <p14:tracePt t="54283" x="1714500" y="3175000"/>
          <p14:tracePt t="54300" x="1714500" y="3206750"/>
          <p14:tracePt t="54316" x="1733550" y="3232150"/>
          <p14:tracePt t="54333" x="1771650" y="3251200"/>
          <p14:tracePt t="54350" x="1835150" y="3282950"/>
          <p14:tracePt t="54367" x="1936750" y="3295650"/>
          <p14:tracePt t="54383" x="2032000" y="3302000"/>
          <p14:tracePt t="54400" x="2108200" y="3302000"/>
          <p14:tracePt t="54417" x="2159000" y="3302000"/>
          <p14:tracePt t="54433" x="2190750" y="3295650"/>
          <p14:tracePt t="54435" x="2197100" y="3289300"/>
          <p14:tracePt t="54450" x="2197100" y="3282950"/>
          <p14:tracePt t="54466" x="2209800" y="3276600"/>
          <p14:tracePt t="54483" x="2209800" y="3257550"/>
          <p14:tracePt t="54500" x="2209800" y="3238500"/>
          <p14:tracePt t="54516" x="2203450" y="3206750"/>
          <p14:tracePt t="54533" x="2171700" y="3181350"/>
          <p14:tracePt t="54550" x="2139950" y="3168650"/>
          <p14:tracePt t="54566" x="2114550" y="3162300"/>
          <p14:tracePt t="54583" x="2095500" y="3162300"/>
          <p14:tracePt t="54600" x="2076450" y="3162300"/>
          <p14:tracePt t="54616" x="2051050" y="3162300"/>
          <p14:tracePt t="54634" x="2019300" y="3175000"/>
          <p14:tracePt t="54636" x="2012950" y="3187700"/>
          <p14:tracePt t="54649" x="2000250" y="3200400"/>
          <p14:tracePt t="54666" x="1981200" y="3219450"/>
          <p14:tracePt t="54683" x="1974850" y="3232150"/>
          <p14:tracePt t="54700" x="1974850" y="3238500"/>
          <p14:tracePt t="54716" x="1974850" y="3244850"/>
          <p14:tracePt t="54733" x="1987550" y="3251200"/>
          <p14:tracePt t="54749" x="2012950" y="3257550"/>
          <p14:tracePt t="54766" x="2044700" y="3257550"/>
          <p14:tracePt t="54783" x="2082800" y="3257550"/>
          <p14:tracePt t="54799" x="2108200" y="3244850"/>
          <p14:tracePt t="54816" x="2114550" y="3232150"/>
          <p14:tracePt t="54833" x="2114550" y="3225800"/>
          <p14:tracePt t="54849" x="2114550" y="3206750"/>
          <p14:tracePt t="54866" x="2114550" y="3187700"/>
          <p14:tracePt t="54867" x="2108200" y="3187700"/>
          <p14:tracePt t="54883" x="2095500" y="3181350"/>
          <p14:tracePt t="54900" x="2089150" y="3181350"/>
          <p14:tracePt t="54917" x="2082800" y="3181350"/>
          <p14:tracePt t="54948" x="2076450" y="3181350"/>
          <p14:tracePt t="54965" x="2070100" y="3181350"/>
          <p14:tracePt t="55269" x="2063750" y="3181350"/>
          <p14:tracePt t="55284" x="0" y="0"/>
        </p14:tracePtLst>
        <p14:tracePtLst>
          <p14:tracePt t="56231" x="1492250" y="3079750"/>
          <p14:tracePt t="56246" x="1485900" y="3086100"/>
          <p14:tracePt t="56278" x="1485900" y="3092450"/>
          <p14:tracePt t="56285" x="1485900" y="3105150"/>
          <p14:tracePt t="56299" x="1485900" y="3124200"/>
          <p14:tracePt t="56316" x="1492250" y="3149600"/>
          <p14:tracePt t="56332" x="1517650" y="3187700"/>
          <p14:tracePt t="56349" x="1555750" y="3219450"/>
          <p14:tracePt t="56366" x="1612900" y="3251200"/>
          <p14:tracePt t="56383" x="1689100" y="3282950"/>
          <p14:tracePt t="56400" x="1784350" y="3308350"/>
          <p14:tracePt t="56416" x="1885950" y="3333750"/>
          <p14:tracePt t="56433" x="1981200" y="3346450"/>
          <p14:tracePt t="56436" x="2012950" y="3346450"/>
          <p14:tracePt t="56450" x="2051050" y="3346450"/>
          <p14:tracePt t="56466" x="2089150" y="3346450"/>
          <p14:tracePt t="56483" x="2120900" y="3346450"/>
          <p14:tracePt t="56499" x="2127250" y="3333750"/>
          <p14:tracePt t="56516" x="2139950" y="3308350"/>
          <p14:tracePt t="56532" x="2152650" y="3276600"/>
          <p14:tracePt t="56549" x="2152650" y="3244850"/>
          <p14:tracePt t="56566" x="2152650" y="3206750"/>
          <p14:tracePt t="56582" x="2152650" y="3175000"/>
          <p14:tracePt t="56599" x="2139950" y="3136900"/>
          <p14:tracePt t="56616" x="2133600" y="3124200"/>
          <p14:tracePt t="56633" x="2133600" y="3117850"/>
          <p14:tracePt t="56747" x="0" y="0"/>
        </p14:tracePtLst>
        <p14:tracePtLst>
          <p14:tracePt t="57285" x="2597150" y="3149600"/>
          <p14:tracePt t="57300" x="2597150" y="3155950"/>
          <p14:tracePt t="57310" x="2597150" y="3162300"/>
          <p14:tracePt t="57326" x="2597150" y="3175000"/>
          <p14:tracePt t="57334" x="2597150" y="3194050"/>
          <p14:tracePt t="57349" x="2597150" y="3206750"/>
          <p14:tracePt t="57365" x="2609850" y="3238500"/>
          <p14:tracePt t="57383" x="2635250" y="3263900"/>
          <p14:tracePt t="57399" x="2654300" y="3295650"/>
          <p14:tracePt t="57416" x="2679700" y="3302000"/>
          <p14:tracePt t="57432" x="2698750" y="3314700"/>
          <p14:tracePt t="57449" x="2705100" y="3321050"/>
          <p14:tracePt t="57451" x="2711450" y="3321050"/>
          <p14:tracePt t="57482" x="2717800" y="3321050"/>
          <p14:tracePt t="57500" x="2736850" y="3308350"/>
          <p14:tracePt t="57515" x="2755900" y="3289300"/>
          <p14:tracePt t="57532" x="2762250" y="3263900"/>
          <p14:tracePt t="57549" x="2774950" y="3244850"/>
          <p14:tracePt t="57565" x="2774950" y="3232150"/>
          <p14:tracePt t="57582" x="2781300" y="3219450"/>
          <p14:tracePt t="57599" x="2781300" y="3213100"/>
          <p14:tracePt t="57615" x="2787650" y="3200400"/>
          <p14:tracePt t="57707" x="0" y="0"/>
        </p14:tracePtLst>
        <p14:tracePtLst>
          <p14:tracePt t="58317" x="3092450" y="3136900"/>
          <p14:tracePt t="58363" x="3086100" y="3136900"/>
          <p14:tracePt t="58372" x="3086100" y="3143250"/>
          <p14:tracePt t="58381" x="3086100" y="3149600"/>
          <p14:tracePt t="58399" x="3086100" y="3175000"/>
          <p14:tracePt t="58416" x="3086100" y="3194050"/>
          <p14:tracePt t="58419" x="3086100" y="3213100"/>
          <p14:tracePt t="58432" x="3092450" y="3213100"/>
          <p14:tracePt t="58449" x="3098800" y="3225800"/>
          <p14:tracePt t="58465" x="3098800" y="3244850"/>
          <p14:tracePt t="58482" x="3136900" y="3263900"/>
          <p14:tracePt t="58499" x="3162300" y="3276600"/>
          <p14:tracePt t="58516" x="3200400" y="3295650"/>
          <p14:tracePt t="58532" x="3219450" y="3295650"/>
          <p14:tracePt t="58548" x="3238500" y="3295650"/>
          <p14:tracePt t="58565" x="3251200" y="3295650"/>
          <p14:tracePt t="58598" x="3263900" y="3295650"/>
          <p14:tracePt t="58615" x="3270250" y="3276600"/>
          <p14:tracePt t="58631" x="3270250" y="3257550"/>
          <p14:tracePt t="58648" x="3270250" y="3232150"/>
          <p14:tracePt t="58651" x="3276600" y="3219450"/>
          <p14:tracePt t="58665" x="3276600" y="3213100"/>
          <p14:tracePt t="58682" x="3276600" y="3194050"/>
          <p14:tracePt t="58683" x="3276600" y="3181350"/>
          <p14:tracePt t="58699" x="3276600" y="3175000"/>
          <p14:tracePt t="58715" x="3276600" y="3143250"/>
          <p14:tracePt t="58732" x="3276600" y="3130550"/>
          <p14:tracePt t="58779" x="0" y="0"/>
        </p14:tracePtLst>
        <p14:tracePtLst>
          <p14:tracePt t="59286" x="3632200" y="3130550"/>
          <p14:tracePt t="59311" x="3625850" y="3130550"/>
          <p14:tracePt t="59329" x="3625850" y="3136900"/>
          <p14:tracePt t="59341" x="3625850" y="3149600"/>
          <p14:tracePt t="59348" x="3625850" y="3155950"/>
          <p14:tracePt t="59365" x="3625850" y="3175000"/>
          <p14:tracePt t="59381" x="3638550" y="3194050"/>
          <p14:tracePt t="59398" x="3644900" y="3213100"/>
          <p14:tracePt t="59415" x="3676650" y="3232150"/>
          <p14:tracePt t="59431" x="3708400" y="3251200"/>
          <p14:tracePt t="59448" x="3752850" y="3263900"/>
          <p14:tracePt t="59465" x="3771900" y="3270250"/>
          <p14:tracePt t="59468" x="3784600" y="3270250"/>
          <p14:tracePt t="59491" x="3790950" y="3270250"/>
          <p14:tracePt t="59499" x="3797300" y="3270250"/>
          <p14:tracePt t="59515" x="3797300" y="3263900"/>
          <p14:tracePt t="59531" x="3803650" y="3244850"/>
          <p14:tracePt t="59548" x="3803650" y="3225800"/>
          <p14:tracePt t="59564" x="3803650" y="3200400"/>
          <p14:tracePt t="59581" x="3797300" y="3187700"/>
          <p14:tracePt t="59598" x="3797300" y="3175000"/>
          <p14:tracePt t="59615" x="3797300" y="3162300"/>
          <p14:tracePt t="59715" x="0" y="0"/>
        </p14:tracePtLst>
        <p14:tracePtLst>
          <p14:tracePt t="60266" x="4006850" y="3117850"/>
          <p14:tracePt t="60292" x="4000500" y="3117850"/>
          <p14:tracePt t="60307" x="3994150" y="3117850"/>
          <p14:tracePt t="60315" x="3994150" y="3130550"/>
          <p14:tracePt t="60331" x="3994150" y="3143250"/>
          <p14:tracePt t="60348" x="3994150" y="3155950"/>
          <p14:tracePt t="60364" x="3994150" y="3175000"/>
          <p14:tracePt t="60381" x="3994150" y="3187700"/>
          <p14:tracePt t="60398" x="3994150" y="3200400"/>
          <p14:tracePt t="60415" x="4000500" y="3206750"/>
          <p14:tracePt t="60431" x="4013200" y="3213100"/>
          <p14:tracePt t="60448" x="4038600" y="3225800"/>
          <p14:tracePt t="60464" x="4057650" y="3225800"/>
          <p14:tracePt t="60481" x="4070350" y="3225800"/>
          <p14:tracePt t="60498" x="4089400" y="3225800"/>
          <p14:tracePt t="60499" x="4102100" y="3225800"/>
          <p14:tracePt t="60514" x="4108450" y="3219450"/>
          <p14:tracePt t="60531" x="4121150" y="3213100"/>
          <p14:tracePt t="60547" x="4127500" y="3200400"/>
          <p14:tracePt t="60564" x="4127500" y="3187700"/>
          <p14:tracePt t="60581" x="4127500" y="3181350"/>
          <p14:tracePt t="60597" x="4127500" y="3175000"/>
          <p14:tracePt t="60614" x="4127500" y="3168650"/>
          <p14:tracePt t="60631" x="4127500" y="3162300"/>
          <p14:tracePt t="60852" x="0" y="0"/>
        </p14:tracePtLst>
        <p14:tracePtLst>
          <p14:tracePt t="65175" x="596900" y="3917950"/>
          <p14:tracePt t="65199" x="603250" y="3917950"/>
          <p14:tracePt t="65216" x="628650" y="3924300"/>
          <p14:tracePt t="65229" x="673100" y="3930650"/>
          <p14:tracePt t="65247" x="762000" y="3949700"/>
          <p14:tracePt t="65264" x="914400" y="3981450"/>
          <p14:tracePt t="65267" x="1009650" y="4000500"/>
          <p14:tracePt t="65279" x="1117600" y="4006850"/>
          <p14:tracePt t="65296" x="1409700" y="4038600"/>
          <p14:tracePt t="65312" x="1803400" y="4051300"/>
          <p14:tracePt t="65329" x="2279650" y="4051300"/>
          <p14:tracePt t="65346" x="2755900" y="4051300"/>
          <p14:tracePt t="65363" x="3403600" y="4051300"/>
          <p14:tracePt t="65379" x="3708400" y="4051300"/>
          <p14:tracePt t="65396" x="3956050" y="4051300"/>
          <p14:tracePt t="65413" x="4152900" y="4051300"/>
          <p14:tracePt t="65429" x="4330700" y="4051300"/>
          <p14:tracePt t="65446" x="4514850" y="4057650"/>
          <p14:tracePt t="65463" x="4660900" y="4057650"/>
          <p14:tracePt t="65479" x="4787900" y="4057650"/>
          <p14:tracePt t="65496" x="4876800" y="4057650"/>
          <p14:tracePt t="65513" x="4940300" y="4057650"/>
          <p14:tracePt t="65515" x="4965700" y="4057650"/>
          <p14:tracePt t="65529" x="4997450" y="4057650"/>
          <p14:tracePt t="65546" x="5054600" y="4057650"/>
          <p14:tracePt t="65548" x="5086350" y="4057650"/>
          <p14:tracePt t="65563" x="5149850" y="4057650"/>
          <p14:tracePt t="65579" x="5194300" y="4057650"/>
          <p14:tracePt t="65596" x="5232400" y="4057650"/>
          <p14:tracePt t="65612" x="5245100" y="4057650"/>
          <p14:tracePt t="65629" x="5251450" y="4057650"/>
          <p14:tracePt t="65646" x="5264150" y="4057650"/>
          <p14:tracePt t="65662" x="5276850" y="4057650"/>
          <p14:tracePt t="65679" x="5302250" y="4057650"/>
          <p14:tracePt t="65696" x="5334000" y="4057650"/>
          <p14:tracePt t="65699" x="5346700" y="4057650"/>
          <p14:tracePt t="65712" x="5365750" y="4057650"/>
          <p14:tracePt t="65729" x="5391150" y="4057650"/>
          <p14:tracePt t="65731" x="5410200" y="4057650"/>
          <p14:tracePt t="65746" x="5429250" y="4057650"/>
          <p14:tracePt t="65763" x="5473700" y="4057650"/>
          <p14:tracePt t="65779" x="5505450" y="4057650"/>
          <p14:tracePt t="65796" x="5537200" y="4057650"/>
          <p14:tracePt t="65812" x="5594350" y="4064000"/>
          <p14:tracePt t="65829" x="5645150" y="4076700"/>
          <p14:tracePt t="65846" x="5683250" y="4083050"/>
          <p14:tracePt t="65862" x="5727700" y="4095750"/>
          <p14:tracePt t="65879" x="5753100" y="4102100"/>
          <p14:tracePt t="65896" x="5772150" y="4102100"/>
          <p14:tracePt t="65912" x="5791200" y="4108450"/>
          <p14:tracePt t="65929" x="5803900" y="4108450"/>
          <p14:tracePt t="65962" x="5810250" y="4108450"/>
          <p14:tracePt t="66020" x="5816600" y="4108450"/>
          <p14:tracePt t="66285" x="5822950" y="4108450"/>
          <p14:tracePt t="66303" x="5835650" y="4108450"/>
          <p14:tracePt t="66323" x="5873750" y="4108450"/>
          <p14:tracePt t="66337" x="5892800" y="4108450"/>
          <p14:tracePt t="66346" x="5918200" y="4108450"/>
          <p14:tracePt t="66362" x="5988050" y="4108450"/>
          <p14:tracePt t="66379" x="6038850" y="4108450"/>
          <p14:tracePt t="66395" x="6076950" y="4121150"/>
          <p14:tracePt t="66412" x="6096000" y="4121150"/>
          <p14:tracePt t="66429" x="6108700" y="4121150"/>
          <p14:tracePt t="66703" x="6108700" y="4133850"/>
          <p14:tracePt t="66720" x="6108700" y="4165600"/>
          <p14:tracePt t="66738" x="6108700" y="4216400"/>
          <p14:tracePt t="66742" x="6108700" y="4235450"/>
          <p14:tracePt t="66756" x="6108700" y="4292600"/>
          <p14:tracePt t="66768" x="6108700" y="4311650"/>
          <p14:tracePt t="66779" x="6102350" y="4356100"/>
          <p14:tracePt t="66796" x="6102350" y="4394200"/>
          <p14:tracePt t="66812" x="6102350" y="4419600"/>
          <p14:tracePt t="66829" x="6102350" y="4432300"/>
          <p14:tracePt t="66934" x="6102350" y="4438650"/>
          <p14:tracePt t="66949" x="6096000" y="4438650"/>
          <p14:tracePt t="66967" x="6070600" y="4438650"/>
          <p14:tracePt t="66980" x="6013450" y="4438650"/>
          <p14:tracePt t="66996" x="5937250" y="4438650"/>
          <p14:tracePt t="67013" x="5797550" y="4438650"/>
          <p14:tracePt t="67029" x="5619750" y="4438650"/>
          <p14:tracePt t="67046" x="5340350" y="4438650"/>
          <p14:tracePt t="67062" x="4902200" y="4419600"/>
          <p14:tracePt t="67079" x="4483100" y="4406900"/>
          <p14:tracePt t="67095" x="4038600" y="4381500"/>
          <p14:tracePt t="67112" x="3740150" y="4381500"/>
          <p14:tracePt t="67129" x="3505200" y="4381500"/>
          <p14:tracePt t="67145" x="3308350" y="4381500"/>
          <p14:tracePt t="67162" x="3130550" y="4381500"/>
          <p14:tracePt t="67165" x="3041650" y="4381500"/>
          <p14:tracePt t="67179" x="2876550" y="4381500"/>
          <p14:tracePt t="67196" x="2717800" y="4381500"/>
          <p14:tracePt t="67212" x="2590800" y="4381500"/>
          <p14:tracePt t="67229" x="2482850" y="4381500"/>
          <p14:tracePt t="67246" x="2374900" y="4381500"/>
          <p14:tracePt t="67262" x="2260600" y="4381500"/>
          <p14:tracePt t="67279" x="2133600" y="4381500"/>
          <p14:tracePt t="67295" x="1993900" y="4381500"/>
          <p14:tracePt t="67312" x="1847850" y="4381500"/>
          <p14:tracePt t="67329" x="1708150" y="4381500"/>
          <p14:tracePt t="67345" x="1581150" y="4381500"/>
          <p14:tracePt t="67347" x="1524000" y="4381500"/>
          <p14:tracePt t="67362" x="1473200" y="4381500"/>
          <p14:tracePt t="67379" x="1333500" y="4381500"/>
          <p14:tracePt t="67395" x="1225550" y="4381500"/>
          <p14:tracePt t="67412" x="1143000" y="4381500"/>
          <p14:tracePt t="67429" x="1066800" y="4381500"/>
          <p14:tracePt t="67446" x="1016000" y="4381500"/>
          <p14:tracePt t="67462" x="977900" y="4381500"/>
          <p14:tracePt t="67479" x="952500" y="4381500"/>
          <p14:tracePt t="67495" x="939800" y="4381500"/>
          <p14:tracePt t="67512" x="933450" y="4381500"/>
          <p14:tracePt t="68012" x="0" y="0"/>
        </p14:tracePtLst>
        <p14:tracePtLst>
          <p14:tracePt t="70382" x="2171700" y="5124450"/>
          <p14:tracePt t="70483" x="0" y="0"/>
        </p14:tracePtLst>
        <p14:tracePtLst>
          <p14:tracePt t="70913" x="2101850" y="5441950"/>
          <p14:tracePt t="71012" x="0" y="0"/>
        </p14:tracePtLst>
        <p14:tracePtLst>
          <p14:tracePt t="76799" x="2343150" y="5213350"/>
          <p14:tracePt t="76837" x="2349500" y="5213350"/>
          <p14:tracePt t="76847" x="2368550" y="5213350"/>
          <p14:tracePt t="76859" x="2444750" y="5219700"/>
          <p14:tracePt t="76875" x="2559050" y="5219700"/>
          <p14:tracePt t="76892" x="2749550" y="5219700"/>
          <p14:tracePt t="76909" x="2959100" y="5219700"/>
          <p14:tracePt t="76925" x="3149600" y="5219700"/>
          <p14:tracePt t="76942" x="3289300" y="5219700"/>
          <p14:tracePt t="76959" x="3346450" y="5219700"/>
          <p14:tracePt t="76975" x="3359150" y="5219700"/>
          <p14:tracePt t="76993" x="3365500" y="5219700"/>
          <p14:tracePt t="77010" x="3378200" y="5219700"/>
          <p14:tracePt t="77565" x="3384550" y="5219700"/>
          <p14:tracePt t="77582" x="3403600" y="5219700"/>
          <p14:tracePt t="77599" x="3486150" y="5232400"/>
          <p14:tracePt t="77612" x="3625850" y="5251450"/>
          <p14:tracePt t="77625" x="3702050" y="5264150"/>
          <p14:tracePt t="77642" x="3841750" y="5276850"/>
          <p14:tracePt t="77643" x="3886200" y="5276850"/>
          <p14:tracePt t="77659" x="3956050" y="5276850"/>
          <p14:tracePt t="77675" x="3981450" y="5276850"/>
          <p14:tracePt t="77692" x="3987800" y="5276850"/>
          <p14:tracePt t="77876" x="0" y="0"/>
        </p14:tracePtLst>
        <p14:tracePtLst>
          <p14:tracePt t="78549" x="2032000" y="5664200"/>
          <p14:tracePt t="78574" x="2038350" y="5664200"/>
          <p14:tracePt t="78585" x="2051050" y="5664200"/>
          <p14:tracePt t="78596" x="2082800" y="5664200"/>
          <p14:tracePt t="78609" x="2108200" y="5664200"/>
          <p14:tracePt t="78625" x="2178050" y="5664200"/>
          <p14:tracePt t="78628" x="2247900" y="5664200"/>
          <p14:tracePt t="78642" x="2317750" y="5664200"/>
          <p14:tracePt t="78659" x="2616200" y="5664200"/>
          <p14:tracePt t="78675" x="2844800" y="5664200"/>
          <p14:tracePt t="78692" x="3105150" y="5664200"/>
          <p14:tracePt t="78708" x="3346450" y="5664200"/>
          <p14:tracePt t="78725" x="3581400" y="5664200"/>
          <p14:tracePt t="78742" x="3759200" y="5664200"/>
          <p14:tracePt t="78759" x="3905250" y="5664200"/>
          <p14:tracePt t="78776" x="4000500" y="5664200"/>
          <p14:tracePt t="78792" x="4076700" y="5664200"/>
          <p14:tracePt t="78796" x="4102100" y="5664200"/>
          <p14:tracePt t="78808" x="4127500" y="5664200"/>
          <p14:tracePt t="78825" x="4159250" y="5664200"/>
          <p14:tracePt t="78841" x="4178300" y="5664200"/>
          <p14:tracePt t="78858" x="4184650" y="5664200"/>
          <p14:tracePt t="79275" x="0" y="0"/>
        </p14:tracePtLst>
        <p14:tracePtLst>
          <p14:tracePt t="82269" x="1035050" y="5041900"/>
          <p14:tracePt t="82317" x="1035050" y="5048250"/>
          <p14:tracePt t="82331" x="1041400" y="5067300"/>
          <p14:tracePt t="82346" x="1047750" y="5073650"/>
          <p14:tracePt t="82357" x="1054100" y="5086350"/>
          <p14:tracePt t="82374" x="1073150" y="5105400"/>
          <p14:tracePt t="82390" x="1092200" y="5118100"/>
          <p14:tracePt t="82407" x="1130300" y="5130800"/>
          <p14:tracePt t="82424" x="1181100" y="5149850"/>
          <p14:tracePt t="82440" x="1225550" y="5162550"/>
          <p14:tracePt t="82457" x="1257300" y="5168900"/>
          <p14:tracePt t="82474" x="1263650" y="5168900"/>
          <p14:tracePt t="82490" x="1270000" y="5168900"/>
          <p14:tracePt t="82507" x="1276350" y="5168900"/>
          <p14:tracePt t="82524" x="1289050" y="5156200"/>
          <p14:tracePt t="82541" x="1289050" y="5143500"/>
          <p14:tracePt t="82557" x="1289050" y="5124450"/>
          <p14:tracePt t="82574" x="1289050" y="5105400"/>
          <p14:tracePt t="82590" x="1289050" y="5086350"/>
          <p14:tracePt t="82607" x="1289050" y="5080000"/>
          <p14:tracePt t="82623" x="1289050" y="5073650"/>
          <p14:tracePt t="82640" x="1289050" y="5067300"/>
          <p14:tracePt t="82787" x="0" y="0"/>
        </p14:tracePtLst>
        <p14:tracePtLst>
          <p14:tracePt t="84101" x="1143000" y="4997450"/>
          <p14:tracePt t="84232" x="1136650" y="4997450"/>
          <p14:tracePt t="84263" x="1136650" y="5003800"/>
          <p14:tracePt t="84280" x="1136650" y="5010150"/>
          <p14:tracePt t="84297" x="1136650" y="5029200"/>
          <p14:tracePt t="84307" x="1143000" y="5035550"/>
          <p14:tracePt t="84324" x="1155700" y="5054600"/>
          <p14:tracePt t="84340" x="1162050" y="5067300"/>
          <p14:tracePt t="84356" x="1174750" y="5073650"/>
          <p14:tracePt t="84373" x="1187450" y="5086350"/>
          <p14:tracePt t="84390" x="1206500" y="5099050"/>
          <p14:tracePt t="84407" x="1231900" y="5105400"/>
          <p14:tracePt t="84423" x="1244600" y="5111750"/>
          <p14:tracePt t="84439" x="1263650" y="5111750"/>
          <p14:tracePt t="84456" x="1282700" y="5111750"/>
          <p14:tracePt t="84473" x="1301750" y="5111750"/>
          <p14:tracePt t="84490" x="1333500" y="5111750"/>
          <p14:tracePt t="84491" x="1346200" y="5111750"/>
          <p14:tracePt t="84506" x="1365250" y="5111750"/>
          <p14:tracePt t="84523" x="1403350" y="5099050"/>
          <p14:tracePt t="84540" x="1422400" y="5086350"/>
          <p14:tracePt t="84557" x="1435100" y="5080000"/>
          <p14:tracePt t="84573" x="1441450" y="5073650"/>
          <p14:tracePt t="84595" x="1447800" y="5067300"/>
          <p14:tracePt t="84621" x="1447800" y="5060950"/>
          <p14:tracePt t="84822" x="1447800" y="5054600"/>
          <p14:tracePt t="84848" x="1447800" y="5041900"/>
          <p14:tracePt t="84880" x="1435100" y="5041900"/>
          <p14:tracePt t="84897" x="1428750" y="5041900"/>
          <p14:tracePt t="84917" x="1409700" y="5035550"/>
          <p14:tracePt t="84934" x="1384300" y="5029200"/>
          <p14:tracePt t="84948" x="1377950" y="5029200"/>
          <p14:tracePt t="84950" x="1371600" y="5029200"/>
          <p14:tracePt t="84961" x="1346200" y="5022850"/>
          <p14:tracePt t="84973" x="1333500" y="5022850"/>
          <p14:tracePt t="84989" x="1308100" y="5022850"/>
          <p14:tracePt t="85006" x="1295400" y="5022850"/>
          <p14:tracePt t="85023" x="1289050" y="5022850"/>
          <p14:tracePt t="85040" x="1276350" y="5022850"/>
          <p14:tracePt t="85056" x="1270000" y="5022850"/>
          <p14:tracePt t="85073" x="1263650" y="5022850"/>
          <p14:tracePt t="85090" x="1257300" y="5022850"/>
          <p14:tracePt t="85106" x="1250950" y="5022850"/>
          <p14:tracePt t="85123" x="1231900" y="5029200"/>
          <p14:tracePt t="85156" x="1225550" y="5029200"/>
          <p14:tracePt t="85173" x="1219200" y="5029200"/>
          <p14:tracePt t="85323" x="0" y="0"/>
        </p14:tracePtLst>
        <p14:tracePtLst>
          <p14:tracePt t="87190" x="1739900" y="5010150"/>
          <p14:tracePt t="87269" x="1733550" y="5010150"/>
          <p14:tracePt t="87295" x="1733550" y="5029200"/>
          <p14:tracePt t="87303" x="1739900" y="5029200"/>
          <p14:tracePt t="87313" x="1739900" y="5041900"/>
          <p14:tracePt t="87323" x="1746250" y="5054600"/>
          <p14:tracePt t="87339" x="1765300" y="5073650"/>
          <p14:tracePt t="87355" x="1784350" y="5080000"/>
          <p14:tracePt t="87372" x="1797050" y="5092700"/>
          <p14:tracePt t="87389" x="1803400" y="5092700"/>
          <p14:tracePt t="87405" x="1828800" y="5099050"/>
          <p14:tracePt t="87422" x="1835150" y="5099050"/>
          <p14:tracePt t="87438" x="1847850" y="5099050"/>
          <p14:tracePt t="87455" x="1873250" y="5099050"/>
          <p14:tracePt t="87472" x="1885950" y="5099050"/>
          <p14:tracePt t="87488" x="1905000" y="5099050"/>
          <p14:tracePt t="87505" x="1917700" y="5099050"/>
          <p14:tracePt t="87522" x="1949450" y="5092700"/>
          <p14:tracePt t="87539" x="1974850" y="5080000"/>
          <p14:tracePt t="87557" x="1981200" y="5073650"/>
          <p14:tracePt t="87572" x="1987550" y="5073650"/>
          <p14:tracePt t="87588" x="1993900" y="5073650"/>
          <p14:tracePt t="87605" x="2000250" y="5067300"/>
          <p14:tracePt t="87628" x="2000250" y="5060950"/>
          <p14:tracePt t="87644" x="2006600" y="5054600"/>
          <p14:tracePt t="87687" x="2006600" y="5048250"/>
          <p14:tracePt t="87709" x="2006600" y="5041900"/>
          <p14:tracePt t="87734" x="2006600" y="5035550"/>
          <p14:tracePt t="87749" x="2006600" y="5022850"/>
          <p14:tracePt t="87772" x="2006600" y="5016500"/>
          <p14:tracePt t="87789" x="2000250" y="4997450"/>
          <p14:tracePt t="87806" x="1981200" y="4997450"/>
          <p14:tracePt t="87822" x="1974850" y="4991100"/>
          <p14:tracePt t="87838" x="1949450" y="4978400"/>
          <p14:tracePt t="87855" x="1943100" y="4978400"/>
          <p14:tracePt t="87872" x="1930400" y="4978400"/>
          <p14:tracePt t="87888" x="1911350" y="4978400"/>
          <p14:tracePt t="87905" x="1892300" y="4978400"/>
          <p14:tracePt t="87908" x="1885950" y="4978400"/>
          <p14:tracePt t="87921" x="1873250" y="4978400"/>
          <p14:tracePt t="87938" x="1841500" y="4978400"/>
          <p14:tracePt t="87955" x="1822450" y="4978400"/>
          <p14:tracePt t="87972" x="1803400" y="4984750"/>
          <p14:tracePt t="87988" x="1784350" y="4991100"/>
          <p14:tracePt t="88005" x="1778000" y="4991100"/>
          <p14:tracePt t="88022" x="1765300" y="5003800"/>
          <p14:tracePt t="88038" x="1758950" y="5010150"/>
          <p14:tracePt t="88055" x="1746250" y="5010150"/>
          <p14:tracePt t="88299" x="0" y="0"/>
        </p14:tracePtLst>
        <p14:tracePtLst>
          <p14:tracePt t="89078" x="996950" y="5372100"/>
          <p14:tracePt t="89100" x="996950" y="5378450"/>
          <p14:tracePt t="89126" x="996950" y="5397500"/>
          <p14:tracePt t="89139" x="996950" y="5410200"/>
          <p14:tracePt t="89155" x="996950" y="5435600"/>
          <p14:tracePt t="89171" x="996950" y="5454650"/>
          <p14:tracePt t="89188" x="996950" y="5467350"/>
          <p14:tracePt t="89205" x="996950" y="5486400"/>
          <p14:tracePt t="89221" x="996950" y="5511800"/>
          <p14:tracePt t="89238" x="996950" y="5518150"/>
          <p14:tracePt t="89255" x="1003300" y="5530850"/>
          <p14:tracePt t="89271" x="1009650" y="5543550"/>
          <p14:tracePt t="89305" x="1035050" y="5556250"/>
          <p14:tracePt t="89308" x="1035050" y="5562600"/>
          <p14:tracePt t="89321" x="1047750" y="5568950"/>
          <p14:tracePt t="89338" x="1054100" y="5568950"/>
          <p14:tracePt t="89356" x="1060450" y="5568950"/>
          <p14:tracePt t="89373" x="1066800" y="5568950"/>
          <p14:tracePt t="89388" x="1073150" y="5568950"/>
          <p14:tracePt t="89405" x="1085850" y="5562600"/>
          <p14:tracePt t="89421" x="1104900" y="5556250"/>
          <p14:tracePt t="89438" x="1111250" y="5537200"/>
          <p14:tracePt t="89455" x="1123950" y="5518150"/>
          <p14:tracePt t="89471" x="1130300" y="5511800"/>
          <p14:tracePt t="89488" x="1130300" y="5499100"/>
          <p14:tracePt t="89504" x="1136650" y="5486400"/>
          <p14:tracePt t="89521" x="1136650" y="5480050"/>
          <p14:tracePt t="89538" x="1136650" y="5473700"/>
          <p14:tracePt t="89555" x="1136650" y="5461000"/>
          <p14:tracePt t="89571" x="1136650" y="5454650"/>
          <p14:tracePt t="89588" x="1136650" y="5441950"/>
          <p14:tracePt t="89605" x="1136650" y="5435600"/>
          <p14:tracePt t="89622" x="1136650" y="5422900"/>
          <p14:tracePt t="89638" x="1136650" y="5416550"/>
          <p14:tracePt t="89671" x="1136650" y="5403850"/>
          <p14:tracePt t="90132" x="0" y="0"/>
        </p14:tracePtLst>
        <p14:tracePtLst>
          <p14:tracePt t="90806" x="1028700" y="5461000"/>
          <p14:tracePt t="90872" x="1028700" y="5467350"/>
          <p14:tracePt t="90894" x="1028700" y="5473700"/>
          <p14:tracePt t="90912" x="1028700" y="5480050"/>
          <p14:tracePt t="90927" x="1028700" y="5492750"/>
          <p14:tracePt t="90937" x="1028700" y="5499100"/>
          <p14:tracePt t="90954" x="1028700" y="5511800"/>
          <p14:tracePt t="90971" x="1035050" y="5524500"/>
          <p14:tracePt t="90987" x="1041400" y="5530850"/>
          <p14:tracePt t="91004" x="1047750" y="5537200"/>
          <p14:tracePt t="91030" x="1054100" y="5543550"/>
          <p14:tracePt t="91062" x="1060450" y="5543550"/>
          <p14:tracePt t="91076" x="1066800" y="5543550"/>
          <p14:tracePt t="91100" x="1073150" y="5543550"/>
          <p14:tracePt t="91110" x="1079500" y="5543550"/>
          <p14:tracePt t="91121" x="1085850" y="5543550"/>
          <p14:tracePt t="91138" x="1098550" y="5530850"/>
          <p14:tracePt t="91141" x="1111250" y="5511800"/>
          <p14:tracePt t="91154" x="1123950" y="5499100"/>
          <p14:tracePt t="91171" x="1143000" y="5448300"/>
          <p14:tracePt t="91188" x="1149350" y="5435600"/>
          <p14:tracePt t="91204" x="1149350" y="5422900"/>
          <p14:tracePt t="91221" x="1149350" y="5410200"/>
          <p14:tracePt t="91254" x="1149350" y="5397500"/>
          <p14:tracePt t="91884" x="0" y="0"/>
        </p14:tracePtLst>
        <p14:tracePtLst>
          <p14:tracePt t="92462" x="1466850" y="5461000"/>
          <p14:tracePt t="92567" x="1479550" y="5461000"/>
          <p14:tracePt t="92585" x="1485900" y="5473700"/>
          <p14:tracePt t="92604" x="1498600" y="5480050"/>
          <p14:tracePt t="92607" x="1511300" y="5486400"/>
          <p14:tracePt t="92616" x="1524000" y="5492750"/>
          <p14:tracePt t="92626" x="1530350" y="5505450"/>
          <p14:tracePt t="92638" x="1568450" y="5518150"/>
          <p14:tracePt t="92653" x="1600200" y="5530850"/>
          <p14:tracePt t="92670" x="1625600" y="5537200"/>
          <p14:tracePt t="92687" x="1638300" y="5543550"/>
          <p14:tracePt t="92703" x="1644650" y="5543550"/>
          <p14:tracePt t="92720" x="1651000" y="5543550"/>
          <p14:tracePt t="92739" x="1657350" y="5543550"/>
          <p14:tracePt t="92756" x="1663700" y="5543550"/>
          <p14:tracePt t="92772" x="1670050" y="5543550"/>
          <p14:tracePt t="92787" x="1676400" y="5543550"/>
          <p14:tracePt t="92811" x="1682750" y="5537200"/>
          <p14:tracePt t="92892" x="1689100" y="5524500"/>
          <p14:tracePt t="93189" x="0" y="0"/>
        </p14:tracePtLst>
        <p14:tracePtLst>
          <p14:tracePt t="95774" x="2857500" y="5664200"/>
          <p14:tracePt t="95814" x="2863850" y="5664200"/>
          <p14:tracePt t="95829" x="2927350" y="5664200"/>
          <p14:tracePt t="95845" x="3054350" y="5664200"/>
          <p14:tracePt t="95856" x="3149600" y="5664200"/>
          <p14:tracePt t="95870" x="3371850" y="5664200"/>
          <p14:tracePt t="95886" x="3632200" y="5664200"/>
          <p14:tracePt t="95902" x="3879850" y="5664200"/>
          <p14:tracePt t="95919" x="4076700" y="5664200"/>
          <p14:tracePt t="95936" x="4191000" y="5664200"/>
          <p14:tracePt t="95952" x="4235450" y="5664200"/>
          <p14:tracePt t="95969" x="4241800" y="5664200"/>
          <p14:tracePt t="96363" x="0" y="0"/>
        </p14:tracePtLst>
        <p14:tracePtLst>
          <p14:tracePt t="101781" x="10001250" y="3562350"/>
          <p14:tracePt t="101800" x="10013950" y="3562350"/>
          <p14:tracePt t="101815" x="10026650" y="3562350"/>
          <p14:tracePt t="101832" x="10064750" y="3562350"/>
          <p14:tracePt t="101847" x="10128250" y="3562350"/>
          <p14:tracePt t="101860" x="10236200" y="3562350"/>
          <p14:tracePt t="101871" x="10299700" y="3562350"/>
          <p14:tracePt t="101884" x="10445750" y="3562350"/>
          <p14:tracePt t="101901" x="10585450" y="3562350"/>
          <p14:tracePt t="101917" x="10680700" y="3562350"/>
          <p14:tracePt t="101934" x="10725150" y="3562350"/>
          <p14:tracePt t="101950" x="10737850" y="3562350"/>
          <p14:tracePt t="101967" x="10744200" y="3562350"/>
          <p14:tracePt t="102147" x="0" y="0"/>
        </p14:tracePtLst>
        <p14:tracePtLst>
          <p14:tracePt t="104476" x="6330950" y="3956050"/>
          <p14:tracePt t="104544" x="6337300" y="3956050"/>
          <p14:tracePt t="104565" x="6388100" y="3956050"/>
          <p14:tracePt t="104581" x="6451600" y="3956050"/>
          <p14:tracePt t="104593" x="6496050" y="3956050"/>
          <p14:tracePt t="104605" x="6623050" y="3956050"/>
          <p14:tracePt t="104616" x="6673850" y="3956050"/>
          <p14:tracePt t="104633" x="6769100" y="3956050"/>
          <p14:tracePt t="104637" x="6807200" y="3956050"/>
          <p14:tracePt t="104650" x="6819900" y="3956050"/>
          <p14:tracePt t="104666" x="6838950" y="3956050"/>
          <p14:tracePt t="104948" x="0" y="0"/>
        </p14:tracePtLst>
        <p14:tracePtLst>
          <p14:tracePt t="107071" x="6280150" y="3873500"/>
          <p14:tracePt t="107189" x="0" y="0"/>
        </p14:tracePtLst>
        <p14:tracePtLst>
          <p14:tracePt t="107503" x="6775450" y="3873500"/>
          <p14:tracePt t="107611" x="0" y="0"/>
        </p14:tracePtLst>
        <p14:tracePtLst>
          <p14:tracePt t="108286" x="6438900" y="3905250"/>
          <p14:tracePt t="108302" x="6438900" y="3911600"/>
          <p14:tracePt t="108317" x="6438900" y="3917950"/>
          <p14:tracePt t="108331" x="6451600" y="3924300"/>
          <p14:tracePt t="108348" x="6470650" y="3937000"/>
          <p14:tracePt t="108365" x="6496050" y="3949700"/>
          <p14:tracePt t="108381" x="6540500" y="3956050"/>
          <p14:tracePt t="108399" x="6584950" y="3956050"/>
          <p14:tracePt t="108415" x="6629400" y="3956050"/>
          <p14:tracePt t="108432" x="6686550" y="3956050"/>
          <p14:tracePt t="108448" x="6718300" y="3956050"/>
          <p14:tracePt t="108465" x="6737350" y="3956050"/>
          <p14:tracePt t="108482" x="6750050" y="3943350"/>
          <p14:tracePt t="108498" x="6756400" y="3937000"/>
          <p14:tracePt t="108515" x="6756400" y="3917950"/>
          <p14:tracePt t="108531" x="6756400" y="3892550"/>
          <p14:tracePt t="108548" x="6750050" y="3860800"/>
          <p14:tracePt t="108565" x="6731000" y="3822700"/>
          <p14:tracePt t="108581" x="6711950" y="3797300"/>
          <p14:tracePt t="108598" x="6699250" y="3771900"/>
          <p14:tracePt t="108615" x="6680200" y="3759200"/>
          <p14:tracePt t="108631" x="6667500" y="3746500"/>
          <p14:tracePt t="108648" x="6661150" y="3740150"/>
          <p14:tracePt t="108665" x="6648450" y="3740150"/>
          <p14:tracePt t="108681" x="6629400" y="3733800"/>
          <p14:tracePt t="108698" x="6610350" y="3733800"/>
          <p14:tracePt t="108715" x="6591300" y="3733800"/>
          <p14:tracePt t="108732" x="6578600" y="3733800"/>
          <p14:tracePt t="108748" x="6559550" y="3733800"/>
          <p14:tracePt t="108765" x="6540500" y="3740150"/>
          <p14:tracePt t="108781" x="6515100" y="3746500"/>
          <p14:tracePt t="108798" x="6508750" y="3759200"/>
          <p14:tracePt t="108814" x="6489700" y="3778250"/>
          <p14:tracePt t="108831" x="6483350" y="3797300"/>
          <p14:tracePt t="108848" x="6470650" y="3822700"/>
          <p14:tracePt t="108864" x="6464300" y="3835400"/>
          <p14:tracePt t="108881" x="6457950" y="3867150"/>
          <p14:tracePt t="108898" x="6457950" y="3873500"/>
          <p14:tracePt t="108915" x="6457950" y="3886200"/>
          <p14:tracePt t="108931" x="6457950" y="3898900"/>
          <p14:tracePt t="108955" x="6457950" y="3905250"/>
          <p14:tracePt t="108971" x="6457950" y="3911600"/>
          <p14:tracePt t="108981" x="6457950" y="3917950"/>
          <p14:tracePt t="108998" x="6464300" y="3924300"/>
          <p14:tracePt t="109014" x="6483350" y="3937000"/>
          <p14:tracePt t="109031" x="6502400" y="3943350"/>
          <p14:tracePt t="109048" x="6534150" y="3956050"/>
          <p14:tracePt t="109064" x="6553200" y="3962400"/>
          <p14:tracePt t="109081" x="6565900" y="3962400"/>
          <p14:tracePt t="109098" x="6584950" y="3962400"/>
          <p14:tracePt t="109100" x="6597650" y="3962400"/>
          <p14:tracePt t="109114" x="6610350" y="3962400"/>
          <p14:tracePt t="109131" x="6629400" y="3962400"/>
          <p14:tracePt t="109148" x="6635750" y="3956050"/>
          <p14:tracePt t="109165" x="6642100" y="3956050"/>
          <p14:tracePt t="109181" x="6648450" y="3949700"/>
          <p14:tracePt t="109404" x="6661150" y="3943350"/>
          <p14:tracePt t="109425" x="6667500" y="3937000"/>
          <p14:tracePt t="109444" x="6673850" y="3917950"/>
          <p14:tracePt t="109455" x="6680200" y="3911600"/>
          <p14:tracePt t="109468" x="6686550" y="3892550"/>
          <p14:tracePt t="109482" x="6686550" y="3886200"/>
          <p14:tracePt t="109498" x="6692900" y="3848100"/>
          <p14:tracePt t="109515" x="6692900" y="3822700"/>
          <p14:tracePt t="109531" x="6692900" y="3816350"/>
          <p14:tracePt t="109548" x="6686550" y="3797300"/>
          <p14:tracePt t="109599" x="6680200" y="3790950"/>
          <p14:tracePt t="109614" x="6667500" y="3790950"/>
          <p14:tracePt t="109631" x="6648450" y="3790950"/>
          <p14:tracePt t="109648" x="6616700" y="3790950"/>
          <p14:tracePt t="109665" x="6572250" y="3797300"/>
          <p14:tracePt t="109682" x="6534150" y="3803650"/>
          <p14:tracePt t="109684" x="6515100" y="3810000"/>
          <p14:tracePt t="109698" x="6502400" y="3810000"/>
          <p14:tracePt t="109715" x="6470650" y="3816350"/>
          <p14:tracePt t="109732" x="6457950" y="3822700"/>
          <p14:tracePt t="109747" x="6451600" y="3835400"/>
          <p14:tracePt t="109764" x="6438900" y="3841750"/>
          <p14:tracePt t="109781" x="6438900" y="3848100"/>
          <p14:tracePt t="109797" x="6438900" y="3860800"/>
          <p14:tracePt t="109814" x="6438900" y="3873500"/>
          <p14:tracePt t="109831" x="6438900" y="3886200"/>
          <p14:tracePt t="109847" x="6445250" y="3911600"/>
          <p14:tracePt t="109864" x="6457950" y="3917950"/>
          <p14:tracePt t="109881" x="6477000" y="3930650"/>
          <p14:tracePt t="109898" x="6502400" y="3943350"/>
          <p14:tracePt t="109914" x="6515100" y="3943350"/>
          <p14:tracePt t="109916" x="6534150" y="3949700"/>
          <p14:tracePt t="109932" x="6540500" y="3949700"/>
          <p14:tracePt t="109948" x="6559550" y="3949700"/>
          <p14:tracePt t="109964" x="6578600" y="3949700"/>
          <p14:tracePt t="109981" x="6597650" y="3943350"/>
          <p14:tracePt t="109998" x="6616700" y="3930650"/>
          <p14:tracePt t="110014" x="6629400" y="3924300"/>
          <p14:tracePt t="110031" x="6629400" y="3917950"/>
          <p14:tracePt t="110047" x="6629400" y="3911600"/>
          <p14:tracePt t="110064" x="6635750" y="3905250"/>
          <p14:tracePt t="110196" x="0" y="0"/>
        </p14:tracePtLst>
        <p14:tracePtLst>
          <p14:tracePt t="110646" x="6457950" y="3886200"/>
          <p14:tracePt t="110840" x="6464300" y="3886200"/>
          <p14:tracePt t="110864" x="6502400" y="3886200"/>
          <p14:tracePt t="110881" x="6534150" y="3886200"/>
          <p14:tracePt t="110897" x="6540500" y="3886200"/>
          <p14:tracePt t="110914" x="6553200" y="3886200"/>
          <p14:tracePt t="110915" x="6565900" y="3886200"/>
          <p14:tracePt t="110932" x="6572250" y="3886200"/>
          <p14:tracePt t="110947" x="6584950" y="3886200"/>
          <p14:tracePt t="110964" x="6597650" y="3886200"/>
          <p14:tracePt t="110981" x="6604000" y="3886200"/>
          <p14:tracePt t="110997" x="6616700" y="3886200"/>
          <p14:tracePt t="111014" x="6623050" y="3886200"/>
          <p14:tracePt t="111030" x="6635750" y="3886200"/>
          <p14:tracePt t="111047" x="6648450" y="3886200"/>
          <p14:tracePt t="111064" x="6661150" y="3886200"/>
          <p14:tracePt t="111812" x="6661150" y="3879850"/>
          <p14:tracePt t="111812" x="0" y="0"/>
        </p14:tracePtLst>
        <p14:tracePtLst>
          <p14:tracePt t="114333" x="6203950" y="3746500"/>
          <p14:tracePt t="114389" x="6203950" y="3752850"/>
          <p14:tracePt t="114406" x="6203950" y="3759200"/>
          <p14:tracePt t="114421" x="6203950" y="3778250"/>
          <p14:tracePt t="114443" x="6203950" y="3816350"/>
          <p14:tracePt t="114454" x="6210300" y="3829050"/>
          <p14:tracePt t="114463" x="6210300" y="3835400"/>
          <p14:tracePt t="114479" x="6216650" y="3867150"/>
          <p14:tracePt t="114496" x="6223000" y="3898900"/>
          <p14:tracePt t="114513" x="6223000" y="3911600"/>
          <p14:tracePt t="114515" x="6229350" y="3930650"/>
          <p14:tracePt t="114529" x="6229350" y="3937000"/>
          <p14:tracePt t="114546" x="6242050" y="3956050"/>
          <p14:tracePt t="114563" x="6242050" y="3968750"/>
          <p14:tracePt t="114732" x="6248400" y="3968750"/>
          <p14:tracePt t="114744" x="6254750" y="3968750"/>
          <p14:tracePt t="114760" x="6267450" y="3968750"/>
          <p14:tracePt t="114775" x="6286500" y="3968750"/>
          <p14:tracePt t="114787" x="6305550" y="3968750"/>
          <p14:tracePt t="114796" x="6318250" y="3968750"/>
          <p14:tracePt t="114812" x="6330950" y="3968750"/>
          <p14:tracePt t="114829" x="6343650" y="3968750"/>
          <p14:tracePt t="114846" x="6356350" y="3962400"/>
          <p14:tracePt t="114862" x="6369050" y="3956050"/>
          <p14:tracePt t="114879" x="6375400" y="3949700"/>
          <p14:tracePt t="114896" x="6381750" y="3943350"/>
          <p14:tracePt t="114912" x="6381750" y="3937000"/>
          <p14:tracePt t="114929" x="6388100" y="3924300"/>
          <p14:tracePt t="114931" x="6388100" y="3917950"/>
          <p14:tracePt t="114946" x="6388100" y="3905250"/>
          <p14:tracePt t="114963" x="6394450" y="3886200"/>
          <p14:tracePt t="114979" x="6394450" y="3873500"/>
          <p14:tracePt t="114996" x="6394450" y="3854450"/>
          <p14:tracePt t="115012" x="6388100" y="3835400"/>
          <p14:tracePt t="115029" x="6381750" y="3829050"/>
          <p14:tracePt t="115046" x="6375400" y="3816350"/>
          <p14:tracePt t="115062" x="6375400" y="3810000"/>
          <p14:tracePt t="115080" x="6369050" y="3803650"/>
          <p14:tracePt t="115211" x="0" y="0"/>
        </p14:tracePtLst>
        <p14:tracePtLst>
          <p14:tracePt t="116461" x="6197600" y="3746500"/>
          <p14:tracePt t="116492" x="6197600" y="3752850"/>
          <p14:tracePt t="116500" x="6197600" y="3765550"/>
          <p14:tracePt t="116512" x="6197600" y="3778250"/>
          <p14:tracePt t="116529" x="6197600" y="3810000"/>
          <p14:tracePt t="116545" x="6197600" y="3841750"/>
          <p14:tracePt t="116547" x="6203950" y="3860800"/>
          <p14:tracePt t="116562" x="6210300" y="3873500"/>
          <p14:tracePt t="116579" x="6229350" y="3905250"/>
          <p14:tracePt t="116595" x="6248400" y="3924300"/>
          <p14:tracePt t="116612" x="6273800" y="3943350"/>
          <p14:tracePt t="116629" x="6286500" y="3949700"/>
          <p14:tracePt t="116645" x="6292850" y="3949700"/>
          <p14:tracePt t="116662" x="6299200" y="3949700"/>
          <p14:tracePt t="116679" x="6318250" y="3949700"/>
          <p14:tracePt t="116696" x="6330950" y="3949700"/>
          <p14:tracePt t="116712" x="6343650" y="3937000"/>
          <p14:tracePt t="116729" x="6356350" y="3917950"/>
          <p14:tracePt t="116731" x="6362700" y="3911600"/>
          <p14:tracePt t="116745" x="6362700" y="3898900"/>
          <p14:tracePt t="116762" x="6362700" y="3873500"/>
          <p14:tracePt t="116763" x="6362700" y="3860800"/>
          <p14:tracePt t="116779" x="6362700" y="3848100"/>
          <p14:tracePt t="116795" x="6362700" y="3835400"/>
          <p14:tracePt t="116867" x="0" y="0"/>
        </p14:tracePtLst>
        <p14:tracePtLst>
          <p14:tracePt t="118463" x="7131050" y="3968750"/>
          <p14:tracePt t="118575" x="7143750" y="3968750"/>
          <p14:tracePt t="118592" x="7169150" y="3968750"/>
          <p14:tracePt t="118605" x="7213600" y="3968750"/>
          <p14:tracePt t="118618" x="7245350" y="3968750"/>
          <p14:tracePt t="118628" x="7321550" y="3968750"/>
          <p14:tracePt t="118644" x="7416800" y="3968750"/>
          <p14:tracePt t="118661" x="7537450" y="3968750"/>
          <p14:tracePt t="118678" x="7664450" y="3968750"/>
          <p14:tracePt t="118694" x="7810500" y="3968750"/>
          <p14:tracePt t="118711" x="7937500" y="3968750"/>
          <p14:tracePt t="118728" x="8045450" y="3968750"/>
          <p14:tracePt t="118745" x="8134350" y="3968750"/>
          <p14:tracePt t="118761" x="8197850" y="3968750"/>
          <p14:tracePt t="118778" x="8261350" y="3968750"/>
          <p14:tracePt t="118779" x="8305800" y="3968750"/>
          <p14:tracePt t="118795" x="8382000" y="3968750"/>
          <p14:tracePt t="118811" x="8458200" y="3968750"/>
          <p14:tracePt t="118828" x="8521700" y="3968750"/>
          <p14:tracePt t="118844" x="8578850" y="3968750"/>
          <p14:tracePt t="118861" x="8642350" y="3968750"/>
          <p14:tracePt t="118878" x="8699500" y="3968750"/>
          <p14:tracePt t="118894" x="8775700" y="3968750"/>
          <p14:tracePt t="118911" x="8864600" y="3968750"/>
          <p14:tracePt t="118928" x="8947150" y="3968750"/>
          <p14:tracePt t="118944" x="9036050" y="3968750"/>
          <p14:tracePt t="118961" x="9118600" y="3968750"/>
          <p14:tracePt t="118978" x="9188450" y="3968750"/>
          <p14:tracePt t="118979" x="9207500" y="3968750"/>
          <p14:tracePt t="118995" x="9251950" y="3968750"/>
          <p14:tracePt t="119011" x="9271000" y="3968750"/>
          <p14:tracePt t="119028" x="9277350" y="3968750"/>
          <p14:tracePt t="119291" x="0" y="0"/>
        </p14:tracePtLst>
        <p14:tracePtLst>
          <p14:tracePt t="120226" x="6191250" y="3740150"/>
          <p14:tracePt t="120229" x="6191250" y="3752850"/>
          <p14:tracePt t="120244" x="6191250" y="3759200"/>
          <p14:tracePt t="120254" x="6191250" y="3784600"/>
          <p14:tracePt t="120264" x="6191250" y="3790950"/>
          <p14:tracePt t="120278" x="6191250" y="3816350"/>
          <p14:tracePt t="120294" x="6197600" y="3841750"/>
          <p14:tracePt t="120311" x="6203950" y="3860800"/>
          <p14:tracePt t="120327" x="6210300" y="3892550"/>
          <p14:tracePt t="120344" x="6223000" y="3917950"/>
          <p14:tracePt t="120361" x="6235700" y="3937000"/>
          <p14:tracePt t="120377" x="6248400" y="3956050"/>
          <p14:tracePt t="120379" x="6261100" y="3962400"/>
          <p14:tracePt t="120394" x="6267450" y="3962400"/>
          <p14:tracePt t="120411" x="6305550" y="3981450"/>
          <p14:tracePt t="120427" x="6311900" y="3981450"/>
          <p14:tracePt t="120444" x="6330950" y="3981450"/>
          <p14:tracePt t="120461" x="6343650" y="3981450"/>
          <p14:tracePt t="120478" x="6369050" y="3968750"/>
          <p14:tracePt t="120494" x="6375400" y="3956050"/>
          <p14:tracePt t="120511" x="6394450" y="3937000"/>
          <p14:tracePt t="120528" x="6407150" y="3905250"/>
          <p14:tracePt t="120544" x="6413500" y="3886200"/>
          <p14:tracePt t="120548" x="6419850" y="3867150"/>
          <p14:tracePt t="120561" x="6426200" y="3854450"/>
          <p14:tracePt t="120577" x="6426200" y="3841750"/>
          <p14:tracePt t="120594" x="6426200" y="3822700"/>
          <p14:tracePt t="120595" x="6426200" y="3810000"/>
          <p14:tracePt t="120611" x="6426200" y="3803650"/>
          <p14:tracePt t="120627" x="6426200" y="3790950"/>
          <p14:tracePt t="120660" x="6426200" y="3784600"/>
          <p14:tracePt t="120684" x="6426200" y="3778250"/>
          <p14:tracePt t="120701" x="6413500" y="3778250"/>
          <p14:tracePt t="120716" x="6400800" y="3771900"/>
          <p14:tracePt t="120731" x="6394450" y="3765550"/>
          <p14:tracePt t="120747" x="6375400" y="3759200"/>
          <p14:tracePt t="120764" x="6356350" y="3752850"/>
          <p14:tracePt t="120805" x="6350000" y="3752850"/>
          <p14:tracePt t="120811" x="6343650" y="3752850"/>
          <p14:tracePt t="120828" x="6337300" y="3752850"/>
          <p14:tracePt t="120860" x="6330950" y="3752850"/>
          <p14:tracePt t="120871" x="6324600" y="3752850"/>
          <p14:tracePt t="120886" x="6311900" y="3752850"/>
          <p14:tracePt t="120897" x="6305550" y="3752850"/>
          <p14:tracePt t="120910" x="6292850" y="3765550"/>
          <p14:tracePt t="120927" x="6273800" y="3771900"/>
          <p14:tracePt t="120944" x="6261100" y="3778250"/>
          <p14:tracePt t="120961" x="6248400" y="3790950"/>
          <p14:tracePt t="120978" x="6235700" y="3797300"/>
          <p14:tracePt t="120994" x="6223000" y="3810000"/>
          <p14:tracePt t="121011" x="6223000" y="3829050"/>
          <p14:tracePt t="121028" x="6223000" y="3841750"/>
          <p14:tracePt t="121044" x="6223000" y="3854450"/>
          <p14:tracePt t="121060" x="6223000" y="3867150"/>
          <p14:tracePt t="121077" x="6223000" y="3879850"/>
          <p14:tracePt t="121094" x="6229350" y="3898900"/>
          <p14:tracePt t="121110" x="6242050" y="3911600"/>
          <p14:tracePt t="121127" x="6254750" y="3924300"/>
          <p14:tracePt t="121144" x="6273800" y="3937000"/>
          <p14:tracePt t="121160" x="6305550" y="3949700"/>
          <p14:tracePt t="121177" x="6330950" y="3962400"/>
          <p14:tracePt t="121194" x="6356350" y="3975100"/>
          <p14:tracePt t="121212" x="6362700" y="3975100"/>
          <p14:tracePt t="121227" x="6369050" y="3975100"/>
          <p14:tracePt t="121244" x="6375400" y="3975100"/>
          <p14:tracePt t="121261" x="6381750" y="3975100"/>
          <p14:tracePt t="121277" x="6388100" y="3962400"/>
          <p14:tracePt t="121294" x="6394450" y="3949700"/>
          <p14:tracePt t="121310" x="6394450" y="3937000"/>
          <p14:tracePt t="121327" x="6394450" y="3911600"/>
          <p14:tracePt t="121343" x="6394450" y="3879850"/>
          <p14:tracePt t="121360" x="6394450" y="3860800"/>
          <p14:tracePt t="121377" x="6388100" y="3841750"/>
          <p14:tracePt t="121394" x="6388100" y="3835400"/>
          <p14:tracePt t="121485" x="6388100" y="3822700"/>
          <p14:tracePt t="121512" x="6381750" y="3822700"/>
          <p14:tracePt t="121532" x="6375400" y="3816350"/>
          <p14:tracePt t="121558" x="6369050" y="3810000"/>
          <p14:tracePt t="121581" x="6362700" y="3803650"/>
          <p14:tracePt t="121588" x="0" y="0"/>
        </p14:tracePtLst>
        <p14:tracePtLst>
          <p14:tracePt t="122415" x="6178550" y="3746500"/>
          <p14:tracePt t="122428" x="6178550" y="3765550"/>
          <p14:tracePt t="122443" x="6178550" y="3797300"/>
          <p14:tracePt t="122460" x="6178550" y="3829050"/>
          <p14:tracePt t="122477" x="6191250" y="3854450"/>
          <p14:tracePt t="122494" x="6203950" y="3867150"/>
          <p14:tracePt t="122510" x="6216650" y="3879850"/>
          <p14:tracePt t="122527" x="6229350" y="3886200"/>
          <p14:tracePt t="122544" x="6248400" y="3892550"/>
          <p14:tracePt t="122547" x="6254750" y="3898900"/>
          <p14:tracePt t="122560" x="6261100" y="3898900"/>
          <p14:tracePt t="122577" x="6280150" y="3898900"/>
          <p14:tracePt t="122593" x="6311900" y="3898900"/>
          <p14:tracePt t="122596" x="6324600" y="3898900"/>
          <p14:tracePt t="122610" x="6350000" y="3898900"/>
          <p14:tracePt t="122627" x="6388100" y="3873500"/>
          <p14:tracePt t="122643" x="6394450" y="3860800"/>
          <p14:tracePt t="122660" x="6400800" y="3822700"/>
          <p14:tracePt t="122677" x="6400800" y="3778250"/>
          <p14:tracePt t="122693" x="6375400" y="3746500"/>
          <p14:tracePt t="122710" x="6356350" y="3721100"/>
          <p14:tracePt t="122727" x="6350000" y="3714750"/>
          <p14:tracePt t="122747" x="6343650" y="3714750"/>
          <p14:tracePt t="122780" x="6337300" y="3714750"/>
          <p14:tracePt t="122788" x="6330950" y="3714750"/>
          <p14:tracePt t="122875" x="0" y="0"/>
        </p14:tracePtLst>
        <p14:tracePtLst>
          <p14:tracePt t="123303" x="6242050" y="3956050"/>
          <p14:tracePt t="123317" x="6242050" y="3962400"/>
          <p14:tracePt t="123349" x="6254750" y="3968750"/>
          <p14:tracePt t="123364" x="6318250" y="3975100"/>
          <p14:tracePt t="123380" x="6400800" y="3981450"/>
          <p14:tracePt t="123393" x="6457950" y="3981450"/>
          <p14:tracePt t="123410" x="6572250" y="3981450"/>
          <p14:tracePt t="123411" x="6635750" y="3981450"/>
          <p14:tracePt t="123426" x="6743700" y="3981450"/>
          <p14:tracePt t="123443" x="6807200" y="3981450"/>
          <p14:tracePt t="123459" x="6877050" y="3981450"/>
          <p14:tracePt t="123477" x="6908800" y="3975100"/>
          <p14:tracePt t="123494" x="6927850" y="3968750"/>
          <p14:tracePt t="123510" x="6940550" y="3968750"/>
          <p14:tracePt t="123527" x="6953250" y="3962400"/>
          <p14:tracePt t="123548" x="6959600" y="3956050"/>
          <p14:tracePt t="123573" x="6959600" y="3949700"/>
          <p14:tracePt t="123582" x="6959600" y="3943350"/>
          <p14:tracePt t="123593" x="6959600" y="3937000"/>
          <p14:tracePt t="123610" x="6959600" y="3917950"/>
          <p14:tracePt t="123627" x="6959600" y="3879850"/>
          <p14:tracePt t="123643" x="6934200" y="3854450"/>
          <p14:tracePt t="123660" x="6896100" y="3829050"/>
          <p14:tracePt t="123676" x="6845300" y="3803650"/>
          <p14:tracePt t="123693" x="6794500" y="3771900"/>
          <p14:tracePt t="123710" x="6737350" y="3759200"/>
          <p14:tracePt t="123727" x="6667500" y="3746500"/>
          <p14:tracePt t="123743" x="6610350" y="3746500"/>
          <p14:tracePt t="123760" x="6527800" y="3746500"/>
          <p14:tracePt t="123763" x="6470650" y="3746500"/>
          <p14:tracePt t="123776" x="6426200" y="3746500"/>
          <p14:tracePt t="123793" x="6350000" y="3746500"/>
          <p14:tracePt t="123810" x="6286500" y="3746500"/>
          <p14:tracePt t="123811" x="6267450" y="3752850"/>
          <p14:tracePt t="123826" x="6248400" y="3765550"/>
          <p14:tracePt t="123843" x="6203950" y="3803650"/>
          <p14:tracePt t="123859" x="6178550" y="3822700"/>
          <p14:tracePt t="123876" x="6165850" y="3848100"/>
          <p14:tracePt t="123893" x="6153150" y="3867150"/>
          <p14:tracePt t="123909" x="6153150" y="3879850"/>
          <p14:tracePt t="123926" x="6153150" y="3898900"/>
          <p14:tracePt t="123943" x="6153150" y="3924300"/>
          <p14:tracePt t="123959" x="6159500" y="3937000"/>
          <p14:tracePt t="123976" x="6172200" y="3943350"/>
          <p14:tracePt t="123979" x="6172200" y="3949700"/>
          <p14:tracePt t="123993" x="6178550" y="3956050"/>
          <p14:tracePt t="124010" x="6191250" y="3962400"/>
          <p14:tracePt t="124026" x="6197600" y="3962400"/>
          <p14:tracePt t="124043" x="6210300" y="3968750"/>
          <p14:tracePt t="124060" x="6223000" y="3975100"/>
          <p14:tracePt t="124076" x="6229350" y="3975100"/>
          <p14:tracePt t="124093" x="6235700" y="3975100"/>
          <p14:tracePt t="124110" x="6242050" y="3975100"/>
          <p14:tracePt t="124126" x="6248400" y="3975100"/>
          <p14:tracePt t="124387" x="0" y="0"/>
        </p14:tracePtLst>
        <p14:tracePtLst>
          <p14:tracePt t="126758" x="6318250" y="3581400"/>
          <p14:tracePt t="126828" x="6318250" y="3587750"/>
          <p14:tracePt t="126844" x="6324600" y="3587750"/>
          <p14:tracePt t="126855" x="6337300" y="3587750"/>
          <p14:tracePt t="126865" x="6369050" y="3587750"/>
          <p14:tracePt t="126876" x="6470650" y="3587750"/>
          <p14:tracePt t="126893" x="6604000" y="3587750"/>
          <p14:tracePt t="126908" x="6781800" y="3587750"/>
          <p14:tracePt t="126925" x="6953250" y="3587750"/>
          <p14:tracePt t="126942" x="7092950" y="3587750"/>
          <p14:tracePt t="126958" x="7219950" y="3587750"/>
          <p14:tracePt t="126975" x="7334250" y="3600450"/>
          <p14:tracePt t="126992" x="7416800" y="3606800"/>
          <p14:tracePt t="126995" x="7454900" y="3606800"/>
          <p14:tracePt t="127008" x="7499350" y="3606800"/>
          <p14:tracePt t="127025" x="7556500" y="3606800"/>
          <p14:tracePt t="127027" x="7581900" y="3606800"/>
          <p14:tracePt t="127042" x="7594600" y="3606800"/>
          <p14:tracePt t="127059" x="7632700" y="3606800"/>
          <p14:tracePt t="127075" x="7645400" y="3606800"/>
          <p14:tracePt t="127092" x="7651750" y="3606800"/>
          <p14:tracePt t="127108" x="7670800" y="3613150"/>
          <p14:tracePt t="127125" x="7677150" y="3613150"/>
          <p14:tracePt t="127142" x="7689850" y="3613150"/>
          <p14:tracePt t="127158" x="7702550" y="3613150"/>
          <p14:tracePt t="127403" x="0" y="0"/>
        </p14:tracePtLst>
        <p14:tracePtLst>
          <p14:tracePt t="127886" x="6407150" y="3581400"/>
          <p14:tracePt t="127933" x="6432550" y="3581400"/>
          <p14:tracePt t="127948" x="6527800" y="3594100"/>
          <p14:tracePt t="127965" x="6711950" y="3619500"/>
          <p14:tracePt t="127980" x="7010400" y="3663950"/>
          <p14:tracePt t="127991" x="7213600" y="3689350"/>
          <p14:tracePt t="128009" x="7594600" y="3721100"/>
          <p14:tracePt t="128011" x="7727950" y="3721100"/>
          <p14:tracePt t="128025" x="7842250" y="3721100"/>
          <p14:tracePt t="128042" x="7981950" y="3721100"/>
          <p14:tracePt t="128046" x="8001000" y="3721100"/>
          <p14:tracePt t="128059" x="8026400" y="3721100"/>
          <p14:tracePt t="128075" x="8032750" y="3721100"/>
          <p14:tracePt t="128179" x="0" y="0"/>
        </p14:tracePtLst>
        <p14:tracePtLst>
          <p14:tracePt t="129454" x="9671050" y="3943350"/>
          <p14:tracePt t="129559" x="9690100" y="3943350"/>
          <p14:tracePt t="129575" x="9766300" y="3943350"/>
          <p14:tracePt t="129591" x="9893300" y="3943350"/>
          <p14:tracePt t="129595" x="9975850" y="3943350"/>
          <p14:tracePt t="129607" x="10071100" y="3943350"/>
          <p14:tracePt t="129624" x="10261600" y="3943350"/>
          <p14:tracePt t="129641" x="10433050" y="3943350"/>
          <p14:tracePt t="129657" x="10534650" y="3943350"/>
          <p14:tracePt t="129660" x="10572750" y="3943350"/>
          <p14:tracePt t="129674" x="10585450" y="3943350"/>
          <p14:tracePt t="129691" x="10617200" y="3943350"/>
          <p14:tracePt t="129707" x="10629900" y="3943350"/>
          <p14:tracePt t="129724" x="10636250" y="3943350"/>
          <p14:tracePt t="130147" x="0" y="0"/>
        </p14:tracePtLst>
        <p14:tracePtLst>
          <p14:tracePt t="130678" x="10991850" y="3987800"/>
          <p14:tracePt t="130712" x="11004550" y="3987800"/>
          <p14:tracePt t="130729" x="11049000" y="3987800"/>
          <p14:tracePt t="130744" x="11118850" y="3987800"/>
          <p14:tracePt t="130748" x="11163300" y="3987800"/>
          <p14:tracePt t="130762" x="11220450" y="3987800"/>
          <p14:tracePt t="130774" x="11315700" y="3987800"/>
          <p14:tracePt t="130791" x="11410950" y="3987800"/>
          <p14:tracePt t="130807" x="11487150" y="3987800"/>
          <p14:tracePt t="130824" x="11531600" y="3987800"/>
          <p14:tracePt t="130841" x="11569700" y="3987800"/>
          <p14:tracePt t="130857" x="11582400" y="3987800"/>
          <p14:tracePt t="130874" x="11595100" y="3987800"/>
          <p14:tracePt t="130890" x="11607800" y="3987800"/>
          <p14:tracePt t="130907" x="11614150" y="3987800"/>
          <p14:tracePt t="130924" x="11620500" y="3987800"/>
          <p14:tracePt t="130940" x="11626850" y="3987800"/>
          <p14:tracePt t="131229" x="0" y="0"/>
        </p14:tracePtLst>
        <p14:tracePtLst>
          <p14:tracePt t="133734" x="6375400" y="4114800"/>
          <p14:tracePt t="133752" x="6375400" y="4127500"/>
          <p14:tracePt t="133768" x="6375400" y="4133850"/>
          <p14:tracePt t="133778" x="6375400" y="4146550"/>
          <p14:tracePt t="133790" x="6375400" y="4159250"/>
          <p14:tracePt t="133806" x="6381750" y="4178300"/>
          <p14:tracePt t="133823" x="6388100" y="4203700"/>
          <p14:tracePt t="133840" x="6400800" y="4229100"/>
          <p14:tracePt t="133857" x="6413500" y="4254500"/>
          <p14:tracePt t="133859" x="6419850" y="4260850"/>
          <p14:tracePt t="133873" x="6426200" y="4273550"/>
          <p14:tracePt t="133889" x="6451600" y="4292600"/>
          <p14:tracePt t="133906" x="6457950" y="4305300"/>
          <p14:tracePt t="133908" x="6464300" y="4311650"/>
          <p14:tracePt t="133923" x="6470650" y="4318000"/>
          <p14:tracePt t="134021" x="6477000" y="4318000"/>
          <p14:tracePt t="134050" x="6477000" y="4311650"/>
          <p14:tracePt t="134063" x="6477000" y="4292600"/>
          <p14:tracePt t="134078" x="6477000" y="4279900"/>
          <p14:tracePt t="134092" x="6477000" y="4273550"/>
          <p14:tracePt t="134107" x="6477000" y="4260850"/>
          <p14:tracePt t="134123" x="6477000" y="4248150"/>
          <p14:tracePt t="134140" x="6477000" y="4235450"/>
          <p14:tracePt t="134156" x="6477000" y="4222750"/>
          <p14:tracePt t="134173" x="6477000" y="4210050"/>
          <p14:tracePt t="134189" x="6477000" y="4203700"/>
          <p14:tracePt t="134206" x="6477000" y="4191000"/>
          <p14:tracePt t="134223" x="6470650" y="4184650"/>
          <p14:tracePt t="134239" x="6470650" y="4165600"/>
          <p14:tracePt t="134256" x="6457950" y="4152900"/>
          <p14:tracePt t="134273" x="6451600" y="4146550"/>
          <p14:tracePt t="134290" x="6451600" y="4140200"/>
          <p14:tracePt t="134307" x="6445250" y="4127500"/>
          <p14:tracePt t="134437" x="6438900" y="4127500"/>
          <p14:tracePt t="134459" x="6432550" y="4127500"/>
          <p14:tracePt t="134476" x="6426200" y="4127500"/>
          <p14:tracePt t="134483" x="6419850" y="4133850"/>
          <p14:tracePt t="134501" x="6413500" y="4146550"/>
          <p14:tracePt t="134508" x="6407150" y="4159250"/>
          <p14:tracePt t="134522" x="6407150" y="4171950"/>
          <p14:tracePt t="134539" x="6407150" y="4197350"/>
          <p14:tracePt t="134556" x="6407150" y="4216400"/>
          <p14:tracePt t="134573" x="6407150" y="4235450"/>
          <p14:tracePt t="134589" x="6407150" y="4248150"/>
          <p14:tracePt t="134606" x="6407150" y="4267200"/>
          <p14:tracePt t="134623" x="6407150" y="4273550"/>
          <p14:tracePt t="134639" x="6419850" y="4286250"/>
          <p14:tracePt t="134656" x="6419850" y="4292600"/>
          <p14:tracePt t="134672" x="6426200" y="4298950"/>
          <p14:tracePt t="134806" x="6432550" y="4298950"/>
          <p14:tracePt t="134845" x="6438900" y="4298950"/>
          <p14:tracePt t="134886" x="6438900" y="4292600"/>
          <p14:tracePt t="134904" x="6445250" y="4292600"/>
          <p14:tracePt t="135605" x="0" y="0"/>
        </p14:tracePtLst>
        <p14:tracePtLst>
          <p14:tracePt t="136566" x="6223000" y="4330700"/>
          <p14:tracePt t="136775" x="6235700" y="4330700"/>
          <p14:tracePt t="136794" x="6254750" y="4330700"/>
          <p14:tracePt t="136806" x="6286500" y="4330700"/>
          <p14:tracePt t="136823" x="6324600" y="4330700"/>
          <p14:tracePt t="136839" x="6369050" y="4330700"/>
          <p14:tracePt t="136855" x="6400800" y="4330700"/>
          <p14:tracePt t="136872" x="6438900" y="4330700"/>
          <p14:tracePt t="136875" x="6451600" y="4330700"/>
          <p14:tracePt t="136889" x="6470650" y="4330700"/>
          <p14:tracePt t="136906" x="6502400" y="4337050"/>
          <p14:tracePt t="136909" x="6508750" y="4337050"/>
          <p14:tracePt t="136922" x="6527800" y="4337050"/>
          <p14:tracePt t="136939" x="6572250" y="4349750"/>
          <p14:tracePt t="136955" x="6597650" y="4356100"/>
          <p14:tracePt t="136972" x="6623050" y="4356100"/>
          <p14:tracePt t="136988" x="6635750" y="4356100"/>
          <p14:tracePt t="137005" x="6642100" y="4356100"/>
          <p14:tracePt t="137595" x="0" y="0"/>
        </p14:tracePtLst>
        <p14:tracePtLst>
          <p14:tracePt t="139517" x="7346950" y="4394200"/>
          <p14:tracePt t="139605" x="7359650" y="4394200"/>
          <p14:tracePt t="139616" x="7385050" y="4394200"/>
          <p14:tracePt t="139629" x="7448550" y="4394200"/>
          <p14:tracePt t="139644" x="7556500" y="4394200"/>
          <p14:tracePt t="139655" x="7620000" y="4394200"/>
          <p14:tracePt t="139671" x="7747000" y="4394200"/>
          <p14:tracePt t="139688" x="7874000" y="4394200"/>
          <p14:tracePt t="139704" x="7988300" y="4394200"/>
          <p14:tracePt t="139707" x="8045450" y="4394200"/>
          <p14:tracePt t="139721" x="8108950" y="4394200"/>
          <p14:tracePt t="139737" x="8235950" y="4394200"/>
          <p14:tracePt t="139755" x="8426450" y="4394200"/>
          <p14:tracePt t="139771" x="8534400" y="4394200"/>
          <p14:tracePt t="139787" x="8616950" y="4394200"/>
          <p14:tracePt t="139805" x="8693150" y="4394200"/>
          <p14:tracePt t="139821" x="8743950" y="4394200"/>
          <p14:tracePt t="139838" x="8788400" y="4394200"/>
          <p14:tracePt t="139855" x="8832850" y="4394200"/>
          <p14:tracePt t="139871" x="8870950" y="4394200"/>
          <p14:tracePt t="139888" x="8921750" y="4394200"/>
          <p14:tracePt t="139904" x="8985250" y="4394200"/>
          <p14:tracePt t="139921" x="9061450" y="4394200"/>
          <p14:tracePt t="139924" x="9093200" y="4394200"/>
          <p14:tracePt t="139937" x="9112250" y="4394200"/>
          <p14:tracePt t="139954" x="9131300" y="4394200"/>
          <p14:tracePt t="140220" x="0" y="0"/>
        </p14:tracePtLst>
        <p14:tracePtLst>
          <p14:tracePt t="140936" x="6172200" y="4102100"/>
          <p14:tracePt t="140956" x="6172200" y="4108450"/>
          <p14:tracePt t="140972" x="6165850" y="4127500"/>
          <p14:tracePt t="140988" x="6165850" y="4140200"/>
          <p14:tracePt t="140998" x="6165850" y="4159250"/>
          <p14:tracePt t="141010" x="6165850" y="4171950"/>
          <p14:tracePt t="141021" x="6172200" y="4216400"/>
          <p14:tracePt t="141037" x="6184900" y="4248150"/>
          <p14:tracePt t="141054" x="6203950" y="4273550"/>
          <p14:tracePt t="141071" x="6223000" y="4292600"/>
          <p14:tracePt t="141087" x="6235700" y="4298950"/>
          <p14:tracePt t="141104" x="6242050" y="4305300"/>
          <p14:tracePt t="141121" x="6261100" y="4305300"/>
          <p14:tracePt t="141123" x="6280150" y="4305300"/>
          <p14:tracePt t="141138" x="6299200" y="4305300"/>
          <p14:tracePt t="141140" x="6324600" y="4305300"/>
          <p14:tracePt t="141154" x="6343650" y="4305300"/>
          <p14:tracePt t="141171" x="6381750" y="4305300"/>
          <p14:tracePt t="141187" x="6388100" y="4292600"/>
          <p14:tracePt t="141204" x="6394450" y="4279900"/>
          <p14:tracePt t="141220" x="6394450" y="4260850"/>
          <p14:tracePt t="141237" x="6400800" y="4241800"/>
          <p14:tracePt t="141254" x="6400800" y="4235450"/>
          <p14:tracePt t="141270" x="6400800" y="4229100"/>
          <p14:tracePt t="141303" x="6400800" y="4222750"/>
          <p14:tracePt t="141379" x="0" y="0"/>
        </p14:tracePtLst>
        <p14:tracePtLst>
          <p14:tracePt t="142230" x="9556750" y="4406900"/>
          <p14:tracePt t="142329" x="9569450" y="4406900"/>
          <p14:tracePt t="142345" x="9639300" y="4406900"/>
          <p14:tracePt t="142369" x="9912350" y="4406900"/>
          <p14:tracePt t="142373" x="10045700" y="4406900"/>
          <p14:tracePt t="142386" x="10172700" y="4406900"/>
          <p14:tracePt t="142397" x="10414000" y="4406900"/>
          <p14:tracePt t="142407" x="10509250" y="4406900"/>
          <p14:tracePt t="142421" x="10617200" y="4406900"/>
          <p14:tracePt t="142437" x="10642600" y="4406900"/>
          <p14:tracePt t="142453" x="10648950" y="4406900"/>
          <p14:tracePt t="142500" x="10636250" y="4400550"/>
          <p14:tracePt t="142509" x="10604500" y="4394200"/>
          <p14:tracePt t="142510" x="0" y="0"/>
        </p14:tracePtLst>
        <p14:tracePtLst>
          <p14:tracePt t="143511" x="6584950" y="4337050"/>
          <p14:tracePt t="143598" x="6597650" y="4337050"/>
          <p14:tracePt t="143620" x="6623050" y="4337050"/>
          <p14:tracePt t="143623" x="6642100" y="4330700"/>
          <p14:tracePt t="143641" x="6661150" y="4318000"/>
          <p14:tracePt t="143653" x="6686550" y="4305300"/>
          <p14:tracePt t="143670" x="6699250" y="4298950"/>
          <p14:tracePt t="143686" x="6705600" y="4292600"/>
          <p14:tracePt t="143703" x="6724650" y="4286250"/>
          <p14:tracePt t="143720" x="6731000" y="4273550"/>
          <p14:tracePt t="143736" x="6731000" y="4267200"/>
          <p14:tracePt t="143756" x="6731000" y="4260850"/>
          <p14:tracePt t="143770" x="6737350" y="4254500"/>
          <p14:tracePt t="143788" x="6737350" y="4248150"/>
          <p14:tracePt t="143803" x="6737350" y="4235450"/>
          <p14:tracePt t="143819" x="6737350" y="4229100"/>
          <p14:tracePt t="143836" x="6737350" y="4216400"/>
          <p14:tracePt t="143853" x="6737350" y="4203700"/>
          <p14:tracePt t="143870" x="6737350" y="4178300"/>
          <p14:tracePt t="143886" x="6731000" y="4165600"/>
          <p14:tracePt t="143903" x="6724650" y="4159250"/>
          <p14:tracePt t="143920" x="6711950" y="4146550"/>
          <p14:tracePt t="143936" x="6705600" y="4140200"/>
          <p14:tracePt t="143953" x="6686550" y="4133850"/>
          <p14:tracePt t="143969" x="6673850" y="4133850"/>
          <p14:tracePt t="143986" x="6642100" y="4133850"/>
          <p14:tracePt t="144003" x="6623050" y="4133850"/>
          <p14:tracePt t="144019" x="6604000" y="4133850"/>
          <p14:tracePt t="144036" x="6597650" y="4133850"/>
          <p14:tracePt t="144053" x="6591300" y="4133850"/>
          <p14:tracePt t="144069" x="6578600" y="4133850"/>
          <p14:tracePt t="144086" x="6578600" y="4140200"/>
          <p14:tracePt t="144103" x="6572250" y="4159250"/>
          <p14:tracePt t="144120" x="6565900" y="4184650"/>
          <p14:tracePt t="144123" x="6565900" y="4191000"/>
          <p14:tracePt t="144137" x="6565900" y="4210050"/>
          <p14:tracePt t="144153" x="6565900" y="4241800"/>
          <p14:tracePt t="144156" x="6565900" y="4267200"/>
          <p14:tracePt t="144169" x="6572250" y="4286250"/>
          <p14:tracePt t="144186" x="6584950" y="4318000"/>
          <p14:tracePt t="144203" x="6604000" y="4349750"/>
          <p14:tracePt t="144219" x="6610350" y="4356100"/>
          <p14:tracePt t="144419" x="0" y="0"/>
        </p14:tracePtLst>
        <p14:tracePtLst>
          <p14:tracePt t="146068" x="10680700" y="4337050"/>
          <p14:tracePt t="146116" x="10687050" y="4337050"/>
          <p14:tracePt t="146125" x="10706100" y="4337050"/>
          <p14:tracePt t="146136" x="10731500" y="4337050"/>
          <p14:tracePt t="146153" x="10769600" y="4337050"/>
          <p14:tracePt t="146169" x="10826750" y="4337050"/>
          <p14:tracePt t="146172" x="10858500" y="4337050"/>
          <p14:tracePt t="146185" x="10890250" y="4337050"/>
          <p14:tracePt t="146202" x="10966450" y="4337050"/>
          <p14:tracePt t="146203" x="11010900" y="4337050"/>
          <p14:tracePt t="146219" x="11125200" y="4337050"/>
          <p14:tracePt t="146235" x="11264900" y="4337050"/>
          <p14:tracePt t="146252" x="11404600" y="4337050"/>
          <p14:tracePt t="146269" x="11531600" y="4343400"/>
          <p14:tracePt t="146285" x="11595100" y="4343400"/>
          <p14:tracePt t="146302" x="11626850" y="4343400"/>
          <p14:tracePt t="146319" x="11652250" y="4343400"/>
          <p14:tracePt t="146336" x="11658600" y="4343400"/>
          <p14:tracePt t="146353" x="11664950" y="4343400"/>
          <p14:tracePt t="146369" x="11671300" y="4343400"/>
          <p14:tracePt t="146388" x="11677650" y="4343400"/>
          <p14:tracePt t="146402" x="11684000" y="4343400"/>
          <p14:tracePt t="146419" x="11703050" y="4343400"/>
          <p14:tracePt t="146436" x="11715750" y="4343400"/>
          <p14:tracePt t="146452" x="11728450" y="4343400"/>
          <p14:tracePt t="146469" x="11741150" y="4343400"/>
          <p14:tracePt t="147309" x="0" y="0"/>
        </p14:tracePtLst>
        <p14:tracePtLst>
          <p14:tracePt t="148671" x="6667500" y="3606800"/>
          <p14:tracePt t="148717" x="6673850" y="3613150"/>
          <p14:tracePt t="148732" x="6775450" y="3625850"/>
          <p14:tracePt t="148747" x="6965950" y="3663950"/>
          <p14:tracePt t="148764" x="7118350" y="3695700"/>
          <p14:tracePt t="148775" x="7581900" y="3721100"/>
          <p14:tracePt t="148784" x="7842250" y="3721100"/>
          <p14:tracePt t="148801" x="8445500" y="3721100"/>
          <p14:tracePt t="148818" x="8978900" y="3721100"/>
          <p14:tracePt t="148819" x="9220200" y="3721100"/>
          <p14:tracePt t="148834" x="9569450" y="3721100"/>
          <p14:tracePt t="148851" x="9753600" y="3721100"/>
          <p14:tracePt t="148868" x="9836150" y="3721100"/>
          <p14:tracePt t="148884" x="9861550" y="3721100"/>
          <p14:tracePt t="148901" x="9867900" y="3721100"/>
          <p14:tracePt t="148917" x="9874250" y="3721100"/>
          <p14:tracePt t="148940" x="9880600" y="3721100"/>
          <p14:tracePt t="149381" x="9880600" y="3714750"/>
          <p14:tracePt t="149400" x="9880600" y="3702050"/>
          <p14:tracePt t="149405" x="9880600" y="3695700"/>
          <p14:tracePt t="149425" x="9880600" y="3676650"/>
          <p14:tracePt t="149452" x="9880600" y="3651250"/>
          <p14:tracePt t="149468" x="9880600" y="3638550"/>
          <p14:tracePt t="149484" x="9880600" y="3625850"/>
          <p14:tracePt t="149501" x="9880600" y="3619500"/>
          <p14:tracePt t="149518" x="9880600" y="3606800"/>
          <p14:tracePt t="149534" x="9880600" y="3600450"/>
          <p14:tracePt t="149551" x="9880600" y="3587750"/>
          <p14:tracePt t="149568" x="9880600" y="3581400"/>
          <p14:tracePt t="149590" x="9874250" y="3568700"/>
          <p14:tracePt t="149601" x="9867900" y="3562350"/>
          <p14:tracePt t="149618" x="9861550" y="3549650"/>
          <p14:tracePt t="149635" x="9848850" y="3536950"/>
          <p14:tracePt t="149637" x="9836150" y="3530600"/>
          <p14:tracePt t="149651" x="9817100" y="3517900"/>
          <p14:tracePt t="149668" x="9785350" y="3505200"/>
          <p14:tracePt t="149684" x="9747250" y="3492500"/>
          <p14:tracePt t="149701" x="9728200" y="3486150"/>
          <p14:tracePt t="149717" x="9690100" y="3486150"/>
          <p14:tracePt t="149734" x="9671050" y="3479800"/>
          <p14:tracePt t="149751" x="9658350" y="3479800"/>
          <p14:tracePt t="149767" x="9645650" y="3479800"/>
          <p14:tracePt t="149784" x="9632950" y="3479800"/>
          <p14:tracePt t="150067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566738" y="1341438"/>
            <a:ext cx="8001000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简单的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if-else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嵌套语句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条件表达式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75"/>
    </mc:Choice>
    <mc:Fallback xmlns="">
      <p:transition spd="slow" advTm="22175"/>
    </mc:Fallback>
  </mc:AlternateContent>
  <p:extLst>
    <p:ext uri="{3A86A75C-4F4B-4683-9AE1-C65F6400EC91}">
      <p14:laserTraceLst xmlns:p14="http://schemas.microsoft.com/office/powerpoint/2010/main">
        <p14:tracePtLst>
          <p14:tracePt t="3438" x="1879600" y="838200"/>
          <p14:tracePt t="3496" x="2343150" y="838200"/>
          <p14:tracePt t="3511" x="2489200" y="838200"/>
          <p14:tracePt t="3528" x="2628900" y="838200"/>
          <p14:tracePt t="3544" x="2736850" y="838200"/>
          <p14:tracePt t="3561" x="2832100" y="838200"/>
          <p14:tracePt t="3578" x="2927350" y="838200"/>
          <p14:tracePt t="3595" x="3098800" y="838200"/>
          <p14:tracePt t="3611" x="3225800" y="838200"/>
          <p14:tracePt t="3628" x="3333750" y="838200"/>
          <p14:tracePt t="3645" x="3429000" y="838200"/>
          <p14:tracePt t="3662" x="3486150" y="838200"/>
          <p14:tracePt t="3678" x="3511550" y="838200"/>
          <p14:tracePt t="3695" x="3524250" y="838200"/>
          <p14:tracePt t="3728" x="3530600" y="838200"/>
          <p14:tracePt t="4067" x="0" y="0"/>
        </p14:tracePtLst>
        <p14:tracePtLst>
          <p14:tracePt t="5839" x="1714500" y="800100"/>
          <p14:tracePt t="5896" x="1720850" y="800100"/>
          <p14:tracePt t="5902" x="1733550" y="806450"/>
          <p14:tracePt t="5912" x="1739900" y="806450"/>
          <p14:tracePt t="5928" x="1790700" y="812800"/>
          <p14:tracePt t="5933" x="1828800" y="819150"/>
          <p14:tracePt t="5944" x="1860550" y="819150"/>
          <p14:tracePt t="5961" x="1981200" y="831850"/>
          <p14:tracePt t="5965" x="2044700" y="831850"/>
          <p14:tracePt t="5977" x="2127250" y="831850"/>
          <p14:tracePt t="5993" x="2305050" y="831850"/>
          <p14:tracePt t="6010" x="2590800" y="831850"/>
          <p14:tracePt t="6027" x="2781300" y="831850"/>
          <p14:tracePt t="6043" x="2946400" y="831850"/>
          <p14:tracePt t="6060" x="3086100" y="831850"/>
          <p14:tracePt t="6077" x="3181350" y="831850"/>
          <p14:tracePt t="6093" x="3238500" y="831850"/>
          <p14:tracePt t="6110" x="3270250" y="831850"/>
          <p14:tracePt t="6127" x="3295650" y="831850"/>
          <p14:tracePt t="6144" x="3314700" y="831850"/>
          <p14:tracePt t="6162" x="3333750" y="831850"/>
          <p14:tracePt t="6166" x="3346450" y="831850"/>
          <p14:tracePt t="6182" x="3352800" y="831850"/>
          <p14:tracePt t="6195" x="3365500" y="831850"/>
          <p14:tracePt t="6212" x="3378200" y="831850"/>
          <p14:tracePt t="6228" x="3397250" y="831850"/>
          <p14:tracePt t="6245" x="3422650" y="831850"/>
          <p14:tracePt t="6260" x="3454400" y="831850"/>
          <p14:tracePt t="6277" x="3498850" y="831850"/>
          <p14:tracePt t="6294" x="3543300" y="831850"/>
          <p14:tracePt t="6310" x="3581400" y="831850"/>
          <p14:tracePt t="6327" x="3625850" y="831850"/>
          <p14:tracePt t="6344" x="3651250" y="825500"/>
          <p14:tracePt t="6348" x="3663950" y="819150"/>
          <p14:tracePt t="6361" x="3676650" y="812800"/>
          <p14:tracePt t="6378" x="3695700" y="800100"/>
          <p14:tracePt t="6394" x="3714750" y="781050"/>
          <p14:tracePt t="6410" x="3727450" y="762000"/>
          <p14:tracePt t="6413" x="3740150" y="762000"/>
          <p14:tracePt t="6427" x="3752850" y="736600"/>
          <p14:tracePt t="6444" x="3765550" y="717550"/>
          <p14:tracePt t="6461" x="3765550" y="692150"/>
          <p14:tracePt t="6477" x="3771900" y="666750"/>
          <p14:tracePt t="6494" x="3771900" y="641350"/>
          <p14:tracePt t="6510" x="3771900" y="615950"/>
          <p14:tracePt t="6527" x="3771900" y="590550"/>
          <p14:tracePt t="6543" x="3771900" y="558800"/>
          <p14:tracePt t="6560" x="3765550" y="533400"/>
          <p14:tracePt t="6577" x="3752850" y="514350"/>
          <p14:tracePt t="6593" x="3740150" y="501650"/>
          <p14:tracePt t="6595" x="3740150" y="488950"/>
          <p14:tracePt t="6610" x="3733800" y="476250"/>
          <p14:tracePt t="6628" x="3689350" y="444500"/>
          <p14:tracePt t="6644" x="3657600" y="419100"/>
          <p14:tracePt t="6660" x="3594100" y="387350"/>
          <p14:tracePt t="6678" x="3492500" y="349250"/>
          <p14:tracePt t="6694" x="3371850" y="317500"/>
          <p14:tracePt t="6710" x="3238500" y="292100"/>
          <p14:tracePt t="6727" x="3111500" y="273050"/>
          <p14:tracePt t="6744" x="2984500" y="273050"/>
          <p14:tracePt t="6760" x="2844800" y="273050"/>
          <p14:tracePt t="6777" x="2705100" y="273050"/>
          <p14:tracePt t="6793" x="2559050" y="273050"/>
          <p14:tracePt t="6810" x="2419350" y="273050"/>
          <p14:tracePt t="6811" x="2355850" y="273050"/>
          <p14:tracePt t="6827" x="2228850" y="273050"/>
          <p14:tracePt t="6843" x="2120900" y="273050"/>
          <p14:tracePt t="6860" x="2038350" y="273050"/>
          <p14:tracePt t="6877" x="1974850" y="285750"/>
          <p14:tracePt t="6893" x="1930400" y="298450"/>
          <p14:tracePt t="6910" x="1892300" y="317500"/>
          <p14:tracePt t="6926" x="1847850" y="336550"/>
          <p14:tracePt t="6944" x="1822450" y="368300"/>
          <p14:tracePt t="6960" x="1797050" y="400050"/>
          <p14:tracePt t="6977" x="1778000" y="438150"/>
          <p14:tracePt t="6993" x="1771650" y="463550"/>
          <p14:tracePt t="7010" x="1771650" y="495300"/>
          <p14:tracePt t="7012" x="1771650" y="514350"/>
          <p14:tracePt t="7027" x="1771650" y="546100"/>
          <p14:tracePt t="7043" x="1771650" y="590550"/>
          <p14:tracePt t="7060" x="1790700" y="635000"/>
          <p14:tracePt t="7077" x="1816100" y="666750"/>
          <p14:tracePt t="7093" x="1847850" y="711200"/>
          <p14:tracePt t="7110" x="1898650" y="749300"/>
          <p14:tracePt t="7126" x="2006600" y="793750"/>
          <p14:tracePt t="7143" x="2146300" y="825500"/>
          <p14:tracePt t="7160" x="2330450" y="850900"/>
          <p14:tracePt t="7177" x="2508250" y="857250"/>
          <p14:tracePt t="7194" x="2705100" y="857250"/>
          <p14:tracePt t="7197" x="2800350" y="857250"/>
          <p14:tracePt t="7211" x="2908300" y="857250"/>
          <p14:tracePt t="7227" x="3162300" y="857250"/>
          <p14:tracePt t="7243" x="3282950" y="831850"/>
          <p14:tracePt t="7260" x="3371850" y="806450"/>
          <p14:tracePt t="7277" x="3435350" y="774700"/>
          <p14:tracePt t="7293" x="3486150" y="762000"/>
          <p14:tracePt t="7310" x="3511550" y="749300"/>
          <p14:tracePt t="7326" x="3530600" y="742950"/>
          <p14:tracePt t="7343" x="3543300" y="730250"/>
          <p14:tracePt t="7360" x="3549650" y="723900"/>
          <p14:tracePt t="7377" x="3562350" y="711200"/>
          <p14:tracePt t="7380" x="3568700" y="698500"/>
          <p14:tracePt t="7394" x="3568700" y="685800"/>
          <p14:tracePt t="7411" x="3581400" y="666750"/>
          <p14:tracePt t="7428" x="3594100" y="622300"/>
          <p14:tracePt t="7444" x="3600450" y="609600"/>
          <p14:tracePt t="7460" x="3600450" y="584200"/>
          <p14:tracePt t="7476" x="3600450" y="558800"/>
          <p14:tracePt t="7494" x="3600450" y="552450"/>
          <p14:tracePt t="7510" x="3587750" y="533400"/>
          <p14:tracePt t="7526" x="3581400" y="527050"/>
          <p14:tracePt t="7543" x="3568700" y="514350"/>
          <p14:tracePt t="7560" x="3562350" y="501650"/>
          <p14:tracePt t="7576" x="3543300" y="495300"/>
          <p14:tracePt t="7593" x="3511550" y="476250"/>
          <p14:tracePt t="7610" x="3467100" y="457200"/>
          <p14:tracePt t="7627" x="3333750" y="412750"/>
          <p14:tracePt t="7644" x="3213100" y="387350"/>
          <p14:tracePt t="7660" x="3060700" y="355600"/>
          <p14:tracePt t="7677" x="2908300" y="336550"/>
          <p14:tracePt t="7693" x="2781300" y="336550"/>
          <p14:tracePt t="7710" x="2667000" y="336550"/>
          <p14:tracePt t="7726" x="2565400" y="336550"/>
          <p14:tracePt t="7744" x="2501900" y="349250"/>
          <p14:tracePt t="7760" x="2432050" y="368300"/>
          <p14:tracePt t="7776" x="2387600" y="381000"/>
          <p14:tracePt t="7793" x="2355850" y="393700"/>
          <p14:tracePt t="7810" x="2324100" y="412750"/>
          <p14:tracePt t="7811" x="2311400" y="425450"/>
          <p14:tracePt t="7827" x="2292350" y="438150"/>
          <p14:tracePt t="7843" x="2279650" y="463550"/>
          <p14:tracePt t="7859" x="2266950" y="495300"/>
          <p14:tracePt t="7876" x="2254250" y="539750"/>
          <p14:tracePt t="7893" x="2247900" y="590550"/>
          <p14:tracePt t="7910" x="2241550" y="628650"/>
          <p14:tracePt t="7927" x="2241550" y="679450"/>
          <p14:tracePt t="7943" x="2241550" y="711200"/>
          <p14:tracePt t="7960" x="2241550" y="755650"/>
          <p14:tracePt t="7977" x="2254250" y="774700"/>
          <p14:tracePt t="7980" x="2260600" y="787400"/>
          <p14:tracePt t="7993" x="2273300" y="793750"/>
          <p14:tracePt t="8010" x="2317750" y="819150"/>
          <p14:tracePt t="8027" x="2451100" y="863600"/>
          <p14:tracePt t="8043" x="2616200" y="901700"/>
          <p14:tracePt t="8059" x="2794000" y="920750"/>
          <p14:tracePt t="8076" x="2952750" y="920750"/>
          <p14:tracePt t="8093" x="3124200" y="920750"/>
          <p14:tracePt t="8110" x="3257550" y="914400"/>
          <p14:tracePt t="8127" x="3340100" y="901700"/>
          <p14:tracePt t="8143" x="3384550" y="882650"/>
          <p14:tracePt t="8148" x="3397250" y="869950"/>
          <p14:tracePt t="8159" x="3409950" y="850900"/>
          <p14:tracePt t="8177" x="3422650" y="819150"/>
          <p14:tracePt t="8193" x="3435350" y="781050"/>
          <p14:tracePt t="8196" x="3435350" y="774700"/>
          <p14:tracePt t="8210" x="3435350" y="749300"/>
          <p14:tracePt t="8212" x="3435350" y="723900"/>
          <p14:tracePt t="8227" x="3429000" y="666750"/>
          <p14:tracePt t="8243" x="3403600" y="615950"/>
          <p14:tracePt t="8259" x="3371850" y="577850"/>
          <p14:tracePt t="8276" x="3340100" y="546100"/>
          <p14:tracePt t="8292" x="3295650" y="514350"/>
          <p14:tracePt t="8309" x="3244850" y="469900"/>
          <p14:tracePt t="8326" x="3181350" y="444500"/>
          <p14:tracePt t="8343" x="3111500" y="412750"/>
          <p14:tracePt t="8359" x="3035300" y="393700"/>
          <p14:tracePt t="8376" x="2990850" y="381000"/>
          <p14:tracePt t="8393" x="2946400" y="381000"/>
          <p14:tracePt t="8410" x="2908300" y="381000"/>
          <p14:tracePt t="8412" x="2889250" y="381000"/>
          <p14:tracePt t="8427" x="2863850" y="381000"/>
          <p14:tracePt t="8444" x="2857500" y="381000"/>
          <p14:tracePt t="8460" x="2844800" y="381000"/>
          <p14:tracePt t="8627" x="0" y="0"/>
        </p14:tracePtLst>
        <p14:tracePtLst>
          <p14:tracePt t="10464" x="1009650" y="1797050"/>
          <p14:tracePt t="10551" x="1022350" y="1797050"/>
          <p14:tracePt t="10558" x="1028700" y="1797050"/>
          <p14:tracePt t="10566" x="1047750" y="1797050"/>
          <p14:tracePt t="10576" x="1066800" y="1797050"/>
          <p14:tracePt t="10592" x="1117600" y="1797050"/>
          <p14:tracePt t="10609" x="1238250" y="1797050"/>
          <p14:tracePt t="10612" x="1308100" y="1797050"/>
          <p14:tracePt t="10625" x="1384300" y="1797050"/>
          <p14:tracePt t="10642" x="1555750" y="1797050"/>
          <p14:tracePt t="10659" x="1720850" y="1797050"/>
          <p14:tracePt t="10676" x="1771650" y="1797050"/>
          <p14:tracePt t="10693" x="1790700" y="1797050"/>
          <p14:tracePt t="11756" x="0" y="0"/>
        </p14:tracePtLst>
        <p14:tracePtLst>
          <p14:tracePt t="12908" x="1149350" y="3644900"/>
          <p14:tracePt t="12924" x="1149350" y="3651250"/>
          <p14:tracePt t="12939" x="1155700" y="3651250"/>
          <p14:tracePt t="12948" x="1181100" y="3651250"/>
          <p14:tracePt t="12958" x="1206500" y="3651250"/>
          <p14:tracePt t="12975" x="1301750" y="3651250"/>
          <p14:tracePt t="12992" x="1447800" y="3651250"/>
          <p14:tracePt t="13008" x="1638300" y="3651250"/>
          <p14:tracePt t="13024" x="1847850" y="3651250"/>
          <p14:tracePt t="13027" x="1943100" y="3651250"/>
          <p14:tracePt t="13041" x="2025650" y="3651250"/>
          <p14:tracePt t="13058" x="2171700" y="3657600"/>
          <p14:tracePt t="13075" x="2298700" y="3683000"/>
          <p14:tracePt t="13091" x="2355850" y="3695700"/>
          <p14:tracePt t="13108" x="2413000" y="3702050"/>
          <p14:tracePt t="13124" x="2438400" y="3702050"/>
          <p14:tracePt t="13141" x="2457450" y="3702050"/>
          <p14:tracePt t="13348" x="0" y="0"/>
        </p14:tracePtLst>
        <p14:tracePtLst>
          <p14:tracePt t="14718" x="996950" y="4184650"/>
          <p14:tracePt t="14791" x="1016000" y="4184650"/>
          <p14:tracePt t="14797" x="1047750" y="4184650"/>
          <p14:tracePt t="14808" x="1079500" y="4191000"/>
          <p14:tracePt t="14824" x="1187450" y="4216400"/>
          <p14:tracePt t="14841" x="1384300" y="4248150"/>
          <p14:tracePt t="14857" x="1631950" y="4267200"/>
          <p14:tracePt t="14860" x="1746250" y="4267200"/>
          <p14:tracePt t="14874" x="1873250" y="4267200"/>
          <p14:tracePt t="14891" x="2146300" y="4267200"/>
          <p14:tracePt t="14907" x="2235200" y="4267200"/>
          <p14:tracePt t="14925" x="2266950" y="4267200"/>
          <p14:tracePt t="14941" x="2286000" y="4267200"/>
          <p14:tracePt t="14958" x="2305050" y="4267200"/>
          <p14:tracePt t="14974" x="2330450" y="4267200"/>
          <p14:tracePt t="14991" x="2349500" y="4273550"/>
          <p14:tracePt t="15007" x="2374900" y="4279900"/>
          <p14:tracePt t="15024" x="2381250" y="4279900"/>
          <p14:tracePt t="15040" x="2387600" y="4279900"/>
          <p14:tracePt t="15660" x="0" y="0"/>
        </p14:tracePtLst>
        <p14:tracePtLst>
          <p14:tracePt t="16660" x="1270000" y="1778000"/>
          <p14:tracePt t="16674" x="1295400" y="1778000"/>
          <p14:tracePt t="16692" x="1333500" y="1778000"/>
          <p14:tracePt t="16708" x="1346200" y="1778000"/>
          <p14:tracePt t="16725" x="1358900" y="1778000"/>
          <p14:tracePt t="16741" x="1371600" y="1778000"/>
          <p14:tracePt t="16757" x="1397000" y="1778000"/>
          <p14:tracePt t="16774" x="1447800" y="1778000"/>
          <p14:tracePt t="16790" x="1555750" y="1784350"/>
          <p14:tracePt t="16807" x="1695450" y="1803400"/>
          <p14:tracePt t="16823" x="1854200" y="1803400"/>
          <p14:tracePt t="16840" x="1968500" y="1803400"/>
          <p14:tracePt t="16845" x="2012950" y="1803400"/>
          <p14:tracePt t="16857" x="2038350" y="1803400"/>
          <p14:tracePt t="16874" x="2051050" y="1803400"/>
          <p14:tracePt t="16878" x="2057400" y="1803400"/>
          <p14:tracePt t="17011" x="0" y="0"/>
        </p14:tracePtLst>
        <p14:tracePtLst>
          <p14:tracePt t="17781" x="1663700" y="2254250"/>
          <p14:tracePt t="17806" x="1663700" y="2260600"/>
          <p14:tracePt t="17813" x="1670050" y="2260600"/>
          <p14:tracePt t="17823" x="1689100" y="2266950"/>
          <p14:tracePt t="17840" x="1739900" y="2273300"/>
          <p14:tracePt t="17856" x="1835150" y="2273300"/>
          <p14:tracePt t="17873" x="1981200" y="2273300"/>
          <p14:tracePt t="17876" x="2076450" y="2279650"/>
          <p14:tracePt t="17890" x="2159000" y="2286000"/>
          <p14:tracePt t="17907" x="2419350" y="2324100"/>
          <p14:tracePt t="17923" x="2559050" y="2349500"/>
          <p14:tracePt t="17941" x="2654300" y="2355850"/>
          <p14:tracePt t="17957" x="2724150" y="2355850"/>
          <p14:tracePt t="17974" x="2768600" y="2355850"/>
          <p14:tracePt t="17991" x="2806700" y="2355850"/>
          <p14:tracePt t="18006" x="2832100" y="2355850"/>
          <p14:tracePt t="18024" x="2851150" y="2355850"/>
          <p14:tracePt t="18029" x="2863850" y="2355850"/>
          <p14:tracePt t="18040" x="2870200" y="2355850"/>
          <p14:tracePt t="18056" x="2901950" y="2355850"/>
          <p14:tracePt t="18073" x="2921000" y="2355850"/>
          <p14:tracePt t="18089" x="2940050" y="2362200"/>
          <p14:tracePt t="18106" x="2946400" y="2362200"/>
          <p14:tracePt t="18435" x="0" y="0"/>
        </p14:tracePtLst>
        <p14:tracePtLst>
          <p14:tracePt t="19047" x="1504950" y="2686050"/>
          <p14:tracePt t="19054" x="1524000" y="2692400"/>
          <p14:tracePt t="19061" x="1555750" y="2698750"/>
          <p14:tracePt t="19073" x="1600200" y="2705100"/>
          <p14:tracePt t="19089" x="1746250" y="2711450"/>
          <p14:tracePt t="19106" x="1968500" y="2711450"/>
          <p14:tracePt t="19108" x="2114550" y="2711450"/>
          <p14:tracePt t="19123" x="2419350" y="2711450"/>
          <p14:tracePt t="19139" x="2660650" y="2711450"/>
          <p14:tracePt t="19156" x="2819400" y="2711450"/>
          <p14:tracePt t="19173" x="2889250" y="2711450"/>
          <p14:tracePt t="19190" x="2914650" y="2717800"/>
          <p14:tracePt t="19207" x="2927350" y="2717800"/>
          <p14:tracePt t="19365" x="0" y="0"/>
        </p14:tracePtLst>
        <p14:tracePtLst>
          <p14:tracePt t="20109" x="1460500" y="3168650"/>
          <p14:tracePt t="20140" x="1466850" y="3168650"/>
          <p14:tracePt t="20149" x="1492250" y="3175000"/>
          <p14:tracePt t="20157" x="1511300" y="3181350"/>
          <p14:tracePt t="20172" x="1543050" y="3181350"/>
          <p14:tracePt t="20189" x="1619250" y="3187700"/>
          <p14:tracePt t="20207" x="1708150" y="3187700"/>
          <p14:tracePt t="20224" x="1841500" y="3187700"/>
          <p14:tracePt t="20240" x="2019300" y="3187700"/>
          <p14:tracePt t="20244" x="2127250" y="3194050"/>
          <p14:tracePt t="20256" x="2222500" y="3213100"/>
          <p14:tracePt t="20273" x="2393950" y="3238500"/>
          <p14:tracePt t="20291" x="2501900" y="3257550"/>
          <p14:tracePt t="20294" x="2540000" y="3263900"/>
          <p14:tracePt t="20306" x="2546350" y="3263900"/>
          <p14:tracePt t="20324" x="2603500" y="3270250"/>
          <p14:tracePt t="20339" x="2635250" y="3270250"/>
          <p14:tracePt t="20355" x="2660650" y="3270250"/>
          <p14:tracePt t="20372" x="2679700" y="3270250"/>
          <p14:tracePt t="20389" x="2698750" y="3270250"/>
          <p14:tracePt t="21171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81039" y="1789846"/>
            <a:ext cx="6216907" cy="1375385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lvl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en-US" altLang="zh-CN" sz="2400" i="1" dirty="0" err="1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-expression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 lvl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statement or block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简单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if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语句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395858" y="4280370"/>
            <a:ext cx="7713663" cy="191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if (radius &gt;= 0) {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  area = radius * radius * PI;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  </a:t>
            </a:r>
            <a:r>
              <a:rPr lang="en-US" altLang="zh-CN" sz="2000" dirty="0" err="1">
                <a:latin typeface="宋体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latin typeface="宋体" charset="-122"/>
                <a:cs typeface="Times New Roman" pitchFamily="18" charset="0"/>
              </a:rPr>
              <a:t>("The area for the circle of radius " 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    + radius + " is " + area);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188367" y="1868958"/>
            <a:ext cx="179387" cy="17938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8367" y="4353395"/>
            <a:ext cx="179387" cy="1793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575592" y="2443633"/>
            <a:ext cx="1404937" cy="792162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布尔表达式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558129" y="3559645"/>
            <a:ext cx="1404938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278854" y="2048345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278854" y="3235795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980529" y="2840508"/>
            <a:ext cx="450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6431379" y="2840508"/>
            <a:ext cx="0" cy="133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278854" y="3956520"/>
            <a:ext cx="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5278854" y="417242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681954" y="3223095"/>
            <a:ext cx="60483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true</a:t>
            </a:r>
            <a:endParaRPr lang="zh-CN" altLang="en-US" sz="16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923379" y="2503958"/>
            <a:ext cx="665163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false</a:t>
            </a:r>
            <a:endParaRPr lang="zh-CN" altLang="en-US" sz="1600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224879" y="4388320"/>
            <a:ext cx="107950" cy="1079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E42162-7F83-4470-9830-5EE21D64B991}"/>
              </a:ext>
            </a:extLst>
          </p:cNvPr>
          <p:cNvSpPr txBox="1"/>
          <p:nvPr/>
        </p:nvSpPr>
        <p:spPr>
          <a:xfrm>
            <a:off x="7221852" y="1997839"/>
            <a:ext cx="4606004" cy="2862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后面圆括号里必须是求值结果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不能和任何其它类型数据类型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相互转换，因此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里就不可能出现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新手常犯的下面错误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if(i = 0){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293"/>
    </mc:Choice>
    <mc:Fallback xmlns="">
      <p:transition spd="slow" advTm="164293"/>
    </mc:Fallback>
  </mc:AlternateContent>
  <p:extLst>
    <p:ext uri="{3A86A75C-4F4B-4683-9AE1-C65F6400EC91}">
      <p14:laserTraceLst xmlns:p14="http://schemas.microsoft.com/office/powerpoint/2010/main">
        <p14:tracePtLst>
          <p14:tracePt t="9692" x="1822450" y="2501900"/>
          <p14:tracePt t="9764" x="1822450" y="2508250"/>
          <p14:tracePt t="9771" x="1828800" y="2508250"/>
          <p14:tracePt t="9780" x="1847850" y="2514600"/>
          <p14:tracePt t="9792" x="1873250" y="2514600"/>
          <p14:tracePt t="9808" x="1974850" y="2514600"/>
          <p14:tracePt t="9825" x="2152650" y="2514600"/>
          <p14:tracePt t="9842" x="2374900" y="2514600"/>
          <p14:tracePt t="9859" x="2597150" y="2514600"/>
          <p14:tracePt t="9862" x="2692400" y="2514600"/>
          <p14:tracePt t="9876" x="2825750" y="2514600"/>
          <p14:tracePt t="9893" x="2914650" y="2514600"/>
          <p14:tracePt t="9909" x="2971800" y="2514600"/>
          <p14:tracePt t="9925" x="3016250" y="2514600"/>
          <p14:tracePt t="9942" x="3067050" y="2514600"/>
          <p14:tracePt t="9958" x="3105150" y="2514600"/>
          <p14:tracePt t="9975" x="3136900" y="2514600"/>
          <p14:tracePt t="9992" x="3175000" y="2514600"/>
          <p14:tracePt t="10009" x="3200400" y="2514600"/>
          <p14:tracePt t="10012" x="3219450" y="2514600"/>
          <p14:tracePt t="10025" x="3244850" y="2514600"/>
          <p14:tracePt t="10042" x="3289300" y="2514600"/>
          <p14:tracePt t="10045" x="3321050" y="2514600"/>
          <p14:tracePt t="10059" x="3365500" y="2514600"/>
          <p14:tracePt t="10077" x="3492500" y="2514600"/>
          <p14:tracePt t="10093" x="3556000" y="2514600"/>
          <p14:tracePt t="10109" x="3594100" y="2514600"/>
          <p14:tracePt t="10126" x="3613150" y="2514600"/>
          <p14:tracePt t="10142" x="3619500" y="2514600"/>
          <p14:tracePt t="10160" x="3638550" y="2514600"/>
          <p14:tracePt t="10176" x="3683000" y="2520950"/>
          <p14:tracePt t="10180" x="3695700" y="2520950"/>
          <p14:tracePt t="10192" x="3714750" y="2527300"/>
          <p14:tracePt t="10196" x="3727450" y="2527300"/>
          <p14:tracePt t="10209" x="3746500" y="2533650"/>
          <p14:tracePt t="10225" x="3752850" y="2533650"/>
          <p14:tracePt t="10364" x="3733800" y="2533650"/>
          <p14:tracePt t="10371" x="3708400" y="2533650"/>
          <p14:tracePt t="10380" x="3670300" y="2533650"/>
          <p14:tracePt t="10392" x="3606800" y="2533650"/>
          <p14:tracePt t="10408" x="3441700" y="2533650"/>
          <p14:tracePt t="10425" x="3194050" y="2533650"/>
          <p14:tracePt t="10442" x="2933700" y="2533650"/>
          <p14:tracePt t="10458" x="2686050" y="2533650"/>
          <p14:tracePt t="10475" x="2400300" y="2533650"/>
          <p14:tracePt t="10492" x="2241550" y="2533650"/>
          <p14:tracePt t="10509" x="2127250" y="2533650"/>
          <p14:tracePt t="10525" x="2032000" y="2533650"/>
          <p14:tracePt t="10542" x="1943100" y="2533650"/>
          <p14:tracePt t="10558" x="1885950" y="2533650"/>
          <p14:tracePt t="10575" x="1854200" y="2533650"/>
          <p14:tracePt t="10593" x="1841500" y="2533650"/>
          <p14:tracePt t="10626" x="1835150" y="2533650"/>
          <p14:tracePt t="10647" x="1828800" y="2533650"/>
          <p14:tracePt t="10751" x="1841500" y="2533650"/>
          <p14:tracePt t="10759" x="1873250" y="2540000"/>
          <p14:tracePt t="10775" x="2000250" y="2559050"/>
          <p14:tracePt t="10791" x="2190750" y="2578100"/>
          <p14:tracePt t="10808" x="2438400" y="2584450"/>
          <p14:tracePt t="10825" x="2736850" y="2584450"/>
          <p14:tracePt t="10842" x="2984500" y="2584450"/>
          <p14:tracePt t="10844" x="3086100" y="2584450"/>
          <p14:tracePt t="10858" x="3181350" y="2584450"/>
          <p14:tracePt t="10875" x="3371850" y="2584450"/>
          <p14:tracePt t="10892" x="3448050" y="2584450"/>
          <p14:tracePt t="10908" x="3473450" y="2584450"/>
          <p14:tracePt t="10925" x="3486150" y="2584450"/>
          <p14:tracePt t="10941" x="3492500" y="2584450"/>
          <p14:tracePt t="11013" x="3498850" y="2584450"/>
          <p14:tracePt t="11021" x="3505200" y="2584450"/>
          <p14:tracePt t="11048" x="3517900" y="2584450"/>
          <p14:tracePt t="11055" x="3530600" y="2584450"/>
          <p14:tracePt t="11065" x="3543300" y="2584450"/>
          <p14:tracePt t="11078" x="3581400" y="2584450"/>
          <p14:tracePt t="11093" x="3594100" y="2584450"/>
          <p14:tracePt t="11110" x="3600450" y="2584450"/>
          <p14:tracePt t="11215" x="3594100" y="2584450"/>
          <p14:tracePt t="11224" x="3575050" y="2578100"/>
          <p14:tracePt t="11235" x="3543300" y="2571750"/>
          <p14:tracePt t="11243" x="3492500" y="2565400"/>
          <p14:tracePt t="11258" x="3321050" y="2565400"/>
          <p14:tracePt t="11275" x="3041650" y="2565400"/>
          <p14:tracePt t="11277" x="2863850" y="2565400"/>
          <p14:tracePt t="11292" x="2540000" y="2565400"/>
          <p14:tracePt t="11308" x="2330450" y="2565400"/>
          <p14:tracePt t="11325" x="2235200" y="2565400"/>
          <p14:tracePt t="11342" x="2222500" y="2565400"/>
          <p14:tracePt t="11359" x="2216150" y="2565400"/>
          <p14:tracePt t="11456" x="2235200" y="2565400"/>
          <p14:tracePt t="11465" x="2286000" y="2565400"/>
          <p14:tracePt t="11476" x="2419350" y="2571750"/>
          <p14:tracePt t="11493" x="2622550" y="2571750"/>
          <p14:tracePt t="11508" x="2844800" y="2571750"/>
          <p14:tracePt t="11525" x="3009900" y="2571750"/>
          <p14:tracePt t="11542" x="3060700" y="2571750"/>
          <p14:tracePt t="11558" x="3073400" y="2571750"/>
          <p14:tracePt t="11638" x="3054350" y="2571750"/>
          <p14:tracePt t="11646" x="2997200" y="2571750"/>
          <p14:tracePt t="11660" x="2921000" y="2559050"/>
          <p14:tracePt t="11676" x="2406650" y="2470150"/>
          <p14:tracePt t="11693" x="2032000" y="2457450"/>
          <p14:tracePt t="11708" x="1778000" y="2457450"/>
          <p14:tracePt t="11725" x="1638300" y="2457450"/>
          <p14:tracePt t="11742" x="1606550" y="2457450"/>
          <p14:tracePt t="11758" x="1600200" y="2457450"/>
          <p14:tracePt t="11834" x="1619250" y="2457450"/>
          <p14:tracePt t="11841" x="1663700" y="2463800"/>
          <p14:tracePt t="11861" x="1949450" y="2520950"/>
          <p14:tracePt t="11876" x="2095500" y="2546350"/>
          <p14:tracePt t="11893" x="2393950" y="2565400"/>
          <p14:tracePt t="11909" x="2463800" y="2565400"/>
          <p14:tracePt t="11926" x="2476500" y="2565400"/>
          <p14:tracePt t="11958" x="2470150" y="2565400"/>
          <p14:tracePt t="11974" x="2400300" y="2565400"/>
          <p14:tracePt t="11991" x="2266950" y="2552700"/>
          <p14:tracePt t="12008" x="2108200" y="2540000"/>
          <p14:tracePt t="12024" x="1981200" y="2540000"/>
          <p14:tracePt t="12041" x="1943100" y="2540000"/>
          <p14:tracePt t="12058" x="1936750" y="2540000"/>
          <p14:tracePt t="12091" x="1987550" y="2546350"/>
          <p14:tracePt t="12108" x="2139950" y="2571750"/>
          <p14:tracePt t="12125" x="2362200" y="2597150"/>
          <p14:tracePt t="12142" x="2622550" y="2609850"/>
          <p14:tracePt t="12159" x="2857500" y="2609850"/>
          <p14:tracePt t="12175" x="2997200" y="2609850"/>
          <p14:tracePt t="12191" x="3035300" y="2609850"/>
          <p14:tracePt t="12208" x="3041650" y="2609850"/>
          <p14:tracePt t="12253" x="3028950" y="2603500"/>
          <p14:tracePt t="12261" x="3003550" y="2597150"/>
          <p14:tracePt t="12274" x="2978150" y="2590800"/>
          <p14:tracePt t="12292" x="2940050" y="2584450"/>
          <p14:tracePt t="12308" x="2933700" y="2584450"/>
          <p14:tracePt t="12341" x="2959100" y="2590800"/>
          <p14:tracePt t="12359" x="3016250" y="2603500"/>
          <p14:tracePt t="12375" x="3124200" y="2622550"/>
          <p14:tracePt t="12392" x="3257550" y="2628900"/>
          <p14:tracePt t="12409" x="3359150" y="2628900"/>
          <p14:tracePt t="12425" x="3403600" y="2628900"/>
          <p14:tracePt t="12441" x="3409950" y="2628900"/>
          <p14:tracePt t="13364" x="3416300" y="2628900"/>
          <p14:tracePt t="13493" x="0" y="0"/>
        </p14:tracePtLst>
        <p14:tracePtLst>
          <p14:tracePt t="14287" x="1727200" y="2533650"/>
          <p14:tracePt t="14398" x="1733550" y="2533650"/>
          <p14:tracePt t="14408" x="1758950" y="2533650"/>
          <p14:tracePt t="14416" x="1778000" y="2533650"/>
          <p14:tracePt t="14424" x="1822450" y="2533650"/>
          <p14:tracePt t="14441" x="1924050" y="2533650"/>
          <p14:tracePt t="14458" x="2076450" y="2533650"/>
          <p14:tracePt t="14460" x="2171700" y="2533650"/>
          <p14:tracePt t="14474" x="2266950" y="2533650"/>
          <p14:tracePt t="14490" x="2451100" y="2533650"/>
          <p14:tracePt t="14508" x="2749550" y="2533650"/>
          <p14:tracePt t="14524" x="2908300" y="2533650"/>
          <p14:tracePt t="14540" x="3022600" y="2533650"/>
          <p14:tracePt t="14557" x="3111500" y="2533650"/>
          <p14:tracePt t="14574" x="3175000" y="2533650"/>
          <p14:tracePt t="14590" x="3219450" y="2533650"/>
          <p14:tracePt t="14608" x="3251200" y="2533650"/>
          <p14:tracePt t="14624" x="3263900" y="2533650"/>
          <p14:tracePt t="14641" x="3270250" y="2533650"/>
          <p14:tracePt t="14658" x="3282950" y="2533650"/>
          <p14:tracePt t="14662" x="3289300" y="2533650"/>
          <p14:tracePt t="14676" x="3295650" y="2533650"/>
          <p14:tracePt t="14691" x="3308350" y="2533650"/>
          <p14:tracePt t="14695" x="3314700" y="2533650"/>
          <p14:tracePt t="14708" x="3327400" y="2533650"/>
          <p14:tracePt t="14724" x="3378200" y="2533650"/>
          <p14:tracePt t="14740" x="3403600" y="2533650"/>
          <p14:tracePt t="14757" x="3429000" y="2533650"/>
          <p14:tracePt t="14773" x="3460750" y="2533650"/>
          <p14:tracePt t="14790" x="3479800" y="2533650"/>
          <p14:tracePt t="14807" x="3498850" y="2533650"/>
          <p14:tracePt t="14824" x="3524250" y="2533650"/>
          <p14:tracePt t="14840" x="3536950" y="2533650"/>
          <p14:tracePt t="14858" x="3556000" y="2527300"/>
          <p14:tracePt t="14861" x="3562350" y="2520950"/>
          <p14:tracePt t="14877" x="3575050" y="2514600"/>
          <p14:tracePt t="14893" x="3581400" y="2501900"/>
          <p14:tracePt t="14917" x="3581400" y="2489200"/>
          <p14:tracePt t="14926" x="3581400" y="2476500"/>
          <p14:tracePt t="14941" x="3581400" y="2457450"/>
          <p14:tracePt t="14957" x="3581400" y="2419350"/>
          <p14:tracePt t="14974" x="3556000" y="2374900"/>
          <p14:tracePt t="14990" x="3511550" y="2324100"/>
          <p14:tracePt t="15007" x="3441700" y="2273300"/>
          <p14:tracePt t="15023" x="3359150" y="2228850"/>
          <p14:tracePt t="15040" x="3244850" y="2184400"/>
          <p14:tracePt t="15057" x="3130550" y="2139950"/>
          <p14:tracePt t="15074" x="3009900" y="2108200"/>
          <p14:tracePt t="15078" x="2946400" y="2101850"/>
          <p14:tracePt t="15090" x="2882900" y="2095500"/>
          <p14:tracePt t="15108" x="2717800" y="2082800"/>
          <p14:tracePt t="15124" x="2622550" y="2082800"/>
          <p14:tracePt t="15141" x="2514600" y="2082800"/>
          <p14:tracePt t="15158" x="2438400" y="2101850"/>
          <p14:tracePt t="15174" x="2368550" y="2120900"/>
          <p14:tracePt t="15191" x="2292350" y="2152650"/>
          <p14:tracePt t="15207" x="2241550" y="2171700"/>
          <p14:tracePt t="15224" x="2216150" y="2184400"/>
          <p14:tracePt t="15240" x="2190750" y="2209800"/>
          <p14:tracePt t="15257" x="2178050" y="2228850"/>
          <p14:tracePt t="15273" x="2178050" y="2254250"/>
          <p14:tracePt t="15277" x="2178050" y="2260600"/>
          <p14:tracePt t="15290" x="2178050" y="2273300"/>
          <p14:tracePt t="15307" x="2178050" y="2298700"/>
          <p14:tracePt t="15324" x="2178050" y="2349500"/>
          <p14:tracePt t="15340" x="2203450" y="2381250"/>
          <p14:tracePt t="15357" x="2235200" y="2400300"/>
          <p14:tracePt t="15374" x="2292350" y="2432050"/>
          <p14:tracePt t="15391" x="2393950" y="2451100"/>
          <p14:tracePt t="15408" x="2514600" y="2470150"/>
          <p14:tracePt t="15424" x="2660650" y="2470150"/>
          <p14:tracePt t="15441" x="2813050" y="2470150"/>
          <p14:tracePt t="15457" x="2959100" y="2470150"/>
          <p14:tracePt t="15461" x="3022600" y="2470150"/>
          <p14:tracePt t="15473" x="3073400" y="2470150"/>
          <p14:tracePt t="15490" x="3168650" y="2451100"/>
          <p14:tracePt t="15507" x="3238500" y="2419350"/>
          <p14:tracePt t="15523" x="3257550" y="2413000"/>
          <p14:tracePt t="15540" x="3270250" y="2400300"/>
          <p14:tracePt t="15557" x="3270250" y="2393950"/>
          <p14:tracePt t="15573" x="3270250" y="2374900"/>
          <p14:tracePt t="15590" x="3270250" y="2362200"/>
          <p14:tracePt t="15607" x="3238500" y="2330450"/>
          <p14:tracePt t="15624" x="3194050" y="2298700"/>
          <p14:tracePt t="15641" x="3092450" y="2254250"/>
          <p14:tracePt t="15658" x="2959100" y="2216150"/>
          <p14:tracePt t="15662" x="2908300" y="2209800"/>
          <p14:tracePt t="15674" x="2851150" y="2203450"/>
          <p14:tracePt t="15691" x="2787650" y="2203450"/>
          <p14:tracePt t="15695" x="2749550" y="2203450"/>
          <p14:tracePt t="15707" x="2730500" y="2203450"/>
          <p14:tracePt t="15723" x="2679700" y="2228850"/>
          <p14:tracePt t="15741" x="2667000" y="2266950"/>
          <p14:tracePt t="15757" x="2660650" y="2298700"/>
          <p14:tracePt t="15773" x="2660650" y="2330450"/>
          <p14:tracePt t="15790" x="2660650" y="2368550"/>
          <p14:tracePt t="15807" x="2686050" y="2406650"/>
          <p14:tracePt t="15823" x="2762250" y="2451100"/>
          <p14:tracePt t="15840" x="2882900" y="2482850"/>
          <p14:tracePt t="15857" x="3048000" y="2514600"/>
          <p14:tracePt t="15874" x="3181350" y="2527300"/>
          <p14:tracePt t="15877" x="3251200" y="2527300"/>
          <p14:tracePt t="15891" x="3282950" y="2527300"/>
          <p14:tracePt t="15907" x="3346450" y="2514600"/>
          <p14:tracePt t="15923" x="3346450" y="2495550"/>
          <p14:tracePt t="15940" x="3346450" y="2470150"/>
          <p14:tracePt t="15957" x="3340100" y="2432050"/>
          <p14:tracePt t="15973" x="3314700" y="2393950"/>
          <p14:tracePt t="15990" x="3257550" y="2368550"/>
          <p14:tracePt t="16007" x="3213100" y="2349500"/>
          <p14:tracePt t="16023" x="3175000" y="2343150"/>
          <p14:tracePt t="16040" x="3162300" y="2343150"/>
          <p14:tracePt t="16056" x="3149600" y="2343150"/>
          <p14:tracePt t="16073" x="3143250" y="2349500"/>
          <p14:tracePt t="16107" x="3143250" y="2355850"/>
          <p14:tracePt t="16123" x="3143250" y="2362200"/>
          <p14:tracePt t="16142" x="3143250" y="2368550"/>
          <p14:tracePt t="16159" x="3149600" y="2368550"/>
          <p14:tracePt t="16174" x="3155950" y="2368550"/>
          <p14:tracePt t="16396" x="0" y="0"/>
        </p14:tracePtLst>
        <p14:tracePtLst>
          <p14:tracePt t="17909" x="2165350" y="2667000"/>
          <p14:tracePt t="17950" x="2159000" y="2667000"/>
          <p14:tracePt t="17966" x="2152650" y="2673350"/>
          <p14:tracePt t="17984" x="2146300" y="2692400"/>
          <p14:tracePt t="17992" x="2146300" y="2698750"/>
          <p14:tracePt t="18006" x="2133600" y="2724150"/>
          <p14:tracePt t="18023" x="2133600" y="2749550"/>
          <p14:tracePt t="18040" x="2133600" y="2787650"/>
          <p14:tracePt t="18056" x="2133600" y="2844800"/>
          <p14:tracePt t="18073" x="2146300" y="2895600"/>
          <p14:tracePt t="18089" x="2171700" y="2946400"/>
          <p14:tracePt t="18094" x="2184400" y="2965450"/>
          <p14:tracePt t="18106" x="2203450" y="2978150"/>
          <p14:tracePt t="18122" x="2222500" y="2990850"/>
          <p14:tracePt t="18125" x="2235200" y="2990850"/>
          <p14:tracePt t="18142" x="2247900" y="2990850"/>
          <p14:tracePt t="18157" x="2266950" y="2990850"/>
          <p14:tracePt t="18173" x="2298700" y="2990850"/>
          <p14:tracePt t="18190" x="2343150" y="2990850"/>
          <p14:tracePt t="18207" x="2381250" y="2978150"/>
          <p14:tracePt t="18223" x="2413000" y="2946400"/>
          <p14:tracePt t="18239" x="2438400" y="2908300"/>
          <p14:tracePt t="18256" x="2451100" y="2882900"/>
          <p14:tracePt t="18272" x="2457450" y="2863850"/>
          <p14:tracePt t="18289" x="2457450" y="2844800"/>
          <p14:tracePt t="18306" x="2457450" y="2832100"/>
          <p14:tracePt t="18308" x="2457450" y="2825750"/>
          <p14:tracePt t="18322" x="2457450" y="2806700"/>
          <p14:tracePt t="18340" x="2425700" y="2768600"/>
          <p14:tracePt t="18356" x="2381250" y="2730500"/>
          <p14:tracePt t="18372" x="2311400" y="2705100"/>
          <p14:tracePt t="18390" x="2241550" y="2692400"/>
          <p14:tracePt t="18406" x="2216150" y="2692400"/>
          <p14:tracePt t="18423" x="2197100" y="2692400"/>
          <p14:tracePt t="18440" x="2184400" y="2698750"/>
          <p14:tracePt t="18456" x="2178050" y="2730500"/>
          <p14:tracePt t="18473" x="2178050" y="2774950"/>
          <p14:tracePt t="18476" x="2178050" y="2800350"/>
          <p14:tracePt t="18489" x="2178050" y="2819400"/>
          <p14:tracePt t="18506" x="2178050" y="2870200"/>
          <p14:tracePt t="18522" x="2209800" y="2908300"/>
          <p14:tracePt t="18525" x="2235200" y="2921000"/>
          <p14:tracePt t="18539" x="2324100" y="2959100"/>
          <p14:tracePt t="18556" x="2463800" y="2971800"/>
          <p14:tracePt t="18572" x="2597150" y="2971800"/>
          <p14:tracePt t="18589" x="2673350" y="2940050"/>
          <p14:tracePt t="18606" x="2711450" y="2914650"/>
          <p14:tracePt t="18622" x="2724150" y="2870200"/>
          <p14:tracePt t="18640" x="2724150" y="2813050"/>
          <p14:tracePt t="18657" x="2711450" y="2762250"/>
          <p14:tracePt t="18672" x="2692400" y="2724150"/>
          <p14:tracePt t="18690" x="2667000" y="2705100"/>
          <p14:tracePt t="18694" x="2660650" y="2698750"/>
          <p14:tracePt t="18735" x="2654300" y="2698750"/>
          <p14:tracePt t="18740" x="2647950" y="2698750"/>
          <p14:tracePt t="18751" x="2641600" y="2698750"/>
          <p14:tracePt t="18757" x="2641600" y="2705100"/>
          <p14:tracePt t="18772" x="2635250" y="2730500"/>
          <p14:tracePt t="18789" x="2635250" y="2755900"/>
          <p14:tracePt t="18806" x="2635250" y="2768600"/>
          <p14:tracePt t="18822" x="2635250" y="2781300"/>
          <p14:tracePt t="18839" x="2635250" y="2787650"/>
          <p14:tracePt t="18872" x="2647950" y="2787650"/>
          <p14:tracePt t="18890" x="2654300" y="2787650"/>
          <p14:tracePt t="18906" x="2660650" y="2787650"/>
          <p14:tracePt t="18923" x="2667000" y="2787650"/>
          <p14:tracePt t="18940" x="2679700" y="2787650"/>
          <p14:tracePt t="19092" x="0" y="0"/>
        </p14:tracePtLst>
        <p14:tracePtLst>
          <p14:tracePt t="19587" x="3486150" y="2946400"/>
          <p14:tracePt t="19682" x="3492500" y="2946400"/>
          <p14:tracePt t="19695" x="3549650" y="2952750"/>
          <p14:tracePt t="19707" x="3606800" y="2959100"/>
          <p14:tracePt t="19722" x="3740150" y="2959100"/>
          <p14:tracePt t="19728" x="3835400" y="2959100"/>
          <p14:tracePt t="19740" x="4025900" y="2959100"/>
          <p14:tracePt t="19757" x="4203700" y="2959100"/>
          <p14:tracePt t="19773" x="4311650" y="2959100"/>
          <p14:tracePt t="19791" x="4337050" y="2959100"/>
          <p14:tracePt t="19805" x="4349750" y="2959100"/>
          <p14:tracePt t="19822" x="4356100" y="2959100"/>
          <p14:tracePt t="19839" x="4356100" y="2952750"/>
          <p14:tracePt t="19855" x="4362450" y="2940050"/>
          <p14:tracePt t="19872" x="4362450" y="2921000"/>
          <p14:tracePt t="19890" x="4362450" y="2889250"/>
          <p14:tracePt t="19892" x="4362450" y="2876550"/>
          <p14:tracePt t="19906" x="4362450" y="2838450"/>
          <p14:tracePt t="19923" x="4349750" y="2800350"/>
          <p14:tracePt t="19940" x="4324350" y="2736850"/>
          <p14:tracePt t="19956" x="4318000" y="2711450"/>
          <p14:tracePt t="19972" x="4311650" y="2705100"/>
          <p14:tracePt t="19989" x="4298950" y="2686050"/>
          <p14:tracePt t="20006" x="4292600" y="2673350"/>
          <p14:tracePt t="20022" x="4267200" y="2660650"/>
          <p14:tracePt t="20039" x="4229100" y="2641600"/>
          <p14:tracePt t="20055" x="4178300" y="2628900"/>
          <p14:tracePt t="20072" x="4133850" y="2628900"/>
          <p14:tracePt t="20089" x="4083050" y="2628900"/>
          <p14:tracePt t="20105" x="4006850" y="2635250"/>
          <p14:tracePt t="20108" x="3975100" y="2641600"/>
          <p14:tracePt t="20122" x="3937000" y="2654300"/>
          <p14:tracePt t="20140" x="3822700" y="2698750"/>
          <p14:tracePt t="20156" x="3746500" y="2730500"/>
          <p14:tracePt t="20172" x="3689350" y="2755900"/>
          <p14:tracePt t="20189" x="3644900" y="2781300"/>
          <p14:tracePt t="20205" x="3619500" y="2800350"/>
          <p14:tracePt t="20222" x="3606800" y="2825750"/>
          <p14:tracePt t="20239" x="3600450" y="2838450"/>
          <p14:tracePt t="20255" x="3600450" y="2857500"/>
          <p14:tracePt t="20272" x="3600450" y="2901950"/>
          <p14:tracePt t="20288" x="3619500" y="2933700"/>
          <p14:tracePt t="20292" x="3632200" y="2959100"/>
          <p14:tracePt t="20305" x="3651250" y="2990850"/>
          <p14:tracePt t="20322" x="3740150" y="3054350"/>
          <p14:tracePt t="20338" x="3886200" y="3117850"/>
          <p14:tracePt t="20355" x="4133850" y="3168650"/>
          <p14:tracePt t="20371" x="4241800" y="3181350"/>
          <p14:tracePt t="20388" x="4311650" y="3175000"/>
          <p14:tracePt t="20405" x="4337050" y="3149600"/>
          <p14:tracePt t="20422" x="4362450" y="3111500"/>
          <p14:tracePt t="20439" x="4368800" y="3079750"/>
          <p14:tracePt t="20456" x="4368800" y="3028950"/>
          <p14:tracePt t="20472" x="4362450" y="2965450"/>
          <p14:tracePt t="20488" x="4330700" y="2895600"/>
          <p14:tracePt t="20505" x="4279900" y="2819400"/>
          <p14:tracePt t="20521" x="4210050" y="2762250"/>
          <p14:tracePt t="20538" x="4159250" y="2724150"/>
          <p14:tracePt t="20540" x="4140200" y="2711450"/>
          <p14:tracePt t="20555" x="4121150" y="2705100"/>
          <p14:tracePt t="20571" x="4102100" y="2692400"/>
          <p14:tracePt t="20588" x="4095750" y="2692400"/>
          <p14:tracePt t="20605" x="4076700" y="2692400"/>
          <p14:tracePt t="20621" x="4032250" y="2705100"/>
          <p14:tracePt t="20638" x="3987800" y="2736850"/>
          <p14:tracePt t="20656" x="3930650" y="2794000"/>
          <p14:tracePt t="20672" x="3886200" y="2870200"/>
          <p14:tracePt t="20689" x="3860800" y="2921000"/>
          <p14:tracePt t="20706" x="3848100" y="2946400"/>
          <p14:tracePt t="20723" x="3848100" y="2959100"/>
          <p14:tracePt t="20726" x="3848100" y="2965450"/>
          <p14:tracePt t="20739" x="3848100" y="2971800"/>
          <p14:tracePt t="20756" x="3860800" y="2984500"/>
          <p14:tracePt t="20772" x="3879850" y="2990850"/>
          <p14:tracePt t="20788" x="3930650" y="2990850"/>
          <p14:tracePt t="20805" x="3981450" y="2990850"/>
          <p14:tracePt t="20822" x="4013200" y="2978150"/>
          <p14:tracePt t="20839" x="4044950" y="2959100"/>
          <p14:tracePt t="20855" x="4057650" y="2940050"/>
          <p14:tracePt t="20872" x="4057650" y="2927350"/>
          <p14:tracePt t="20889" x="4057650" y="2921000"/>
          <p14:tracePt t="20905" x="4057650" y="2908300"/>
          <p14:tracePt t="21212" x="0" y="0"/>
        </p14:tracePtLst>
        <p14:tracePtLst>
          <p14:tracePt t="23785" x="3816350" y="2698750"/>
          <p14:tracePt t="23793" x="3816350" y="2711450"/>
          <p14:tracePt t="23804" x="3810000" y="2749550"/>
          <p14:tracePt t="23821" x="3810000" y="2794000"/>
          <p14:tracePt t="23838" x="3810000" y="2857500"/>
          <p14:tracePt t="23854" x="3835400" y="2914650"/>
          <p14:tracePt t="23871" x="3867150" y="2946400"/>
          <p14:tracePt t="23888" x="3898900" y="2965450"/>
          <p14:tracePt t="23904" x="3937000" y="2971800"/>
          <p14:tracePt t="23921" x="4013200" y="2959100"/>
          <p14:tracePt t="23938" x="4083050" y="2921000"/>
          <p14:tracePt t="23940" x="4114800" y="2889250"/>
          <p14:tracePt t="23954" x="4133850" y="2863850"/>
          <p14:tracePt t="23972" x="4159250" y="2813050"/>
          <p14:tracePt t="23988" x="4165600" y="2768600"/>
          <p14:tracePt t="24004" x="4165600" y="2743200"/>
          <p14:tracePt t="24021" x="4165600" y="2724150"/>
          <p14:tracePt t="24037" x="4165600" y="2717800"/>
          <p14:tracePt t="24084" x="4165600" y="2711450"/>
          <p14:tracePt t="24084" x="0" y="0"/>
        </p14:tracePtLst>
        <p14:tracePtLst>
          <p14:tracePt t="24855" x="2686050" y="4343400"/>
          <p14:tracePt t="24870" x="2679700" y="4349750"/>
          <p14:tracePt t="24885" x="2679700" y="4362450"/>
          <p14:tracePt t="24894" x="2673350" y="4381500"/>
          <p14:tracePt t="24911" x="2673350" y="4394200"/>
          <p14:tracePt t="24922" x="2673350" y="4406900"/>
          <p14:tracePt t="24938" x="2673350" y="4432300"/>
          <p14:tracePt t="24954" x="2673350" y="4464050"/>
          <p14:tracePt t="24956" x="2673350" y="4483100"/>
          <p14:tracePt t="24972" x="2673350" y="4495800"/>
          <p14:tracePt t="24974" x="2673350" y="4533900"/>
          <p14:tracePt t="24988" x="2679700" y="4572000"/>
          <p14:tracePt t="25004" x="2692400" y="4610100"/>
          <p14:tracePt t="25020" x="2705100" y="4629150"/>
          <p14:tracePt t="25038" x="2724150" y="4654550"/>
          <p14:tracePt t="25054" x="2755900" y="4667250"/>
          <p14:tracePt t="25070" x="2794000" y="4679950"/>
          <p14:tracePt t="25087" x="2832100" y="4686300"/>
          <p14:tracePt t="25104" x="2857500" y="4686300"/>
          <p14:tracePt t="25120" x="2882900" y="4679950"/>
          <p14:tracePt t="25137" x="2901950" y="4660900"/>
          <p14:tracePt t="25141" x="2908300" y="4648200"/>
          <p14:tracePt t="25155" x="2914650" y="4635500"/>
          <p14:tracePt t="25171" x="2921000" y="4616450"/>
          <p14:tracePt t="25188" x="2927350" y="4584700"/>
          <p14:tracePt t="25205" x="2927350" y="4572000"/>
          <p14:tracePt t="25221" x="2927350" y="4552950"/>
          <p14:tracePt t="25237" x="2927350" y="4540250"/>
          <p14:tracePt t="25254" x="2921000" y="4527550"/>
          <p14:tracePt t="25270" x="2914650" y="4514850"/>
          <p14:tracePt t="25287" x="2914650" y="4508500"/>
          <p14:tracePt t="25304" x="2901950" y="4489450"/>
          <p14:tracePt t="25320" x="2889250" y="4483100"/>
          <p14:tracePt t="25321" x="0" y="0"/>
        </p14:tracePtLst>
        <p14:tracePtLst>
          <p14:tracePt t="25896" x="450850" y="5715000"/>
          <p14:tracePt t="25904" x="444500" y="5734050"/>
          <p14:tracePt t="25920" x="444500" y="5746750"/>
          <p14:tracePt t="25937" x="444500" y="5765800"/>
          <p14:tracePt t="25954" x="438150" y="5797550"/>
          <p14:tracePt t="25956" x="438150" y="5810250"/>
          <p14:tracePt t="25970" x="438150" y="5835650"/>
          <p14:tracePt t="25987" x="438150" y="5905500"/>
          <p14:tracePt t="26004" x="438150" y="5962650"/>
          <p14:tracePt t="26021" x="450850" y="6000750"/>
          <p14:tracePt t="26037" x="463550" y="6038850"/>
          <p14:tracePt t="26054" x="488950" y="6076950"/>
          <p14:tracePt t="26070" x="514350" y="6096000"/>
          <p14:tracePt t="26087" x="539750" y="6115050"/>
          <p14:tracePt t="26103" x="565150" y="6121400"/>
          <p14:tracePt t="26120" x="603250" y="6121400"/>
          <p14:tracePt t="26137" x="641350" y="6121400"/>
          <p14:tracePt t="26140" x="666750" y="6121400"/>
          <p14:tracePt t="26153" x="692150" y="6121400"/>
          <p14:tracePt t="26171" x="730250" y="6121400"/>
          <p14:tracePt t="26173" x="742950" y="6121400"/>
          <p14:tracePt t="26188" x="749300" y="6121400"/>
          <p14:tracePt t="26192" x="755650" y="6121400"/>
          <p14:tracePt t="26204" x="762000" y="6121400"/>
          <p14:tracePt t="26246" x="762000" y="6115050"/>
          <p14:tracePt t="26276" x="762000" y="6108700"/>
          <p14:tracePt t="26285" x="762000" y="6102350"/>
          <p14:tracePt t="26303" x="762000" y="6096000"/>
          <p14:tracePt t="26325" x="762000" y="6089650"/>
          <p14:tracePt t="26486" x="0" y="0"/>
        </p14:tracePtLst>
        <p14:tracePtLst>
          <p14:tracePt t="27583" x="4686300" y="1974850"/>
          <p14:tracePt t="27637" x="4679950" y="1993900"/>
          <p14:tracePt t="27646" x="4673600" y="2012950"/>
          <p14:tracePt t="27657" x="4673600" y="2025650"/>
          <p14:tracePt t="27671" x="4667250" y="2133600"/>
          <p14:tracePt t="27687" x="4667250" y="2260600"/>
          <p14:tracePt t="27694" x="4667250" y="2343150"/>
          <p14:tracePt t="27704" x="4667250" y="2438400"/>
          <p14:tracePt t="27721" x="4667250" y="2641600"/>
          <p14:tracePt t="27737" x="4667250" y="2851150"/>
          <p14:tracePt t="27741" x="4667250" y="2952750"/>
          <p14:tracePt t="27753" x="4667250" y="3067050"/>
          <p14:tracePt t="27771" x="4686300" y="3257550"/>
          <p14:tracePt t="27786" x="4699000" y="3409950"/>
          <p14:tracePt t="27804" x="4737100" y="3606800"/>
          <p14:tracePt t="27820" x="4775200" y="3740150"/>
          <p14:tracePt t="27836" x="4826000" y="3873500"/>
          <p14:tracePt t="27853" x="4889500" y="3987800"/>
          <p14:tracePt t="27870" x="4940300" y="4089400"/>
          <p14:tracePt t="27886" x="4984750" y="4165600"/>
          <p14:tracePt t="27903" x="5029200" y="4229100"/>
          <p14:tracePt t="27920" x="5067300" y="4286250"/>
          <p14:tracePt t="27937" x="5118100" y="4343400"/>
          <p14:tracePt t="27940" x="5143500" y="4368800"/>
          <p14:tracePt t="27953" x="5181600" y="4400550"/>
          <p14:tracePt t="27969" x="5257800" y="4451350"/>
          <p14:tracePt t="27987" x="5340350" y="4489450"/>
          <p14:tracePt t="27990" x="5391150" y="4514850"/>
          <p14:tracePt t="28004" x="5499100" y="4552950"/>
          <p14:tracePt t="28020" x="5645150" y="4578350"/>
          <p14:tracePt t="28036" x="5803900" y="4603750"/>
          <p14:tracePt t="28052" x="5981700" y="4603750"/>
          <p14:tracePt t="28069" x="6172200" y="4603750"/>
          <p14:tracePt t="28086" x="6343650" y="4584700"/>
          <p14:tracePt t="28103" x="6477000" y="4552950"/>
          <p14:tracePt t="28119" x="6578600" y="4502150"/>
          <p14:tracePt t="28136" x="6648450" y="4425950"/>
          <p14:tracePt t="28152" x="6705600" y="4324350"/>
          <p14:tracePt t="28169" x="6750050" y="4210050"/>
          <p14:tracePt t="28186" x="6781800" y="4095750"/>
          <p14:tracePt t="28190" x="6800850" y="4038600"/>
          <p14:tracePt t="28203" x="6807200" y="3987800"/>
          <p14:tracePt t="28205" x="6813550" y="3930650"/>
          <p14:tracePt t="28219" x="6826250" y="3835400"/>
          <p14:tracePt t="28236" x="6832600" y="3714750"/>
          <p14:tracePt t="28253" x="6832600" y="3587750"/>
          <p14:tracePt t="28270" x="6819900" y="3448050"/>
          <p14:tracePt t="28286" x="6794500" y="3327400"/>
          <p14:tracePt t="28302" x="6762750" y="3206750"/>
          <p14:tracePt t="28319" x="6705600" y="3073400"/>
          <p14:tracePt t="28336" x="6642100" y="2946400"/>
          <p14:tracePt t="28352" x="6572250" y="2844800"/>
          <p14:tracePt t="28369" x="6521450" y="2749550"/>
          <p14:tracePt t="28373" x="6496050" y="2698750"/>
          <p14:tracePt t="28386" x="6470650" y="2647950"/>
          <p14:tracePt t="28402" x="6426200" y="2533650"/>
          <p14:tracePt t="28419" x="6337300" y="2381250"/>
          <p14:tracePt t="28436" x="6267450" y="2273300"/>
          <p14:tracePt t="28453" x="6203950" y="2178050"/>
          <p14:tracePt t="28470" x="6127750" y="2089150"/>
          <p14:tracePt t="28486" x="6038850" y="2012950"/>
          <p14:tracePt t="28503" x="5924550" y="1936750"/>
          <p14:tracePt t="28519" x="5797550" y="1873250"/>
          <p14:tracePt t="28536" x="5676900" y="1822450"/>
          <p14:tracePt t="28552" x="5530850" y="1758950"/>
          <p14:tracePt t="28569" x="5378450" y="1708150"/>
          <p14:tracePt t="28585" x="5213350" y="1676400"/>
          <p14:tracePt t="28602" x="5041900" y="1644650"/>
          <p14:tracePt t="28604" x="4959350" y="1631950"/>
          <p14:tracePt t="28619" x="4883150" y="1625600"/>
          <p14:tracePt t="28636" x="4711700" y="1625600"/>
          <p14:tracePt t="28652" x="4622800" y="1651000"/>
          <p14:tracePt t="28669" x="4546600" y="1682750"/>
          <p14:tracePt t="28686" x="4470400" y="1739900"/>
          <p14:tracePt t="28703" x="4406900" y="1809750"/>
          <p14:tracePt t="28720" x="4343400" y="1892300"/>
          <p14:tracePt t="28736" x="4286250" y="1987550"/>
          <p14:tracePt t="28753" x="4241800" y="2089150"/>
          <p14:tracePt t="28770" x="4210050" y="2203450"/>
          <p14:tracePt t="28772" x="4197350" y="2254250"/>
          <p14:tracePt t="28785" x="4184650" y="2311400"/>
          <p14:tracePt t="28802" x="4178300" y="2438400"/>
          <p14:tracePt t="28819" x="4178300" y="2673350"/>
          <p14:tracePt t="28835" x="4178300" y="2832100"/>
          <p14:tracePt t="28852" x="4203700" y="2984500"/>
          <p14:tracePt t="28869" x="4235450" y="3124200"/>
          <p14:tracePt t="28886" x="4279900" y="3257550"/>
          <p14:tracePt t="28902" x="4318000" y="3371850"/>
          <p14:tracePt t="28919" x="4368800" y="3486150"/>
          <p14:tracePt t="28936" x="4406900" y="3587750"/>
          <p14:tracePt t="28953" x="4451350" y="3702050"/>
          <p14:tracePt t="28969" x="4508500" y="3816350"/>
          <p14:tracePt t="28972" x="4540250" y="3860800"/>
          <p14:tracePt t="28986" x="4565650" y="3911600"/>
          <p14:tracePt t="29003" x="4629150" y="4013200"/>
          <p14:tracePt t="29006" x="4660900" y="4064000"/>
          <p14:tracePt t="29019" x="4692650" y="4108450"/>
          <p14:tracePt t="29036" x="4813300" y="4216400"/>
          <p14:tracePt t="29052" x="4908550" y="4292600"/>
          <p14:tracePt t="29069" x="5003800" y="4343400"/>
          <p14:tracePt t="29086" x="5137150" y="4394200"/>
          <p14:tracePt t="29102" x="5289550" y="4438650"/>
          <p14:tracePt t="29119" x="5467350" y="4464050"/>
          <p14:tracePt t="29135" x="5670550" y="4464050"/>
          <p14:tracePt t="29152" x="5873750" y="4432300"/>
          <p14:tracePt t="29169" x="6076950" y="4400550"/>
          <p14:tracePt t="29186" x="6280150" y="4337050"/>
          <p14:tracePt t="29188" x="6394450" y="4298950"/>
          <p14:tracePt t="29203" x="6496050" y="4241800"/>
          <p14:tracePt t="29220" x="6743700" y="4057650"/>
          <p14:tracePt t="29237" x="6838950" y="3911600"/>
          <p14:tracePt t="29252" x="6896100" y="3778250"/>
          <p14:tracePt t="29269" x="6921500" y="3644900"/>
          <p14:tracePt t="29285" x="6934200" y="3517900"/>
          <p14:tracePt t="29303" x="6921500" y="3359150"/>
          <p14:tracePt t="29319" x="6877050" y="3181350"/>
          <p14:tracePt t="29335" x="6775450" y="2984500"/>
          <p14:tracePt t="29352" x="6673850" y="2806700"/>
          <p14:tracePt t="29369" x="6546850" y="2641600"/>
          <p14:tracePt t="29385" x="6432550" y="2489200"/>
          <p14:tracePt t="29389" x="6394450" y="2432050"/>
          <p14:tracePt t="29402" x="6350000" y="2387600"/>
          <p14:tracePt t="29419" x="6273800" y="2298700"/>
          <p14:tracePt t="29423" x="6223000" y="2254250"/>
          <p14:tracePt t="29435" x="6127750" y="2190750"/>
          <p14:tracePt t="29453" x="6000750" y="2127250"/>
          <p14:tracePt t="29469" x="5835650" y="2057400"/>
          <p14:tracePt t="29486" x="5664200" y="2006600"/>
          <p14:tracePt t="29502" x="5480050" y="1968500"/>
          <p14:tracePt t="29519" x="5314950" y="1962150"/>
          <p14:tracePt t="29535" x="5175250" y="1962150"/>
          <p14:tracePt t="29552" x="5073650" y="1993900"/>
          <p14:tracePt t="29569" x="4997450" y="2038350"/>
          <p14:tracePt t="29585" x="4946650" y="2101850"/>
          <p14:tracePt t="29588" x="4914900" y="2139950"/>
          <p14:tracePt t="29602" x="4889500" y="2197100"/>
          <p14:tracePt t="29618" x="4845050" y="2311400"/>
          <p14:tracePt t="29621" x="4826000" y="2381250"/>
          <p14:tracePt t="29635" x="4794250" y="2508250"/>
          <p14:tracePt t="29652" x="4768850" y="2641600"/>
          <p14:tracePt t="29669" x="4756150" y="2762250"/>
          <p14:tracePt t="29685" x="4756150" y="2863850"/>
          <p14:tracePt t="29703" x="4756150" y="2997200"/>
          <p14:tracePt t="29719" x="4756150" y="3155950"/>
          <p14:tracePt t="29735" x="4781550" y="3295650"/>
          <p14:tracePt t="29752" x="4813300" y="3429000"/>
          <p14:tracePt t="29769" x="4851400" y="3536950"/>
          <p14:tracePt t="29772" x="4876800" y="3594100"/>
          <p14:tracePt t="29785" x="4902200" y="3644900"/>
          <p14:tracePt t="29802" x="4965700" y="3746500"/>
          <p14:tracePt t="29818" x="5029200" y="3854450"/>
          <p14:tracePt t="29821" x="5073650" y="3911600"/>
          <p14:tracePt t="29835" x="5175250" y="4025900"/>
          <p14:tracePt t="29852" x="5321300" y="4133850"/>
          <p14:tracePt t="29868" x="5486400" y="4229100"/>
          <p14:tracePt t="29885" x="5632450" y="4273550"/>
          <p14:tracePt t="29902" x="5753100" y="4305300"/>
          <p14:tracePt t="29919" x="5848350" y="4311650"/>
          <p14:tracePt t="29936" x="5981700" y="4298950"/>
          <p14:tracePt t="29940" x="6032500" y="4286250"/>
          <p14:tracePt t="29952" x="6089650" y="4260850"/>
          <p14:tracePt t="29969" x="6197600" y="4191000"/>
          <p14:tracePt t="29972" x="6248400" y="4140200"/>
          <p14:tracePt t="29986" x="6286500" y="4083050"/>
          <p14:tracePt t="30003" x="6369050" y="3937000"/>
          <p14:tracePt t="30005" x="6407150" y="3854450"/>
          <p14:tracePt t="30019" x="6445250" y="3771900"/>
          <p14:tracePt t="30036" x="6515100" y="3536950"/>
          <p14:tracePt t="30052" x="6540500" y="3390900"/>
          <p14:tracePt t="30069" x="6546850" y="3257550"/>
          <p14:tracePt t="30085" x="6553200" y="3111500"/>
          <p14:tracePt t="30102" x="6515100" y="2946400"/>
          <p14:tracePt t="30119" x="6451600" y="2781300"/>
          <p14:tracePt t="30135" x="6330950" y="2616200"/>
          <p14:tracePt t="30152" x="6203950" y="2463800"/>
          <p14:tracePt t="30168" x="6083300" y="2355850"/>
          <p14:tracePt t="30185" x="5988050" y="2266950"/>
          <p14:tracePt t="30188" x="5949950" y="2235200"/>
          <p14:tracePt t="30202" x="5899150" y="2203450"/>
          <p14:tracePt t="30204" x="5861050" y="2184400"/>
          <p14:tracePt t="30220" x="5822950" y="2159000"/>
          <p14:tracePt t="30236" x="5676900" y="2089150"/>
          <p14:tracePt t="30252" x="5530850" y="2057400"/>
          <p14:tracePt t="30268" x="5340350" y="2038350"/>
          <p14:tracePt t="30286" x="5149850" y="2038350"/>
          <p14:tracePt t="30302" x="4965700" y="2101850"/>
          <p14:tracePt t="30318" x="4819650" y="2178050"/>
          <p14:tracePt t="30335" x="4724400" y="2279650"/>
          <p14:tracePt t="30352" x="4654550" y="2393950"/>
          <p14:tracePt t="30368" x="4591050" y="2540000"/>
          <p14:tracePt t="30385" x="4565650" y="2686050"/>
          <p14:tracePt t="30388" x="4552950" y="2762250"/>
          <p14:tracePt t="30402" x="4546600" y="2838450"/>
          <p14:tracePt t="30418" x="4546600" y="2997200"/>
          <p14:tracePt t="30420" x="4546600" y="3073400"/>
          <p14:tracePt t="30435" x="4546600" y="3232150"/>
          <p14:tracePt t="30452" x="4565650" y="3390900"/>
          <p14:tracePt t="30468" x="4591050" y="3530600"/>
          <p14:tracePt t="30486" x="4622800" y="3663950"/>
          <p14:tracePt t="30502" x="4673600" y="3797300"/>
          <p14:tracePt t="30519" x="4749800" y="3943350"/>
          <p14:tracePt t="30535" x="4845050" y="4089400"/>
          <p14:tracePt t="30552" x="4946650" y="4229100"/>
          <p14:tracePt t="30569" x="5060950" y="4343400"/>
          <p14:tracePt t="30585" x="5175250" y="4419600"/>
          <p14:tracePt t="30589" x="5245100" y="4451350"/>
          <p14:tracePt t="30602" x="5295900" y="4470400"/>
          <p14:tracePt t="30618" x="5410200" y="4495800"/>
          <p14:tracePt t="30636" x="5581650" y="4483100"/>
          <p14:tracePt t="30652" x="5715000" y="4425950"/>
          <p14:tracePt t="30668" x="5842000" y="4349750"/>
          <p14:tracePt t="30685" x="5975350" y="4254500"/>
          <p14:tracePt t="30702" x="6102350" y="4108450"/>
          <p14:tracePt t="30719" x="6203950" y="3937000"/>
          <p14:tracePt t="30736" x="6292850" y="3752850"/>
          <p14:tracePt t="30752" x="6356350" y="3581400"/>
          <p14:tracePt t="30769" x="6381750" y="3416300"/>
          <p14:tracePt t="30772" x="6388100" y="3340100"/>
          <p14:tracePt t="30785" x="6388100" y="3276600"/>
          <p14:tracePt t="30802" x="6388100" y="3143250"/>
          <p14:tracePt t="30818" x="6350000" y="3016250"/>
          <p14:tracePt t="30820" x="6311900" y="2959100"/>
          <p14:tracePt t="30836" x="6242050" y="2844800"/>
          <p14:tracePt t="30852" x="6127750" y="2736850"/>
          <p14:tracePt t="30868" x="6000750" y="2647950"/>
          <p14:tracePt t="30885" x="5848350" y="2552700"/>
          <p14:tracePt t="30902" x="5689600" y="2482850"/>
          <p14:tracePt t="30918" x="5537200" y="2425700"/>
          <p14:tracePt t="30935" x="5416550" y="2387600"/>
          <p14:tracePt t="30952" x="5302250" y="2355850"/>
          <p14:tracePt t="30969" x="5181600" y="2336800"/>
          <p14:tracePt t="30972" x="5143500" y="2336800"/>
          <p14:tracePt t="30985" x="5099050" y="2336800"/>
          <p14:tracePt t="31002" x="4991100" y="2355850"/>
          <p14:tracePt t="31019" x="4883150" y="2413000"/>
          <p14:tracePt t="31021" x="4832350" y="2451100"/>
          <p14:tracePt t="31035" x="4749800" y="2559050"/>
          <p14:tracePt t="31052" x="4667250" y="2686050"/>
          <p14:tracePt t="31068" x="4603750" y="2819400"/>
          <p14:tracePt t="31085" x="4559300" y="2959100"/>
          <p14:tracePt t="31101" x="4527550" y="3111500"/>
          <p14:tracePt t="31118" x="4514850" y="3244850"/>
          <p14:tracePt t="31135" x="4521200" y="3390900"/>
          <p14:tracePt t="31151" x="4559300" y="3524250"/>
          <p14:tracePt t="31168" x="4629150" y="3651250"/>
          <p14:tracePt t="31185" x="4718050" y="3765550"/>
          <p14:tracePt t="31188" x="4781550" y="3816350"/>
          <p14:tracePt t="31203" x="4838700" y="3860800"/>
          <p14:tracePt t="31219" x="4984750" y="3937000"/>
          <p14:tracePt t="31236" x="5264150" y="4013200"/>
          <p14:tracePt t="31252" x="5454650" y="4019550"/>
          <p14:tracePt t="31269" x="5657850" y="4000500"/>
          <p14:tracePt t="31285" x="5810250" y="3943350"/>
          <p14:tracePt t="31301" x="5924550" y="3867150"/>
          <p14:tracePt t="31318" x="6013450" y="3778250"/>
          <p14:tracePt t="31335" x="6051550" y="3689350"/>
          <p14:tracePt t="31352" x="6076950" y="3575050"/>
          <p14:tracePt t="31368" x="6083300" y="3467100"/>
          <p14:tracePt t="31385" x="6057900" y="3359150"/>
          <p14:tracePt t="31401" x="6026150" y="3257550"/>
          <p14:tracePt t="31404" x="6013450" y="3206750"/>
          <p14:tracePt t="31418" x="6000750" y="3175000"/>
          <p14:tracePt t="31435" x="5969000" y="3098800"/>
          <p14:tracePt t="31452" x="5924550" y="3022600"/>
          <p14:tracePt t="31469" x="5905500" y="2984500"/>
          <p14:tracePt t="31485" x="5880100" y="2965450"/>
          <p14:tracePt t="31502" x="5867400" y="2940050"/>
          <p14:tracePt t="31519" x="5854700" y="2933700"/>
          <p14:tracePt t="31535" x="5848350" y="2921000"/>
          <p14:tracePt t="31645" x="5842000" y="2921000"/>
          <p14:tracePt t="31677" x="0" y="0"/>
        </p14:tracePtLst>
        <p14:tracePtLst>
          <p14:tracePt t="32574" x="514350" y="4229100"/>
          <p14:tracePt t="32599" x="508000" y="4229100"/>
          <p14:tracePt t="32606" x="501650" y="4229100"/>
          <p14:tracePt t="32618" x="495300" y="4241800"/>
          <p14:tracePt t="32635" x="495300" y="4273550"/>
          <p14:tracePt t="32652" x="482600" y="4349750"/>
          <p14:tracePt t="32668" x="463550" y="4425950"/>
          <p14:tracePt t="32684" x="450850" y="4546600"/>
          <p14:tracePt t="32701" x="431800" y="4705350"/>
          <p14:tracePt t="32718" x="431800" y="4883150"/>
          <p14:tracePt t="32735" x="450850" y="5105400"/>
          <p14:tracePt t="32752" x="488950" y="5308600"/>
          <p14:tracePt t="32768" x="539750" y="5492750"/>
          <p14:tracePt t="32784" x="603250" y="5657850"/>
          <p14:tracePt t="32802" x="641350" y="5778500"/>
          <p14:tracePt t="32806" x="673100" y="5835650"/>
          <p14:tracePt t="32818" x="698500" y="5886450"/>
          <p14:tracePt t="32834" x="742950" y="5969000"/>
          <p14:tracePt t="32852" x="825500" y="6064250"/>
          <p14:tracePt t="32868" x="889000" y="6121400"/>
          <p14:tracePt t="32884" x="977900" y="6184900"/>
          <p14:tracePt t="32901" x="1073150" y="6229350"/>
          <p14:tracePt t="32917" x="1174750" y="6280150"/>
          <p14:tracePt t="32934" x="1314450" y="6324600"/>
          <p14:tracePt t="32951" x="1498600" y="6362700"/>
          <p14:tracePt t="32968" x="1739900" y="6413500"/>
          <p14:tracePt t="32985" x="2051050" y="6451600"/>
          <p14:tracePt t="33001" x="2317750" y="6464300"/>
          <p14:tracePt t="33018" x="2641600" y="6464300"/>
          <p14:tracePt t="33034" x="2990850" y="6464300"/>
          <p14:tracePt t="33036" x="3162300" y="6464300"/>
          <p14:tracePt t="33051" x="3359150" y="6464300"/>
          <p14:tracePt t="33067" x="3924300" y="6464300"/>
          <p14:tracePt t="33084" x="4267200" y="6464300"/>
          <p14:tracePt t="33101" x="4616450" y="6464300"/>
          <p14:tracePt t="33117" x="4927600" y="6457950"/>
          <p14:tracePt t="33134" x="5187950" y="6419850"/>
          <p14:tracePt t="33151" x="5461000" y="6362700"/>
          <p14:tracePt t="33167" x="5753100" y="6305550"/>
          <p14:tracePt t="33184" x="6026150" y="6248400"/>
          <p14:tracePt t="33202" x="6223000" y="6203950"/>
          <p14:tracePt t="33219" x="6356350" y="6153150"/>
          <p14:tracePt t="33223" x="6400800" y="6140450"/>
          <p14:tracePt t="33234" x="6426200" y="6127750"/>
          <p14:tracePt t="33251" x="6457950" y="6096000"/>
          <p14:tracePt t="33253" x="6464300" y="6076950"/>
          <p14:tracePt t="33268" x="6483350" y="6032500"/>
          <p14:tracePt t="33284" x="6515100" y="5981700"/>
          <p14:tracePt t="33301" x="6546850" y="5911850"/>
          <p14:tracePt t="33317" x="6578600" y="5835650"/>
          <p14:tracePt t="33334" x="6604000" y="5765800"/>
          <p14:tracePt t="33351" x="6616700" y="5715000"/>
          <p14:tracePt t="33367" x="6629400" y="5670550"/>
          <p14:tracePt t="33384" x="6629400" y="5632450"/>
          <p14:tracePt t="33400" x="6635750" y="5594350"/>
          <p14:tracePt t="33417" x="6635750" y="5549900"/>
          <p14:tracePt t="33434" x="6623050" y="5518150"/>
          <p14:tracePt t="33451" x="6604000" y="5486400"/>
          <p14:tracePt t="33452" x="6591300" y="5467350"/>
          <p14:tracePt t="33467" x="6559550" y="5435600"/>
          <p14:tracePt t="33484" x="6521450" y="5397500"/>
          <p14:tracePt t="33501" x="6477000" y="5365750"/>
          <p14:tracePt t="33518" x="6413500" y="5321300"/>
          <p14:tracePt t="33535" x="6343650" y="5283200"/>
          <p14:tracePt t="33551" x="6248400" y="5245100"/>
          <p14:tracePt t="33567" x="6134100" y="5200650"/>
          <p14:tracePt t="33584" x="5994400" y="5156200"/>
          <p14:tracePt t="33601" x="5803900" y="5118100"/>
          <p14:tracePt t="33617" x="5499100" y="5060950"/>
          <p14:tracePt t="33620" x="5308600" y="5022850"/>
          <p14:tracePt t="33634" x="5118100" y="4984750"/>
          <p14:tracePt t="33636" x="4927600" y="4940300"/>
          <p14:tracePt t="33651" x="4737100" y="4902200"/>
          <p14:tracePt t="33653" x="4572000" y="4870450"/>
          <p14:tracePt t="33667" x="4279900" y="4806950"/>
          <p14:tracePt t="33684" x="4051300" y="4768850"/>
          <p14:tracePt t="33701" x="3867150" y="4737100"/>
          <p14:tracePt t="33718" x="3663950" y="4699000"/>
          <p14:tracePt t="33734" x="3397250" y="4641850"/>
          <p14:tracePt t="33751" x="3079750" y="4578350"/>
          <p14:tracePt t="33767" x="2705100" y="4508500"/>
          <p14:tracePt t="33784" x="2330450" y="4432300"/>
          <p14:tracePt t="33801" x="2101850" y="4406900"/>
          <p14:tracePt t="33818" x="1974850" y="4406900"/>
          <p14:tracePt t="33821" x="1917700" y="4406900"/>
          <p14:tracePt t="33834" x="1866900" y="4406900"/>
          <p14:tracePt t="33850" x="1784350" y="4406900"/>
          <p14:tracePt t="33867" x="1619250" y="4406900"/>
          <p14:tracePt t="33884" x="1492250" y="4406900"/>
          <p14:tracePt t="33901" x="1390650" y="4425950"/>
          <p14:tracePt t="33917" x="1314450" y="4438650"/>
          <p14:tracePt t="33934" x="1257300" y="4451350"/>
          <p14:tracePt t="33950" x="1206500" y="4464050"/>
          <p14:tracePt t="33968" x="1136650" y="4476750"/>
          <p14:tracePt t="33984" x="1028700" y="4495800"/>
          <p14:tracePt t="34001" x="876300" y="4527550"/>
          <p14:tracePt t="34004" x="793750" y="4546600"/>
          <p14:tracePt t="34018" x="704850" y="4559300"/>
          <p14:tracePt t="34034" x="552450" y="4597400"/>
          <p14:tracePt t="34037" x="508000" y="4610100"/>
          <p14:tracePt t="34050" x="469900" y="4622800"/>
          <p14:tracePt t="34068" x="438150" y="4654550"/>
          <p14:tracePt t="34084" x="425450" y="4679950"/>
          <p14:tracePt t="34100" x="406400" y="4711700"/>
          <p14:tracePt t="34117" x="393700" y="4762500"/>
          <p14:tracePt t="34134" x="381000" y="4819650"/>
          <p14:tracePt t="34150" x="361950" y="4908550"/>
          <p14:tracePt t="34167" x="342900" y="5016500"/>
          <p14:tracePt t="34184" x="336550" y="5105400"/>
          <p14:tracePt t="34200" x="330200" y="5226050"/>
          <p14:tracePt t="34218" x="323850" y="5321300"/>
          <p14:tracePt t="34221" x="323850" y="5372100"/>
          <p14:tracePt t="34234" x="323850" y="5416550"/>
          <p14:tracePt t="34251" x="323850" y="5518150"/>
          <p14:tracePt t="34268" x="336550" y="5568950"/>
          <p14:tracePt t="34284" x="361950" y="5607050"/>
          <p14:tracePt t="34301" x="406400" y="5664200"/>
          <p14:tracePt t="34317" x="476250" y="5715000"/>
          <p14:tracePt t="34334" x="577850" y="5784850"/>
          <p14:tracePt t="34351" x="742950" y="5848350"/>
          <p14:tracePt t="34367" x="946150" y="5905500"/>
          <p14:tracePt t="34384" x="1219200" y="5962650"/>
          <p14:tracePt t="34400" x="1504950" y="6013450"/>
          <p14:tracePt t="34417" x="1828800" y="6045200"/>
          <p14:tracePt t="34420" x="1987550" y="6057900"/>
          <p14:tracePt t="34434" x="2114550" y="6057900"/>
          <p14:tracePt t="34450" x="2381250" y="6057900"/>
          <p14:tracePt t="34452" x="2495550" y="6057900"/>
          <p14:tracePt t="34468" x="2609850" y="6057900"/>
          <p14:tracePt t="34484" x="2946400" y="6057900"/>
          <p14:tracePt t="34501" x="3092450" y="6057900"/>
          <p14:tracePt t="34517" x="3162300" y="6057900"/>
          <p14:tracePt t="34534" x="3187700" y="6057900"/>
          <p14:tracePt t="34551" x="3206750" y="6057900"/>
          <p14:tracePt t="34567" x="3238500" y="6051550"/>
          <p14:tracePt t="34584" x="3276600" y="6038850"/>
          <p14:tracePt t="34600" x="3352800" y="6000750"/>
          <p14:tracePt t="34617" x="3416300" y="5956300"/>
          <p14:tracePt t="34620" x="3441700" y="5943600"/>
          <p14:tracePt t="34634" x="3467100" y="5930900"/>
          <p14:tracePt t="34650" x="3505200" y="5892800"/>
          <p14:tracePt t="34667" x="3524250" y="5867400"/>
          <p14:tracePt t="34668" x="3530600" y="5848350"/>
          <p14:tracePt t="34684" x="3543300" y="5816600"/>
          <p14:tracePt t="34700" x="3549650" y="5791200"/>
          <p14:tracePt t="34718" x="3562350" y="5765800"/>
          <p14:tracePt t="34734" x="3575050" y="5746750"/>
          <p14:tracePt t="34750" x="3575050" y="5734050"/>
          <p14:tracePt t="34768" x="3575050" y="5708650"/>
          <p14:tracePt t="34784" x="3575050" y="5670550"/>
          <p14:tracePt t="34788" x="3575050" y="5645150"/>
          <p14:tracePt t="34800" x="3575050" y="5632450"/>
          <p14:tracePt t="34817" x="3575050" y="5575300"/>
          <p14:tracePt t="34834" x="3556000" y="5524500"/>
          <p14:tracePt t="34837" x="3543300" y="5505450"/>
          <p14:tracePt t="34850" x="3530600" y="5480050"/>
          <p14:tracePt t="34868" x="3492500" y="5416550"/>
          <p14:tracePt t="34884" x="3467100" y="5384800"/>
          <p14:tracePt t="34900" x="3448050" y="5353050"/>
          <p14:tracePt t="34917" x="3429000" y="5327650"/>
          <p14:tracePt t="34934" x="3416300" y="5308600"/>
          <p14:tracePt t="34950" x="3409950" y="5302250"/>
          <p14:tracePt t="34967" x="3403600" y="5295900"/>
          <p14:tracePt t="35652" x="0" y="0"/>
        </p14:tracePtLst>
        <p14:tracePtLst>
          <p14:tracePt t="39510" x="1803400" y="2559050"/>
          <p14:tracePt t="39590" x="1816100" y="2559050"/>
          <p14:tracePt t="39597" x="1828800" y="2559050"/>
          <p14:tracePt t="39605" x="1873250" y="2559050"/>
          <p14:tracePt t="39616" x="1924050" y="2559050"/>
          <p14:tracePt t="39632" x="2114550" y="2559050"/>
          <p14:tracePt t="39649" x="2393950" y="2559050"/>
          <p14:tracePt t="39665" x="2698750" y="2559050"/>
          <p14:tracePt t="39682" x="2927350" y="2559050"/>
          <p14:tracePt t="39684" x="3009900" y="2559050"/>
          <p14:tracePt t="39699" x="3073400" y="2559050"/>
          <p14:tracePt t="39715" x="3175000" y="2559050"/>
          <p14:tracePt t="39732" x="3206750" y="2559050"/>
          <p14:tracePt t="39749" x="3238500" y="2559050"/>
          <p14:tracePt t="39766" x="3276600" y="2559050"/>
          <p14:tracePt t="39783" x="3308350" y="2559050"/>
          <p14:tracePt t="39799" x="3333750" y="2559050"/>
          <p14:tracePt t="39815" x="3359150" y="2559050"/>
          <p14:tracePt t="39832" x="3365500" y="2559050"/>
          <p14:tracePt t="39865" x="3371850" y="2559050"/>
          <p14:tracePt t="39882" x="3390900" y="2559050"/>
          <p14:tracePt t="39898" x="3416300" y="2559050"/>
          <p14:tracePt t="39900" x="3441700" y="2565400"/>
          <p14:tracePt t="39915" x="3467100" y="2571750"/>
          <p14:tracePt t="39932" x="3492500" y="2571750"/>
          <p14:tracePt t="39948" x="3498850" y="2571750"/>
          <p14:tracePt t="40207" x="3486150" y="2571750"/>
          <p14:tracePt t="40214" x="3454400" y="2571750"/>
          <p14:tracePt t="40223" x="3397250" y="2571750"/>
          <p14:tracePt t="40232" x="3333750" y="2571750"/>
          <p14:tracePt t="40250" x="3168650" y="2571750"/>
          <p14:tracePt t="40267" x="2978150" y="2571750"/>
          <p14:tracePt t="40271" x="2895600" y="2571750"/>
          <p14:tracePt t="40282" x="2832100" y="2571750"/>
          <p14:tracePt t="40298" x="2730500" y="2571750"/>
          <p14:tracePt t="40300" x="2711450" y="2571750"/>
          <p14:tracePt t="40315" x="2692400" y="2571750"/>
          <p14:tracePt t="40331" x="2673350" y="2571750"/>
          <p14:tracePt t="40424" x="2692400" y="2571750"/>
          <p14:tracePt t="40430" x="2730500" y="2571750"/>
          <p14:tracePt t="40440" x="2787650" y="2571750"/>
          <p14:tracePt t="40449" x="2870200" y="2571750"/>
          <p14:tracePt t="40465" x="3079750" y="2571750"/>
          <p14:tracePt t="40482" x="3397250" y="2571750"/>
          <p14:tracePt t="40486" x="3568700" y="2571750"/>
          <p14:tracePt t="40500" x="3702050" y="2571750"/>
          <p14:tracePt t="40517" x="3911600" y="2571750"/>
          <p14:tracePt t="40532" x="3937000" y="2571750"/>
          <p14:tracePt t="40548" x="3943350" y="2571750"/>
          <p14:tracePt t="40605" x="3924300" y="2571750"/>
          <p14:tracePt t="40612" x="3892550" y="2571750"/>
          <p14:tracePt t="40620" x="3829050" y="2571750"/>
          <p14:tracePt t="40631" x="3740150" y="2571750"/>
          <p14:tracePt t="40648" x="3511550" y="2571750"/>
          <p14:tracePt t="40665" x="3206750" y="2571750"/>
          <p14:tracePt t="40681" x="2978150" y="2571750"/>
          <p14:tracePt t="40684" x="2914650" y="2571750"/>
          <p14:tracePt t="40698" x="2882900" y="2571750"/>
          <p14:tracePt t="40704" x="2870200" y="2571750"/>
          <p14:tracePt t="40715" x="2863850" y="2571750"/>
          <p14:tracePt t="40772" x="2876550" y="2571750"/>
          <p14:tracePt t="40781" x="2895600" y="2571750"/>
          <p14:tracePt t="40788" x="2927350" y="2571750"/>
          <p14:tracePt t="40798" x="2959100" y="2571750"/>
          <p14:tracePt t="40815" x="3016250" y="2571750"/>
          <p14:tracePt t="40832" x="3060700" y="2571750"/>
          <p14:tracePt t="40848" x="3098800" y="2571750"/>
          <p14:tracePt t="40865" x="3117850" y="2571750"/>
          <p14:tracePt t="40881" x="3124200" y="2571750"/>
          <p14:tracePt t="40924" x="3086100" y="2571750"/>
          <p14:tracePt t="40932" x="3022600" y="2559050"/>
          <p14:tracePt t="40948" x="2863850" y="2552700"/>
          <p14:tracePt t="40964" x="2692400" y="2552700"/>
          <p14:tracePt t="40981" x="2578100" y="2552700"/>
          <p14:tracePt t="40998" x="2527300" y="2552700"/>
          <p14:tracePt t="41015" x="2520950" y="2552700"/>
          <p14:tracePt t="41093" x="2546350" y="2552700"/>
          <p14:tracePt t="41100" x="2590800" y="2559050"/>
          <p14:tracePt t="41109" x="2641600" y="2565400"/>
          <p14:tracePt t="41116" x="2711450" y="2584450"/>
          <p14:tracePt t="41131" x="2851150" y="2609850"/>
          <p14:tracePt t="41148" x="2940050" y="2628900"/>
          <p14:tracePt t="41164" x="2971800" y="2635250"/>
          <p14:tracePt t="41181" x="2978150" y="2635250"/>
          <p14:tracePt t="41228" x="2946400" y="2635250"/>
          <p14:tracePt t="41237" x="2876550" y="2635250"/>
          <p14:tracePt t="41243" x="2806700" y="2616200"/>
          <p14:tracePt t="41252" x="2705100" y="2609850"/>
          <p14:tracePt t="41265" x="2603500" y="2603500"/>
          <p14:tracePt t="41281" x="2425700" y="2603500"/>
          <p14:tracePt t="41298" x="2305050" y="2603500"/>
          <p14:tracePt t="41300" x="2292350" y="2603500"/>
          <p14:tracePt t="41315" x="2279650" y="2603500"/>
          <p14:tracePt t="41332" x="2273300" y="2603500"/>
          <p14:tracePt t="41356" x="2286000" y="2603500"/>
          <p14:tracePt t="41365" x="2317750" y="2603500"/>
          <p14:tracePt t="41381" x="2444750" y="2603500"/>
          <p14:tracePt t="41398" x="2622550" y="2603500"/>
          <p14:tracePt t="41414" x="2832100" y="2603500"/>
          <p14:tracePt t="41431" x="2990850" y="2603500"/>
          <p14:tracePt t="41448" x="3067050" y="2603500"/>
          <p14:tracePt t="41464" x="3086100" y="2603500"/>
          <p14:tracePt t="41481" x="3092450" y="2603500"/>
          <p14:tracePt t="41535" x="3086100" y="2603500"/>
          <p14:tracePt t="41542" x="3048000" y="2603500"/>
          <p14:tracePt t="41550" x="3016250" y="2597150"/>
          <p14:tracePt t="41565" x="2927350" y="2584450"/>
          <p14:tracePt t="41582" x="2882900" y="2584450"/>
          <p14:tracePt t="41599" x="2876550" y="2584450"/>
          <p14:tracePt t="41646" x="2895600" y="2584450"/>
          <p14:tracePt t="41653" x="2927350" y="2584450"/>
          <p14:tracePt t="41664" x="2971800" y="2584450"/>
          <p14:tracePt t="41681" x="3073400" y="2584450"/>
          <p14:tracePt t="41698" x="3175000" y="2584450"/>
          <p14:tracePt t="41700" x="3194050" y="2584450"/>
          <p14:tracePt t="41715" x="3213100" y="2584450"/>
          <p14:tracePt t="41732" x="3232150" y="2584450"/>
          <p14:tracePt t="41788" x="3238500" y="2584450"/>
          <p14:tracePt t="41871" x="3225800" y="2584450"/>
          <p14:tracePt t="41882" x="3187700" y="2578100"/>
          <p14:tracePt t="41893" x="3130550" y="2565400"/>
          <p14:tracePt t="41904" x="2971800" y="2533650"/>
          <p14:tracePt t="41914" x="2882900" y="2527300"/>
          <p14:tracePt t="41932" x="2698750" y="2508250"/>
          <p14:tracePt t="41948" x="2673350" y="2508250"/>
          <p14:tracePt t="41964" x="2667000" y="2508250"/>
          <p14:tracePt t="41999" x="2686050" y="2508250"/>
          <p14:tracePt t="42015" x="2794000" y="2514600"/>
          <p14:tracePt t="42032" x="2946400" y="2527300"/>
          <p14:tracePt t="42049" x="3111500" y="2527300"/>
          <p14:tracePt t="42065" x="3251200" y="2533650"/>
          <p14:tracePt t="42068" x="3276600" y="2540000"/>
          <p14:tracePt t="42081" x="3289300" y="2540000"/>
          <p14:tracePt t="42098" x="3295650" y="2540000"/>
          <p14:tracePt t="42148" x="3282950" y="2540000"/>
          <p14:tracePt t="42157" x="3244850" y="2533650"/>
          <p14:tracePt t="42164" x="3200400" y="2527300"/>
          <p14:tracePt t="42181" x="3130550" y="2520950"/>
          <p14:tracePt t="42197" x="3105150" y="2520950"/>
          <p14:tracePt t="42214" x="3098800" y="2520950"/>
          <p14:tracePt t="42260" x="3117850" y="2520950"/>
          <p14:tracePt t="42269" x="3130550" y="2520950"/>
          <p14:tracePt t="42277" x="3155950" y="2520950"/>
          <p14:tracePt t="42285" x="3181350" y="2520950"/>
          <p14:tracePt t="42299" x="3194050" y="2520950"/>
          <p14:tracePt t="42315" x="3213100" y="2520950"/>
          <p14:tracePt t="42390" x="3194050" y="2514600"/>
          <p14:tracePt t="42398" x="3155950" y="2508250"/>
          <p14:tracePt t="42414" x="3079750" y="2501900"/>
          <p14:tracePt t="42431" x="3003550" y="2501900"/>
          <p14:tracePt t="42448" x="2978150" y="2501900"/>
          <p14:tracePt t="42464" x="2971800" y="2501900"/>
          <p14:tracePt t="42498" x="2984500" y="2501900"/>
          <p14:tracePt t="42516" x="3054350" y="2508250"/>
          <p14:tracePt t="42533" x="3295650" y="2552700"/>
          <p14:tracePt t="42549" x="3486150" y="2590800"/>
          <p14:tracePt t="42565" x="3625850" y="2603500"/>
          <p14:tracePt t="42582" x="3683000" y="2603500"/>
          <p14:tracePt t="42598" x="3695700" y="2603500"/>
          <p14:tracePt t="42653" x="3670300" y="2603500"/>
          <p14:tracePt t="42661" x="3625850" y="2597150"/>
          <p14:tracePt t="42669" x="3562350" y="2584450"/>
          <p14:tracePt t="42681" x="3486150" y="2571750"/>
          <p14:tracePt t="42698" x="3352800" y="2559050"/>
          <p14:tracePt t="42702" x="3321050" y="2559050"/>
          <p14:tracePt t="42715" x="3308350" y="2559050"/>
          <p14:tracePt t="42731" x="3295650" y="2559050"/>
          <p14:tracePt t="42799" x="3302000" y="2559050"/>
          <p14:tracePt t="42807" x="3308350" y="2559050"/>
          <p14:tracePt t="42818" x="3321050" y="2559050"/>
          <p14:tracePt t="42832" x="3327400" y="2559050"/>
          <p14:tracePt t="42848" x="3333750" y="2559050"/>
          <p14:tracePt t="42869" x="3340100" y="2559050"/>
          <p14:tracePt t="42885" x="3352800" y="2559050"/>
          <p14:tracePt t="42898" x="3359150" y="2559050"/>
          <p14:tracePt t="42914" x="3397250" y="2565400"/>
          <p14:tracePt t="42932" x="3422650" y="2565400"/>
          <p14:tracePt t="42982" x="3409950" y="2565400"/>
          <p14:tracePt t="42990" x="3359150" y="2565400"/>
          <p14:tracePt t="42999" x="3289300" y="2565400"/>
          <p14:tracePt t="43015" x="3098800" y="2565400"/>
          <p14:tracePt t="43032" x="2870200" y="2565400"/>
          <p14:tracePt t="43036" x="2762250" y="2565400"/>
          <p14:tracePt t="43048" x="2686050" y="2565400"/>
          <p14:tracePt t="43052" x="2647950" y="2565400"/>
          <p14:tracePt t="43064" x="2622550" y="2565400"/>
          <p14:tracePt t="43082" x="2609850" y="2565400"/>
          <p14:tracePt t="43174" x="2622550" y="2565400"/>
          <p14:tracePt t="43181" x="2635250" y="2565400"/>
          <p14:tracePt t="43191" x="2654300" y="2565400"/>
          <p14:tracePt t="43197" x="2673350" y="2565400"/>
          <p14:tracePt t="43214" x="2711450" y="2565400"/>
          <p14:tracePt t="43230" x="2730500" y="2565400"/>
          <p14:tracePt t="43247" x="2736850" y="2565400"/>
          <p14:tracePt t="43284" x="2692400" y="2565400"/>
          <p14:tracePt t="43298" x="2641600" y="2565400"/>
          <p14:tracePt t="43314" x="2470150" y="2565400"/>
          <p14:tracePt t="43331" x="2260600" y="2559050"/>
          <p14:tracePt t="43334" x="2178050" y="2546350"/>
          <p14:tracePt t="43348" x="2101850" y="2540000"/>
          <p14:tracePt t="43364" x="2089150" y="2540000"/>
          <p14:tracePt t="43413" x="2095500" y="2540000"/>
          <p14:tracePt t="43420" x="2139950" y="2540000"/>
          <p14:tracePt t="43430" x="2203450" y="2540000"/>
          <p14:tracePt t="43447" x="2387600" y="2540000"/>
          <p14:tracePt t="43464" x="2609850" y="2540000"/>
          <p14:tracePt t="43481" x="2813050" y="2540000"/>
          <p14:tracePt t="43497" x="2959100" y="2552700"/>
          <p14:tracePt t="43501" x="2997200" y="2559050"/>
          <p14:tracePt t="43514" x="3003550" y="2559050"/>
          <p14:tracePt t="43531" x="3009900" y="2559050"/>
          <p14:tracePt t="43581" x="2984500" y="2559050"/>
          <p14:tracePt t="43589" x="2952750" y="2559050"/>
          <p14:tracePt t="43598" x="2908300" y="2559050"/>
          <p14:tracePt t="43614" x="2813050" y="2559050"/>
          <p14:tracePt t="43631" x="2781300" y="2559050"/>
          <p14:tracePt t="43647" x="2768600" y="2559050"/>
          <p14:tracePt t="43681" x="2787650" y="2571750"/>
          <p14:tracePt t="43697" x="2908300" y="2590800"/>
          <p14:tracePt t="43701" x="2997200" y="2603500"/>
          <p14:tracePt t="43714" x="3092450" y="2616200"/>
          <p14:tracePt t="43731" x="3257550" y="2622550"/>
          <p14:tracePt t="43748" x="3352800" y="2628900"/>
          <p14:tracePt t="43804" x="3340100" y="2628900"/>
          <p14:tracePt t="43813" x="3302000" y="2628900"/>
          <p14:tracePt t="43820" x="3257550" y="2622550"/>
          <p14:tracePt t="43830" x="3200400" y="2616200"/>
          <p14:tracePt t="43848" x="3073400" y="2590800"/>
          <p14:tracePt t="43864" x="2959100" y="2565400"/>
          <p14:tracePt t="43880" x="2933700" y="2559050"/>
          <p14:tracePt t="43897" x="2927350" y="2559050"/>
          <p14:tracePt t="43930" x="2933700" y="2559050"/>
          <p14:tracePt t="43947" x="3041650" y="2559050"/>
          <p14:tracePt t="43964" x="3098800" y="2559050"/>
          <p14:tracePt t="43980" x="3124200" y="2559050"/>
          <p14:tracePt t="44054" x="0" y="0"/>
        </p14:tracePtLst>
        <p14:tracePtLst>
          <p14:tracePt t="44752" x="10134600" y="2355850"/>
          <p14:tracePt t="44838" x="10147300" y="2349500"/>
          <p14:tracePt t="44848" x="10166350" y="2343150"/>
          <p14:tracePt t="44865" x="10229850" y="2330450"/>
          <p14:tracePt t="44869" x="10287000" y="2317750"/>
          <p14:tracePt t="44881" x="10344150" y="2311400"/>
          <p14:tracePt t="44898" x="10483850" y="2286000"/>
          <p14:tracePt t="44902" x="10547350" y="2286000"/>
          <p14:tracePt t="44917" x="10712450" y="2286000"/>
          <p14:tracePt t="44930" x="10801350" y="2286000"/>
          <p14:tracePt t="44947" x="10979150" y="2286000"/>
          <p14:tracePt t="44949" x="11055350" y="2286000"/>
          <p14:tracePt t="44964" x="11137900" y="2286000"/>
          <p14:tracePt t="44980" x="11150600" y="2286000"/>
          <p14:tracePt t="44997" x="11156950" y="2286000"/>
          <p14:tracePt t="45109" x="0" y="0"/>
        </p14:tracePtLst>
        <p14:tracePtLst>
          <p14:tracePt t="46046" x="7613650" y="2578100"/>
          <p14:tracePt t="46127" x="7645400" y="2578100"/>
          <p14:tracePt t="46133" x="7689850" y="2578100"/>
          <p14:tracePt t="46146" x="7753350" y="2578100"/>
          <p14:tracePt t="46164" x="7994650" y="2578100"/>
          <p14:tracePt t="46180" x="8134350" y="2578100"/>
          <p14:tracePt t="46197" x="8210550" y="2578100"/>
          <p14:tracePt t="46213" x="8235950" y="2578100"/>
          <p14:tracePt t="46230" x="8242300" y="2578100"/>
          <p14:tracePt t="46254" x="8248650" y="2578100"/>
          <p14:tracePt t="46271" x="8255000" y="2578100"/>
          <p14:tracePt t="46280" x="8261350" y="2578100"/>
          <p14:tracePt t="46297" x="8274050" y="2578100"/>
          <p14:tracePt t="46314" x="8293100" y="2578100"/>
          <p14:tracePt t="46316" x="8305800" y="2578100"/>
          <p14:tracePt t="46346" x="8318500" y="2578100"/>
          <p14:tracePt t="46364" x="8324850" y="2578100"/>
          <p14:tracePt t="46396" x="8337550" y="2578100"/>
          <p14:tracePt t="46413" x="8356600" y="2578100"/>
          <p14:tracePt t="46430" x="8388350" y="2578100"/>
          <p14:tracePt t="46446" x="8420100" y="2578100"/>
          <p14:tracePt t="46463" x="8451850" y="2578100"/>
          <p14:tracePt t="46480" x="8458200" y="2578100"/>
          <p14:tracePt t="47932" x="0" y="0"/>
        </p14:tracePtLst>
        <p14:tracePtLst>
          <p14:tracePt t="53436" x="7785100" y="3117850"/>
          <p14:tracePt t="53590" x="7797800" y="3117850"/>
          <p14:tracePt t="53598" x="7810500" y="3117850"/>
          <p14:tracePt t="53612" x="7842250" y="3117850"/>
          <p14:tracePt t="53629" x="7975600" y="3117850"/>
          <p14:tracePt t="53645" x="8089900" y="3124200"/>
          <p14:tracePt t="53661" x="8229600" y="3124200"/>
          <p14:tracePt t="53677" x="8343900" y="3124200"/>
          <p14:tracePt t="53694" x="8420100" y="3124200"/>
          <p14:tracePt t="53710" x="8477250" y="3124200"/>
          <p14:tracePt t="53727" x="8534400" y="3124200"/>
          <p14:tracePt t="53744" x="8597900" y="3124200"/>
          <p14:tracePt t="53760" x="8655050" y="3124200"/>
          <p14:tracePt t="53777" x="8699500" y="3124200"/>
          <p14:tracePt t="53794" x="8718550" y="3111500"/>
          <p14:tracePt t="53812" x="8737600" y="3086100"/>
          <p14:tracePt t="53828" x="8750300" y="3067050"/>
          <p14:tracePt t="53844" x="8750300" y="3041650"/>
          <p14:tracePt t="53861" x="8750300" y="3009900"/>
          <p14:tracePt t="53878" x="8756650" y="2971800"/>
          <p14:tracePt t="53894" x="8756650" y="2952750"/>
          <p14:tracePt t="53911" x="8756650" y="2914650"/>
          <p14:tracePt t="53927" x="8737600" y="2889250"/>
          <p14:tracePt t="53944" x="8718550" y="2857500"/>
          <p14:tracePt t="53960" x="8699500" y="2838450"/>
          <p14:tracePt t="53977" x="8667750" y="2813050"/>
          <p14:tracePt t="53981" x="8648700" y="2806700"/>
          <p14:tracePt t="53994" x="8616950" y="2794000"/>
          <p14:tracePt t="54010" x="8559800" y="2781300"/>
          <p14:tracePt t="54013" x="8534400" y="2774950"/>
          <p14:tracePt t="54028" x="8483600" y="2774950"/>
          <p14:tracePt t="54044" x="8394700" y="2774950"/>
          <p14:tracePt t="54061" x="8305800" y="2781300"/>
          <p14:tracePt t="54078" x="8216900" y="2813050"/>
          <p14:tracePt t="54094" x="8121650" y="2844800"/>
          <p14:tracePt t="54111" x="8039100" y="2882900"/>
          <p14:tracePt t="54127" x="7975600" y="2908300"/>
          <p14:tracePt t="54144" x="7943850" y="2933700"/>
          <p14:tracePt t="54161" x="7918450" y="2952750"/>
          <p14:tracePt t="54177" x="7912100" y="2965450"/>
          <p14:tracePt t="54194" x="7912100" y="2971800"/>
          <p14:tracePt t="54210" x="7912100" y="2990850"/>
          <p14:tracePt t="54227" x="7912100" y="3003550"/>
          <p14:tracePt t="54244" x="7912100" y="3028950"/>
          <p14:tracePt t="54260" x="7918450" y="3035300"/>
          <p14:tracePt t="54277" x="7931150" y="3048000"/>
          <p14:tracePt t="54294" x="7937500" y="3060700"/>
          <p14:tracePt t="54310" x="7962900" y="3073400"/>
          <p14:tracePt t="54327" x="7988300" y="3079750"/>
          <p14:tracePt t="54344" x="8032750" y="3098800"/>
          <p14:tracePt t="54361" x="8089900" y="3111500"/>
          <p14:tracePt t="54378" x="8191500" y="3130550"/>
          <p14:tracePt t="54381" x="8229600" y="3130550"/>
          <p14:tracePt t="54394" x="8293100" y="3130550"/>
          <p14:tracePt t="54411" x="8413750" y="3130550"/>
          <p14:tracePt t="54427" x="8534400" y="3130550"/>
          <p14:tracePt t="54444" x="8559800" y="3130550"/>
          <p14:tracePt t="54461" x="8566150" y="3130550"/>
          <p14:tracePt t="54477" x="8578850" y="3130550"/>
          <p14:tracePt t="54510" x="8585200" y="3111500"/>
          <p14:tracePt t="54527" x="8585200" y="3092450"/>
          <p14:tracePt t="54543" x="8585200" y="3054350"/>
          <p14:tracePt t="54560" x="8566150" y="3009900"/>
          <p14:tracePt t="54578" x="8547100" y="2965450"/>
          <p14:tracePt t="54580" x="8528050" y="2946400"/>
          <p14:tracePt t="54594" x="8515350" y="2933700"/>
          <p14:tracePt t="54611" x="8477250" y="2895600"/>
          <p14:tracePt t="54628" x="8388350" y="2844800"/>
          <p14:tracePt t="54644" x="8324850" y="2825750"/>
          <p14:tracePt t="54661" x="8286750" y="2819400"/>
          <p14:tracePt t="54678" x="8255000" y="2819400"/>
          <p14:tracePt t="54694" x="8229600" y="2819400"/>
          <p14:tracePt t="54710" x="8204200" y="2819400"/>
          <p14:tracePt t="54727" x="8178800" y="2832100"/>
          <p14:tracePt t="54743" x="8153400" y="2844800"/>
          <p14:tracePt t="54760" x="8134350" y="2870200"/>
          <p14:tracePt t="54777" x="8108950" y="2908300"/>
          <p14:tracePt t="54794" x="8096250" y="2940050"/>
          <p14:tracePt t="54797" x="8089900" y="2959100"/>
          <p14:tracePt t="54810" x="8089900" y="2978150"/>
          <p14:tracePt t="54828" x="8089900" y="3009900"/>
          <p14:tracePt t="54844" x="8089900" y="3060700"/>
          <p14:tracePt t="54860" x="8089900" y="3079750"/>
          <p14:tracePt t="54877" x="8096250" y="3086100"/>
          <p14:tracePt t="54894" x="8102600" y="3098800"/>
          <p14:tracePt t="54910" x="8121650" y="3105150"/>
          <p14:tracePt t="54926" x="8153400" y="3105150"/>
          <p14:tracePt t="54943" x="8204200" y="3105150"/>
          <p14:tracePt t="54960" x="8274050" y="3105150"/>
          <p14:tracePt t="54976" x="8356600" y="3098800"/>
          <p14:tracePt t="54993" x="8413750" y="3079750"/>
          <p14:tracePt t="55010" x="8458200" y="3067050"/>
          <p14:tracePt t="55013" x="8470900" y="3060700"/>
          <p14:tracePt t="55027" x="8477250" y="3054350"/>
          <p14:tracePt t="55044" x="8489950" y="3035300"/>
          <p14:tracePt t="55060" x="8496300" y="3022600"/>
          <p14:tracePt t="55077" x="8496300" y="3003550"/>
          <p14:tracePt t="55095" x="8496300" y="2990850"/>
          <p14:tracePt t="55111" x="8496300" y="2971800"/>
          <p14:tracePt t="55128" x="8477250" y="2946400"/>
          <p14:tracePt t="55144" x="8458200" y="2933700"/>
          <p14:tracePt t="55161" x="8426450" y="2914650"/>
          <p14:tracePt t="55177" x="8369300" y="2889250"/>
          <p14:tracePt t="55181" x="8331200" y="2882900"/>
          <p14:tracePt t="55193" x="8286750" y="2876550"/>
          <p14:tracePt t="55210" x="8216900" y="2857500"/>
          <p14:tracePt t="55227" x="8172450" y="2857500"/>
          <p14:tracePt t="55229" x="8147050" y="2857500"/>
          <p14:tracePt t="55244" x="8108950" y="2857500"/>
          <p14:tracePt t="55260" x="8083550" y="2876550"/>
          <p14:tracePt t="55277" x="8064500" y="2901950"/>
          <p14:tracePt t="55293" x="8045450" y="2933700"/>
          <p14:tracePt t="55311" x="8032750" y="2971800"/>
          <p14:tracePt t="55328" x="8020050" y="3003550"/>
          <p14:tracePt t="55343" x="8020050" y="3022600"/>
          <p14:tracePt t="55361" x="8026400" y="3060700"/>
          <p14:tracePt t="55364" x="8032750" y="3073400"/>
          <p14:tracePt t="55377" x="8045450" y="3079750"/>
          <p14:tracePt t="55394" x="8070850" y="3105150"/>
          <p14:tracePt t="55398" x="8089900" y="3117850"/>
          <p14:tracePt t="55410" x="8115300" y="3130550"/>
          <p14:tracePt t="55427" x="8216900" y="3143250"/>
          <p14:tracePt t="55444" x="8324850" y="3143250"/>
          <p14:tracePt t="55460" x="8432800" y="3143250"/>
          <p14:tracePt t="55477" x="8502650" y="3130550"/>
          <p14:tracePt t="55493" x="8528050" y="3111500"/>
          <p14:tracePt t="55510" x="8540750" y="3092450"/>
          <p14:tracePt t="55527" x="8547100" y="3073400"/>
          <p14:tracePt t="55543" x="8547100" y="3054350"/>
          <p14:tracePt t="55561" x="8547100" y="3035300"/>
          <p14:tracePt t="55564" x="8547100" y="3022600"/>
          <p14:tracePt t="55578" x="8547100" y="3009900"/>
          <p14:tracePt t="55594" x="8521700" y="2984500"/>
          <p14:tracePt t="55611" x="8502650" y="2952750"/>
          <p14:tracePt t="55614" x="8483600" y="2946400"/>
          <p14:tracePt t="55628" x="8445500" y="2921000"/>
          <p14:tracePt t="55644" x="8413750" y="2908300"/>
          <p14:tracePt t="55661" x="8382000" y="2895600"/>
          <p14:tracePt t="55676" x="8375650" y="2895600"/>
          <p14:tracePt t="55693" x="8362950" y="2895600"/>
          <p14:tracePt t="55710" x="8324850" y="2908300"/>
          <p14:tracePt t="55726" x="8286750" y="2940050"/>
          <p14:tracePt t="55743" x="8267700" y="2971800"/>
          <p14:tracePt t="55760" x="8255000" y="3009900"/>
          <p14:tracePt t="55776" x="8248650" y="3035300"/>
          <p14:tracePt t="55793" x="8248650" y="3054350"/>
          <p14:tracePt t="55810" x="8248650" y="3079750"/>
          <p14:tracePt t="55813" x="8255000" y="3086100"/>
          <p14:tracePt t="55828" x="8274050" y="3092450"/>
          <p14:tracePt t="55845" x="8299450" y="3098800"/>
          <p14:tracePt t="55861" x="8331200" y="3098800"/>
          <p14:tracePt t="55878" x="8388350" y="3098800"/>
          <p14:tracePt t="55894" x="8426450" y="3073400"/>
          <p14:tracePt t="55910" x="8458200" y="3054350"/>
          <p14:tracePt t="55927" x="8477250" y="3028950"/>
          <p14:tracePt t="55943" x="8483600" y="3009900"/>
          <p14:tracePt t="55959" x="8489950" y="3003550"/>
          <p14:tracePt t="55976" x="8489950" y="2990850"/>
          <p14:tracePt t="55993" x="8489950" y="2965450"/>
          <p14:tracePt t="56010" x="8477250" y="2946400"/>
          <p14:tracePt t="56026" x="8451850" y="2927350"/>
          <p14:tracePt t="56028" x="8432800" y="2914650"/>
          <p14:tracePt t="56043" x="8388350" y="2901950"/>
          <p14:tracePt t="56059" x="8356600" y="2889250"/>
          <p14:tracePt t="56076" x="8331200" y="2889250"/>
          <p14:tracePt t="56093" x="8305800" y="2889250"/>
          <p14:tracePt t="56110" x="8286750" y="2908300"/>
          <p14:tracePt t="56127" x="8261350" y="2933700"/>
          <p14:tracePt t="56144" x="8248650" y="2965450"/>
          <p14:tracePt t="56161" x="8248650" y="2978150"/>
          <p14:tracePt t="56176" x="8248650" y="2997200"/>
          <p14:tracePt t="56193" x="8248650" y="3009900"/>
          <p14:tracePt t="56196" x="8255000" y="3016250"/>
          <p14:tracePt t="56210" x="8261350" y="3022600"/>
          <p14:tracePt t="56226" x="8286750" y="3035300"/>
          <p14:tracePt t="56229" x="8293100" y="3035300"/>
          <p14:tracePt t="56244" x="8331200" y="3035300"/>
          <p14:tracePt t="56260" x="8362950" y="3028950"/>
          <p14:tracePt t="56276" x="8382000" y="3003550"/>
          <p14:tracePt t="56293" x="8394700" y="2978150"/>
          <p14:tracePt t="56310" x="8394700" y="2965450"/>
          <p14:tracePt t="56327" x="8394700" y="2940050"/>
          <p14:tracePt t="56344" x="8382000" y="2914650"/>
          <p14:tracePt t="56360" x="8337550" y="2882900"/>
          <p14:tracePt t="56377" x="8286750" y="2863850"/>
          <p14:tracePt t="56380" x="8261350" y="2857500"/>
          <p14:tracePt t="56393" x="8248650" y="2857500"/>
          <p14:tracePt t="56410" x="8229600" y="2857500"/>
          <p14:tracePt t="56427" x="8204200" y="2870200"/>
          <p14:tracePt t="56430" x="8191500" y="2882900"/>
          <p14:tracePt t="56443" x="8172450" y="2927350"/>
          <p14:tracePt t="56460" x="8159750" y="2965450"/>
          <p14:tracePt t="56476" x="8159750" y="2978150"/>
          <p14:tracePt t="56493" x="8159750" y="2990850"/>
          <p14:tracePt t="56510" x="8159750" y="3003550"/>
          <p14:tracePt t="56526" x="8172450" y="3003550"/>
          <p14:tracePt t="56543" x="8191500" y="3003550"/>
          <p14:tracePt t="56560" x="8216900" y="3003550"/>
          <p14:tracePt t="56577" x="8248650" y="2997200"/>
          <p14:tracePt t="56593" x="8261350" y="2971800"/>
          <p14:tracePt t="56596" x="8267700" y="2959100"/>
          <p14:tracePt t="56611" x="8274050" y="2959100"/>
          <p14:tracePt t="56626" x="8274050" y="2952750"/>
          <p14:tracePt t="56643" x="8274050" y="2946400"/>
          <p14:tracePt t="56717" x="8280400" y="2959100"/>
          <p14:tracePt t="56725" x="8280400" y="2971800"/>
          <p14:tracePt t="56735" x="8286750" y="2984500"/>
          <p14:tracePt t="56743" x="8293100" y="2997200"/>
          <p14:tracePt t="56759" x="8312150" y="3009900"/>
          <p14:tracePt t="56776" x="8331200" y="3022600"/>
          <p14:tracePt t="56793" x="8337550" y="3022600"/>
          <p14:tracePt t="56810" x="8343900" y="3022600"/>
          <p14:tracePt t="56827" x="8356600" y="3022600"/>
          <p14:tracePt t="56844" x="8369300" y="3003550"/>
          <p14:tracePt t="56860" x="8369300" y="2990850"/>
          <p14:tracePt t="56877" x="8369300" y="2978150"/>
          <p14:tracePt t="57662" x="0" y="0"/>
        </p14:tracePtLst>
        <p14:tracePtLst>
          <p14:tracePt t="58294" x="8813800" y="3092450"/>
          <p14:tracePt t="58375" x="8820150" y="3092450"/>
          <p14:tracePt t="58383" x="8839200" y="3092450"/>
          <p14:tracePt t="58394" x="8870950" y="3092450"/>
          <p14:tracePt t="58409" x="8966200" y="3092450"/>
          <p14:tracePt t="58426" x="9105900" y="3092450"/>
          <p14:tracePt t="58429" x="9188450" y="3092450"/>
          <p14:tracePt t="58442" x="9271000" y="3092450"/>
          <p14:tracePt t="58459" x="9442450" y="3092450"/>
          <p14:tracePt t="58461" x="9525000" y="3092450"/>
          <p14:tracePt t="58476" x="9690100" y="3092450"/>
          <p14:tracePt t="58492" x="9848850" y="3092450"/>
          <p14:tracePt t="58509" x="9975850" y="3092450"/>
          <p14:tracePt t="58525" x="10077450" y="3092450"/>
          <p14:tracePt t="58542" x="10140950" y="3092450"/>
          <p14:tracePt t="58559" x="10185400" y="3092450"/>
          <p14:tracePt t="58576" x="10223500" y="3092450"/>
          <p14:tracePt t="58593" x="10267950" y="3092450"/>
          <p14:tracePt t="58597" x="10293350" y="3092450"/>
          <p14:tracePt t="58610" x="10312400" y="3092450"/>
          <p14:tracePt t="58626" x="10350500" y="3092450"/>
          <p14:tracePt t="58643" x="10394950" y="3092450"/>
          <p14:tracePt t="58660" x="10420350" y="3092450"/>
          <p14:tracePt t="58676" x="10452100" y="3098800"/>
          <p14:tracePt t="58692" x="10496550" y="3105150"/>
          <p14:tracePt t="58708" x="10528300" y="3111500"/>
          <p14:tracePt t="58725" x="10560050" y="3117850"/>
          <p14:tracePt t="58742" x="10566400" y="3117850"/>
          <p14:tracePt t="58759" x="10579100" y="3117850"/>
          <p14:tracePt t="58775" x="10591800" y="3117850"/>
          <p14:tracePt t="58792" x="10604500" y="3117850"/>
          <p14:tracePt t="58809" x="10617200" y="3117850"/>
          <p14:tracePt t="58825" x="10623550" y="3117850"/>
          <p14:tracePt t="58843" x="10629900" y="3117850"/>
          <p14:tracePt t="58860" x="10636250" y="3117850"/>
          <p14:tracePt t="59048" x="10636250" y="3124200"/>
          <p14:tracePt t="59072" x="10629900" y="3124200"/>
          <p14:tracePt t="59082" x="10617200" y="3130550"/>
          <p14:tracePt t="59231" x="10610850" y="3130550"/>
          <p14:tracePt t="59242" x="10598150" y="3136900"/>
          <p14:tracePt t="59260" x="10572750" y="3136900"/>
          <p14:tracePt t="59276" x="10521950" y="3143250"/>
          <p14:tracePt t="59292" x="10445750" y="3143250"/>
          <p14:tracePt t="59309" x="10363200" y="3143250"/>
          <p14:tracePt t="59325" x="10306050" y="3143250"/>
          <p14:tracePt t="59343" x="10274300" y="3143250"/>
          <p14:tracePt t="59494" x="10280650" y="3143250"/>
          <p14:tracePt t="59503" x="10306050" y="3143250"/>
          <p14:tracePt t="59509" x="10337800" y="3143250"/>
          <p14:tracePt t="59525" x="10433050" y="3143250"/>
          <p14:tracePt t="59542" x="10547350" y="3143250"/>
          <p14:tracePt t="59558" x="10655300" y="3143250"/>
          <p14:tracePt t="59575" x="10750550" y="3143250"/>
          <p14:tracePt t="59592" x="10820400" y="3143250"/>
          <p14:tracePt t="59609" x="10858500" y="3143250"/>
          <p14:tracePt t="59625" x="10883900" y="3143250"/>
          <p14:tracePt t="59628" x="10896600" y="3143250"/>
          <p14:tracePt t="59642" x="10909300" y="3143250"/>
          <p14:tracePt t="59659" x="10922000" y="3143250"/>
          <p14:tracePt t="59675" x="10947400" y="3143250"/>
          <p14:tracePt t="59691" x="10960100" y="3143250"/>
          <p14:tracePt t="59709" x="10972800" y="3143250"/>
          <p14:tracePt t="59725" x="10985500" y="3143250"/>
          <p14:tracePt t="60628" x="0" y="0"/>
        </p14:tracePtLst>
        <p14:tracePtLst>
          <p14:tracePt t="67431" x="8039100" y="3079750"/>
          <p14:tracePt t="67446" x="8051800" y="3079750"/>
          <p14:tracePt t="67456" x="8077200" y="3086100"/>
          <p14:tracePt t="67463" x="8096250" y="3092450"/>
          <p14:tracePt t="67473" x="8115300" y="3098800"/>
          <p14:tracePt t="67490" x="8178800" y="3111500"/>
          <p14:tracePt t="67494" x="8223250" y="3117850"/>
          <p14:tracePt t="67506" x="8267700" y="3130550"/>
          <p14:tracePt t="67524" x="8413750" y="3130550"/>
          <p14:tracePt t="67540" x="8540750" y="3130550"/>
          <p14:tracePt t="67556" x="8648700" y="3130550"/>
          <p14:tracePt t="67573" x="8743950" y="3130550"/>
          <p14:tracePt t="67589" x="8820150" y="3130550"/>
          <p14:tracePt t="67606" x="8864600" y="3130550"/>
          <p14:tracePt t="67622" x="8877300" y="3130550"/>
          <p14:tracePt t="67640" x="8883650" y="3130550"/>
          <p14:tracePt t="68162" x="8890000" y="3130550"/>
          <p14:tracePt t="68167" x="8896350" y="3130550"/>
          <p14:tracePt t="68174" x="8902700" y="3130550"/>
          <p14:tracePt t="68193" x="8915400" y="3130550"/>
          <p14:tracePt t="68207" x="8940800" y="3130550"/>
          <p14:tracePt t="68223" x="8972550" y="3130550"/>
          <p14:tracePt t="68241" x="9017000" y="3130550"/>
          <p14:tracePt t="68256" x="9061450" y="3130550"/>
          <p14:tracePt t="68261" x="9080500" y="3130550"/>
          <p14:tracePt t="68272" x="9099550" y="3130550"/>
          <p14:tracePt t="68289" x="9118600" y="3130550"/>
          <p14:tracePt t="68305" x="9124950" y="3130550"/>
          <p14:tracePt t="68452" x="9131300" y="3130550"/>
          <p14:tracePt t="68470" x="9137650" y="3130550"/>
          <p14:tracePt t="68486" x="9144000" y="3130550"/>
          <p14:tracePt t="68492" x="9150350" y="3130550"/>
          <p14:tracePt t="68505" x="9156700" y="3130550"/>
          <p14:tracePt t="68522" x="9163050" y="3130550"/>
          <p14:tracePt t="68538" x="9182100" y="3130550"/>
          <p14:tracePt t="68556" x="9232900" y="3130550"/>
          <p14:tracePt t="68572" x="9264650" y="3130550"/>
          <p14:tracePt t="68589" x="9302750" y="3130550"/>
          <p14:tracePt t="68606" x="9340850" y="3130550"/>
          <p14:tracePt t="68622" x="9385300" y="3130550"/>
          <p14:tracePt t="68640" x="9429750" y="3130550"/>
          <p14:tracePt t="68657" x="9467850" y="3130550"/>
          <p14:tracePt t="68660" x="9486900" y="3130550"/>
          <p14:tracePt t="68673" x="9505950" y="3130550"/>
          <p14:tracePt t="68690" x="9537700" y="3130550"/>
          <p14:tracePt t="68696" x="9550400" y="3130550"/>
          <p14:tracePt t="68707" x="9563100" y="3130550"/>
          <p14:tracePt t="68724" x="9601200" y="3130550"/>
          <p14:tracePt t="68740" x="9645650" y="3130550"/>
          <p14:tracePt t="68755" x="9683750" y="3130550"/>
          <p14:tracePt t="68772" x="9728200" y="3130550"/>
          <p14:tracePt t="68789" x="9759950" y="3130550"/>
          <p14:tracePt t="68805" x="9785350" y="3130550"/>
          <p14:tracePt t="68822" x="9804400" y="3130550"/>
          <p14:tracePt t="68839" x="9829800" y="3130550"/>
          <p14:tracePt t="68855" x="9836150" y="3130550"/>
          <p14:tracePt t="68872" x="9842500" y="3130550"/>
          <p14:tracePt t="68889" x="9855200" y="3130550"/>
          <p14:tracePt t="68893" x="9861550" y="3130550"/>
          <p14:tracePt t="68906" x="9867900" y="3130550"/>
          <p14:tracePt t="68923" x="9874250" y="3130550"/>
          <p14:tracePt t="68940" x="9893300" y="3130550"/>
          <p14:tracePt t="68956" x="9912350" y="3130550"/>
          <p14:tracePt t="68972" x="9925050" y="3130550"/>
          <p14:tracePt t="68989" x="9937750" y="3130550"/>
          <p14:tracePt t="69005" x="9944100" y="3130550"/>
          <p14:tracePt t="69022" x="9969500" y="3130550"/>
          <p14:tracePt t="69039" x="9982200" y="3130550"/>
          <p14:tracePt t="69055" x="9994900" y="3130550"/>
          <p14:tracePt t="69072" x="10007600" y="3130550"/>
          <p14:tracePt t="69089" x="10020300" y="3130550"/>
          <p14:tracePt t="69161" x="10026650" y="3130550"/>
          <p14:tracePt t="69208" x="10033000" y="3130550"/>
          <p14:tracePt t="69294" x="10039350" y="3130550"/>
          <p14:tracePt t="69447" x="10045700" y="3130550"/>
          <p14:tracePt t="69456" x="10052050" y="3130550"/>
          <p14:tracePt t="69480" x="10058400" y="3130550"/>
          <p14:tracePt t="69487" x="10064750" y="3130550"/>
          <p14:tracePt t="69494" x="10071100" y="3130550"/>
          <p14:tracePt t="69510" x="10077450" y="3130550"/>
          <p14:tracePt t="69522" x="10083800" y="3130550"/>
          <p14:tracePt t="69538" x="10102850" y="3130550"/>
          <p14:tracePt t="69541" x="10121900" y="3130550"/>
          <p14:tracePt t="69556" x="10147300" y="3130550"/>
          <p14:tracePt t="69572" x="10172700" y="3130550"/>
          <p14:tracePt t="69589" x="10191750" y="3130550"/>
          <p14:tracePt t="69605" x="10210800" y="3130550"/>
          <p14:tracePt t="69622" x="10242550" y="3130550"/>
          <p14:tracePt t="69639" x="10274300" y="3130550"/>
          <p14:tracePt t="69656" x="10306050" y="3130550"/>
          <p14:tracePt t="69661" x="10318750" y="3130550"/>
          <p14:tracePt t="69673" x="10337800" y="3130550"/>
          <p14:tracePt t="69689" x="10356850" y="3130550"/>
          <p14:tracePt t="69694" x="10363200" y="3130550"/>
          <p14:tracePt t="69706" x="10369550" y="3130550"/>
          <p14:tracePt t="69722" x="10382250" y="3130550"/>
          <p14:tracePt t="69739" x="10388600" y="3130550"/>
          <p14:tracePt t="69755" x="10401300" y="3130550"/>
          <p14:tracePt t="69772" x="10414000" y="3130550"/>
          <p14:tracePt t="69789" x="10426700" y="3130550"/>
          <p14:tracePt t="69805" x="10445750" y="3130550"/>
          <p14:tracePt t="69822" x="10458450" y="3130550"/>
          <p14:tracePt t="69838" x="10471150" y="3130550"/>
          <p14:tracePt t="69855" x="10483850" y="3130550"/>
          <p14:tracePt t="69872" x="10490200" y="3130550"/>
          <p14:tracePt t="69889" x="10496550" y="3130550"/>
          <p14:tracePt t="69906" x="10502900" y="3130550"/>
          <p14:tracePt t="69922" x="10509250" y="3130550"/>
          <p14:tracePt t="69939" x="10515600" y="3130550"/>
          <p14:tracePt t="69955" x="10534650" y="3130550"/>
          <p14:tracePt t="69971" x="10553700" y="3130550"/>
          <p14:tracePt t="69988" x="10566400" y="3130550"/>
          <p14:tracePt t="70005" x="10585450" y="3130550"/>
          <p14:tracePt t="70021" x="10598150" y="3130550"/>
          <p14:tracePt t="70039" x="10617200" y="3130550"/>
          <p14:tracePt t="70055" x="10648950" y="3130550"/>
          <p14:tracePt t="70072" x="10674350" y="3130550"/>
          <p14:tracePt t="70088" x="10699750" y="3130550"/>
          <p14:tracePt t="70105" x="10731500" y="3130550"/>
          <p14:tracePt t="70122" x="10750550" y="3130550"/>
          <p14:tracePt t="70138" x="10756900" y="3130550"/>
          <p14:tracePt t="70156" x="10769600" y="3130550"/>
          <p14:tracePt t="70172" x="10782300" y="3130550"/>
          <p14:tracePt t="70189" x="10788650" y="3130550"/>
          <p14:tracePt t="70206" x="10807700" y="3130550"/>
          <p14:tracePt t="70223" x="10826750" y="3130550"/>
          <p14:tracePt t="70238" x="10852150" y="3130550"/>
          <p14:tracePt t="70256" x="10871200" y="3130550"/>
          <p14:tracePt t="70272" x="10890250" y="3130550"/>
          <p14:tracePt t="70288" x="10909300" y="3130550"/>
          <p14:tracePt t="70305" x="10922000" y="3130550"/>
          <p14:tracePt t="70321" x="10934700" y="3130550"/>
          <p14:tracePt t="70338" x="10941050" y="3130550"/>
          <p14:tracePt t="70355" x="10960100" y="3130550"/>
          <p14:tracePt t="70371" x="10972800" y="3130550"/>
          <p14:tracePt t="70389" x="10998200" y="3130550"/>
          <p14:tracePt t="70405" x="11010900" y="3130550"/>
          <p14:tracePt t="70422" x="11023600" y="3130550"/>
          <p14:tracePt t="70439" x="11036300" y="3130550"/>
          <p14:tracePt t="70455" x="11042650" y="3130550"/>
          <p14:tracePt t="70472" x="11049000" y="3130550"/>
          <p14:tracePt t="70489" x="11061700" y="3130550"/>
          <p14:tracePt t="70505" x="11068050" y="3130550"/>
          <p14:tracePt t="70521" x="11080750" y="3130550"/>
          <p14:tracePt t="70538" x="11099800" y="3130550"/>
          <p14:tracePt t="70541" x="11106150" y="3130550"/>
          <p14:tracePt t="70554" x="11118850" y="3130550"/>
          <p14:tracePt t="70571" x="11150600" y="3130550"/>
          <p14:tracePt t="70588" x="11176000" y="3130550"/>
          <p14:tracePt t="70605" x="11201400" y="3130550"/>
          <p14:tracePt t="70621" x="11233150" y="3130550"/>
          <p14:tracePt t="70638" x="11252200" y="3130550"/>
          <p14:tracePt t="70656" x="11277600" y="3130550"/>
          <p14:tracePt t="70672" x="11296650" y="3130550"/>
          <p14:tracePt t="70688" x="11315700" y="3130550"/>
          <p14:tracePt t="70692" x="11322050" y="3130550"/>
          <p14:tracePt t="70705" x="11328400" y="3130550"/>
          <p14:tracePt t="70722" x="11334750" y="3130550"/>
          <p14:tracePt t="70738" x="11353800" y="3130550"/>
          <p14:tracePt t="70755" x="11372850" y="3130550"/>
          <p14:tracePt t="70757" x="11379200" y="3130550"/>
          <p14:tracePt t="70771" x="11391900" y="3130550"/>
          <p14:tracePt t="70788" x="11404600" y="3130550"/>
          <p14:tracePt t="70805" x="11410950" y="3130550"/>
          <p14:tracePt t="70821" x="11423650" y="3130550"/>
          <p14:tracePt t="70838" x="11430000" y="3130550"/>
          <p14:tracePt t="70854" x="11442700" y="3130550"/>
          <p14:tracePt t="70871" x="11449050" y="3130550"/>
          <p14:tracePt t="70888" x="11455400" y="3130550"/>
          <p14:tracePt t="70905" x="11468100" y="3130550"/>
          <p14:tracePt t="70922" x="11474450" y="3130550"/>
          <p14:tracePt t="70964" x="11480800" y="3130550"/>
          <p14:tracePt t="70991" x="11487150" y="3130550"/>
          <p14:tracePt t="71300" x="0" y="0"/>
        </p14:tracePtLst>
        <p14:tracePtLst>
          <p14:tracePt t="72216" x="7410450" y="3365500"/>
          <p14:tracePt t="72294" x="7423150" y="3365500"/>
          <p14:tracePt t="72303" x="7442200" y="3365500"/>
          <p14:tracePt t="72312" x="7486650" y="3365500"/>
          <p14:tracePt t="72321" x="7537450" y="3365500"/>
          <p14:tracePt t="72338" x="7677150" y="3365500"/>
          <p14:tracePt t="72354" x="7842250" y="3365500"/>
          <p14:tracePt t="72356" x="7918450" y="3365500"/>
          <p14:tracePt t="72371" x="8058150" y="3365500"/>
          <p14:tracePt t="72387" x="8121650" y="3365500"/>
          <p14:tracePt t="72405" x="8153400" y="3365500"/>
          <p14:tracePt t="72421" x="8166100" y="3365500"/>
          <p14:tracePt t="72504" x="8172450" y="3365500"/>
          <p14:tracePt t="72526" x="8172450" y="3359150"/>
          <p14:tracePt t="72536" x="8172450" y="3346450"/>
          <p14:tracePt t="72543" x="8172450" y="3340100"/>
          <p14:tracePt t="72554" x="8172450" y="3327400"/>
          <p14:tracePt t="72571" x="8166100" y="3289300"/>
          <p14:tracePt t="72587" x="8153400" y="3263900"/>
          <p14:tracePt t="72604" x="8128000" y="3232150"/>
          <p14:tracePt t="72621" x="8108950" y="3206750"/>
          <p14:tracePt t="72638" x="8077200" y="3200400"/>
          <p14:tracePt t="72655" x="8051800" y="3187700"/>
          <p14:tracePt t="72671" x="8013700" y="3168650"/>
          <p14:tracePt t="72688" x="7956550" y="3155950"/>
          <p14:tracePt t="72693" x="7924800" y="3149600"/>
          <p14:tracePt t="72704" x="7899400" y="3149600"/>
          <p14:tracePt t="72721" x="7835900" y="3149600"/>
          <p14:tracePt t="72724" x="7804150" y="3149600"/>
          <p14:tracePt t="72738" x="7772400" y="3149600"/>
          <p14:tracePt t="72754" x="7721600" y="3149600"/>
          <p14:tracePt t="72771" x="7696200" y="3149600"/>
          <p14:tracePt t="72773" x="7677150" y="3149600"/>
          <p14:tracePt t="72787" x="7658100" y="3155950"/>
          <p14:tracePt t="72804" x="7645400" y="3162300"/>
          <p14:tracePt t="72821" x="7639050" y="3175000"/>
          <p14:tracePt t="72837" x="7626350" y="3194050"/>
          <p14:tracePt t="72854" x="7626350" y="3206750"/>
          <p14:tracePt t="72871" x="7626350" y="3219450"/>
          <p14:tracePt t="72887" x="7626350" y="3232150"/>
          <p14:tracePt t="72904" x="7626350" y="3244850"/>
          <p14:tracePt t="72921" x="7632700" y="3251200"/>
          <p14:tracePt t="72924" x="7645400" y="3257550"/>
          <p14:tracePt t="72938" x="7658100" y="3257550"/>
          <p14:tracePt t="72955" x="7696200" y="3257550"/>
          <p14:tracePt t="72972" x="7747000" y="3257550"/>
          <p14:tracePt t="72973" x="7766050" y="3257550"/>
          <p14:tracePt t="72987" x="7816850" y="3251200"/>
          <p14:tracePt t="73004" x="7848600" y="3232150"/>
          <p14:tracePt t="73021" x="7861300" y="3213100"/>
          <p14:tracePt t="73037" x="7867650" y="3181350"/>
          <p14:tracePt t="73054" x="7874000" y="3155950"/>
          <p14:tracePt t="73070" x="7874000" y="3105150"/>
          <p14:tracePt t="73087" x="7854950" y="3060700"/>
          <p14:tracePt t="73104" x="7835900" y="3028950"/>
          <p14:tracePt t="73120" x="7785100" y="2990850"/>
          <p14:tracePt t="73137" x="7734300" y="2965450"/>
          <p14:tracePt t="73156" x="7683500" y="2946400"/>
          <p14:tracePt t="73171" x="7651750" y="2933700"/>
          <p14:tracePt t="73188" x="7620000" y="2927350"/>
          <p14:tracePt t="73204" x="7588250" y="2927350"/>
          <p14:tracePt t="73221" x="7562850" y="2927350"/>
          <p14:tracePt t="73238" x="7543800" y="2940050"/>
          <p14:tracePt t="73254" x="7518400" y="2965450"/>
          <p14:tracePt t="73271" x="7505700" y="2990850"/>
          <p14:tracePt t="73287" x="7499350" y="3022600"/>
          <p14:tracePt t="73304" x="7499350" y="3054350"/>
          <p14:tracePt t="73320" x="7505700" y="3105150"/>
          <p14:tracePt t="73337" x="7537450" y="3149600"/>
          <p14:tracePt t="73354" x="7600950" y="3194050"/>
          <p14:tracePt t="73356" x="7639050" y="3213100"/>
          <p14:tracePt t="73370" x="7683500" y="3225800"/>
          <p14:tracePt t="73387" x="7778750" y="3251200"/>
          <p14:tracePt t="73403" x="7816850" y="3251200"/>
          <p14:tracePt t="73421" x="7848600" y="3244850"/>
          <p14:tracePt t="73437" x="7867650" y="3219450"/>
          <p14:tracePt t="73454" x="7880350" y="3194050"/>
          <p14:tracePt t="73470" x="7886700" y="3168650"/>
          <p14:tracePt t="73488" x="7886700" y="3136900"/>
          <p14:tracePt t="73504" x="7874000" y="3079750"/>
          <p14:tracePt t="73520" x="7829550" y="3016250"/>
          <p14:tracePt t="73537" x="7778750" y="2965450"/>
          <p14:tracePt t="73554" x="7689850" y="2921000"/>
          <p14:tracePt t="73557" x="7658100" y="2901950"/>
          <p14:tracePt t="73570" x="7632700" y="2889250"/>
          <p14:tracePt t="73587" x="7575550" y="2882900"/>
          <p14:tracePt t="73604" x="7556500" y="2882900"/>
          <p14:tracePt t="73620" x="7531100" y="2895600"/>
          <p14:tracePt t="73637" x="7505700" y="2921000"/>
          <p14:tracePt t="73653" x="7480300" y="2952750"/>
          <p14:tracePt t="73670" x="7461250" y="2997200"/>
          <p14:tracePt t="73687" x="7461250" y="3028950"/>
          <p14:tracePt t="73703" x="7461250" y="3067050"/>
          <p14:tracePt t="73720" x="7467600" y="3105150"/>
          <p14:tracePt t="73737" x="7505700" y="3130550"/>
          <p14:tracePt t="73753" x="7543800" y="3149600"/>
          <p14:tracePt t="73770" x="7581900" y="3149600"/>
          <p14:tracePt t="73787" x="7645400" y="3149600"/>
          <p14:tracePt t="73788" x="7670800" y="3143250"/>
          <p14:tracePt t="73803" x="7715250" y="3117850"/>
          <p14:tracePt t="73820" x="7740650" y="3086100"/>
          <p14:tracePt t="73837" x="7753350" y="3067050"/>
          <p14:tracePt t="73854" x="7753350" y="3060700"/>
          <p14:tracePt t="73870" x="7753350" y="3035300"/>
          <p14:tracePt t="73887" x="7740650" y="3022600"/>
          <p14:tracePt t="73904" x="7734300" y="3009900"/>
          <p14:tracePt t="73921" x="7727950" y="3003550"/>
          <p14:tracePt t="73938" x="7721600" y="3003550"/>
          <p14:tracePt t="73954" x="7715250" y="3003550"/>
          <p14:tracePt t="73971" x="7702550" y="3003550"/>
          <p14:tracePt t="73988" x="7658100" y="3054350"/>
          <p14:tracePt t="74003" x="7639050" y="3105150"/>
          <p14:tracePt t="74020" x="7632700" y="3155950"/>
          <p14:tracePt t="74038" x="7632700" y="3194050"/>
          <p14:tracePt t="74053" x="7632700" y="3225800"/>
          <p14:tracePt t="74070" x="7639050" y="3238500"/>
          <p14:tracePt t="74087" x="7651750" y="3244850"/>
          <p14:tracePt t="74104" x="7664450" y="3244850"/>
          <p14:tracePt t="74120" x="7708900" y="3232150"/>
          <p14:tracePt t="74137" x="7734300" y="3200400"/>
          <p14:tracePt t="74154" x="7759700" y="3149600"/>
          <p14:tracePt t="74156" x="7766050" y="3124200"/>
          <p14:tracePt t="74170" x="7772400" y="3111500"/>
          <p14:tracePt t="74188" x="7772400" y="3067050"/>
          <p14:tracePt t="74204" x="7766050" y="3028950"/>
          <p14:tracePt t="74221" x="7747000" y="3009900"/>
          <p14:tracePt t="74237" x="7727950" y="2997200"/>
          <p14:tracePt t="74254" x="7727950" y="2990850"/>
          <p14:tracePt t="74270" x="7721600" y="2990850"/>
          <p14:tracePt t="74287" x="7715250" y="2990850"/>
          <p14:tracePt t="74304" x="7702550" y="3009900"/>
          <p14:tracePt t="74320" x="7689850" y="3048000"/>
          <p14:tracePt t="74337" x="7689850" y="3079750"/>
          <p14:tracePt t="74353" x="7689850" y="3105150"/>
          <p14:tracePt t="74356" x="7689850" y="3111500"/>
          <p14:tracePt t="74370" x="7689850" y="3124200"/>
          <p14:tracePt t="74387" x="7708900" y="3136900"/>
          <p14:tracePt t="74388" x="7721600" y="3136900"/>
          <p14:tracePt t="74403" x="7772400" y="3136900"/>
          <p14:tracePt t="74420" x="7823200" y="3117850"/>
          <p14:tracePt t="74438" x="7867650" y="3079750"/>
          <p14:tracePt t="74455" x="7886700" y="3041650"/>
          <p14:tracePt t="74471" x="7886700" y="3016250"/>
          <p14:tracePt t="74488" x="7886700" y="2978150"/>
          <p14:tracePt t="74504" x="7886700" y="2952750"/>
          <p14:tracePt t="74520" x="7874000" y="2933700"/>
          <p14:tracePt t="74538" x="7854950" y="2921000"/>
          <p14:tracePt t="74541" x="7848600" y="2914650"/>
          <p14:tracePt t="74573" x="7842250" y="2914650"/>
          <p14:tracePt t="74581" x="7835900" y="2914650"/>
          <p14:tracePt t="74589" x="7829550" y="2921000"/>
          <p14:tracePt t="74604" x="7816850" y="2946400"/>
          <p14:tracePt t="74620" x="7804150" y="2990850"/>
          <p14:tracePt t="74637" x="7804150" y="3016250"/>
          <p14:tracePt t="74654" x="7804150" y="3028950"/>
          <p14:tracePt t="74671" x="7810500" y="3048000"/>
          <p14:tracePt t="74704" x="7823200" y="3048000"/>
          <p14:tracePt t="74721" x="7848600" y="3048000"/>
          <p14:tracePt t="74724" x="7861300" y="3041650"/>
          <p14:tracePt t="74737" x="7874000" y="3028950"/>
          <p14:tracePt t="74754" x="7880350" y="2997200"/>
          <p14:tracePt t="74758" x="7886700" y="2984500"/>
          <p14:tracePt t="74770" x="7886700" y="2978150"/>
          <p14:tracePt t="74786" x="7886700" y="2959100"/>
          <p14:tracePt t="74803" x="7886700" y="2946400"/>
          <p14:tracePt t="75068" x="0" y="0"/>
        </p14:tracePtLst>
        <p14:tracePtLst>
          <p14:tracePt t="75774" x="7550150" y="2832100"/>
          <p14:tracePt t="75783" x="7543800" y="2838450"/>
          <p14:tracePt t="75800" x="7537450" y="2851150"/>
          <p14:tracePt t="75807" x="7537450" y="2857500"/>
          <p14:tracePt t="75821" x="7531100" y="2876550"/>
          <p14:tracePt t="75836" x="7524750" y="2914650"/>
          <p14:tracePt t="75853" x="7518400" y="2965450"/>
          <p14:tracePt t="75870" x="7505700" y="3035300"/>
          <p14:tracePt t="75886" x="7505700" y="3092450"/>
          <p14:tracePt t="75903" x="7505700" y="3130550"/>
          <p14:tracePt t="75920" x="7505700" y="3175000"/>
          <p14:tracePt t="75937" x="7524750" y="3206750"/>
          <p14:tracePt t="75939" x="7543800" y="3219450"/>
          <p14:tracePt t="75953" x="7562850" y="3232150"/>
          <p14:tracePt t="75970" x="7620000" y="3257550"/>
          <p14:tracePt t="75971" x="7664450" y="3270250"/>
          <p14:tracePt t="75986" x="7721600" y="3282950"/>
          <p14:tracePt t="76003" x="7924800" y="3289300"/>
          <p14:tracePt t="76019" x="8064500" y="3270250"/>
          <p14:tracePt t="76036" x="8147050" y="3238500"/>
          <p14:tracePt t="76053" x="8178800" y="3200400"/>
          <p14:tracePt t="76069" x="8191500" y="3149600"/>
          <p14:tracePt t="76086" x="8191500" y="3111500"/>
          <p14:tracePt t="76103" x="8185150" y="3041650"/>
          <p14:tracePt t="76119" x="8159750" y="2990850"/>
          <p14:tracePt t="76136" x="8108950" y="2933700"/>
          <p14:tracePt t="76140" x="8070850" y="2895600"/>
          <p14:tracePt t="76153" x="8032750" y="2863850"/>
          <p14:tracePt t="76170" x="7937500" y="2819400"/>
          <p14:tracePt t="76172" x="7899400" y="2794000"/>
          <p14:tracePt t="76188" x="7861300" y="2781300"/>
          <p14:tracePt t="76191" x="7842250" y="2774950"/>
          <p14:tracePt t="76204" x="7816850" y="2774950"/>
          <p14:tracePt t="76220" x="7810500" y="2774950"/>
          <p14:tracePt t="76237" x="7785100" y="2781300"/>
          <p14:tracePt t="76254" x="7759700" y="2806700"/>
          <p14:tracePt t="76270" x="7734300" y="2844800"/>
          <p14:tracePt t="76287" x="7715250" y="2889250"/>
          <p14:tracePt t="76303" x="7702550" y="2933700"/>
          <p14:tracePt t="76320" x="7696200" y="2978150"/>
          <p14:tracePt t="76336" x="7696200" y="3016250"/>
          <p14:tracePt t="76353" x="7702550" y="3060700"/>
          <p14:tracePt t="76356" x="7708900" y="3073400"/>
          <p14:tracePt t="76370" x="7715250" y="3073400"/>
          <p14:tracePt t="76386" x="7721600" y="3079750"/>
          <p14:tracePt t="76406" x="7727950" y="3079750"/>
          <p14:tracePt t="76421" x="7734300" y="3079750"/>
          <p14:tracePt t="76437" x="7740650" y="3079750"/>
          <p14:tracePt t="76454" x="7759700" y="3073400"/>
          <p14:tracePt t="76470" x="7772400" y="3048000"/>
          <p14:tracePt t="76486" x="7772400" y="3035300"/>
          <p14:tracePt t="76503" x="7778750" y="3016250"/>
          <p14:tracePt t="76504" x="0" y="0"/>
        </p14:tracePtLst>
        <p14:tracePtLst>
          <p14:tracePt t="78428" x="7302500" y="2825750"/>
          <p14:tracePt t="78459" x="7302500" y="2838450"/>
          <p14:tracePt t="78468" x="7302500" y="2844800"/>
          <p14:tracePt t="78476" x="7302500" y="2863850"/>
          <p14:tracePt t="78486" x="7302500" y="2882900"/>
          <p14:tracePt t="78502" x="7308850" y="2940050"/>
          <p14:tracePt t="78520" x="7340600" y="3009900"/>
          <p14:tracePt t="78536" x="7378700" y="3092450"/>
          <p14:tracePt t="78553" x="7429500" y="3175000"/>
          <p14:tracePt t="78556" x="7461250" y="3213100"/>
          <p14:tracePt t="78569" x="7493000" y="3251200"/>
          <p14:tracePt t="78586" x="7562850" y="3321050"/>
          <p14:tracePt t="78589" x="7588250" y="3352800"/>
          <p14:tracePt t="78602" x="7626350" y="3371850"/>
          <p14:tracePt t="78619" x="7677150" y="3397250"/>
          <p14:tracePt t="78621" x="7696200" y="3403600"/>
          <p14:tracePt t="78635" x="7740650" y="3409950"/>
          <p14:tracePt t="78652" x="7810500" y="3409950"/>
          <p14:tracePt t="78668" x="7912100" y="3409950"/>
          <p14:tracePt t="78686" x="8001000" y="3384550"/>
          <p14:tracePt t="78702" x="8051800" y="3359150"/>
          <p14:tracePt t="78719" x="8089900" y="3333750"/>
          <p14:tracePt t="78735" x="8115300" y="3295650"/>
          <p14:tracePt t="78752" x="8128000" y="3257550"/>
          <p14:tracePt t="78769" x="8128000" y="3232150"/>
          <p14:tracePt t="78786" x="8128000" y="3194050"/>
          <p14:tracePt t="78789" x="8128000" y="3168650"/>
          <p14:tracePt t="78802" x="8128000" y="3143250"/>
          <p14:tracePt t="78820" x="8121650" y="3079750"/>
          <p14:tracePt t="78836" x="8108950" y="3048000"/>
          <p14:tracePt t="78852" x="8077200" y="3009900"/>
          <p14:tracePt t="78869" x="8051800" y="2990850"/>
          <p14:tracePt t="78885" x="8013700" y="2965450"/>
          <p14:tracePt t="78902" x="7969250" y="2952750"/>
          <p14:tracePt t="78919" x="7943850" y="2946400"/>
          <p14:tracePt t="78935" x="7899400" y="2940050"/>
          <p14:tracePt t="78953" x="7874000" y="2940050"/>
          <p14:tracePt t="78970" x="7848600" y="2940050"/>
          <p14:tracePt t="78973" x="7835900" y="2952750"/>
          <p14:tracePt t="78986" x="7829550" y="2971800"/>
          <p14:tracePt t="79003" x="7810500" y="3009900"/>
          <p14:tracePt t="79020" x="7791450" y="3086100"/>
          <p14:tracePt t="79037" x="7785100" y="3111500"/>
          <p14:tracePt t="79053" x="7785100" y="3155950"/>
          <p14:tracePt t="79069" x="7810500" y="3187700"/>
          <p14:tracePt t="79085" x="7861300" y="3219450"/>
          <p14:tracePt t="79102" x="7943850" y="3251200"/>
          <p14:tracePt t="79119" x="8013700" y="3257550"/>
          <p14:tracePt t="79135" x="8058150" y="3257550"/>
          <p14:tracePt t="79152" x="8096250" y="3257550"/>
          <p14:tracePt t="79169" x="8102600" y="3238500"/>
          <p14:tracePt t="79172" x="8108950" y="3219450"/>
          <p14:tracePt t="79185" x="8115300" y="3200400"/>
          <p14:tracePt t="79191" x="8115300" y="3194050"/>
          <p14:tracePt t="79203" x="8121650" y="3162300"/>
          <p14:tracePt t="79219" x="8121650" y="3124200"/>
          <p14:tracePt t="79236" x="8108950" y="3079750"/>
          <p14:tracePt t="79253" x="8102600" y="3067050"/>
          <p14:tracePt t="79269" x="8096250" y="3060700"/>
          <p14:tracePt t="79468" x="0" y="0"/>
        </p14:tracePtLst>
        <p14:tracePtLst>
          <p14:tracePt t="80384" x="8959850" y="3365500"/>
          <p14:tracePt t="80429" x="8966200" y="3371850"/>
          <p14:tracePt t="80438" x="8978900" y="3378200"/>
          <p14:tracePt t="80452" x="9010650" y="3378200"/>
          <p14:tracePt t="80468" x="9074150" y="3378200"/>
          <p14:tracePt t="80485" x="9163050" y="3378200"/>
          <p14:tracePt t="80502" x="9239250" y="3378200"/>
          <p14:tracePt t="80518" x="9296400" y="3378200"/>
          <p14:tracePt t="80535" x="9334500" y="3378200"/>
          <p14:tracePt t="80551" x="9366250" y="3378200"/>
          <p14:tracePt t="80568" x="9404350" y="3378200"/>
          <p14:tracePt t="80584" x="9429750" y="3378200"/>
          <p14:tracePt t="80601" x="9448800" y="3378200"/>
          <p14:tracePt t="80618" x="9467850" y="3378200"/>
          <p14:tracePt t="80635" x="9474200" y="3378200"/>
          <p14:tracePt t="80651" x="9480550" y="3378200"/>
          <p14:tracePt t="81081" x="9486900" y="3378200"/>
          <p14:tracePt t="81088" x="9493250" y="3378200"/>
          <p14:tracePt t="81102" x="9518650" y="3378200"/>
          <p14:tracePt t="81118" x="9563100" y="3378200"/>
          <p14:tracePt t="81135" x="9639300" y="3378200"/>
          <p14:tracePt t="81151" x="9734550" y="3378200"/>
          <p14:tracePt t="81168" x="9842500" y="3378200"/>
          <p14:tracePt t="81185" x="9963150" y="3378200"/>
          <p14:tracePt t="81202" x="10045700" y="3378200"/>
          <p14:tracePt t="81205" x="10090150" y="3378200"/>
          <p14:tracePt t="81219" x="10121900" y="3378200"/>
          <p14:tracePt t="81222" x="10147300" y="3378200"/>
          <p14:tracePt t="81236" x="10179050" y="3378200"/>
          <p14:tracePt t="81253" x="10248900" y="3378200"/>
          <p14:tracePt t="81269" x="10293350" y="3378200"/>
          <p14:tracePt t="81285" x="10325100" y="3378200"/>
          <p14:tracePt t="81301" x="10337800" y="3378200"/>
          <p14:tracePt t="81318" x="10350500" y="3378200"/>
          <p14:tracePt t="81335" x="10356850" y="3378200"/>
          <p14:tracePt t="81351" x="10375900" y="3378200"/>
          <p14:tracePt t="81368" x="10394950" y="3378200"/>
          <p14:tracePt t="81385" x="10426700" y="3378200"/>
          <p14:tracePt t="81388" x="10439400" y="3378200"/>
          <p14:tracePt t="81401" x="10458450" y="3378200"/>
          <p14:tracePt t="81418" x="10490200" y="3378200"/>
          <p14:tracePt t="81421" x="10515600" y="3378200"/>
          <p14:tracePt t="81434" x="10541000" y="3378200"/>
          <p14:tracePt t="81452" x="10629900" y="3378200"/>
          <p14:tracePt t="81469" x="10725150" y="3378200"/>
          <p14:tracePt t="81485" x="10833100" y="3378200"/>
          <p14:tracePt t="81502" x="10934700" y="3378200"/>
          <p14:tracePt t="81519" x="11023600" y="3378200"/>
          <p14:tracePt t="81535" x="11087100" y="3378200"/>
          <p14:tracePt t="81551" x="11131550" y="3378200"/>
          <p14:tracePt t="81568" x="11163300" y="3378200"/>
          <p14:tracePt t="81584" x="11214100" y="3378200"/>
          <p14:tracePt t="81588" x="11233150" y="3378200"/>
          <p14:tracePt t="81601" x="11258550" y="3378200"/>
          <p14:tracePt t="81618" x="11303000" y="3378200"/>
          <p14:tracePt t="81621" x="11328400" y="3378200"/>
          <p14:tracePt t="81634" x="11353800" y="3378200"/>
          <p14:tracePt t="81652" x="11391900" y="3378200"/>
          <p14:tracePt t="81668" x="11410950" y="3378200"/>
          <p14:tracePt t="81684" x="11430000" y="3378200"/>
          <p14:tracePt t="81702" x="11442700" y="3378200"/>
          <p14:tracePt t="81719" x="11461750" y="3378200"/>
          <p14:tracePt t="81735" x="11468100" y="3378200"/>
          <p14:tracePt t="81752" x="11474450" y="3378200"/>
          <p14:tracePt t="81768" x="11480800" y="3378200"/>
          <p14:tracePt t="81866" x="11487150" y="3378200"/>
          <p14:tracePt t="81883" x="11493500" y="3378200"/>
          <p14:tracePt t="82164" x="0" y="0"/>
        </p14:tracePtLst>
        <p14:tracePtLst>
          <p14:tracePt t="83754" x="7372350" y="3683000"/>
          <p14:tracePt t="83806" x="7378700" y="3689350"/>
          <p14:tracePt t="83822" x="7391400" y="3695700"/>
          <p14:tracePt t="83838" x="7397750" y="3695700"/>
          <p14:tracePt t="83847" x="7404100" y="3695700"/>
          <p14:tracePt t="83856" x="7423150" y="3702050"/>
          <p14:tracePt t="83870" x="7448550" y="3708400"/>
          <p14:tracePt t="83884" x="7473950" y="3708400"/>
          <p14:tracePt t="83900" x="7524750" y="3708400"/>
          <p14:tracePt t="83917" x="7575550" y="3708400"/>
          <p14:tracePt t="83933" x="7651750" y="3708400"/>
          <p14:tracePt t="83950" x="7740650" y="3708400"/>
          <p14:tracePt t="83967" x="7823200" y="3708400"/>
          <p14:tracePt t="83984" x="7912100" y="3708400"/>
          <p14:tracePt t="84001" x="8007350" y="3708400"/>
          <p14:tracePt t="84017" x="8083550" y="3708400"/>
          <p14:tracePt t="84021" x="8115300" y="3708400"/>
          <p14:tracePt t="84034" x="8147050" y="3708400"/>
          <p14:tracePt t="84051" x="8216900" y="3708400"/>
          <p14:tracePt t="84067" x="8248650" y="3708400"/>
          <p14:tracePt t="84084" x="8280400" y="3708400"/>
          <p14:tracePt t="84101" x="8331200" y="3708400"/>
          <p14:tracePt t="84117" x="8382000" y="3708400"/>
          <p14:tracePt t="84134" x="8451850" y="3708400"/>
          <p14:tracePt t="84150" x="8515350" y="3708400"/>
          <p14:tracePt t="84167" x="8578850" y="3708400"/>
          <p14:tracePt t="84184" x="8655050" y="3708400"/>
          <p14:tracePt t="84200" x="8724900" y="3708400"/>
          <p14:tracePt t="84217" x="8775700" y="3708400"/>
          <p14:tracePt t="84220" x="8807450" y="3708400"/>
          <p14:tracePt t="84234" x="8832850" y="3708400"/>
          <p14:tracePt t="84251" x="8877300" y="3708400"/>
          <p14:tracePt t="84268" x="8934450" y="3708400"/>
          <p14:tracePt t="84284" x="8972550" y="3708400"/>
          <p14:tracePt t="84300" x="9017000" y="3708400"/>
          <p14:tracePt t="84317" x="9055100" y="3708400"/>
          <p14:tracePt t="84334" x="9086850" y="3708400"/>
          <p14:tracePt t="84350" x="9137650" y="3708400"/>
          <p14:tracePt t="84367" x="9175750" y="3708400"/>
          <p14:tracePt t="84383" x="9226550" y="3708400"/>
          <p14:tracePt t="84400" x="9264650" y="3708400"/>
          <p14:tracePt t="84417" x="9302750" y="3708400"/>
          <p14:tracePt t="84434" x="9347200" y="3708400"/>
          <p14:tracePt t="84437" x="9372600" y="3708400"/>
          <p14:tracePt t="84450" x="9391650" y="3708400"/>
          <p14:tracePt t="84467" x="9429750" y="3702050"/>
          <p14:tracePt t="84484" x="9486900" y="3689350"/>
          <p14:tracePt t="84501" x="9512300" y="3683000"/>
          <p14:tracePt t="84517" x="9525000" y="3683000"/>
          <p14:tracePt t="84534" x="9531350" y="3683000"/>
          <p14:tracePt t="84556" x="9537700" y="3676650"/>
          <p14:tracePt t="84616" x="9537700" y="3663950"/>
          <p14:tracePt t="84625" x="9531350" y="3663950"/>
          <p14:tracePt t="84634" x="9518650" y="3657600"/>
          <p14:tracePt t="84650" x="9486900" y="3638550"/>
          <p14:tracePt t="84655" x="9467850" y="3632200"/>
          <p14:tracePt t="84673" x="9436100" y="3619500"/>
          <p14:tracePt t="84684" x="9372600" y="3600450"/>
          <p14:tracePt t="84700" x="9296400" y="3587750"/>
          <p14:tracePt t="84718" x="9163050" y="3556000"/>
          <p14:tracePt t="84734" x="8991600" y="3517900"/>
          <p14:tracePt t="84751" x="8763000" y="3473450"/>
          <p14:tracePt t="84767" x="8445500" y="3409950"/>
          <p14:tracePt t="84784" x="8172450" y="3378200"/>
          <p14:tracePt t="84801" x="7981950" y="3371850"/>
          <p14:tracePt t="84804" x="7893050" y="3371850"/>
          <p14:tracePt t="84817" x="7829550" y="3371850"/>
          <p14:tracePt t="84833" x="7734300" y="3371850"/>
          <p14:tracePt t="84836" x="7677150" y="3371850"/>
          <p14:tracePt t="84850" x="7645400" y="3378200"/>
          <p14:tracePt t="84867" x="7556500" y="3390900"/>
          <p14:tracePt t="84870" x="7512050" y="3397250"/>
          <p14:tracePt t="84884" x="7423150" y="3416300"/>
          <p14:tracePt t="84900" x="7353300" y="3435350"/>
          <p14:tracePt t="84917" x="7315200" y="3448050"/>
          <p14:tracePt t="84933" x="7302500" y="3454400"/>
          <p14:tracePt t="84950" x="7289800" y="3467100"/>
          <p14:tracePt t="84967" x="7270750" y="3492500"/>
          <p14:tracePt t="84984" x="7251700" y="3536950"/>
          <p14:tracePt t="85001" x="7239000" y="3594100"/>
          <p14:tracePt t="85004" x="7232650" y="3632200"/>
          <p14:tracePt t="85017" x="7226300" y="3663950"/>
          <p14:tracePt t="85021" x="7219950" y="3702050"/>
          <p14:tracePt t="85034" x="7219950" y="3714750"/>
          <p14:tracePt t="85051" x="7219950" y="3765550"/>
          <p14:tracePt t="85053" x="7219950" y="3784600"/>
          <p14:tracePt t="85067" x="7219950" y="3803650"/>
          <p14:tracePt t="85084" x="7219950" y="3854450"/>
          <p14:tracePt t="85100" x="7219950" y="3898900"/>
          <p14:tracePt t="85117" x="7219950" y="3943350"/>
          <p14:tracePt t="85133" x="7226300" y="4019550"/>
          <p14:tracePt t="85150" x="7239000" y="4089400"/>
          <p14:tracePt t="85167" x="7251700" y="4146550"/>
          <p14:tracePt t="85183" x="7264400" y="4203700"/>
          <p14:tracePt t="85200" x="7277100" y="4248150"/>
          <p14:tracePt t="85217" x="7283450" y="4267200"/>
          <p14:tracePt t="85234" x="7289800" y="4279900"/>
          <p14:tracePt t="85236" x="7296150" y="4292600"/>
          <p14:tracePt t="85250" x="7302500" y="4305300"/>
          <p14:tracePt t="85254" x="7302500" y="4311650"/>
          <p14:tracePt t="85267" x="7308850" y="4324350"/>
          <p14:tracePt t="85284" x="7340600" y="4362450"/>
          <p14:tracePt t="85300" x="7353300" y="4394200"/>
          <p14:tracePt t="85317" x="7378700" y="4419600"/>
          <p14:tracePt t="85333" x="7404100" y="4438650"/>
          <p14:tracePt t="85350" x="7442200" y="4464050"/>
          <p14:tracePt t="85367" x="7486650" y="4489450"/>
          <p14:tracePt t="85383" x="7569200" y="4521200"/>
          <p14:tracePt t="85400" x="7664450" y="4559300"/>
          <p14:tracePt t="85416" x="7772400" y="4591050"/>
          <p14:tracePt t="85433" x="7893050" y="4603750"/>
          <p14:tracePt t="85450" x="7975600" y="4603750"/>
          <p14:tracePt t="85452" x="8020050" y="4603750"/>
          <p14:tracePt t="85466" x="8051800" y="4603750"/>
          <p14:tracePt t="85484" x="8153400" y="4603750"/>
          <p14:tracePt t="85500" x="8223250" y="4597400"/>
          <p14:tracePt t="85516" x="8261350" y="4578350"/>
          <p14:tracePt t="85533" x="8305800" y="4546600"/>
          <p14:tracePt t="85550" x="8350250" y="4489450"/>
          <p14:tracePt t="85566" x="8369300" y="4432300"/>
          <p14:tracePt t="85583" x="8388350" y="4368800"/>
          <p14:tracePt t="85600" x="8394700" y="4330700"/>
          <p14:tracePt t="85616" x="8407400" y="4273550"/>
          <p14:tracePt t="85633" x="8420100" y="4216400"/>
          <p14:tracePt t="85650" x="8420100" y="4178300"/>
          <p14:tracePt t="85652" x="8420100" y="4165600"/>
          <p14:tracePt t="85666" x="8420100" y="4146550"/>
          <p14:tracePt t="85683" x="8420100" y="4102100"/>
          <p14:tracePt t="85699" x="8382000" y="4051300"/>
          <p14:tracePt t="85716" x="8324850" y="4006850"/>
          <p14:tracePt t="85733" x="8261350" y="3975100"/>
          <p14:tracePt t="85750" x="8191500" y="3956050"/>
          <p14:tracePt t="85767" x="8140700" y="3943350"/>
          <p14:tracePt t="85783" x="8083550" y="3943350"/>
          <p14:tracePt t="85800" x="8013700" y="3943350"/>
          <p14:tracePt t="85817" x="7912100" y="3956050"/>
          <p14:tracePt t="85833" x="7797800" y="4000500"/>
          <p14:tracePt t="85836" x="7753350" y="4019550"/>
          <p14:tracePt t="85850" x="7702550" y="4044950"/>
          <p14:tracePt t="85867" x="7620000" y="4089400"/>
          <p14:tracePt t="85884" x="7556500" y="4133850"/>
          <p14:tracePt t="85900" x="7537450" y="4159250"/>
          <p14:tracePt t="85916" x="7531100" y="4171950"/>
          <p14:tracePt t="85933" x="7524750" y="4184650"/>
          <p14:tracePt t="85949" x="7518400" y="4203700"/>
          <p14:tracePt t="85966" x="7518400" y="4229100"/>
          <p14:tracePt t="85983" x="7518400" y="4254500"/>
          <p14:tracePt t="86000" x="7518400" y="4279900"/>
          <p14:tracePt t="86017" x="7531100" y="4311650"/>
          <p14:tracePt t="86034" x="7556500" y="4343400"/>
          <p14:tracePt t="86037" x="7575550" y="4362450"/>
          <p14:tracePt t="86050" x="7588250" y="4381500"/>
          <p14:tracePt t="86068" x="7658100" y="4432300"/>
          <p14:tracePt t="86084" x="7747000" y="4489450"/>
          <p14:tracePt t="86100" x="7823200" y="4527550"/>
          <p14:tracePt t="86116" x="7880350" y="4552950"/>
          <p14:tracePt t="86133" x="7931150" y="4572000"/>
          <p14:tracePt t="86150" x="7975600" y="4584700"/>
          <p14:tracePt t="86166" x="8007350" y="4584700"/>
          <p14:tracePt t="86183" x="8045450" y="4584700"/>
          <p14:tracePt t="86200" x="8077200" y="4584700"/>
          <p14:tracePt t="86216" x="8121650" y="4578350"/>
          <p14:tracePt t="86234" x="8172450" y="4552950"/>
          <p14:tracePt t="86237" x="8197850" y="4533900"/>
          <p14:tracePt t="86250" x="8223250" y="4508500"/>
          <p14:tracePt t="86267" x="8293100" y="4457700"/>
          <p14:tracePt t="86283" x="8331200" y="4406900"/>
          <p14:tracePt t="86300" x="8382000" y="4324350"/>
          <p14:tracePt t="86316" x="8388350" y="4286250"/>
          <p14:tracePt t="86333" x="8388350" y="4241800"/>
          <p14:tracePt t="86349" x="8388350" y="4197350"/>
          <p14:tracePt t="86366" x="8382000" y="4152900"/>
          <p14:tracePt t="86383" x="8369300" y="4114800"/>
          <p14:tracePt t="86399" x="8356600" y="4083050"/>
          <p14:tracePt t="86416" x="8331200" y="4051300"/>
          <p14:tracePt t="86433" x="8305800" y="4025900"/>
          <p14:tracePt t="86449" x="8261350" y="3994150"/>
          <p14:tracePt t="86452" x="8223250" y="3968750"/>
          <p14:tracePt t="86466" x="8178800" y="3956050"/>
          <p14:tracePt t="86483" x="7988300" y="3905250"/>
          <p14:tracePt t="86500" x="7835900" y="3873500"/>
          <p14:tracePt t="86516" x="7721600" y="3867150"/>
          <p14:tracePt t="86533" x="7626350" y="3867150"/>
          <p14:tracePt t="86550" x="7556500" y="3867150"/>
          <p14:tracePt t="86566" x="7505700" y="3886200"/>
          <p14:tracePt t="86582" x="7442200" y="3911600"/>
          <p14:tracePt t="86599" x="7378700" y="3956050"/>
          <p14:tracePt t="86616" x="7327900" y="3987800"/>
          <p14:tracePt t="86633" x="7270750" y="4032250"/>
          <p14:tracePt t="86649" x="7239000" y="4064000"/>
          <p14:tracePt t="86653" x="7226300" y="4083050"/>
          <p14:tracePt t="86666" x="7213600" y="4102100"/>
          <p14:tracePt t="86683" x="7194550" y="4152900"/>
          <p14:tracePt t="86688" x="7188200" y="4178300"/>
          <p14:tracePt t="86700" x="7188200" y="4222750"/>
          <p14:tracePt t="86716" x="7181850" y="4279900"/>
          <p14:tracePt t="86733" x="7181850" y="4318000"/>
          <p14:tracePt t="86750" x="7181850" y="4356100"/>
          <p14:tracePt t="86767" x="7188200" y="4400550"/>
          <p14:tracePt t="86783" x="7207250" y="4438650"/>
          <p14:tracePt t="86800" x="7239000" y="4476750"/>
          <p14:tracePt t="86816" x="7296150" y="4514850"/>
          <p14:tracePt t="86833" x="7385050" y="4565650"/>
          <p14:tracePt t="86850" x="7512050" y="4603750"/>
          <p14:tracePt t="86866" x="7658100" y="4635500"/>
          <p14:tracePt t="86868" x="7734300" y="4654550"/>
          <p14:tracePt t="86883" x="7810500" y="4660900"/>
          <p14:tracePt t="86899" x="8026400" y="4679950"/>
          <p14:tracePt t="86916" x="8140700" y="4679950"/>
          <p14:tracePt t="86933" x="8210550" y="4673600"/>
          <p14:tracePt t="86949" x="8248650" y="4648200"/>
          <p14:tracePt t="86966" x="8280400" y="4597400"/>
          <p14:tracePt t="86983" x="8318500" y="4514850"/>
          <p14:tracePt t="87000" x="8343900" y="4425950"/>
          <p14:tracePt t="87017" x="8356600" y="4337050"/>
          <p14:tracePt t="87020" x="8362950" y="4279900"/>
          <p14:tracePt t="87032" x="8362950" y="4248150"/>
          <p14:tracePt t="87050" x="8356600" y="4140200"/>
          <p14:tracePt t="87067" x="8331200" y="4057650"/>
          <p14:tracePt t="87070" x="8318500" y="4019550"/>
          <p14:tracePt t="87083" x="8305800" y="3987800"/>
          <p14:tracePt t="87100" x="8267700" y="3924300"/>
          <p14:tracePt t="87117" x="8242300" y="3898900"/>
          <p14:tracePt t="87132" x="8223250" y="3879850"/>
          <p14:tracePt t="87149" x="8185150" y="3860800"/>
          <p14:tracePt t="87166" x="8128000" y="3848100"/>
          <p14:tracePt t="87183" x="8058150" y="3835400"/>
          <p14:tracePt t="87199" x="7981950" y="3829050"/>
          <p14:tracePt t="87216" x="7874000" y="3829050"/>
          <p14:tracePt t="87233" x="7766050" y="3829050"/>
          <p14:tracePt t="87236" x="7727950" y="3841750"/>
          <p14:tracePt t="87249" x="7696200" y="3848100"/>
          <p14:tracePt t="87266" x="7645400" y="3873500"/>
          <p14:tracePt t="87283" x="7594600" y="3930650"/>
          <p14:tracePt t="87300" x="7569200" y="3975100"/>
          <p14:tracePt t="87316" x="7537450" y="4025900"/>
          <p14:tracePt t="87332" x="7524750" y="4076700"/>
          <p14:tracePt t="87349" x="7512050" y="4127500"/>
          <p14:tracePt t="87366" x="7512050" y="4159250"/>
          <p14:tracePt t="87383" x="7505700" y="4203700"/>
          <p14:tracePt t="87399" x="7505700" y="4229100"/>
          <p14:tracePt t="87416" x="7505700" y="4260850"/>
          <p14:tracePt t="87433" x="7505700" y="4279900"/>
          <p14:tracePt t="87449" x="7518400" y="4305300"/>
          <p14:tracePt t="87466" x="7524750" y="4318000"/>
          <p14:tracePt t="87469" x="7537450" y="4330700"/>
          <p14:tracePt t="87483" x="7562850" y="4349750"/>
          <p14:tracePt t="87501" x="7581900" y="4356100"/>
          <p14:tracePt t="87516" x="7613650" y="4375150"/>
          <p14:tracePt t="87533" x="7632700" y="4387850"/>
          <p14:tracePt t="87550" x="7645400" y="4394200"/>
          <p14:tracePt t="87566" x="7670800" y="4406900"/>
          <p14:tracePt t="87582" x="7683500" y="4419600"/>
          <p14:tracePt t="87600" x="7702550" y="4432300"/>
          <p14:tracePt t="87616" x="7734300" y="4445000"/>
          <p14:tracePt t="87632" x="7766050" y="4457700"/>
          <p14:tracePt t="87649" x="7791450" y="4464050"/>
          <p14:tracePt t="87666" x="7797800" y="4464050"/>
          <p14:tracePt t="87685" x="7804150" y="4464050"/>
          <p14:tracePt t="87699" x="7810500" y="4464050"/>
          <p14:tracePt t="87716" x="7829550" y="4464050"/>
          <p14:tracePt t="87733" x="7861300" y="4464050"/>
          <p14:tracePt t="87749" x="7912100" y="4457700"/>
          <p14:tracePt t="87766" x="7943850" y="4445000"/>
          <p14:tracePt t="87783" x="7969250" y="4432300"/>
          <p14:tracePt t="87799" x="7975600" y="4425950"/>
          <p14:tracePt t="87832" x="7981950" y="4413250"/>
          <p14:tracePt t="87849" x="7981950" y="4406900"/>
          <p14:tracePt t="87964" x="0" y="0"/>
        </p14:tracePtLst>
        <p14:tracePtLst>
          <p14:tracePt t="94134" x="7321550" y="3949700"/>
          <p14:tracePt t="94165" x="7321550" y="3956050"/>
          <p14:tracePt t="94174" x="7321550" y="3962400"/>
          <p14:tracePt t="94181" x="7321550" y="3975100"/>
          <p14:tracePt t="94197" x="7321550" y="4000500"/>
          <p14:tracePt t="94214" x="7321550" y="4038600"/>
          <p14:tracePt t="94231" x="7321550" y="4095750"/>
          <p14:tracePt t="94247" x="7321550" y="4184650"/>
          <p14:tracePt t="94252" x="7321550" y="4216400"/>
          <p14:tracePt t="94264" x="7321550" y="4248150"/>
          <p14:tracePt t="94281" x="7327900" y="4324350"/>
          <p14:tracePt t="94298" x="7340600" y="4387850"/>
          <p14:tracePt t="94301" x="7346950" y="4413250"/>
          <p14:tracePt t="94314" x="7346950" y="4425950"/>
          <p14:tracePt t="94332" x="7359650" y="4483100"/>
          <p14:tracePt t="94349" x="7385050" y="4559300"/>
          <p14:tracePt t="94364" x="7404100" y="4610100"/>
          <p14:tracePt t="94381" x="7416800" y="4654550"/>
          <p14:tracePt t="94397" x="7435850" y="4686300"/>
          <p14:tracePt t="94414" x="7448550" y="4718050"/>
          <p14:tracePt t="94430" x="7461250" y="4743450"/>
          <p14:tracePt t="94447" x="7480300" y="4768850"/>
          <p14:tracePt t="94464" x="7499350" y="4781550"/>
          <p14:tracePt t="94480" x="7524750" y="4800600"/>
          <p14:tracePt t="94497" x="7550150" y="4806950"/>
          <p14:tracePt t="94501" x="7575550" y="4813300"/>
          <p14:tracePt t="94514" x="7607300" y="4819650"/>
          <p14:tracePt t="94518" x="7645400" y="4826000"/>
          <p14:tracePt t="94532" x="7721600" y="4838700"/>
          <p14:tracePt t="94548" x="7753350" y="4838700"/>
          <p14:tracePt t="94565" x="7880350" y="4857750"/>
          <p14:tracePt t="94581" x="7943850" y="4857750"/>
          <p14:tracePt t="94598" x="7988300" y="4857750"/>
          <p14:tracePt t="94614" x="8039100" y="4857750"/>
          <p14:tracePt t="94630" x="8083550" y="4845050"/>
          <p14:tracePt t="94647" x="8115300" y="4819650"/>
          <p14:tracePt t="94664" x="8159750" y="4775200"/>
          <p14:tracePt t="94680" x="8185150" y="4718050"/>
          <p14:tracePt t="94684" x="8197850" y="4692650"/>
          <p14:tracePt t="94697" x="8210550" y="4660900"/>
          <p14:tracePt t="94701" x="8223250" y="4635500"/>
          <p14:tracePt t="94714" x="8235950" y="4597400"/>
          <p14:tracePt t="94730" x="8267700" y="4533900"/>
          <p14:tracePt t="94747" x="8293100" y="4451350"/>
          <p14:tracePt t="94749" x="8312150" y="4419600"/>
          <p14:tracePt t="94764" x="8337550" y="4343400"/>
          <p14:tracePt t="94781" x="8356600" y="4286250"/>
          <p14:tracePt t="94796" x="8369300" y="4235450"/>
          <p14:tracePt t="94814" x="8375650" y="4210050"/>
          <p14:tracePt t="94830" x="8382000" y="4165600"/>
          <p14:tracePt t="94847" x="8382000" y="4133850"/>
          <p14:tracePt t="94864" x="8382000" y="4089400"/>
          <p14:tracePt t="94880" x="8369300" y="4051300"/>
          <p14:tracePt t="94896" x="8362950" y="4013200"/>
          <p14:tracePt t="94913" x="8356600" y="3981450"/>
          <p14:tracePt t="94930" x="8343900" y="3943350"/>
          <p14:tracePt t="94946" x="8324850" y="3924300"/>
          <p14:tracePt t="94949" x="8312150" y="3905250"/>
          <p14:tracePt t="94963" x="8293100" y="3873500"/>
          <p14:tracePt t="94980" x="8248650" y="3841750"/>
          <p14:tracePt t="94996" x="8185150" y="3816350"/>
          <p14:tracePt t="95014" x="8115300" y="3797300"/>
          <p14:tracePt t="95030" x="8064500" y="3784600"/>
          <p14:tracePt t="95048" x="8026400" y="3784600"/>
          <p14:tracePt t="95065" x="7956550" y="3784600"/>
          <p14:tracePt t="95069" x="7924800" y="3784600"/>
          <p14:tracePt t="95080" x="7874000" y="3784600"/>
          <p14:tracePt t="95098" x="7772400" y="3797300"/>
          <p14:tracePt t="95113" x="7670800" y="3816350"/>
          <p14:tracePt t="95116" x="7626350" y="3829050"/>
          <p14:tracePt t="95130" x="7594600" y="3841750"/>
          <p14:tracePt t="95147" x="7493000" y="3886200"/>
          <p14:tracePt t="95164" x="7442200" y="3911600"/>
          <p14:tracePt t="95180" x="7391400" y="3937000"/>
          <p14:tracePt t="95196" x="7334250" y="3981450"/>
          <p14:tracePt t="95213" x="7296150" y="4006850"/>
          <p14:tracePt t="95230" x="7270750" y="4038600"/>
          <p14:tracePt t="95246" x="7245350" y="4070350"/>
          <p14:tracePt t="95264" x="7232650" y="4089400"/>
          <p14:tracePt t="95281" x="7226300" y="4108450"/>
          <p14:tracePt t="95297" x="7219950" y="4133850"/>
          <p14:tracePt t="95314" x="7213600" y="4152900"/>
          <p14:tracePt t="95330" x="7200900" y="4178300"/>
          <p14:tracePt t="95333" x="7200900" y="4191000"/>
          <p14:tracePt t="95346" x="7194550" y="4210050"/>
          <p14:tracePt t="95363" x="7188200" y="4254500"/>
          <p14:tracePt t="95379" x="7188200" y="4279900"/>
          <p14:tracePt t="95396" x="7188200" y="4330700"/>
          <p14:tracePt t="95413" x="7194550" y="4375150"/>
          <p14:tracePt t="95430" x="7207250" y="4419600"/>
          <p14:tracePt t="95446" x="7226300" y="4464050"/>
          <p14:tracePt t="95463" x="7245350" y="4508500"/>
          <p14:tracePt t="95480" x="7258050" y="4540250"/>
          <p14:tracePt t="95496" x="7270750" y="4578350"/>
          <p14:tracePt t="95513" x="7289800" y="4603750"/>
          <p14:tracePt t="95530" x="7308850" y="4635500"/>
          <p14:tracePt t="95532" x="7321550" y="4648200"/>
          <p14:tracePt t="95547" x="7334250" y="4667250"/>
          <p14:tracePt t="95564" x="7372350" y="4699000"/>
          <p14:tracePt t="95580" x="7416800" y="4718050"/>
          <p14:tracePt t="95596" x="7467600" y="4730750"/>
          <p14:tracePt t="95613" x="7556500" y="4749800"/>
          <p14:tracePt t="95629" x="7651750" y="4768850"/>
          <p14:tracePt t="95646" x="7753350" y="4787900"/>
          <p14:tracePt t="95663" x="7829550" y="4800600"/>
          <p14:tracePt t="95679" x="7899400" y="4800600"/>
          <p14:tracePt t="95696" x="7937500" y="4800600"/>
          <p14:tracePt t="95713" x="7962900" y="4800600"/>
          <p14:tracePt t="95729" x="8001000" y="4787900"/>
          <p14:tracePt t="95746" x="8051800" y="4768850"/>
          <p14:tracePt t="95763" x="8172450" y="4718050"/>
          <p14:tracePt t="95780" x="8255000" y="4660900"/>
          <p14:tracePt t="95797" x="8318500" y="4610100"/>
          <p14:tracePt t="95814" x="8356600" y="4559300"/>
          <p14:tracePt t="95831" x="8375650" y="4508500"/>
          <p14:tracePt t="95847" x="8388350" y="4438650"/>
          <p14:tracePt t="95864" x="8388350" y="4381500"/>
          <p14:tracePt t="95880" x="8388350" y="4318000"/>
          <p14:tracePt t="95896" x="8388350" y="4241800"/>
          <p14:tracePt t="95913" x="8362950" y="4159250"/>
          <p14:tracePt t="95916" x="8356600" y="4114800"/>
          <p14:tracePt t="95929" x="8343900" y="4076700"/>
          <p14:tracePt t="95946" x="8318500" y="4025900"/>
          <p14:tracePt t="95947" x="8305800" y="4000500"/>
          <p14:tracePt t="95962" x="8293100" y="3975100"/>
          <p14:tracePt t="95979" x="8261350" y="3917950"/>
          <p14:tracePt t="95996" x="8235950" y="3886200"/>
          <p14:tracePt t="96013" x="8204200" y="3848100"/>
          <p14:tracePt t="96030" x="8153400" y="3816350"/>
          <p14:tracePt t="96046" x="8070850" y="3778250"/>
          <p14:tracePt t="96063" x="7969250" y="3746500"/>
          <p14:tracePt t="96080" x="7880350" y="3733800"/>
          <p14:tracePt t="96097" x="7804150" y="3721100"/>
          <p14:tracePt t="96113" x="7727950" y="3721100"/>
          <p14:tracePt t="96130" x="7639050" y="3740150"/>
          <p14:tracePt t="96146" x="7556500" y="3778250"/>
          <p14:tracePt t="96148" x="7505700" y="3803650"/>
          <p14:tracePt t="96163" x="7461250" y="3822700"/>
          <p14:tracePt t="96179" x="7327900" y="3898900"/>
          <p14:tracePt t="96196" x="7264400" y="3949700"/>
          <p14:tracePt t="96213" x="7213600" y="4006850"/>
          <p14:tracePt t="96229" x="7188200" y="4064000"/>
          <p14:tracePt t="96246" x="7162800" y="4102100"/>
          <p14:tracePt t="96263" x="7143750" y="4140200"/>
          <p14:tracePt t="96280" x="7131050" y="4178300"/>
          <p14:tracePt t="96297" x="7124700" y="4222750"/>
          <p14:tracePt t="96313" x="7124700" y="4254500"/>
          <p14:tracePt t="96316" x="7124700" y="4279900"/>
          <p14:tracePt t="96329" x="7124700" y="4298950"/>
          <p14:tracePt t="96346" x="7124700" y="4337050"/>
          <p14:tracePt t="96363" x="7124700" y="4394200"/>
          <p14:tracePt t="96365" x="7137400" y="4419600"/>
          <p14:tracePt t="96380" x="7150100" y="4457700"/>
          <p14:tracePt t="96396" x="7175500" y="4495800"/>
          <p14:tracePt t="96413" x="7200900" y="4533900"/>
          <p14:tracePt t="96429" x="7232650" y="4572000"/>
          <p14:tracePt t="96446" x="7264400" y="4610100"/>
          <p14:tracePt t="96462" x="7302500" y="4641850"/>
          <p14:tracePt t="96479" x="7346950" y="4667250"/>
          <p14:tracePt t="96496" x="7397750" y="4686300"/>
          <p14:tracePt t="96512" x="7473950" y="4699000"/>
          <p14:tracePt t="96529" x="7575550" y="4711700"/>
          <p14:tracePt t="96546" x="7702550" y="4711700"/>
          <p14:tracePt t="96564" x="7848600" y="4711700"/>
          <p14:tracePt t="96565" x="7931150" y="4711700"/>
          <p14:tracePt t="96580" x="8083550" y="4705350"/>
          <p14:tracePt t="96596" x="8185150" y="4686300"/>
          <p14:tracePt t="96613" x="8248650" y="4641850"/>
          <p14:tracePt t="96630" x="8286750" y="4584700"/>
          <p14:tracePt t="96646" x="8331200" y="4514850"/>
          <p14:tracePt t="96663" x="8356600" y="4419600"/>
          <p14:tracePt t="96679" x="8369300" y="4356100"/>
          <p14:tracePt t="96696" x="8388350" y="4286250"/>
          <p14:tracePt t="96712" x="8388350" y="4216400"/>
          <p14:tracePt t="96729" x="8388350" y="4152900"/>
          <p14:tracePt t="96732" x="8382000" y="4108450"/>
          <p14:tracePt t="96746" x="8375650" y="4076700"/>
          <p14:tracePt t="96762" x="8350250" y="4000500"/>
          <p14:tracePt t="96764" x="8337550" y="3975100"/>
          <p14:tracePt t="96780" x="8312150" y="3924300"/>
          <p14:tracePt t="96796" x="8267700" y="3867150"/>
          <p14:tracePt t="96813" x="8223250" y="3829050"/>
          <p14:tracePt t="96830" x="8166100" y="3790950"/>
          <p14:tracePt t="96846" x="8096250" y="3759200"/>
          <p14:tracePt t="96862" x="8026400" y="3740150"/>
          <p14:tracePt t="96879" x="7924800" y="3714750"/>
          <p14:tracePt t="96896" x="7791450" y="3689350"/>
          <p14:tracePt t="96912" x="7677150" y="3683000"/>
          <p14:tracePt t="96929" x="7550150" y="3683000"/>
          <p14:tracePt t="96946" x="7442200" y="3683000"/>
          <p14:tracePt t="96962" x="7359650" y="3708400"/>
          <p14:tracePt t="96964" x="7334250" y="3721100"/>
          <p14:tracePt t="96979" x="7289800" y="3746500"/>
          <p14:tracePt t="96996" x="7251700" y="3778250"/>
          <p14:tracePt t="97012" x="7213600" y="3829050"/>
          <p14:tracePt t="97030" x="7188200" y="3886200"/>
          <p14:tracePt t="97047" x="7156450" y="3949700"/>
          <p14:tracePt t="97063" x="7131050" y="4013200"/>
          <p14:tracePt t="97079" x="7118350" y="4064000"/>
          <p14:tracePt t="97096" x="7105650" y="4108450"/>
          <p14:tracePt t="97113" x="7099300" y="4152900"/>
          <p14:tracePt t="97116" x="7099300" y="4178300"/>
          <p14:tracePt t="97129" x="7099300" y="4191000"/>
          <p14:tracePt t="97146" x="7099300" y="4241800"/>
          <p14:tracePt t="97162" x="7099300" y="4286250"/>
          <p14:tracePt t="97165" x="7099300" y="4330700"/>
          <p14:tracePt t="97179" x="7131050" y="4400550"/>
          <p14:tracePt t="97196" x="7156450" y="4464050"/>
          <p14:tracePt t="97212" x="7194550" y="4514850"/>
          <p14:tracePt t="97229" x="7232650" y="4565650"/>
          <p14:tracePt t="97246" x="7264400" y="4597400"/>
          <p14:tracePt t="97262" x="7315200" y="4641850"/>
          <p14:tracePt t="97279" x="7346950" y="4660900"/>
          <p14:tracePt t="97296" x="7397750" y="4686300"/>
          <p14:tracePt t="97313" x="7473950" y="4718050"/>
          <p14:tracePt t="97316" x="7505700" y="4730750"/>
          <p14:tracePt t="97330" x="7556500" y="4749800"/>
          <p14:tracePt t="97346" x="7645400" y="4768850"/>
          <p14:tracePt t="97362" x="7753350" y="4787900"/>
          <p14:tracePt t="97364" x="7810500" y="4794250"/>
          <p14:tracePt t="97379" x="7874000" y="4794250"/>
          <p14:tracePt t="97396" x="7918450" y="4794250"/>
          <p14:tracePt t="97412" x="7975600" y="4787900"/>
          <p14:tracePt t="97429" x="8039100" y="4756150"/>
          <p14:tracePt t="97446" x="8121650" y="4724400"/>
          <p14:tracePt t="97462" x="8229600" y="4667250"/>
          <p14:tracePt t="97479" x="8324850" y="4591050"/>
          <p14:tracePt t="97496" x="8382000" y="4514850"/>
          <p14:tracePt t="97512" x="8439150" y="4432300"/>
          <p14:tracePt t="97530" x="8477250" y="4356100"/>
          <p14:tracePt t="97533" x="8489950" y="4330700"/>
          <p14:tracePt t="97546" x="8502650" y="4298950"/>
          <p14:tracePt t="97563" x="8528050" y="4222750"/>
          <p14:tracePt t="97580" x="8534400" y="4171950"/>
          <p14:tracePt t="97596" x="8534400" y="4140200"/>
          <p14:tracePt t="97613" x="8534400" y="4095750"/>
          <p14:tracePt t="97629" x="8534400" y="4064000"/>
          <p14:tracePt t="97645" x="8528050" y="4019550"/>
          <p14:tracePt t="97662" x="8515350" y="4000500"/>
          <p14:tracePt t="97679" x="8509000" y="3968750"/>
          <p14:tracePt t="97696" x="8477250" y="3943350"/>
          <p14:tracePt t="97712" x="8413750" y="3905250"/>
          <p14:tracePt t="97729" x="8343900" y="3879850"/>
          <p14:tracePt t="97746" x="8248650" y="3848100"/>
          <p14:tracePt t="97749" x="8216900" y="3841750"/>
          <p14:tracePt t="97762" x="8172450" y="3835400"/>
          <p14:tracePt t="97780" x="8026400" y="3810000"/>
          <p14:tracePt t="97796" x="7931150" y="3810000"/>
          <p14:tracePt t="97813" x="7804150" y="3810000"/>
          <p14:tracePt t="97830" x="7683500" y="3835400"/>
          <p14:tracePt t="97846" x="7562850" y="3860800"/>
          <p14:tracePt t="97862" x="7461250" y="3892550"/>
          <p14:tracePt t="97880" x="7378700" y="3930650"/>
          <p14:tracePt t="97896" x="7315200" y="3962400"/>
          <p14:tracePt t="97912" x="7277100" y="3994150"/>
          <p14:tracePt t="97929" x="7251700" y="4032250"/>
          <p14:tracePt t="97945" x="7226300" y="4064000"/>
          <p14:tracePt t="97949" x="7213600" y="4083050"/>
          <p14:tracePt t="97962" x="7200900" y="4108450"/>
          <p14:tracePt t="97979" x="7181850" y="4184650"/>
          <p14:tracePt t="97995" x="7175500" y="4229100"/>
          <p14:tracePt t="98012" x="7175500" y="4286250"/>
          <p14:tracePt t="98029" x="7181850" y="4349750"/>
          <p14:tracePt t="98046" x="7219950" y="4413250"/>
          <p14:tracePt t="98063" x="7264400" y="4489450"/>
          <p14:tracePt t="98079" x="7308850" y="4546600"/>
          <p14:tracePt t="98096" x="7366000" y="4603750"/>
          <p14:tracePt t="98113" x="7423150" y="4654550"/>
          <p14:tracePt t="98129" x="7480300" y="4686300"/>
          <p14:tracePt t="98132" x="7505700" y="4705350"/>
          <p14:tracePt t="98145" x="7531100" y="4718050"/>
          <p14:tracePt t="98162" x="7588250" y="4743450"/>
          <p14:tracePt t="98179" x="7645400" y="4768850"/>
          <p14:tracePt t="98181" x="7677150" y="4775200"/>
          <p14:tracePt t="98195" x="7747000" y="4787900"/>
          <p14:tracePt t="98212" x="7823200" y="4787900"/>
          <p14:tracePt t="98229" x="7912100" y="4787900"/>
          <p14:tracePt t="98245" x="7981950" y="4762500"/>
          <p14:tracePt t="98262" x="8039100" y="4737100"/>
          <p14:tracePt t="98279" x="8070850" y="4718050"/>
          <p14:tracePt t="98296" x="8115300" y="4692650"/>
          <p14:tracePt t="98313" x="8153400" y="4667250"/>
          <p14:tracePt t="98329" x="8178800" y="4629150"/>
          <p14:tracePt t="98346" x="8197850" y="4578350"/>
          <p14:tracePt t="98349" x="8216900" y="4546600"/>
          <p14:tracePt t="98362" x="8223250" y="4521200"/>
          <p14:tracePt t="98380" x="8242300" y="4438650"/>
          <p14:tracePt t="98395" x="8248650" y="4394200"/>
          <p14:tracePt t="98412" x="8261350" y="4337050"/>
          <p14:tracePt t="98429" x="8267700" y="4286250"/>
          <p14:tracePt t="98445" x="8274050" y="4248150"/>
          <p14:tracePt t="98462" x="8286750" y="4197350"/>
          <p14:tracePt t="98479" x="8286750" y="4171950"/>
          <p14:tracePt t="98495" x="8293100" y="4133850"/>
          <p14:tracePt t="98512" x="8293100" y="4114800"/>
          <p14:tracePt t="98529" x="8293100" y="4095750"/>
          <p14:tracePt t="98546" x="8293100" y="4083050"/>
          <p14:tracePt t="98661" x="0" y="0"/>
        </p14:tracePtLst>
        <p14:tracePtLst>
          <p14:tracePt t="99671" x="7581900" y="4191000"/>
          <p14:tracePt t="99785" x="7588250" y="4191000"/>
          <p14:tracePt t="99793" x="7594600" y="4191000"/>
          <p14:tracePt t="99801" x="7607300" y="4191000"/>
          <p14:tracePt t="99813" x="7632700" y="4191000"/>
          <p14:tracePt t="99829" x="7670800" y="4184650"/>
          <p14:tracePt t="99846" x="7702550" y="4178300"/>
          <p14:tracePt t="99862" x="7753350" y="4178300"/>
          <p14:tracePt t="99879" x="7804150" y="4178300"/>
          <p14:tracePt t="99895" x="7854950" y="4178300"/>
          <p14:tracePt t="99912" x="7880350" y="4178300"/>
          <p14:tracePt t="99928" x="7886700" y="4178300"/>
          <p14:tracePt t="99965" x="7893050" y="4178300"/>
          <p14:tracePt t="100030" x="7899400" y="4178300"/>
          <p14:tracePt t="100057" x="7905750" y="4178300"/>
          <p14:tracePt t="100080" x="7912100" y="4178300"/>
          <p14:tracePt t="100088" x="7918450" y="4178300"/>
          <p14:tracePt t="100096" x="7924800" y="4178300"/>
          <p14:tracePt t="100112" x="7937500" y="4178300"/>
          <p14:tracePt t="100129" x="7950200" y="4178300"/>
          <p14:tracePt t="100145" x="7956550" y="4178300"/>
          <p14:tracePt t="100161" x="7962900" y="4178300"/>
          <p14:tracePt t="100812" x="0" y="0"/>
        </p14:tracePtLst>
        <p14:tracePtLst>
          <p14:tracePt t="101503" x="7931150" y="4032250"/>
          <p14:tracePt t="101525" x="7924800" y="4032250"/>
          <p14:tracePt t="101553" x="7924800" y="4038600"/>
          <p14:tracePt t="101559" x="7924800" y="4044950"/>
          <p14:tracePt t="101574" x="7924800" y="4051300"/>
          <p14:tracePt t="101581" x="7924800" y="4057650"/>
          <p14:tracePt t="101594" x="7924800" y="4064000"/>
          <p14:tracePt t="101611" x="7924800" y="4095750"/>
          <p14:tracePt t="101627" x="7937500" y="4121150"/>
          <p14:tracePt t="101644" x="7950200" y="4133850"/>
          <p14:tracePt t="101661" x="7956550" y="4146550"/>
          <p14:tracePt t="101678" x="7969250" y="4159250"/>
          <p14:tracePt t="101694" x="7981950" y="4171950"/>
          <p14:tracePt t="101717" x="7994650" y="4178300"/>
          <p14:tracePt t="101790" x="8001000" y="4178300"/>
          <p14:tracePt t="101820" x="8001000" y="4165600"/>
          <p14:tracePt t="101830" x="8001000" y="4159250"/>
          <p14:tracePt t="101836" x="8001000" y="4146550"/>
          <p14:tracePt t="101845" x="8001000" y="4133850"/>
          <p14:tracePt t="101861" x="8001000" y="4114800"/>
          <p14:tracePt t="101878" x="8001000" y="4089400"/>
          <p14:tracePt t="101894" x="7994650" y="4057650"/>
          <p14:tracePt t="101911" x="7981950" y="4038600"/>
          <p14:tracePt t="101928" x="7981950" y="4032250"/>
          <p14:tracePt t="101944" x="7975600" y="4025900"/>
          <p14:tracePt t="102084" x="0" y="0"/>
        </p14:tracePtLst>
        <p14:tracePtLst>
          <p14:tracePt t="102490" x="7600950" y="4152900"/>
          <p14:tracePt t="102612" x="0" y="0"/>
        </p14:tracePtLst>
        <p14:tracePtLst>
          <p14:tracePt t="103375" x="7575550" y="4216400"/>
          <p14:tracePt t="103454" x="7581900" y="4216400"/>
          <p14:tracePt t="103460" x="7588250" y="4216400"/>
          <p14:tracePt t="103477" x="7600950" y="4216400"/>
          <p14:tracePt t="103484" x="7613650" y="4216400"/>
          <p14:tracePt t="103494" x="7620000" y="4216400"/>
          <p14:tracePt t="103510" x="7658100" y="4216400"/>
          <p14:tracePt t="103527" x="7689850" y="4216400"/>
          <p14:tracePt t="103544" x="7734300" y="4216400"/>
          <p14:tracePt t="103560" x="7791450" y="4216400"/>
          <p14:tracePt t="103578" x="7848600" y="4216400"/>
          <p14:tracePt t="103581" x="7874000" y="4216400"/>
          <p14:tracePt t="103594" x="7893050" y="4216400"/>
          <p14:tracePt t="103611" x="7931150" y="4216400"/>
          <p14:tracePt t="103628" x="7950200" y="4216400"/>
          <p14:tracePt t="103644" x="7956550" y="4216400"/>
          <p14:tracePt t="103661" x="7969250" y="4216400"/>
          <p14:tracePt t="103677" x="7975600" y="4210050"/>
          <p14:tracePt t="103696" x="7981950" y="4197350"/>
          <p14:tracePt t="103710" x="7988300" y="4197350"/>
          <p14:tracePt t="103727" x="7994650" y="4178300"/>
          <p14:tracePt t="103744" x="8001000" y="4171950"/>
          <p14:tracePt t="103760" x="8001000" y="4152900"/>
          <p14:tracePt t="103777" x="8013700" y="4140200"/>
          <p14:tracePt t="103793" x="8020050" y="4127500"/>
          <p14:tracePt t="103797" x="8020050" y="4121150"/>
          <p14:tracePt t="103814" x="8026400" y="4114800"/>
          <p14:tracePt t="103831" x="8032750" y="4102100"/>
          <p14:tracePt t="103846" x="8039100" y="4089400"/>
          <p14:tracePt t="103868" x="8039100" y="4083050"/>
          <p14:tracePt t="103877" x="8039100" y="4076700"/>
          <p14:tracePt t="103894" x="8045450" y="4070350"/>
          <p14:tracePt t="103910" x="8045450" y="4057650"/>
          <p14:tracePt t="103927" x="8045450" y="4051300"/>
          <p14:tracePt t="103943" x="8045450" y="4038600"/>
          <p14:tracePt t="103960" x="8045450" y="4019550"/>
          <p14:tracePt t="103977" x="8032750" y="4006850"/>
          <p14:tracePt t="103979" x="8032750" y="3994150"/>
          <p14:tracePt t="103994" x="8020050" y="3987800"/>
          <p14:tracePt t="104010" x="7994650" y="3975100"/>
          <p14:tracePt t="104012" x="7981950" y="3968750"/>
          <p14:tracePt t="104027" x="7962900" y="3962400"/>
          <p14:tracePt t="104043" x="7905750" y="3937000"/>
          <p14:tracePt t="104060" x="7861300" y="3924300"/>
          <p14:tracePt t="104077" x="7810500" y="3924300"/>
          <p14:tracePt t="104094" x="7753350" y="3924300"/>
          <p14:tracePt t="104111" x="7708900" y="3924300"/>
          <p14:tracePt t="104127" x="7658100" y="3930650"/>
          <p14:tracePt t="104144" x="7626350" y="3937000"/>
          <p14:tracePt t="104161" x="7600950" y="3949700"/>
          <p14:tracePt t="104177" x="7588250" y="3956050"/>
          <p14:tracePt t="104193" x="7575550" y="3968750"/>
          <p14:tracePt t="104196" x="7575550" y="3975100"/>
          <p14:tracePt t="104210" x="7569200" y="3987800"/>
          <p14:tracePt t="104227" x="7556500" y="4006850"/>
          <p14:tracePt t="104228" x="7556500" y="4013200"/>
          <p14:tracePt t="104244" x="7556500" y="4038600"/>
          <p14:tracePt t="104260" x="7556500" y="4064000"/>
          <p14:tracePt t="104277" x="7556500" y="4102100"/>
          <p14:tracePt t="104293" x="7556500" y="4127500"/>
          <p14:tracePt t="104311" x="7556500" y="4159250"/>
          <p14:tracePt t="104327" x="7562850" y="4178300"/>
          <p14:tracePt t="104344" x="7569200" y="4203700"/>
          <p14:tracePt t="104361" x="7581900" y="4222750"/>
          <p14:tracePt t="104377" x="7594600" y="4248150"/>
          <p14:tracePt t="104380" x="7607300" y="4260850"/>
          <p14:tracePt t="104394" x="7613650" y="4267200"/>
          <p14:tracePt t="104410" x="7632700" y="4286250"/>
          <p14:tracePt t="104413" x="7645400" y="4292600"/>
          <p14:tracePt t="104428" x="7658100" y="4298950"/>
          <p14:tracePt t="104443" x="7677150" y="4311650"/>
          <p14:tracePt t="104460" x="7702550" y="4318000"/>
          <p14:tracePt t="104477" x="7727950" y="4318000"/>
          <p14:tracePt t="104493" x="7753350" y="4318000"/>
          <p14:tracePt t="104510" x="7791450" y="4318000"/>
          <p14:tracePt t="104526" x="7848600" y="4311650"/>
          <p14:tracePt t="104543" x="7918450" y="4298950"/>
          <p14:tracePt t="104560" x="7969250" y="4286250"/>
          <p14:tracePt t="104577" x="8007350" y="4273550"/>
          <p14:tracePt t="104580" x="8020050" y="4267200"/>
          <p14:tracePt t="104594" x="8032750" y="4260850"/>
          <p14:tracePt t="104611" x="8045450" y="4241800"/>
          <p14:tracePt t="104613" x="8045450" y="4229100"/>
          <p14:tracePt t="104627" x="8051800" y="4216400"/>
          <p14:tracePt t="104643" x="8070850" y="4184650"/>
          <p14:tracePt t="104661" x="8077200" y="4159250"/>
          <p14:tracePt t="104676" x="8077200" y="4140200"/>
          <p14:tracePt t="104693" x="8077200" y="4114800"/>
          <p14:tracePt t="104710" x="8077200" y="4095750"/>
          <p14:tracePt t="104727" x="8077200" y="4070350"/>
          <p14:tracePt t="104743" x="8077200" y="4051300"/>
          <p14:tracePt t="104760" x="8077200" y="4025900"/>
          <p14:tracePt t="104776" x="8064500" y="4006850"/>
          <p14:tracePt t="104793" x="8058150" y="3994150"/>
          <p14:tracePt t="104810" x="8045450" y="3981450"/>
          <p14:tracePt t="104814" x="8045450" y="3975100"/>
          <p14:tracePt t="104827" x="8013700" y="3956050"/>
          <p14:tracePt t="104844" x="7975600" y="3937000"/>
          <p14:tracePt t="104860" x="7931150" y="3924300"/>
          <p14:tracePt t="104877" x="7874000" y="3911600"/>
          <p14:tracePt t="104894" x="7804150" y="3898900"/>
          <p14:tracePt t="104910" x="7747000" y="3898900"/>
          <p14:tracePt t="104926" x="7702550" y="3898900"/>
          <p14:tracePt t="104943" x="7658100" y="3898900"/>
          <p14:tracePt t="104960" x="7639050" y="3911600"/>
          <p14:tracePt t="104976" x="7620000" y="3924300"/>
          <p14:tracePt t="104993" x="7600950" y="3949700"/>
          <p14:tracePt t="104996" x="7594600" y="3968750"/>
          <p14:tracePt t="105010" x="7588250" y="3981450"/>
          <p14:tracePt t="105026" x="7575550" y="4032250"/>
          <p14:tracePt t="105029" x="7569200" y="4057650"/>
          <p14:tracePt t="105043" x="7556500" y="4108450"/>
          <p14:tracePt t="105059" x="7556500" y="4146550"/>
          <p14:tracePt t="105077" x="7556500" y="4203700"/>
          <p14:tracePt t="105094" x="7569200" y="4235450"/>
          <p14:tracePt t="105111" x="7581900" y="4260850"/>
          <p14:tracePt t="105127" x="7600950" y="4273550"/>
          <p14:tracePt t="105144" x="7613650" y="4286250"/>
          <p14:tracePt t="105161" x="7620000" y="4286250"/>
          <p14:tracePt t="105176" x="7626350" y="4286250"/>
          <p14:tracePt t="105193" x="7639050" y="4286250"/>
          <p14:tracePt t="105196" x="7651750" y="4286250"/>
          <p14:tracePt t="105210" x="7664450" y="4286250"/>
          <p14:tracePt t="105226" x="7696200" y="4286250"/>
          <p14:tracePt t="105244" x="7740650" y="4267200"/>
          <p14:tracePt t="105260" x="7759700" y="4260850"/>
          <p14:tracePt t="105276" x="7759700" y="4254500"/>
          <p14:tracePt t="105293" x="7772400" y="4248150"/>
          <p14:tracePt t="105310" x="7778750" y="4248150"/>
          <p14:tracePt t="105398" x="7785100" y="4235450"/>
          <p14:tracePt t="105457" x="7785100" y="4229100"/>
          <p14:tracePt t="105478" x="7785100" y="4222750"/>
          <p14:tracePt t="105506" x="7785100" y="4216400"/>
          <p14:tracePt t="105513" x="7785100" y="4210050"/>
          <p14:tracePt t="105773" x="0" y="0"/>
        </p14:tracePtLst>
        <p14:tracePtLst>
          <p14:tracePt t="106944" x="7702550" y="4152900"/>
          <p14:tracePt t="107068" x="0" y="0"/>
        </p14:tracePtLst>
        <p14:tracePtLst>
          <p14:tracePt t="109086" x="7715250" y="4006850"/>
          <p14:tracePt t="109095" x="7715250" y="4013200"/>
          <p14:tracePt t="109112" x="7708900" y="4025900"/>
          <p14:tracePt t="109118" x="7708900" y="4032250"/>
          <p14:tracePt t="109128" x="7708900" y="4038600"/>
          <p14:tracePt t="109143" x="7702550" y="4064000"/>
          <p14:tracePt t="109148" x="7702550" y="4070350"/>
          <p14:tracePt t="109161" x="7696200" y="4089400"/>
          <p14:tracePt t="109176" x="7696200" y="4102100"/>
          <p14:tracePt t="109192" x="7696200" y="4133850"/>
          <p14:tracePt t="109208" x="7696200" y="4159250"/>
          <p14:tracePt t="109225" x="7696200" y="4191000"/>
          <p14:tracePt t="109242" x="7702550" y="4203700"/>
          <p14:tracePt t="109260" x="7708900" y="4210050"/>
          <p14:tracePt t="109293" x="7715250" y="4210050"/>
          <p14:tracePt t="109300" x="7721600" y="4210050"/>
          <p14:tracePt t="109320" x="7727950" y="4210050"/>
          <p14:tracePt t="109325" x="7740650" y="4210050"/>
          <p14:tracePt t="109342" x="7766050" y="4203700"/>
          <p14:tracePt t="109359" x="7791450" y="4171950"/>
          <p14:tracePt t="109376" x="7804150" y="4146550"/>
          <p14:tracePt t="109393" x="7804150" y="4127500"/>
          <p14:tracePt t="109409" x="7810500" y="4108450"/>
          <p14:tracePt t="109412" x="7810500" y="4102100"/>
          <p14:tracePt t="109425" x="7810500" y="4089400"/>
          <p14:tracePt t="109442" x="7810500" y="4070350"/>
          <p14:tracePt t="109458" x="7810500" y="4051300"/>
          <p14:tracePt t="109461" x="7804150" y="4051300"/>
          <p14:tracePt t="109475" x="7797800" y="4038600"/>
          <p14:tracePt t="109492" x="7791450" y="4032250"/>
          <p14:tracePt t="109508" x="7778750" y="4025900"/>
          <p14:tracePt t="109525" x="7772400" y="4025900"/>
          <p14:tracePt t="109542" x="7753350" y="4025900"/>
          <p14:tracePt t="109558" x="7734300" y="4025900"/>
          <p14:tracePt t="109575" x="7721600" y="4038600"/>
          <p14:tracePt t="109592" x="7708900" y="4057650"/>
          <p14:tracePt t="109609" x="7702550" y="4083050"/>
          <p14:tracePt t="109611" x="7702550" y="4089400"/>
          <p14:tracePt t="109625" x="7702550" y="4108450"/>
          <p14:tracePt t="109642" x="7702550" y="4146550"/>
          <p14:tracePt t="109659" x="7708900" y="4191000"/>
          <p14:tracePt t="109661" x="7715250" y="4210050"/>
          <p14:tracePt t="109675" x="7727950" y="4229100"/>
          <p14:tracePt t="109692" x="7772400" y="4254500"/>
          <p14:tracePt t="109708" x="7778750" y="4254500"/>
          <p14:tracePt t="109725" x="7797800" y="4254500"/>
          <p14:tracePt t="109742" x="7816850" y="4254500"/>
          <p14:tracePt t="109758" x="7848600" y="4235450"/>
          <p14:tracePt t="109775" x="7867650" y="4203700"/>
          <p14:tracePt t="109792" x="7886700" y="4171950"/>
          <p14:tracePt t="109808" x="7893050" y="4140200"/>
          <p14:tracePt t="109825" x="7893050" y="4108450"/>
          <p14:tracePt t="109842" x="7893050" y="4064000"/>
          <p14:tracePt t="109845" x="7886700" y="4057650"/>
          <p14:tracePt t="109859" x="7886700" y="4044950"/>
          <p14:tracePt t="109876" x="7867650" y="4025900"/>
          <p14:tracePt t="109910" x="7861300" y="4025900"/>
          <p14:tracePt t="109926" x="7848600" y="4025900"/>
          <p14:tracePt t="109941" x="7823200" y="4025900"/>
          <p14:tracePt t="109958" x="7804150" y="4044950"/>
          <p14:tracePt t="109975" x="7778750" y="4070350"/>
          <p14:tracePt t="109991" x="7766050" y="4083050"/>
          <p14:tracePt t="110008" x="7766050" y="4095750"/>
          <p14:tracePt t="110025" x="7766050" y="4102100"/>
          <p14:tracePt t="110041" x="7766050" y="4114800"/>
          <p14:tracePt t="110058" x="7778750" y="4121150"/>
          <p14:tracePt t="110075" x="7791450" y="4121150"/>
          <p14:tracePt t="110092" x="7835900" y="4114800"/>
          <p14:tracePt t="110109" x="7854950" y="4089400"/>
          <p14:tracePt t="110125" x="7867650" y="4070350"/>
          <p14:tracePt t="110141" x="7867650" y="4057650"/>
          <p14:tracePt t="110159" x="7867650" y="4032250"/>
          <p14:tracePt t="110175" x="7861300" y="4019550"/>
          <p14:tracePt t="110192" x="7854950" y="4013200"/>
          <p14:tracePt t="110229" x="7848600" y="4013200"/>
          <p14:tracePt t="110237" x="7842250" y="4013200"/>
          <p14:tracePt t="110245" x="7829550" y="4013200"/>
          <p14:tracePt t="110258" x="7816850" y="4019550"/>
          <p14:tracePt t="110275" x="7791450" y="4057650"/>
          <p14:tracePt t="110292" x="7778750" y="4108450"/>
          <p14:tracePt t="110308" x="7778750" y="4121150"/>
          <p14:tracePt t="110324" x="7778750" y="4133850"/>
          <p14:tracePt t="110397" x="7778750" y="4127500"/>
          <p14:tracePt t="110407" x="7785100" y="4114800"/>
          <p14:tracePt t="110414" x="7785100" y="4108450"/>
          <p14:tracePt t="110425" x="7785100" y="4095750"/>
          <p14:tracePt t="110442" x="7785100" y="4083050"/>
          <p14:tracePt t="110446" x="7785100" y="4076700"/>
          <p14:tracePt t="110458" x="7785100" y="4070350"/>
          <p14:tracePt t="110557" x="7785100" y="4076700"/>
          <p14:tracePt t="110566" x="7785100" y="4083050"/>
          <p14:tracePt t="110575" x="7785100" y="4089400"/>
          <p14:tracePt t="110593" x="7791450" y="4102100"/>
          <p14:tracePt t="110629" x="7797800" y="4102100"/>
          <p14:tracePt t="110646" x="7810500" y="4102100"/>
          <p14:tracePt t="110664" x="7816850" y="4095750"/>
          <p14:tracePt t="110676" x="7823200" y="4083050"/>
          <p14:tracePt t="110692" x="7823200" y="4064000"/>
          <p14:tracePt t="110708" x="7816850" y="4044950"/>
          <p14:tracePt t="110724" x="7810500" y="4032250"/>
          <p14:tracePt t="110741" x="7804150" y="4025900"/>
          <p14:tracePt t="110774" x="7797800" y="4025900"/>
          <p14:tracePt t="110791" x="7778750" y="4025900"/>
          <p14:tracePt t="110808" x="7772400" y="4051300"/>
          <p14:tracePt t="110824" x="7759700" y="4083050"/>
          <p14:tracePt t="110841" x="7759700" y="4102100"/>
          <p14:tracePt t="110844" x="7759700" y="4114800"/>
          <p14:tracePt t="110858" x="7759700" y="4133850"/>
          <p14:tracePt t="110862" x="7766050" y="4133850"/>
          <p14:tracePt t="110875" x="7772400" y="4146550"/>
          <p14:tracePt t="110892" x="7778750" y="4152900"/>
          <p14:tracePt t="110925" x="7791450" y="4146550"/>
          <p14:tracePt t="110933" x="7797800" y="4133850"/>
          <p14:tracePt t="110942" x="7797800" y="4127500"/>
          <p14:tracePt t="110958" x="7797800" y="4102100"/>
          <p14:tracePt t="110974" x="7797800" y="4089400"/>
          <p14:tracePt t="110991" x="7791450" y="4076700"/>
          <p14:tracePt t="111008" x="7785100" y="4064000"/>
          <p14:tracePt t="111024" x="7778750" y="4064000"/>
          <p14:tracePt t="111058" x="7759700" y="4064000"/>
          <p14:tracePt t="111074" x="7753350" y="4089400"/>
          <p14:tracePt t="111076" x="7747000" y="4095750"/>
          <p14:tracePt t="111091" x="7747000" y="4127500"/>
          <p14:tracePt t="111108" x="7747000" y="4146550"/>
          <p14:tracePt t="111124" x="7747000" y="4165600"/>
          <p14:tracePt t="111142" x="7747000" y="4171950"/>
          <p14:tracePt t="111207" x="7753350" y="4159250"/>
          <p14:tracePt t="111213" x="7759700" y="4146550"/>
          <p14:tracePt t="111224" x="7759700" y="4140200"/>
          <p14:tracePt t="111242" x="7759700" y="4133850"/>
          <p14:tracePt t="111258" x="7759700" y="4127500"/>
          <p14:tracePt t="111391" x="7766050" y="4133850"/>
          <p14:tracePt t="111416" x="7772400" y="4133850"/>
          <p14:tracePt t="111424" x="7778750" y="4133850"/>
          <p14:tracePt t="111439" x="7791450" y="4133850"/>
          <p14:tracePt t="111454" x="7791450" y="4121150"/>
          <p14:tracePt t="111461" x="7791450" y="4114800"/>
          <p14:tracePt t="111474" x="7791450" y="4102100"/>
          <p14:tracePt t="111492" x="7785100" y="4064000"/>
          <p14:tracePt t="111508" x="7766050" y="4038600"/>
          <p14:tracePt t="111524" x="7734300" y="4032250"/>
          <p14:tracePt t="111541" x="7715250" y="4019550"/>
          <p14:tracePt t="111557" x="7708900" y="4019550"/>
          <p14:tracePt t="111574" x="7702550" y="4019550"/>
          <p14:tracePt t="111591" x="7689850" y="4025900"/>
          <p14:tracePt t="111608" x="7683500" y="4051300"/>
          <p14:tracePt t="111625" x="7677150" y="4070350"/>
          <p14:tracePt t="111628" x="7677150" y="4083050"/>
          <p14:tracePt t="111645" x="7677150" y="4089400"/>
          <p14:tracePt t="111659" x="7677150" y="4095750"/>
          <p14:tracePt t="111677" x="7677150" y="4102100"/>
          <p14:tracePt t="111696" x="7683500" y="4102100"/>
          <p14:tracePt t="111708" x="7715250" y="4102100"/>
          <p14:tracePt t="111724" x="7778750" y="4095750"/>
          <p14:tracePt t="111741" x="7823200" y="4070350"/>
          <p14:tracePt t="111757" x="7829550" y="4057650"/>
          <p14:tracePt t="111774" x="7829550" y="4051300"/>
          <p14:tracePt t="111791" x="7829550" y="4044950"/>
          <p14:tracePt t="111820" x="7829550" y="4038600"/>
          <p14:tracePt t="111864" x="7816850" y="4038600"/>
          <p14:tracePt t="111871" x="7816850" y="4051300"/>
          <p14:tracePt t="111881" x="7810500" y="4064000"/>
          <p14:tracePt t="111892" x="7804150" y="4089400"/>
          <p14:tracePt t="111908" x="7804150" y="4102100"/>
          <p14:tracePt t="111981" x="7804150" y="4095750"/>
          <p14:tracePt t="111989" x="7804150" y="4083050"/>
          <p14:tracePt t="111997" x="7804150" y="4076700"/>
          <p14:tracePt t="112008" x="7804150" y="4064000"/>
          <p14:tracePt t="112024" x="7804150" y="4044950"/>
          <p14:tracePt t="112041" x="7804150" y="4032250"/>
          <p14:tracePt t="112093" x="7797800" y="4044950"/>
          <p14:tracePt t="112101" x="7797800" y="4051300"/>
          <p14:tracePt t="112110" x="7791450" y="4064000"/>
          <p14:tracePt t="112125" x="7791450" y="4070350"/>
          <p14:tracePt t="112142" x="7791450" y="4076700"/>
          <p14:tracePt t="112256" x="7785100" y="4076700"/>
          <p14:tracePt t="114101" x="0" y="0"/>
        </p14:tracePtLst>
        <p14:tracePtLst>
          <p14:tracePt t="115774" x="7715250" y="3930650"/>
          <p14:tracePt t="115789" x="7715250" y="3937000"/>
          <p14:tracePt t="115806" x="7715250" y="3943350"/>
          <p14:tracePt t="115864" x="7715250" y="3949700"/>
          <p14:tracePt t="115870" x="7715250" y="3956050"/>
          <p14:tracePt t="115880" x="7715250" y="3962400"/>
          <p14:tracePt t="115894" x="7715250" y="3975100"/>
          <p14:tracePt t="115906" x="7715250" y="3981450"/>
          <p14:tracePt t="115924" x="7715250" y="4038600"/>
          <p14:tracePt t="115940" x="7721600" y="4076700"/>
          <p14:tracePt t="115956" x="7734300" y="4114800"/>
          <p14:tracePt t="115973" x="7747000" y="4133850"/>
          <p14:tracePt t="115989" x="7753350" y="4146550"/>
          <p14:tracePt t="116006" x="7759700" y="4178300"/>
          <p14:tracePt t="116023" x="7759700" y="4184650"/>
          <p14:tracePt t="116039" x="7766050" y="4197350"/>
          <p14:tracePt t="116056" x="7766050" y="4203700"/>
          <p14:tracePt t="116073" x="7772400" y="4216400"/>
          <p14:tracePt t="116089" x="7778750" y="4222750"/>
          <p14:tracePt t="116182" x="7785100" y="4222750"/>
          <p14:tracePt t="116206" x="7791450" y="4222750"/>
          <p14:tracePt t="116212" x="7797800" y="4222750"/>
          <p14:tracePt t="116228" x="7804150" y="4222750"/>
          <p14:tracePt t="116239" x="7816850" y="4222750"/>
          <p14:tracePt t="116256" x="7823200" y="4216400"/>
          <p14:tracePt t="116272" x="7829550" y="4210050"/>
          <p14:tracePt t="116289" x="7848600" y="4203700"/>
          <p14:tracePt t="116306" x="7848600" y="4197350"/>
          <p14:tracePt t="116322" x="7854950" y="4191000"/>
          <p14:tracePt t="116585" x="7854950" y="4184650"/>
          <p14:tracePt t="116597" x="7854950" y="4178300"/>
          <p14:tracePt t="116616" x="7854950" y="4171950"/>
          <p14:tracePt t="116624" x="7854950" y="4165600"/>
          <p14:tracePt t="116640" x="7854950" y="4159250"/>
          <p14:tracePt t="116657" x="7854950" y="4146550"/>
          <p14:tracePt t="116673" x="7854950" y="4140200"/>
          <p14:tracePt t="116690" x="7854950" y="4127500"/>
          <p14:tracePt t="116707" x="7854950" y="4114800"/>
          <p14:tracePt t="116722" x="7854950" y="4108450"/>
          <p14:tracePt t="116740" x="7854950" y="4089400"/>
          <p14:tracePt t="116773" x="7854950" y="4083050"/>
          <p14:tracePt t="116789" x="7848600" y="4070350"/>
          <p14:tracePt t="116806" x="7842250" y="4064000"/>
          <p14:tracePt t="116823" x="7835900" y="4051300"/>
          <p14:tracePt t="116839" x="7835900" y="4044950"/>
          <p14:tracePt t="116873" x="7823200" y="4032250"/>
          <p14:tracePt t="116907" x="7816850" y="4025900"/>
          <p14:tracePt t="116924" x="7816850" y="4019550"/>
          <p14:tracePt t="116940" x="7804150" y="4013200"/>
          <p14:tracePt t="116956" x="7804150" y="4006850"/>
          <p14:tracePt t="117005" x="7791450" y="4000500"/>
          <p14:tracePt t="117161" x="7785100" y="4000500"/>
          <p14:tracePt t="117197" x="7778750" y="4000500"/>
          <p14:tracePt t="117229" x="7772400" y="4006850"/>
          <p14:tracePt t="117376" x="7766050" y="4013200"/>
          <p14:tracePt t="117391" x="7766050" y="4019550"/>
          <p14:tracePt t="117399" x="7766050" y="4025900"/>
          <p14:tracePt t="117408" x="7766050" y="4032250"/>
          <p14:tracePt t="117423" x="7759700" y="4070350"/>
          <p14:tracePt t="117439" x="7759700" y="4089400"/>
          <p14:tracePt t="117456" x="7759700" y="4121150"/>
          <p14:tracePt t="117473" x="7759700" y="4146550"/>
          <p14:tracePt t="117476" x="7759700" y="4152900"/>
          <p14:tracePt t="117489" x="7759700" y="4165600"/>
          <p14:tracePt t="117505" x="7759700" y="4171950"/>
          <p14:tracePt t="117522" x="7759700" y="4184650"/>
          <p14:tracePt t="117539" x="7759700" y="4203700"/>
          <p14:tracePt t="117726" x="7772400" y="4203700"/>
          <p14:tracePt t="117736" x="7778750" y="4191000"/>
          <p14:tracePt t="117743" x="7785100" y="4178300"/>
          <p14:tracePt t="117756" x="7791450" y="4159250"/>
          <p14:tracePt t="117772" x="7791450" y="4140200"/>
          <p14:tracePt t="117789" x="7791450" y="4121150"/>
          <p14:tracePt t="117805" x="7791450" y="4089400"/>
          <p14:tracePt t="117822" x="7791450" y="4070350"/>
          <p14:tracePt t="117839" x="7785100" y="4044950"/>
          <p14:tracePt t="117856" x="7785100" y="4032250"/>
          <p14:tracePt t="117872" x="7778750" y="4025900"/>
          <p14:tracePt t="117890" x="7772400" y="4019550"/>
          <p14:tracePt t="117906" x="7759700" y="4013200"/>
          <p14:tracePt t="117923" x="7759700" y="4006850"/>
          <p14:tracePt t="117942" x="7747000" y="4000500"/>
          <p14:tracePt t="117964" x="7740650" y="4000500"/>
          <p14:tracePt t="117974" x="7734300" y="4000500"/>
          <p14:tracePt t="118073" x="7727950" y="4000500"/>
          <p14:tracePt t="118082" x="7721600" y="4000500"/>
          <p14:tracePt t="118089" x="7715250" y="4000500"/>
          <p14:tracePt t="118106" x="7702550" y="4025900"/>
          <p14:tracePt t="118122" x="7683500" y="4057650"/>
          <p14:tracePt t="118124" x="7683500" y="4076700"/>
          <p14:tracePt t="118140" x="7677150" y="4102100"/>
          <p14:tracePt t="118156" x="7677150" y="4114800"/>
          <p14:tracePt t="118173" x="7677150" y="4133850"/>
          <p14:tracePt t="118189" x="7677150" y="4152900"/>
          <p14:tracePt t="118205" x="7677150" y="4171950"/>
          <p14:tracePt t="118223" x="7677150" y="4191000"/>
          <p14:tracePt t="118239" x="7677150" y="4197350"/>
          <p14:tracePt t="118256" x="7683500" y="4203700"/>
          <p14:tracePt t="118272" x="7683500" y="4210050"/>
          <p14:tracePt t="118305" x="7689850" y="4222750"/>
          <p14:tracePt t="118350" x="7696200" y="4222750"/>
          <p14:tracePt t="118356" x="7702550" y="4222750"/>
          <p14:tracePt t="118374" x="7708900" y="4222750"/>
          <p14:tracePt t="118397" x="7715250" y="4222750"/>
          <p14:tracePt t="118406" x="7721600" y="4222750"/>
          <p14:tracePt t="118423" x="7734300" y="4222750"/>
          <p14:tracePt t="118430" x="7747000" y="4210050"/>
          <p14:tracePt t="118439" x="7759700" y="4197350"/>
          <p14:tracePt t="118456" x="7772400" y="4178300"/>
          <p14:tracePt t="118473" x="7785100" y="4152900"/>
          <p14:tracePt t="118477" x="7791450" y="4152900"/>
          <p14:tracePt t="118493" x="7791450" y="4140200"/>
          <p14:tracePt t="118509" x="7791450" y="4133850"/>
          <p14:tracePt t="118522" x="7797800" y="4133850"/>
          <p14:tracePt t="118539" x="7797800" y="4127500"/>
          <p14:tracePt t="118555" x="7804150" y="4114800"/>
          <p14:tracePt t="118574" x="7804150" y="4108450"/>
          <p14:tracePt t="118589" x="7810500" y="4095750"/>
          <p14:tracePt t="118974" x="7810500" y="4089400"/>
          <p14:tracePt t="118993" x="7810500" y="4083050"/>
          <p14:tracePt t="119017" x="7810500" y="4076700"/>
          <p14:tracePt t="119026" x="7810500" y="4070350"/>
          <p14:tracePt t="119039" x="7804150" y="4057650"/>
          <p14:tracePt t="119056" x="7797800" y="4051300"/>
          <p14:tracePt t="119072" x="7791450" y="4038600"/>
          <p14:tracePt t="119089" x="7785100" y="4025900"/>
          <p14:tracePt t="119105" x="7778750" y="4025900"/>
          <p14:tracePt t="119138" x="7778750" y="4013200"/>
          <p14:tracePt t="119156" x="7772400" y="4006850"/>
          <p14:tracePt t="119180" x="7759700" y="4006850"/>
          <p14:tracePt t="119205" x="7753350" y="4000500"/>
          <p14:tracePt t="119229" x="7747000" y="4000500"/>
          <p14:tracePt t="119246" x="7740650" y="4000500"/>
          <p14:tracePt t="119261" x="7734300" y="4000500"/>
          <p14:tracePt t="119277" x="7727950" y="4000500"/>
          <p14:tracePt t="119293" x="7721600" y="4000500"/>
          <p14:tracePt t="119341" x="7715250" y="4000500"/>
          <p14:tracePt t="119406" x="7708900" y="4000500"/>
          <p14:tracePt t="119438" x="7702550" y="4000500"/>
          <p14:tracePt t="119444" x="7696200" y="4006850"/>
          <p14:tracePt t="119455" x="7689850" y="4013200"/>
          <p14:tracePt t="119473" x="7689850" y="4025900"/>
          <p14:tracePt t="119489" x="7683500" y="4051300"/>
          <p14:tracePt t="119492" x="7677150" y="4070350"/>
          <p14:tracePt t="119505" x="7677150" y="4076700"/>
          <p14:tracePt t="119521" x="7670800" y="4102100"/>
          <p14:tracePt t="119539" x="7664450" y="4121150"/>
          <p14:tracePt t="119556" x="7664450" y="4127500"/>
          <p14:tracePt t="119572" x="7664450" y="4140200"/>
          <p14:tracePt t="119605" x="7664450" y="4146550"/>
          <p14:tracePt t="119621" x="7664450" y="4152900"/>
          <p14:tracePt t="119638" x="7664450" y="4165600"/>
          <p14:tracePt t="119656" x="7664450" y="4171950"/>
          <p14:tracePt t="119672" x="7664450" y="4178300"/>
          <p14:tracePt t="119806" x="7677150" y="4184650"/>
          <p14:tracePt t="120438" x="0" y="0"/>
        </p14:tracePtLst>
        <p14:tracePtLst>
          <p14:tracePt t="122870" x="7346950" y="4241800"/>
          <p14:tracePt t="122950" x="7359650" y="4241800"/>
          <p14:tracePt t="122957" x="7366000" y="4241800"/>
          <p14:tracePt t="122973" x="7416800" y="4241800"/>
          <p14:tracePt t="122989" x="7518400" y="4267200"/>
          <p14:tracePt t="123004" x="7670800" y="4292600"/>
          <p14:tracePt t="123021" x="7842250" y="4318000"/>
          <p14:tracePt t="123039" x="8001000" y="4343400"/>
          <p14:tracePt t="123054" x="8128000" y="4349750"/>
          <p14:tracePt t="123070" x="8204200" y="4349750"/>
          <p14:tracePt t="123087" x="8235950" y="4349750"/>
          <p14:tracePt t="123132" x="8242300" y="4349750"/>
          <p14:tracePt t="123293" x="0" y="0"/>
        </p14:tracePtLst>
        <p14:tracePtLst>
          <p14:tracePt t="123770" x="7708900" y="3975100"/>
          <p14:tracePt t="123784" x="7702550" y="3975100"/>
          <p14:tracePt t="123791" x="7696200" y="3975100"/>
          <p14:tracePt t="123804" x="7689850" y="3987800"/>
          <p14:tracePt t="123820" x="7677150" y="4019550"/>
          <p14:tracePt t="123837" x="7670800" y="4051300"/>
          <p14:tracePt t="123854" x="7670800" y="4089400"/>
          <p14:tracePt t="123870" x="7670800" y="4152900"/>
          <p14:tracePt t="123887" x="7702550" y="4222750"/>
          <p14:tracePt t="123903" x="7753350" y="4273550"/>
          <p14:tracePt t="123920" x="7804150" y="4298950"/>
          <p14:tracePt t="123937" x="7854950" y="4305300"/>
          <p14:tracePt t="123940" x="7874000" y="4305300"/>
          <p14:tracePt t="123954" x="7893050" y="4305300"/>
          <p14:tracePt t="123970" x="7924800" y="4305300"/>
          <p14:tracePt t="123987" x="7943850" y="4286250"/>
          <p14:tracePt t="123989" x="7956550" y="4267200"/>
          <p14:tracePt t="124003" x="7981950" y="4235450"/>
          <p14:tracePt t="124020" x="7994650" y="4203700"/>
          <p14:tracePt t="124037" x="8001000" y="4165600"/>
          <p14:tracePt t="124053" x="8001000" y="4146550"/>
          <p14:tracePt t="124070" x="8001000" y="4127500"/>
          <p14:tracePt t="124086" x="8001000" y="4121150"/>
          <p14:tracePt t="124103" x="8001000" y="4114800"/>
          <p14:tracePt t="124180" x="0" y="0"/>
        </p14:tracePtLst>
        <p14:tracePtLst>
          <p14:tracePt t="124706" x="7454900" y="4260850"/>
          <p14:tracePt t="124708" x="7480300" y="4260850"/>
          <p14:tracePt t="124718" x="7505700" y="4267200"/>
          <p14:tracePt t="124728" x="7550150" y="4279900"/>
          <p14:tracePt t="124737" x="7588250" y="4279900"/>
          <p14:tracePt t="124740" x="7651750" y="4279900"/>
          <p14:tracePt t="124753" x="7715250" y="4279900"/>
          <p14:tracePt t="124770" x="7842250" y="4279900"/>
          <p14:tracePt t="124773" x="7905750" y="4279900"/>
          <p14:tracePt t="124786" x="7962900" y="4279900"/>
          <p14:tracePt t="124803" x="8102600" y="4279900"/>
          <p14:tracePt t="124820" x="8166100" y="4279900"/>
          <p14:tracePt t="124836" x="8210550" y="4279900"/>
          <p14:tracePt t="124853" x="8223250" y="4279900"/>
          <p14:tracePt t="125108" x="0" y="0"/>
        </p14:tracePtLst>
        <p14:tracePtLst>
          <p14:tracePt t="125728" x="7772400" y="4000500"/>
          <p14:tracePt t="125801" x="7766050" y="4000500"/>
          <p14:tracePt t="125809" x="7753350" y="4000500"/>
          <p14:tracePt t="125820" x="7734300" y="4006850"/>
          <p14:tracePt t="125837" x="7721600" y="4032250"/>
          <p14:tracePt t="125853" x="7715250" y="4064000"/>
          <p14:tracePt t="125862" x="7708900" y="4083050"/>
          <p14:tracePt t="125871" x="7708900" y="4089400"/>
          <p14:tracePt t="125886" x="7696200" y="4133850"/>
          <p14:tracePt t="125903" x="7696200" y="4146550"/>
          <p14:tracePt t="125919" x="7696200" y="4171950"/>
          <p14:tracePt t="125936" x="7696200" y="4203700"/>
          <p14:tracePt t="125953" x="7715250" y="4222750"/>
          <p14:tracePt t="125969" x="7747000" y="4241800"/>
          <p14:tracePt t="125971" x="7759700" y="4248150"/>
          <p14:tracePt t="125986" x="7772400" y="4254500"/>
          <p14:tracePt t="125989" x="7785100" y="4254500"/>
          <p14:tracePt t="126004" x="7810500" y="4254500"/>
          <p14:tracePt t="126020" x="7842250" y="4254500"/>
          <p14:tracePt t="126036" x="7886700" y="4229100"/>
          <p14:tracePt t="126053" x="7931150" y="4203700"/>
          <p14:tracePt t="126069" x="7956550" y="4178300"/>
          <p14:tracePt t="126086" x="7962900" y="4159250"/>
          <p14:tracePt t="126103" x="7969250" y="4146550"/>
          <p14:tracePt t="126119" x="7969250" y="4140200"/>
          <p14:tracePt t="126136" x="7969250" y="4133850"/>
          <p14:tracePt t="126152" x="7975600" y="4121150"/>
          <p14:tracePt t="126187" x="7975600" y="4114800"/>
          <p14:tracePt t="126189" x="0" y="0"/>
        </p14:tracePtLst>
        <p14:tracePtLst>
          <p14:tracePt t="126806" x="7270750" y="3975100"/>
          <p14:tracePt t="126822" x="7264400" y="3975100"/>
          <p14:tracePt t="126834" x="7264400" y="3987800"/>
          <p14:tracePt t="126844" x="7270750" y="3994150"/>
          <p14:tracePt t="126854" x="7283450" y="4032250"/>
          <p14:tracePt t="126869" x="7296150" y="4064000"/>
          <p14:tracePt t="126886" x="7308850" y="4114800"/>
          <p14:tracePt t="126902" x="7321550" y="4184650"/>
          <p14:tracePt t="126919" x="7334250" y="4254500"/>
          <p14:tracePt t="126936" x="7340600" y="4337050"/>
          <p14:tracePt t="126953" x="7353300" y="4425950"/>
          <p14:tracePt t="126956" x="7366000" y="4470400"/>
          <p14:tracePt t="126969" x="7378700" y="4521200"/>
          <p14:tracePt t="126972" x="7385050" y="4565650"/>
          <p14:tracePt t="126986" x="7391400" y="4597400"/>
          <p14:tracePt t="127004" x="7404100" y="4648200"/>
          <p14:tracePt t="127005" x="7404100" y="4654550"/>
          <p14:tracePt t="127020" x="7416800" y="4699000"/>
          <p14:tracePt t="127036" x="7423150" y="4718050"/>
          <p14:tracePt t="127053" x="7429500" y="4737100"/>
          <p14:tracePt t="127069" x="7435850" y="4756150"/>
          <p14:tracePt t="127086" x="7448550" y="4775200"/>
          <p14:tracePt t="127102" x="7473950" y="4794250"/>
          <p14:tracePt t="127119" x="7493000" y="4819650"/>
          <p14:tracePt t="127135" x="7505700" y="4826000"/>
          <p14:tracePt t="127152" x="7543800" y="4826000"/>
          <p14:tracePt t="127169" x="7594600" y="4826000"/>
          <p14:tracePt t="127186" x="7715250" y="4826000"/>
          <p14:tracePt t="127190" x="7785100" y="4826000"/>
          <p14:tracePt t="127202" x="7874000" y="4826000"/>
          <p14:tracePt t="127219" x="8039100" y="4826000"/>
          <p14:tracePt t="127221" x="8121650" y="4826000"/>
          <p14:tracePt t="127235" x="8274050" y="4813300"/>
          <p14:tracePt t="127252" x="8362950" y="4794250"/>
          <p14:tracePt t="127269" x="8432800" y="4768850"/>
          <p14:tracePt t="127285" x="8489950" y="4743450"/>
          <p14:tracePt t="127302" x="8534400" y="4718050"/>
          <p14:tracePt t="127319" x="8566150" y="4692650"/>
          <p14:tracePt t="127335" x="8591550" y="4654550"/>
          <p14:tracePt t="127352" x="8597900" y="4603750"/>
          <p14:tracePt t="127369" x="8597900" y="4540250"/>
          <p14:tracePt t="127385" x="8597900" y="4464050"/>
          <p14:tracePt t="127402" x="8585200" y="4394200"/>
          <p14:tracePt t="127404" x="8572500" y="4349750"/>
          <p14:tracePt t="127419" x="8566150" y="4273550"/>
          <p14:tracePt t="127436" x="8553450" y="4216400"/>
          <p14:tracePt t="127453" x="8528050" y="4165600"/>
          <p14:tracePt t="127470" x="8502650" y="4102100"/>
          <p14:tracePt t="127486" x="8464550" y="4057650"/>
          <p14:tracePt t="127502" x="8413750" y="4013200"/>
          <p14:tracePt t="127520" x="8343900" y="3981450"/>
          <p14:tracePt t="127536" x="8248650" y="3937000"/>
          <p14:tracePt t="127552" x="8153400" y="3917950"/>
          <p14:tracePt t="127569" x="8064500" y="3898900"/>
          <p14:tracePt t="127573" x="8007350" y="3892550"/>
          <p14:tracePt t="127585" x="7962900" y="3886200"/>
          <p14:tracePt t="127602" x="7854950" y="3873500"/>
          <p14:tracePt t="127619" x="7702550" y="3873500"/>
          <p14:tracePt t="127636" x="7594600" y="3873500"/>
          <p14:tracePt t="127652" x="7524750" y="3886200"/>
          <p14:tracePt t="127669" x="7493000" y="3898900"/>
          <p14:tracePt t="127685" x="7473950" y="3905250"/>
          <p14:tracePt t="127703" x="7467600" y="3905250"/>
          <p14:tracePt t="127720" x="7461250" y="3917950"/>
          <p14:tracePt t="127736" x="7448550" y="3930650"/>
          <p14:tracePt t="127753" x="7448550" y="3956050"/>
          <p14:tracePt t="127756" x="7448550" y="3968750"/>
          <p14:tracePt t="127769" x="7448550" y="3987800"/>
          <p14:tracePt t="127785" x="7448550" y="4019550"/>
          <p14:tracePt t="127789" x="7448550" y="4051300"/>
          <p14:tracePt t="127802" x="7454900" y="4076700"/>
          <p14:tracePt t="127820" x="7473950" y="4140200"/>
          <p14:tracePt t="127836" x="7493000" y="4165600"/>
          <p14:tracePt t="127852" x="7512050" y="4197350"/>
          <p14:tracePt t="127869" x="7518400" y="4216400"/>
          <p14:tracePt t="127885" x="7531100" y="4222750"/>
          <p14:tracePt t="127902" x="7531100" y="4229100"/>
          <p14:tracePt t="127919" x="7537450" y="4241800"/>
          <p14:tracePt t="127956" x="7543800" y="4241800"/>
          <p14:tracePt t="128015" x="7550150" y="4248150"/>
          <p14:tracePt t="128037" x="7556500" y="4248150"/>
          <p14:tracePt t="128046" x="7569200" y="4248150"/>
          <p14:tracePt t="128053" x="7588250" y="4254500"/>
          <p14:tracePt t="128069" x="7620000" y="4260850"/>
          <p14:tracePt t="128085" x="7651750" y="4267200"/>
          <p14:tracePt t="128102" x="7670800" y="4267200"/>
          <p14:tracePt t="128119" x="7677150" y="4267200"/>
          <p14:tracePt t="128204" x="0" y="0"/>
        </p14:tracePtLst>
        <p14:tracePtLst>
          <p14:tracePt t="128918" x="7334250" y="4254500"/>
          <p14:tracePt t="128975" x="7340600" y="4260850"/>
          <p14:tracePt t="128985" x="7346950" y="4260850"/>
          <p14:tracePt t="128992" x="7359650" y="4260850"/>
          <p14:tracePt t="129004" x="7416800" y="4260850"/>
          <p14:tracePt t="129021" x="7454900" y="4260850"/>
          <p14:tracePt t="129036" x="7620000" y="4260850"/>
          <p14:tracePt t="129052" x="7753350" y="4260850"/>
          <p14:tracePt t="129069" x="7880350" y="4260850"/>
          <p14:tracePt t="129085" x="7956550" y="4260850"/>
          <p14:tracePt t="129102" x="8001000" y="4260850"/>
          <p14:tracePt t="129118" x="8020050" y="4260850"/>
          <p14:tracePt t="129135" x="8039100" y="4260850"/>
          <p14:tracePt t="129152" x="8051800" y="4260850"/>
          <p14:tracePt t="129168" x="8083550" y="4260850"/>
          <p14:tracePt t="129185" x="8096250" y="4260850"/>
          <p14:tracePt t="129202" x="8102600" y="4260850"/>
          <p14:tracePt t="129476" x="0" y="0"/>
        </p14:tracePtLst>
        <p14:tracePtLst>
          <p14:tracePt t="130161" x="7315200" y="3911600"/>
          <p14:tracePt t="130175" x="7315200" y="3917950"/>
          <p14:tracePt t="130183" x="7315200" y="3924300"/>
          <p14:tracePt t="130192" x="7315200" y="3930650"/>
          <p14:tracePt t="130202" x="7315200" y="3943350"/>
          <p14:tracePt t="130219" x="7315200" y="3981450"/>
          <p14:tracePt t="130222" x="7315200" y="4006850"/>
          <p14:tracePt t="130236" x="7315200" y="4038600"/>
          <p14:tracePt t="130253" x="7315200" y="4127500"/>
          <p14:tracePt t="130269" x="7315200" y="4171950"/>
          <p14:tracePt t="130285" x="7308850" y="4241800"/>
          <p14:tracePt t="130302" x="7308850" y="4305300"/>
          <p14:tracePt t="130318" x="7308850" y="4387850"/>
          <p14:tracePt t="130334" x="7308850" y="4464050"/>
          <p14:tracePt t="130351" x="7308850" y="4533900"/>
          <p14:tracePt t="130368" x="7321550" y="4584700"/>
          <p14:tracePt t="130384" x="7327900" y="4616450"/>
          <p14:tracePt t="130401" x="7346950" y="4654550"/>
          <p14:tracePt t="130418" x="7366000" y="4679950"/>
          <p14:tracePt t="130421" x="7372350" y="4692650"/>
          <p14:tracePt t="130435" x="7378700" y="4705350"/>
          <p14:tracePt t="130452" x="7397750" y="4730750"/>
          <p14:tracePt t="130468" x="7404100" y="4737100"/>
          <p14:tracePt t="130492" x="7410450" y="4743450"/>
          <p14:tracePt t="130536" x="7410450" y="4749800"/>
          <p14:tracePt t="130552" x="7416800" y="4749800"/>
          <p14:tracePt t="130559" x="7423150" y="4756150"/>
          <p14:tracePt t="130568" x="7429500" y="4762500"/>
          <p14:tracePt t="130584" x="7454900" y="4775200"/>
          <p14:tracePt t="130601" x="7512050" y="4787900"/>
          <p14:tracePt t="130604" x="7556500" y="4800600"/>
          <p14:tracePt t="130618" x="7613650" y="4806950"/>
          <p14:tracePt t="130634" x="7766050" y="4826000"/>
          <p14:tracePt t="130636" x="7835900" y="4832350"/>
          <p14:tracePt t="130652" x="7975600" y="4845050"/>
          <p14:tracePt t="130668" x="8096250" y="4845050"/>
          <p14:tracePt t="130684" x="8178800" y="4845050"/>
          <p14:tracePt t="130702" x="8229600" y="4845050"/>
          <p14:tracePt t="130718" x="8286750" y="4838700"/>
          <p14:tracePt t="130735" x="8324850" y="4832350"/>
          <p14:tracePt t="130752" x="8362950" y="4813300"/>
          <p14:tracePt t="130769" x="8388350" y="4794250"/>
          <p14:tracePt t="130785" x="8401050" y="4781550"/>
          <p14:tracePt t="130788" x="8407400" y="4762500"/>
          <p14:tracePt t="130801" x="8413750" y="4743450"/>
          <p14:tracePt t="130818" x="8413750" y="4711700"/>
          <p14:tracePt t="130820" x="8413750" y="4686300"/>
          <p14:tracePt t="130834" x="8413750" y="4660900"/>
          <p14:tracePt t="130852" x="8413750" y="4578350"/>
          <p14:tracePt t="130868" x="8413750" y="4508500"/>
          <p14:tracePt t="130884" x="8413750" y="4457700"/>
          <p14:tracePt t="130901" x="8413750" y="4387850"/>
          <p14:tracePt t="130918" x="8426450" y="4324350"/>
          <p14:tracePt t="130934" x="8432800" y="4279900"/>
          <p14:tracePt t="130952" x="8432800" y="4235450"/>
          <p14:tracePt t="130969" x="8432800" y="4191000"/>
          <p14:tracePt t="130972" x="8432800" y="4171950"/>
          <p14:tracePt t="130984" x="8432800" y="4159250"/>
          <p14:tracePt t="130988" x="8432800" y="4140200"/>
          <p14:tracePt t="131001" x="8432800" y="4121150"/>
          <p14:tracePt t="131019" x="8432800" y="4095750"/>
          <p14:tracePt t="131022" x="8432800" y="4076700"/>
          <p14:tracePt t="131035" x="8426450" y="4064000"/>
          <p14:tracePt t="131037" x="8420100" y="4051300"/>
          <p14:tracePt t="131052" x="8407400" y="4032250"/>
          <p14:tracePt t="131068" x="8401050" y="4013200"/>
          <p14:tracePt t="131084" x="8375650" y="3994150"/>
          <p14:tracePt t="131101" x="8350250" y="3975100"/>
          <p14:tracePt t="131118" x="8305800" y="3956050"/>
          <p14:tracePt t="131134" x="8223250" y="3937000"/>
          <p14:tracePt t="131151" x="8128000" y="3911600"/>
          <p14:tracePt t="131168" x="8007350" y="3886200"/>
          <p14:tracePt t="131184" x="7874000" y="3860800"/>
          <p14:tracePt t="131201" x="7766050" y="3848100"/>
          <p14:tracePt t="131204" x="7734300" y="3848100"/>
          <p14:tracePt t="131218" x="7702550" y="3848100"/>
          <p14:tracePt t="131235" x="7658100" y="3848100"/>
          <p14:tracePt t="131237" x="7651750" y="3848100"/>
          <p14:tracePt t="131251" x="7639050" y="3848100"/>
          <p14:tracePt t="131268" x="7600950" y="3848100"/>
          <p14:tracePt t="131285" x="7575550" y="3860800"/>
          <p14:tracePt t="131301" x="7537450" y="3867150"/>
          <p14:tracePt t="131317" x="7512050" y="3879850"/>
          <p14:tracePt t="131334" x="7480300" y="3898900"/>
          <p14:tracePt t="131351" x="7454900" y="3917950"/>
          <p14:tracePt t="131368" x="7435850" y="3943350"/>
          <p14:tracePt t="131384" x="7416800" y="3981450"/>
          <p14:tracePt t="131401" x="7397750" y="4019550"/>
          <p14:tracePt t="131404" x="7391400" y="4038600"/>
          <p14:tracePt t="131417" x="7385050" y="4057650"/>
          <p14:tracePt t="131434" x="7378700" y="4089400"/>
          <p14:tracePt t="131437" x="7372350" y="4108450"/>
          <p14:tracePt t="131451" x="7366000" y="4121150"/>
          <p14:tracePt t="131468" x="7359650" y="4152900"/>
          <p14:tracePt t="131485" x="7353300" y="4191000"/>
          <p14:tracePt t="131502" x="7353300" y="4229100"/>
          <p14:tracePt t="131518" x="7353300" y="4279900"/>
          <p14:tracePt t="131535" x="7353300" y="4318000"/>
          <p14:tracePt t="131551" x="7353300" y="4362450"/>
          <p14:tracePt t="131568" x="7359650" y="4387850"/>
          <p14:tracePt t="131584" x="7359650" y="4406900"/>
          <p14:tracePt t="131601" x="7366000" y="4438650"/>
          <p14:tracePt t="131617" x="7366000" y="4457700"/>
          <p14:tracePt t="131634" x="7378700" y="4495800"/>
          <p14:tracePt t="131636" x="7385050" y="4508500"/>
          <p14:tracePt t="131651" x="7385050" y="4514850"/>
          <p14:tracePt t="131667" x="7397750" y="4565650"/>
          <p14:tracePt t="131684" x="7410450" y="4584700"/>
          <p14:tracePt t="131701" x="7416800" y="4597400"/>
          <p14:tracePt t="131718" x="7429500" y="4616450"/>
          <p14:tracePt t="131734" x="7442200" y="4622800"/>
          <p14:tracePt t="131752" x="7473950" y="4635500"/>
          <p14:tracePt t="131768" x="7531100" y="4648200"/>
          <p14:tracePt t="131772" x="7575550" y="4660900"/>
          <p14:tracePt t="131784" x="7620000" y="4673600"/>
          <p14:tracePt t="131801" x="7721600" y="4692650"/>
          <p14:tracePt t="131817" x="7829550" y="4711700"/>
          <p14:tracePt t="131820" x="7874000" y="4718050"/>
          <p14:tracePt t="131834" x="7918450" y="4724400"/>
          <p14:tracePt t="131851" x="7975600" y="4737100"/>
          <p14:tracePt t="131852" x="7988300" y="4737100"/>
          <p14:tracePt t="131867" x="8020050" y="4737100"/>
          <p14:tracePt t="131884" x="8058150" y="4737100"/>
          <p14:tracePt t="131901" x="8096250" y="4737100"/>
          <p14:tracePt t="131917" x="8140700" y="4737100"/>
          <p14:tracePt t="131934" x="8166100" y="4718050"/>
          <p14:tracePt t="131951" x="8197850" y="4699000"/>
          <p14:tracePt t="131968" x="8216900" y="4667250"/>
          <p14:tracePt t="131985" x="8242300" y="4622800"/>
          <p14:tracePt t="132001" x="8267700" y="4584700"/>
          <p14:tracePt t="132004" x="8280400" y="4552950"/>
          <p14:tracePt t="132018" x="8286750" y="4533900"/>
          <p14:tracePt t="132034" x="8299450" y="4489450"/>
          <p14:tracePt t="132052" x="8305800" y="4438650"/>
          <p14:tracePt t="132054" x="8312150" y="4413250"/>
          <p14:tracePt t="132068" x="8312150" y="4375150"/>
          <p14:tracePt t="132084" x="8312150" y="4318000"/>
          <p14:tracePt t="132100" x="8312150" y="4273550"/>
          <p14:tracePt t="132117" x="8299450" y="4203700"/>
          <p14:tracePt t="132134" x="8274050" y="4152900"/>
          <p14:tracePt t="132151" x="8248650" y="4102100"/>
          <p14:tracePt t="132167" x="8223250" y="4057650"/>
          <p14:tracePt t="132184" x="8185150" y="4025900"/>
          <p14:tracePt t="132201" x="8153400" y="4000500"/>
          <p14:tracePt t="132218" x="8102600" y="3975100"/>
          <p14:tracePt t="132223" x="8077200" y="3962400"/>
          <p14:tracePt t="132235" x="8051800" y="3956050"/>
          <p14:tracePt t="132251" x="7981950" y="3943350"/>
          <p14:tracePt t="132253" x="7937500" y="3937000"/>
          <p14:tracePt t="132268" x="7842250" y="3917950"/>
          <p14:tracePt t="132284" x="7766050" y="3911600"/>
          <p14:tracePt t="132300" x="7689850" y="3911600"/>
          <p14:tracePt t="132317" x="7620000" y="3911600"/>
          <p14:tracePt t="132334" x="7562850" y="3917950"/>
          <p14:tracePt t="132351" x="7512050" y="3930650"/>
          <p14:tracePt t="132367" x="7461250" y="3956050"/>
          <p14:tracePt t="132384" x="7429500" y="3981450"/>
          <p14:tracePt t="132400" x="7391400" y="4019550"/>
          <p14:tracePt t="132417" x="7366000" y="4057650"/>
          <p14:tracePt t="132421" x="7353300" y="4070350"/>
          <p14:tracePt t="132434" x="7340600" y="4089400"/>
          <p14:tracePt t="132451" x="7321550" y="4127500"/>
          <p14:tracePt t="132468" x="7296150" y="4178300"/>
          <p14:tracePt t="132484" x="7289800" y="4203700"/>
          <p14:tracePt t="132501" x="7277100" y="4248150"/>
          <p14:tracePt t="132518" x="7277100" y="4273550"/>
          <p14:tracePt t="132534" x="7277100" y="4305300"/>
          <p14:tracePt t="132551" x="7277100" y="4324350"/>
          <p14:tracePt t="132567" x="7277100" y="4343400"/>
          <p14:tracePt t="132584" x="7277100" y="4368800"/>
          <p14:tracePt t="132601" x="7277100" y="4406900"/>
          <p14:tracePt t="132617" x="7283450" y="4445000"/>
          <p14:tracePt t="132620" x="7289800" y="4464050"/>
          <p14:tracePt t="132634" x="7296150" y="4483100"/>
          <p14:tracePt t="132651" x="7308850" y="4508500"/>
          <p14:tracePt t="132653" x="7321550" y="4527550"/>
          <p14:tracePt t="132667" x="7346950" y="4565650"/>
          <p14:tracePt t="132684" x="7372350" y="4591050"/>
          <p14:tracePt t="132700" x="7404100" y="4629150"/>
          <p14:tracePt t="132717" x="7454900" y="4660900"/>
          <p14:tracePt t="132734" x="7493000" y="4679950"/>
          <p14:tracePt t="132751" x="7543800" y="4699000"/>
          <p14:tracePt t="132768" x="7626350" y="4711700"/>
          <p14:tracePt t="132784" x="7715250" y="4724400"/>
          <p14:tracePt t="132800" x="7823200" y="4749800"/>
          <p14:tracePt t="132804" x="7867650" y="4756150"/>
          <p14:tracePt t="132818" x="7912100" y="4762500"/>
          <p14:tracePt t="132821" x="7943850" y="4762500"/>
          <p14:tracePt t="132834" x="7988300" y="4762500"/>
          <p14:tracePt t="132850" x="8064500" y="4762500"/>
          <p14:tracePt t="132854" x="8089900" y="4762500"/>
          <p14:tracePt t="132868" x="8128000" y="4762500"/>
          <p14:tracePt t="132884" x="8153400" y="4749800"/>
          <p14:tracePt t="132900" x="8178800" y="4705350"/>
          <p14:tracePt t="132917" x="8210550" y="4641850"/>
          <p14:tracePt t="132934" x="8229600" y="4572000"/>
          <p14:tracePt t="132950" x="8255000" y="4508500"/>
          <p14:tracePt t="132968" x="8267700" y="4451350"/>
          <p14:tracePt t="132984" x="8267700" y="4394200"/>
          <p14:tracePt t="132988" x="8267700" y="4375150"/>
          <p14:tracePt t="133002" x="8267700" y="4349750"/>
          <p14:tracePt t="133017" x="8267700" y="4292600"/>
          <p14:tracePt t="133035" x="8267700" y="4248150"/>
          <p14:tracePt t="133038" x="8261350" y="4216400"/>
          <p14:tracePt t="133050" x="8255000" y="4203700"/>
          <p14:tracePt t="133068" x="8229600" y="4133850"/>
          <p14:tracePt t="133084" x="8197850" y="4083050"/>
          <p14:tracePt t="133101" x="8159750" y="4038600"/>
          <p14:tracePt t="133117" x="8108950" y="4006850"/>
          <p14:tracePt t="133134" x="8058150" y="3981450"/>
          <p14:tracePt t="133150" x="8013700" y="3962400"/>
          <p14:tracePt t="133167" x="7975600" y="3949700"/>
          <p14:tracePt t="133184" x="7931150" y="3943350"/>
          <p14:tracePt t="133200" x="7880350" y="3943350"/>
          <p14:tracePt t="133204" x="7848600" y="3943350"/>
          <p14:tracePt t="133218" x="7810500" y="3943350"/>
          <p14:tracePt t="133235" x="7734300" y="3943350"/>
          <p14:tracePt t="133238" x="7702550" y="3943350"/>
          <p14:tracePt t="133252" x="7670800" y="3943350"/>
          <p14:tracePt t="133268" x="7575550" y="3956050"/>
          <p14:tracePt t="133285" x="7543800" y="3968750"/>
          <p14:tracePt t="133301" x="7518400" y="3981450"/>
          <p14:tracePt t="133318" x="7499350" y="4000500"/>
          <p14:tracePt t="133334" x="7467600" y="4025900"/>
          <p14:tracePt t="133350" x="7454900" y="4051300"/>
          <p14:tracePt t="133367" x="7435850" y="4095750"/>
          <p14:tracePt t="133383" x="7416800" y="4146550"/>
          <p14:tracePt t="133400" x="7404100" y="4197350"/>
          <p14:tracePt t="133417" x="7397750" y="4241800"/>
          <p14:tracePt t="133433" x="7397750" y="4279900"/>
          <p14:tracePt t="133450" x="7397750" y="4318000"/>
          <p14:tracePt t="133452" x="7397750" y="4337050"/>
          <p14:tracePt t="133467" x="7397750" y="4394200"/>
          <p14:tracePt t="133483" x="7410450" y="4432300"/>
          <p14:tracePt t="133500" x="7429500" y="4476750"/>
          <p14:tracePt t="133517" x="7454900" y="4514850"/>
          <p14:tracePt t="133534" x="7486650" y="4546600"/>
          <p14:tracePt t="133551" x="7518400" y="4584700"/>
          <p14:tracePt t="133567" x="7543800" y="4610100"/>
          <p14:tracePt t="133583" x="7581900" y="4635500"/>
          <p14:tracePt t="133600" x="7645400" y="4667250"/>
          <p14:tracePt t="133617" x="7734300" y="4705350"/>
          <p14:tracePt t="133633" x="7835900" y="4730750"/>
          <p14:tracePt t="133636" x="7880350" y="4737100"/>
          <p14:tracePt t="133650" x="7912100" y="4737100"/>
          <p14:tracePt t="133667" x="7956550" y="4737100"/>
          <p14:tracePt t="133684" x="7988300" y="4730750"/>
          <p14:tracePt t="133700" x="7994650" y="4718050"/>
          <p14:tracePt t="133717" x="8020050" y="4692650"/>
          <p14:tracePt t="133734" x="8039100" y="4673600"/>
          <p14:tracePt t="133750" x="8070850" y="4654550"/>
          <p14:tracePt t="133767" x="8077200" y="4648200"/>
          <p14:tracePt t="133784" x="8089900" y="4629150"/>
          <p14:tracePt t="133800" x="8096250" y="4622800"/>
          <p14:tracePt t="133817" x="8096250" y="4616450"/>
          <p14:tracePt t="133833" x="8096250" y="4603750"/>
          <p14:tracePt t="133850" x="8096250" y="4591050"/>
          <p14:tracePt t="133850" x="0" y="0"/>
        </p14:tracePtLst>
        <p14:tracePtLst>
          <p14:tracePt t="138552" x="8166100" y="2927350"/>
          <p14:tracePt t="138567" x="8159750" y="2933700"/>
          <p14:tracePt t="138574" x="8153400" y="2940050"/>
          <p14:tracePt t="138589" x="8147050" y="2952750"/>
          <p14:tracePt t="138599" x="8147050" y="2959100"/>
          <p14:tracePt t="138615" x="8147050" y="2971800"/>
          <p14:tracePt t="138632" x="8140700" y="2997200"/>
          <p14:tracePt t="138649" x="8140700" y="3022600"/>
          <p14:tracePt t="138652" x="8140700" y="3041650"/>
          <p14:tracePt t="138665" x="8140700" y="3060700"/>
          <p14:tracePt t="138682" x="8147050" y="3098800"/>
          <p14:tracePt t="138685" x="8147050" y="3111500"/>
          <p14:tracePt t="138699" x="8153400" y="3130550"/>
          <p14:tracePt t="138715" x="8185150" y="3162300"/>
          <p14:tracePt t="138732" x="8204200" y="3175000"/>
          <p14:tracePt t="138749" x="8242300" y="3187700"/>
          <p14:tracePt t="138766" x="8267700" y="3194050"/>
          <p14:tracePt t="138782" x="8305800" y="3194050"/>
          <p14:tracePt t="138799" x="8356600" y="3181350"/>
          <p14:tracePt t="138816" x="8394700" y="3155950"/>
          <p14:tracePt t="138832" x="8420100" y="3117850"/>
          <p14:tracePt t="138849" x="8432800" y="3086100"/>
          <p14:tracePt t="138853" x="8439150" y="3060700"/>
          <p14:tracePt t="138865" x="8439150" y="3041650"/>
          <p14:tracePt t="138882" x="8439150" y="3003550"/>
          <p14:tracePt t="138898" x="8432800" y="2959100"/>
          <p14:tracePt t="138900" x="8420100" y="2940050"/>
          <p14:tracePt t="138915" x="8394700" y="2921000"/>
          <p14:tracePt t="138932" x="8375650" y="2901950"/>
          <p14:tracePt t="138948" x="8343900" y="2895600"/>
          <p14:tracePt t="138965" x="8312150" y="2895600"/>
          <p14:tracePt t="138982" x="8274050" y="2895600"/>
          <p14:tracePt t="138999" x="8235950" y="2914650"/>
          <p14:tracePt t="139015" x="8197850" y="2940050"/>
          <p14:tracePt t="139032" x="8172450" y="2971800"/>
          <p14:tracePt t="139049" x="8153400" y="3003550"/>
          <p14:tracePt t="139052" x="8147050" y="3016250"/>
          <p14:tracePt t="139066" x="8140700" y="3022600"/>
          <p14:tracePt t="139082" x="8140700" y="3035300"/>
          <p14:tracePt t="139098" x="8140700" y="3048000"/>
          <p14:tracePt t="139101" x="8140700" y="3060700"/>
          <p14:tracePt t="139115" x="8153400" y="3067050"/>
          <p14:tracePt t="139132" x="8191500" y="3073400"/>
          <p14:tracePt t="139148" x="8235950" y="3073400"/>
          <p14:tracePt t="139165" x="8293100" y="3073400"/>
          <p14:tracePt t="139182" x="8331200" y="3048000"/>
          <p14:tracePt t="139198" x="8350250" y="3022600"/>
          <p14:tracePt t="139215" x="8362950" y="2984500"/>
          <p14:tracePt t="139232" x="8369300" y="2971800"/>
          <p14:tracePt t="139249" x="8369300" y="2959100"/>
          <p14:tracePt t="139621" x="0" y="0"/>
        </p14:tracePtLst>
        <p14:tracePtLst>
          <p14:tracePt t="141552" x="7302500" y="4235450"/>
          <p14:tracePt t="141560" x="7315200" y="4235450"/>
          <p14:tracePt t="141568" x="7321550" y="4235450"/>
          <p14:tracePt t="141582" x="7366000" y="4235450"/>
          <p14:tracePt t="141597" x="7442200" y="4235450"/>
          <p14:tracePt t="141614" x="7575550" y="4235450"/>
          <p14:tracePt t="141631" x="7734300" y="4235450"/>
          <p14:tracePt t="141647" x="7880350" y="4235450"/>
          <p14:tracePt t="141664" x="7969250" y="4235450"/>
          <p14:tracePt t="141681" x="8007350" y="4235450"/>
          <p14:tracePt t="141698" x="8039100" y="4235450"/>
          <p14:tracePt t="141702" x="8051800" y="4235450"/>
          <p14:tracePt t="141714" x="8077200" y="4235450"/>
          <p14:tracePt t="141731" x="8147050" y="4235450"/>
          <p14:tracePt t="141748" x="8191500" y="4235450"/>
          <p14:tracePt t="141765" x="8210550" y="4235450"/>
          <p14:tracePt t="141782" x="8216900" y="4235450"/>
          <p14:tracePt t="142991" x="0" y="0"/>
        </p14:tracePtLst>
        <p14:tracePtLst>
          <p14:tracePt t="144660" x="8020050" y="4064000"/>
          <p14:tracePt t="144668" x="8020050" y="4051300"/>
          <p14:tracePt t="144679" x="8013700" y="4038600"/>
          <p14:tracePt t="144696" x="8001000" y="4013200"/>
          <p14:tracePt t="144713" x="7975600" y="3994150"/>
          <p14:tracePt t="144729" x="7931150" y="3962400"/>
          <p14:tracePt t="144746" x="7867650" y="3924300"/>
          <p14:tracePt t="144763" x="7810500" y="3905250"/>
          <p14:tracePt t="144764" x="7785100" y="3898900"/>
          <p14:tracePt t="144779" x="7753350" y="3892550"/>
          <p14:tracePt t="144796" x="7727950" y="3892550"/>
          <p14:tracePt t="144813" x="7708900" y="3892550"/>
          <p14:tracePt t="144830" x="7683500" y="3898900"/>
          <p14:tracePt t="144847" x="7651750" y="3911600"/>
          <p14:tracePt t="144864" x="7626350" y="3930650"/>
          <p14:tracePt t="144880" x="7594600" y="3956050"/>
          <p14:tracePt t="144896" x="7569200" y="3994150"/>
          <p14:tracePt t="144913" x="7556500" y="4038600"/>
          <p14:tracePt t="144916" x="7550150" y="4064000"/>
          <p14:tracePt t="144930" x="7550150" y="4083050"/>
          <p14:tracePt t="144946" x="7550150" y="4121150"/>
          <p14:tracePt t="144949" x="7550150" y="4140200"/>
          <p14:tracePt t="144963" x="7550150" y="4178300"/>
          <p14:tracePt t="144980" x="7562850" y="4222750"/>
          <p14:tracePt t="144996" x="7594600" y="4260850"/>
          <p14:tracePt t="145013" x="7645400" y="4279900"/>
          <p14:tracePt t="145030" x="7696200" y="4292600"/>
          <p14:tracePt t="145046" x="7734300" y="4292600"/>
          <p14:tracePt t="145063" x="7778750" y="4286250"/>
          <p14:tracePt t="145080" x="7804150" y="4260850"/>
          <p14:tracePt t="145097" x="7829550" y="4235450"/>
          <p14:tracePt t="145113" x="7854950" y="4197350"/>
          <p14:tracePt t="145130" x="7867650" y="4146550"/>
          <p14:tracePt t="145146" x="7867650" y="4108450"/>
          <p14:tracePt t="145150" x="7867650" y="4089400"/>
          <p14:tracePt t="145164" x="7867650" y="4064000"/>
          <p14:tracePt t="145180" x="7861300" y="4044950"/>
          <p14:tracePt t="145196" x="7854950" y="4032250"/>
          <p14:tracePt t="145213" x="7842250" y="4019550"/>
          <p14:tracePt t="145229" x="7816850" y="4006850"/>
          <p14:tracePt t="145246" x="7804150" y="4006850"/>
          <p14:tracePt t="145263" x="7785100" y="4006850"/>
          <p14:tracePt t="145280" x="7766050" y="4006850"/>
          <p14:tracePt t="145297" x="7740650" y="4025900"/>
          <p14:tracePt t="145300" x="7734300" y="4044950"/>
          <p14:tracePt t="145313" x="7721600" y="4070350"/>
          <p14:tracePt t="145330" x="7715250" y="4114800"/>
          <p14:tracePt t="145333" x="7715250" y="4133850"/>
          <p14:tracePt t="145347" x="7727950" y="4171950"/>
          <p14:tracePt t="145363" x="7753350" y="4197350"/>
          <p14:tracePt t="145366" x="7772400" y="4210050"/>
          <p14:tracePt t="145379" x="7823200" y="4222750"/>
          <p14:tracePt t="145397" x="7861300" y="4222750"/>
          <p14:tracePt t="145413" x="7886700" y="4222750"/>
          <p14:tracePt t="145430" x="7924800" y="4216400"/>
          <p14:tracePt t="145446" x="7943850" y="4191000"/>
          <p14:tracePt t="145463" x="7956550" y="4152900"/>
          <p14:tracePt t="145479" x="7962900" y="4121150"/>
          <p14:tracePt t="145496" x="7962900" y="4083050"/>
          <p14:tracePt t="145513" x="7956550" y="4070350"/>
          <p14:tracePt t="145529" x="7950200" y="4057650"/>
          <p14:tracePt t="145590" x="7943850" y="4057650"/>
          <p14:tracePt t="145598" x="7943850" y="4064000"/>
          <p14:tracePt t="145606" x="7937500" y="4070350"/>
          <p14:tracePt t="145613" x="7937500" y="4083050"/>
          <p14:tracePt t="145630" x="7931150" y="4114800"/>
          <p14:tracePt t="145646" x="7931150" y="4121150"/>
          <p14:tracePt t="145709" x="7931150" y="4127500"/>
          <p14:tracePt t="145735" x="7931150" y="4114800"/>
          <p14:tracePt t="145740" x="7931150" y="4108450"/>
          <p14:tracePt t="145751" x="7931150" y="4102100"/>
          <p14:tracePt t="145763" x="7931150" y="4089400"/>
          <p14:tracePt t="145780" x="7931150" y="4083050"/>
          <p14:tracePt t="145797" x="7931150" y="4076700"/>
          <p14:tracePt t="145846" x="7924800" y="4089400"/>
          <p14:tracePt t="145853" x="7924800" y="4102100"/>
          <p14:tracePt t="145863" x="7918450" y="4127500"/>
          <p14:tracePt t="145879" x="7912100" y="4140200"/>
          <p14:tracePt t="145897" x="7912100" y="4152900"/>
          <p14:tracePt t="145912" x="7918450" y="4159250"/>
          <p14:tracePt t="145929" x="7924800" y="4159250"/>
          <p14:tracePt t="145946" x="7943850" y="4159250"/>
          <p14:tracePt t="145962" x="7962900" y="4152900"/>
          <p14:tracePt t="145964" x="7969250" y="4152900"/>
          <p14:tracePt t="145979" x="7969250" y="4133850"/>
          <p14:tracePt t="145996" x="7969250" y="4121150"/>
          <p14:tracePt t="146012" x="7969250" y="4114800"/>
          <p14:tracePt t="146117" x="7969250" y="4121150"/>
          <p14:tracePt t="146210" x="7969250" y="4114800"/>
          <p14:tracePt t="146220" x="7962900" y="4114800"/>
          <p14:tracePt t="146229" x="7931150" y="4095750"/>
          <p14:tracePt t="146246" x="7880350" y="4083050"/>
          <p14:tracePt t="146262" x="7854950" y="4083050"/>
          <p14:tracePt t="146280" x="7842250" y="4083050"/>
          <p14:tracePt t="146297" x="7823200" y="4083050"/>
          <p14:tracePt t="146313" x="7823200" y="4089400"/>
          <p14:tracePt t="146373" x="7829550" y="4089400"/>
          <p14:tracePt t="146381" x="7842250" y="4083050"/>
          <p14:tracePt t="146389" x="7848600" y="4064000"/>
          <p14:tracePt t="146397" x="7848600" y="4057650"/>
          <p14:tracePt t="146412" x="7848600" y="4038600"/>
          <p14:tracePt t="146429" x="7848600" y="4025900"/>
          <p14:tracePt t="146447" x="7835900" y="4019550"/>
          <p14:tracePt t="146462" x="7829550" y="4019550"/>
          <p14:tracePt t="146479" x="7816850" y="4025900"/>
          <p14:tracePt t="146496" x="7810500" y="4038600"/>
          <p14:tracePt t="146512" x="7810500" y="4070350"/>
          <p14:tracePt t="146530" x="7810500" y="4095750"/>
          <p14:tracePt t="146547" x="7816850" y="4108450"/>
          <p14:tracePt t="146564" x="7835900" y="4121150"/>
          <p14:tracePt t="146582" x="7848600" y="4121150"/>
          <p14:tracePt t="146597" x="7854950" y="4121150"/>
          <p14:tracePt t="146613" x="7867650" y="4121150"/>
          <p14:tracePt t="146630" x="7867650" y="4095750"/>
          <p14:tracePt t="146646" x="7854950" y="4076700"/>
          <p14:tracePt t="146663" x="7835900" y="4057650"/>
          <p14:tracePt t="146679" x="7823200" y="4057650"/>
          <p14:tracePt t="146696" x="7816850" y="4057650"/>
          <p14:tracePt t="146700" x="7810500" y="4057650"/>
          <p14:tracePt t="146729" x="7804150" y="4064000"/>
          <p14:tracePt t="146746" x="7804150" y="4070350"/>
          <p14:tracePt t="146762" x="7804150" y="4083050"/>
          <p14:tracePt t="146780" x="7804150" y="4102100"/>
          <p14:tracePt t="147504" x="7804150" y="4095750"/>
          <p14:tracePt t="147521" x="7804150" y="4083050"/>
          <p14:tracePt t="147529" x="7797800" y="4076700"/>
          <p14:tracePt t="147546" x="7778750" y="4057650"/>
          <p14:tracePt t="147549" x="7772400" y="4051300"/>
          <p14:tracePt t="147562" x="7759700" y="4038600"/>
          <p14:tracePt t="147579" x="7734300" y="4013200"/>
          <p14:tracePt t="147596" x="7715250" y="4000500"/>
          <p14:tracePt t="147687" x="7708900" y="4000500"/>
          <p14:tracePt t="147713" x="7702550" y="4000500"/>
          <p14:tracePt t="147722" x="7689850" y="4000500"/>
          <p14:tracePt t="147729" x="7689850" y="4013200"/>
          <p14:tracePt t="147745" x="7677150" y="4032250"/>
          <p14:tracePt t="147762" x="7670800" y="4051300"/>
          <p14:tracePt t="147764" x="7670800" y="4070350"/>
          <p14:tracePt t="147779" x="7670800" y="4089400"/>
          <p14:tracePt t="147796" x="7670800" y="4133850"/>
          <p14:tracePt t="147812" x="7677150" y="4159250"/>
          <p14:tracePt t="147829" x="7683500" y="4171950"/>
          <p14:tracePt t="147845" x="7696200" y="4184650"/>
          <p14:tracePt t="147879" x="7715250" y="4184650"/>
          <p14:tracePt t="147895" x="7727950" y="4184650"/>
          <p14:tracePt t="147912" x="7734300" y="4184650"/>
          <p14:tracePt t="147928" x="7747000" y="4178300"/>
          <p14:tracePt t="147945" x="7759700" y="4165600"/>
          <p14:tracePt t="147962" x="7766050" y="4133850"/>
          <p14:tracePt t="147964" x="7766050" y="4121150"/>
          <p14:tracePt t="147979" x="7766050" y="4102100"/>
          <p14:tracePt t="147995" x="7766050" y="4044950"/>
          <p14:tracePt t="148012" x="7759700" y="4019550"/>
          <p14:tracePt t="148029" x="7747000" y="4006850"/>
          <p14:tracePt t="148046" x="7740650" y="4000500"/>
          <p14:tracePt t="148062" x="7734300" y="3994150"/>
          <p14:tracePt t="148119" x="7727950" y="3994150"/>
          <p14:tracePt t="148126" x="7721600" y="3994150"/>
          <p14:tracePt t="148132" x="7715250" y="3994150"/>
          <p14:tracePt t="148145" x="7708900" y="4000500"/>
          <p14:tracePt t="148162" x="7702550" y="4025900"/>
          <p14:tracePt t="148178" x="7702550" y="4057650"/>
          <p14:tracePt t="148181" x="7702550" y="4076700"/>
          <p14:tracePt t="148195" x="7702550" y="4089400"/>
          <p14:tracePt t="148212" x="7702550" y="4108450"/>
          <p14:tracePt t="148228" x="7708900" y="4121150"/>
          <p14:tracePt t="148245" x="7734300" y="4127500"/>
          <p14:tracePt t="148262" x="7753350" y="4140200"/>
          <p14:tracePt t="148278" x="7766050" y="4140200"/>
          <p14:tracePt t="148296" x="7785100" y="4140200"/>
          <p14:tracePt t="148312" x="7791450" y="4140200"/>
          <p14:tracePt t="148329" x="7797800" y="4140200"/>
          <p14:tracePt t="148492" x="0" y="0"/>
        </p14:tracePtLst>
        <p14:tracePtLst>
          <p14:tracePt t="148910" x="7702550" y="3943350"/>
          <p14:tracePt t="148919" x="7696200" y="3943350"/>
          <p14:tracePt t="148933" x="7689850" y="3943350"/>
          <p14:tracePt t="148945" x="7689850" y="3949700"/>
          <p14:tracePt t="148962" x="7683500" y="3956050"/>
          <p14:tracePt t="148979" x="7670800" y="3975100"/>
          <p14:tracePt t="148996" x="7664450" y="4013200"/>
          <p14:tracePt t="149012" x="7658100" y="4044950"/>
          <p14:tracePt t="149029" x="7658100" y="4089400"/>
          <p14:tracePt t="149045" x="7658100" y="4127500"/>
          <p14:tracePt t="149063" x="7664450" y="4171950"/>
          <p14:tracePt t="149080" x="7670800" y="4197350"/>
          <p14:tracePt t="149084" x="7677150" y="4210050"/>
          <p14:tracePt t="149095" x="7683500" y="4210050"/>
          <p14:tracePt t="149112" x="7689850" y="4222750"/>
          <p14:tracePt t="149128" x="7696200" y="4222750"/>
          <p14:tracePt t="149146" x="7715250" y="4222750"/>
          <p14:tracePt t="149148" x="7734300" y="4222750"/>
          <p14:tracePt t="149161" x="7759700" y="4222750"/>
          <p14:tracePt t="149178" x="7810500" y="4203700"/>
          <p14:tracePt t="149182" x="7835900" y="4191000"/>
          <p14:tracePt t="149195" x="7861300" y="4171950"/>
          <p14:tracePt t="149211" x="7918450" y="4114800"/>
          <p14:tracePt t="149228" x="7931150" y="4083050"/>
          <p14:tracePt t="149245" x="7931150" y="4070350"/>
          <p14:tracePt t="149261" x="7931150" y="4044950"/>
          <p14:tracePt t="149278" x="7924800" y="4013200"/>
          <p14:tracePt t="149295" x="7912100" y="3994150"/>
          <p14:tracePt t="149312" x="7886700" y="3975100"/>
          <p14:tracePt t="149329" x="7867650" y="3962400"/>
          <p14:tracePt t="149346" x="7829550" y="3956050"/>
          <p14:tracePt t="149362" x="7810500" y="3949700"/>
          <p14:tracePt t="149364" x="7797800" y="3949700"/>
          <p14:tracePt t="149378" x="7785100" y="3949700"/>
          <p14:tracePt t="149396" x="7759700" y="3949700"/>
          <p14:tracePt t="149412" x="7740650" y="3949700"/>
          <p14:tracePt t="149428" x="7721600" y="3968750"/>
          <p14:tracePt t="149445" x="7702550" y="4000500"/>
          <p14:tracePt t="149461" x="7702550" y="4038600"/>
          <p14:tracePt t="149478" x="7702550" y="4076700"/>
          <p14:tracePt t="149494" x="7721600" y="4121150"/>
          <p14:tracePt t="149511" x="7747000" y="4146550"/>
          <p14:tracePt t="149528" x="7772400" y="4165600"/>
          <p14:tracePt t="149545" x="7791450" y="4178300"/>
          <p14:tracePt t="149548" x="7797800" y="4178300"/>
          <p14:tracePt t="149565" x="7804150" y="4178300"/>
          <p14:tracePt t="149579" x="7810500" y="4178300"/>
          <p14:tracePt t="149772" x="0" y="0"/>
        </p14:tracePtLst>
        <p14:tracePtLst>
          <p14:tracePt t="150709" x="2203450" y="2597150"/>
          <p14:tracePt t="150756" x="2209800" y="2597150"/>
          <p14:tracePt t="150765" x="2247900" y="2597150"/>
          <p14:tracePt t="150773" x="2305050" y="2603500"/>
          <p14:tracePt t="150783" x="2387600" y="2622550"/>
          <p14:tracePt t="150794" x="2482850" y="2628900"/>
          <p14:tracePt t="150812" x="2787650" y="2628900"/>
          <p14:tracePt t="150829" x="2940050" y="2628900"/>
          <p14:tracePt t="150845" x="2990850" y="2628900"/>
          <p14:tracePt t="150862" x="3009900" y="2628900"/>
          <p14:tracePt t="150879" x="3028950" y="2628900"/>
          <p14:tracePt t="150894" x="3054350" y="2628900"/>
          <p14:tracePt t="150911" x="3067050" y="2628900"/>
          <p14:tracePt t="150928" x="3079750" y="2622550"/>
          <p14:tracePt t="151207" x="0" y="0"/>
        </p14:tracePtLst>
        <p14:tracePtLst>
          <p14:tracePt t="151869" x="7639050" y="3860800"/>
          <p14:tracePt t="151877" x="7645400" y="3873500"/>
          <p14:tracePt t="151892" x="7651750" y="3892550"/>
          <p14:tracePt t="151900" x="7651750" y="3898900"/>
          <p14:tracePt t="151910" x="7658100" y="3911600"/>
          <p14:tracePt t="151928" x="7658100" y="3937000"/>
          <p14:tracePt t="151944" x="7683500" y="4000500"/>
          <p14:tracePt t="151961" x="7708900" y="4051300"/>
          <p14:tracePt t="151965" x="7721600" y="4076700"/>
          <p14:tracePt t="151977" x="7740650" y="4102100"/>
          <p14:tracePt t="151994" x="7797800" y="4152900"/>
          <p14:tracePt t="151996" x="7823200" y="4171950"/>
          <p14:tracePt t="152010" x="7861300" y="4191000"/>
          <p14:tracePt t="152027" x="7975600" y="4210050"/>
          <p14:tracePt t="152044" x="8051800" y="4210050"/>
          <p14:tracePt t="152061" x="8096250" y="4210050"/>
          <p14:tracePt t="152078" x="8115300" y="4210050"/>
          <p14:tracePt t="152094" x="8128000" y="4210050"/>
          <p14:tracePt t="152111" x="8128000" y="4191000"/>
          <p14:tracePt t="152128" x="8128000" y="4165600"/>
          <p14:tracePt t="152144" x="8108950" y="4140200"/>
          <p14:tracePt t="152161" x="8089900" y="4121150"/>
          <p14:tracePt t="152163" x="8077200" y="4108450"/>
          <p14:tracePt t="152177" x="8064500" y="4102100"/>
          <p14:tracePt t="152194" x="8039100" y="4089400"/>
          <p14:tracePt t="152197" x="8026400" y="4089400"/>
          <p14:tracePt t="152210" x="8020050" y="4083050"/>
          <p14:tracePt t="152227" x="7994650" y="4070350"/>
          <p14:tracePt t="152244" x="7988300" y="4070350"/>
          <p14:tracePt t="152277" x="7981950" y="4070350"/>
          <p14:tracePt t="152324" x="0" y="0"/>
        </p14:tracePtLst>
        <p14:tracePtLst>
          <p14:tracePt t="153057" x="7296150" y="3962400"/>
          <p14:tracePt t="153095" x="7289800" y="3962400"/>
          <p14:tracePt t="153112" x="7289800" y="3981450"/>
          <p14:tracePt t="153120" x="7289800" y="3994150"/>
          <p14:tracePt t="153131" x="7289800" y="4019550"/>
          <p14:tracePt t="153143" x="7289800" y="4076700"/>
          <p14:tracePt t="153161" x="7296150" y="4152900"/>
          <p14:tracePt t="153177" x="7315200" y="4241800"/>
          <p14:tracePt t="153181" x="7321550" y="4286250"/>
          <p14:tracePt t="153194" x="7327900" y="4330700"/>
          <p14:tracePt t="153210" x="7353300" y="4432300"/>
          <p14:tracePt t="153228" x="7416800" y="4603750"/>
          <p14:tracePt t="153244" x="7454900" y="4692650"/>
          <p14:tracePt t="153260" x="7499350" y="4768850"/>
          <p14:tracePt t="153277" x="7537450" y="4826000"/>
          <p14:tracePt t="153294" x="7562850" y="4857750"/>
          <p14:tracePt t="153311" x="7594600" y="4883150"/>
          <p14:tracePt t="153327" x="7620000" y="4908550"/>
          <p14:tracePt t="153344" x="7658100" y="4927600"/>
          <p14:tracePt t="153348" x="7677150" y="4940300"/>
          <p14:tracePt t="153361" x="7702550" y="4953000"/>
          <p14:tracePt t="153377" x="7747000" y="4965700"/>
          <p14:tracePt t="153380" x="7772400" y="4972050"/>
          <p14:tracePt t="153393" x="7791450" y="4972050"/>
          <p14:tracePt t="153410" x="7842250" y="4972050"/>
          <p14:tracePt t="153427" x="7886700" y="4972050"/>
          <p14:tracePt t="153428" x="7905750" y="4972050"/>
          <p14:tracePt t="153443" x="7950200" y="4965700"/>
          <p14:tracePt t="153460" x="8001000" y="4953000"/>
          <p14:tracePt t="153477" x="8077200" y="4940300"/>
          <p14:tracePt t="153493" x="8172450" y="4927600"/>
          <p14:tracePt t="153510" x="8261350" y="4908550"/>
          <p14:tracePt t="153526" x="8350250" y="4889500"/>
          <p14:tracePt t="153543" x="8432800" y="4857750"/>
          <p14:tracePt t="153560" x="8502650" y="4832350"/>
          <p14:tracePt t="153577" x="8578850" y="4787900"/>
          <p14:tracePt t="153594" x="8623300" y="4749800"/>
          <p14:tracePt t="153597" x="8642350" y="4718050"/>
          <p14:tracePt t="153611" x="8655050" y="4692650"/>
          <p14:tracePt t="153628" x="8686800" y="4591050"/>
          <p14:tracePt t="153643" x="8686800" y="4514850"/>
          <p14:tracePt t="153661" x="8661400" y="4413250"/>
          <p14:tracePt t="153676" x="8636000" y="4343400"/>
          <p14:tracePt t="153693" x="8616950" y="4279900"/>
          <p14:tracePt t="153710" x="8597900" y="4235450"/>
          <p14:tracePt t="153727" x="8578850" y="4197350"/>
          <p14:tracePt t="153743" x="8566150" y="4159250"/>
          <p14:tracePt t="153760" x="8534400" y="4114800"/>
          <p14:tracePt t="153777" x="8502650" y="4070350"/>
          <p14:tracePt t="153793" x="8432800" y="4013200"/>
          <p14:tracePt t="153796" x="8388350" y="3981450"/>
          <p14:tracePt t="153810" x="8318500" y="3937000"/>
          <p14:tracePt t="153828" x="8172450" y="3867150"/>
          <p14:tracePt t="153830" x="8096250" y="3835400"/>
          <p14:tracePt t="153844" x="7962900" y="3797300"/>
          <p14:tracePt t="153860" x="7861300" y="3771900"/>
          <p14:tracePt t="153877" x="7791450" y="3759200"/>
          <p14:tracePt t="153893" x="7740650" y="3752850"/>
          <p14:tracePt t="153910" x="7664450" y="3752850"/>
          <p14:tracePt t="153927" x="7550150" y="3752850"/>
          <p14:tracePt t="153943" x="7404100" y="3752850"/>
          <p14:tracePt t="153960" x="7245350" y="3752850"/>
          <p14:tracePt t="153977" x="7150100" y="3752850"/>
          <p14:tracePt t="153993" x="7105650" y="3752850"/>
          <p14:tracePt t="154010" x="7099300" y="3752850"/>
          <p14:tracePt t="154026" x="7086600" y="3752850"/>
          <p14:tracePt t="154043" x="7073900" y="3771900"/>
          <p14:tracePt t="154060" x="7054850" y="3803650"/>
          <p14:tracePt t="154077" x="7042150" y="3835400"/>
          <p14:tracePt t="154094" x="7029450" y="3873500"/>
          <p14:tracePt t="154110" x="7016750" y="3924300"/>
          <p14:tracePt t="154127" x="7016750" y="3956050"/>
          <p14:tracePt t="154143" x="7016750" y="3987800"/>
          <p14:tracePt t="154161" x="7016750" y="4025900"/>
          <p14:tracePt t="154176" x="7016750" y="4064000"/>
          <p14:tracePt t="154180" x="7016750" y="4095750"/>
          <p14:tracePt t="154193" x="7023100" y="4121150"/>
          <p14:tracePt t="154196" x="7029450" y="4152900"/>
          <p14:tracePt t="154210" x="7035800" y="4191000"/>
          <p14:tracePt t="154226" x="7048500" y="4260850"/>
          <p14:tracePt t="154228" x="7054850" y="4286250"/>
          <p14:tracePt t="154243" x="7073900" y="4337050"/>
          <p14:tracePt t="154260" x="7086600" y="4375150"/>
          <p14:tracePt t="154276" x="7099300" y="4406900"/>
          <p14:tracePt t="154293" x="7105650" y="4438650"/>
          <p14:tracePt t="154310" x="7137400" y="4489450"/>
          <p14:tracePt t="154327" x="7175500" y="4552950"/>
          <p14:tracePt t="154344" x="7219950" y="4622800"/>
          <p14:tracePt t="154360" x="7270750" y="4692650"/>
          <p14:tracePt t="154377" x="7340600" y="4762500"/>
          <p14:tracePt t="154394" x="7404100" y="4806950"/>
          <p14:tracePt t="154396" x="7429500" y="4819650"/>
          <p14:tracePt t="154410" x="7467600" y="4832350"/>
          <p14:tracePt t="154428" x="7613650" y="4857750"/>
          <p14:tracePt t="154443" x="7740650" y="4857750"/>
          <p14:tracePt t="154459" x="7886700" y="4857750"/>
          <p14:tracePt t="154476" x="8026400" y="4857750"/>
          <p14:tracePt t="154493" x="8153400" y="4845050"/>
          <p14:tracePt t="154510" x="8255000" y="4826000"/>
          <p14:tracePt t="154526" x="8337550" y="4794250"/>
          <p14:tracePt t="154543" x="8401050" y="4749800"/>
          <p14:tracePt t="154560" x="8445500" y="4699000"/>
          <p14:tracePt t="154577" x="8470900" y="4622800"/>
          <p14:tracePt t="154593" x="8489950" y="4565650"/>
          <p14:tracePt t="154597" x="8496300" y="4527550"/>
          <p14:tracePt t="154610" x="8502650" y="4508500"/>
          <p14:tracePt t="154626" x="8515350" y="4457700"/>
          <p14:tracePt t="154629" x="8515350" y="4438650"/>
          <p14:tracePt t="154644" x="8515350" y="4381500"/>
          <p14:tracePt t="154660" x="8515350" y="4330700"/>
          <p14:tracePt t="154676" x="8515350" y="4279900"/>
          <p14:tracePt t="154693" x="8515350" y="4222750"/>
          <p14:tracePt t="154709" x="8496300" y="4165600"/>
          <p14:tracePt t="154726" x="8470900" y="4102100"/>
          <p14:tracePt t="154743" x="8432800" y="4051300"/>
          <p14:tracePt t="154760" x="8394700" y="3994150"/>
          <p14:tracePt t="154776" x="8350250" y="3943350"/>
          <p14:tracePt t="154793" x="8293100" y="3905250"/>
          <p14:tracePt t="154810" x="8223250" y="3873500"/>
          <p14:tracePt t="154827" x="8115300" y="3835400"/>
          <p14:tracePt t="154829" x="8064500" y="3822700"/>
          <p14:tracePt t="154844" x="7918450" y="3784600"/>
          <p14:tracePt t="154860" x="7759700" y="3759200"/>
          <p14:tracePt t="154877" x="7651750" y="3759200"/>
          <p14:tracePt t="154893" x="7569200" y="3759200"/>
          <p14:tracePt t="154910" x="7499350" y="3765550"/>
          <p14:tracePt t="154926" x="7454900" y="3778250"/>
          <p14:tracePt t="154943" x="7404100" y="3797300"/>
          <p14:tracePt t="154960" x="7366000" y="3822700"/>
          <p14:tracePt t="154976" x="7327900" y="3848100"/>
          <p14:tracePt t="154993" x="7289800" y="3873500"/>
          <p14:tracePt t="155010" x="7270750" y="3892550"/>
          <p14:tracePt t="155012" x="7258050" y="3911600"/>
          <p14:tracePt t="155026" x="7245350" y="3930650"/>
          <p14:tracePt t="155043" x="7207250" y="4019550"/>
          <p14:tracePt t="155060" x="7194550" y="4089400"/>
          <p14:tracePt t="155077" x="7194550" y="4152900"/>
          <p14:tracePt t="155093" x="7200900" y="4248150"/>
          <p14:tracePt t="155110" x="7213600" y="4318000"/>
          <p14:tracePt t="155127" x="7239000" y="4381500"/>
          <p14:tracePt t="155143" x="7264400" y="4432300"/>
          <p14:tracePt t="155160" x="7296150" y="4483100"/>
          <p14:tracePt t="155164" x="7315200" y="4514850"/>
          <p14:tracePt t="155177" x="7334250" y="4540250"/>
          <p14:tracePt t="155193" x="7372350" y="4584700"/>
          <p14:tracePt t="155209" x="7410450" y="4622800"/>
          <p14:tracePt t="155226" x="7467600" y="4654550"/>
          <p14:tracePt t="155228" x="7505700" y="4679950"/>
          <p14:tracePt t="155243" x="7550150" y="4705350"/>
          <p14:tracePt t="155259" x="7727950" y="4749800"/>
          <p14:tracePt t="155276" x="7854950" y="4775200"/>
          <p14:tracePt t="155293" x="7969250" y="4787900"/>
          <p14:tracePt t="155309" x="8032750" y="4787900"/>
          <p14:tracePt t="155327" x="8089900" y="4787900"/>
          <p14:tracePt t="155344" x="8153400" y="4787900"/>
          <p14:tracePt t="155360" x="8223250" y="4775200"/>
          <p14:tracePt t="155377" x="8274050" y="4743450"/>
          <p14:tracePt t="155393" x="8331200" y="4699000"/>
          <p14:tracePt t="155396" x="8362950" y="4673600"/>
          <p14:tracePt t="155410" x="8388350" y="4641850"/>
          <p14:tracePt t="155428" x="8432800" y="4591050"/>
          <p14:tracePt t="155429" x="8451850" y="4552950"/>
          <p14:tracePt t="155443" x="8470900" y="4521200"/>
          <p14:tracePt t="155460" x="8509000" y="4425950"/>
          <p14:tracePt t="155476" x="8515350" y="4368800"/>
          <p14:tracePt t="155493" x="8528050" y="4311650"/>
          <p14:tracePt t="155509" x="8528050" y="4279900"/>
          <p14:tracePt t="155526" x="8528050" y="4241800"/>
          <p14:tracePt t="155543" x="8528050" y="4216400"/>
          <p14:tracePt t="155559" x="8521700" y="4184650"/>
          <p14:tracePt t="155577" x="8509000" y="4159250"/>
          <p14:tracePt t="155593" x="8489950" y="4127500"/>
          <p14:tracePt t="155595" x="8470900" y="4108450"/>
          <p14:tracePt t="155610" x="8439150" y="4089400"/>
          <p14:tracePt t="155627" x="8356600" y="4025900"/>
          <p14:tracePt t="155629" x="8299450" y="4000500"/>
          <p14:tracePt t="155644" x="8185150" y="3949700"/>
          <p14:tracePt t="155661" x="8070850" y="3911600"/>
          <p14:tracePt t="155676" x="7994650" y="3886200"/>
          <p14:tracePt t="155693" x="7943850" y="3886200"/>
          <p14:tracePt t="155709" x="7899400" y="3886200"/>
          <p14:tracePt t="155726" x="7848600" y="3886200"/>
          <p14:tracePt t="155743" x="7785100" y="3886200"/>
          <p14:tracePt t="155759" x="7734300" y="3898900"/>
          <p14:tracePt t="155776" x="7670800" y="3917950"/>
          <p14:tracePt t="155793" x="7620000" y="3930650"/>
          <p14:tracePt t="155809" x="7575550" y="3937000"/>
          <p14:tracePt t="155827" x="7556500" y="3956050"/>
          <p14:tracePt t="155829" x="7543800" y="3968750"/>
          <p14:tracePt t="155844" x="7537450" y="3981450"/>
          <p14:tracePt t="155860" x="7518400" y="4025900"/>
          <p14:tracePt t="155877" x="7505700" y="4057650"/>
          <p14:tracePt t="155893" x="7486650" y="4095750"/>
          <p14:tracePt t="155910" x="7467600" y="4146550"/>
          <p14:tracePt t="155926" x="7454900" y="4216400"/>
          <p14:tracePt t="155942" x="7448550" y="4273550"/>
          <p14:tracePt t="155959" x="7448550" y="4337050"/>
          <p14:tracePt t="155976" x="7448550" y="4381500"/>
          <p14:tracePt t="155992" x="7448550" y="4419600"/>
          <p14:tracePt t="156009" x="7448550" y="4451350"/>
          <p14:tracePt t="156012" x="7448550" y="4464050"/>
          <p14:tracePt t="156026" x="7448550" y="4489450"/>
          <p14:tracePt t="156043" x="7454900" y="4514850"/>
          <p14:tracePt t="156059" x="7480300" y="4552950"/>
          <p14:tracePt t="156076" x="7499350" y="4584700"/>
          <p14:tracePt t="156093" x="7518400" y="4603750"/>
          <p14:tracePt t="156110" x="7543800" y="4622800"/>
          <p14:tracePt t="156127" x="7569200" y="4641850"/>
          <p14:tracePt t="156143" x="7632700" y="4667250"/>
          <p14:tracePt t="156159" x="7721600" y="4699000"/>
          <p14:tracePt t="156177" x="7835900" y="4718050"/>
          <p14:tracePt t="156193" x="7912100" y="4737100"/>
          <p14:tracePt t="156209" x="7962900" y="4743450"/>
          <p14:tracePt t="156226" x="8013700" y="4743450"/>
          <p14:tracePt t="156228" x="8045450" y="4743450"/>
          <p14:tracePt t="156242" x="8077200" y="4737100"/>
          <p14:tracePt t="156259" x="8229600" y="4679950"/>
          <p14:tracePt t="156276" x="8343900" y="4616450"/>
          <p14:tracePt t="156292" x="8420100" y="4552950"/>
          <p14:tracePt t="156309" x="8451850" y="4508500"/>
          <p14:tracePt t="156326" x="8470900" y="4470400"/>
          <p14:tracePt t="156343" x="8483600" y="4432300"/>
          <p14:tracePt t="156360" x="8489950" y="4387850"/>
          <p14:tracePt t="156375" x="8489950" y="4349750"/>
          <p14:tracePt t="156393" x="8489950" y="4298950"/>
          <p14:tracePt t="156409" x="8489950" y="4241800"/>
          <p14:tracePt t="156412" x="8477250" y="4216400"/>
          <p14:tracePt t="156426" x="8458200" y="4191000"/>
          <p14:tracePt t="156442" x="8426450" y="4146550"/>
          <p14:tracePt t="156444" x="8407400" y="4121150"/>
          <p14:tracePt t="156459" x="8343900" y="4076700"/>
          <p14:tracePt t="156476" x="8267700" y="4032250"/>
          <p14:tracePt t="156492" x="8191500" y="3994150"/>
          <p14:tracePt t="156509" x="8115300" y="3968750"/>
          <p14:tracePt t="156526" x="8051800" y="3943350"/>
          <p14:tracePt t="156543" x="8013700" y="3943350"/>
          <p14:tracePt t="156559" x="7962900" y="3943350"/>
          <p14:tracePt t="156575" x="7886700" y="3949700"/>
          <p14:tracePt t="156593" x="7816850" y="3968750"/>
          <p14:tracePt t="156596" x="7785100" y="3975100"/>
          <p14:tracePt t="156609" x="7759700" y="3981450"/>
          <p14:tracePt t="156626" x="7708900" y="4000500"/>
          <p14:tracePt t="156629" x="7683500" y="4013200"/>
          <p14:tracePt t="156644" x="7664450" y="4032250"/>
          <p14:tracePt t="156661" x="7639050" y="4057650"/>
          <p14:tracePt t="156676" x="7626350" y="4089400"/>
          <p14:tracePt t="156692" x="7626350" y="4133850"/>
          <p14:tracePt t="156709" x="7626350" y="4178300"/>
          <p14:tracePt t="156726" x="7626350" y="4248150"/>
          <p14:tracePt t="156742" x="7639050" y="4273550"/>
          <p14:tracePt t="156759" x="7639050" y="4279900"/>
          <p14:tracePt t="156776" x="7645400" y="4286250"/>
          <p14:tracePt t="156792" x="7651750" y="4298950"/>
          <p14:tracePt t="156825" x="7651750" y="4305300"/>
          <p14:tracePt t="156932" x="7658100" y="4311650"/>
          <p14:tracePt t="156973" x="7664450" y="4311650"/>
          <p14:tracePt t="156980" x="0" y="0"/>
        </p14:tracePtLst>
        <p14:tracePtLst>
          <p14:tracePt t="158543" x="7346950" y="2971800"/>
          <p14:tracePt t="158557" x="7340600" y="2971800"/>
          <p14:tracePt t="158567" x="7340600" y="2978150"/>
          <p14:tracePt t="158575" x="7340600" y="2997200"/>
          <p14:tracePt t="158592" x="7334250" y="3041650"/>
          <p14:tracePt t="158609" x="7334250" y="3105150"/>
          <p14:tracePt t="158613" x="7334250" y="3155950"/>
          <p14:tracePt t="158626" x="7340600" y="3200400"/>
          <p14:tracePt t="158642" x="7366000" y="3295650"/>
          <p14:tracePt t="158660" x="7391400" y="3378200"/>
          <p14:tracePt t="158663" x="7410450" y="3409950"/>
          <p14:tracePt t="158675" x="7442200" y="3473450"/>
          <p14:tracePt t="158691" x="7493000" y="3536950"/>
          <p14:tracePt t="158708" x="7562850" y="3600450"/>
          <p14:tracePt t="158725" x="7645400" y="3651250"/>
          <p14:tracePt t="158741" x="7766050" y="3702050"/>
          <p14:tracePt t="158758" x="7931150" y="3733800"/>
          <p14:tracePt t="158775" x="8140700" y="3752850"/>
          <p14:tracePt t="158792" x="8375650" y="3752850"/>
          <p14:tracePt t="158808" x="8636000" y="3752850"/>
          <p14:tracePt t="158825" x="8858250" y="3752850"/>
          <p14:tracePt t="158842" x="9036050" y="3752850"/>
          <p14:tracePt t="158844" x="9112250" y="3752850"/>
          <p14:tracePt t="158860" x="9251950" y="3752850"/>
          <p14:tracePt t="158876" x="9366250" y="3752850"/>
          <p14:tracePt t="158893" x="9442450" y="3752850"/>
          <p14:tracePt t="158909" x="9467850" y="3752850"/>
          <p14:tracePt t="158925" x="9474200" y="3752850"/>
          <p14:tracePt t="158956" x="9480550" y="3752850"/>
          <p14:tracePt t="158989" x="9493250" y="3752850"/>
          <p14:tracePt t="158997" x="9499600" y="3746500"/>
          <p14:tracePt t="159008" x="9505950" y="3733800"/>
          <p14:tracePt t="159025" x="9512300" y="3714750"/>
          <p14:tracePt t="159042" x="9525000" y="3676650"/>
          <p14:tracePt t="159044" x="9531350" y="3657600"/>
          <p14:tracePt t="159058" x="9537700" y="3644900"/>
          <p14:tracePt t="159075" x="9537700" y="3619500"/>
          <p14:tracePt t="159092" x="9544050" y="3568700"/>
          <p14:tracePt t="159109" x="9550400" y="3536950"/>
          <p14:tracePt t="159126" x="9556750" y="3511550"/>
          <p14:tracePt t="159142" x="9563100" y="3486150"/>
          <p14:tracePt t="159159" x="9563100" y="3467100"/>
          <p14:tracePt t="159175" x="9563100" y="3448050"/>
          <p14:tracePt t="159191" x="9563100" y="3422650"/>
          <p14:tracePt t="159208" x="9556750" y="3384550"/>
          <p14:tracePt t="159224" x="9531350" y="3352800"/>
          <p14:tracePt t="159241" x="9474200" y="3295650"/>
          <p14:tracePt t="159258" x="9366250" y="3232150"/>
          <p14:tracePt t="159260" x="9309100" y="3194050"/>
          <p14:tracePt t="159275" x="9245600" y="3162300"/>
          <p14:tracePt t="159291" x="9042400" y="3067050"/>
          <p14:tracePt t="159308" x="8909050" y="3009900"/>
          <p14:tracePt t="159325" x="8731250" y="2952750"/>
          <p14:tracePt t="159341" x="8540750" y="2876550"/>
          <p14:tracePt t="159359" x="8343900" y="2838450"/>
          <p14:tracePt t="159375" x="8166100" y="2800350"/>
          <p14:tracePt t="159392" x="8013700" y="2774950"/>
          <p14:tracePt t="159408" x="7924800" y="2768600"/>
          <p14:tracePt t="159425" x="7848600" y="2768600"/>
          <p14:tracePt t="159441" x="7759700" y="2768600"/>
          <p14:tracePt t="159443" x="7708900" y="2768600"/>
          <p14:tracePt t="159458" x="7658100" y="2768600"/>
          <p14:tracePt t="159474" x="7537450" y="2768600"/>
          <p14:tracePt t="159477" x="7473950" y="2768600"/>
          <p14:tracePt t="159491" x="7346950" y="2768600"/>
          <p14:tracePt t="159508" x="7239000" y="2768600"/>
          <p14:tracePt t="159524" x="7162800" y="2768600"/>
          <p14:tracePt t="159541" x="7124700" y="2774950"/>
          <p14:tracePt t="159558" x="7105650" y="2781300"/>
          <p14:tracePt t="159575" x="7099300" y="2794000"/>
          <p14:tracePt t="159592" x="7092950" y="2806700"/>
          <p14:tracePt t="159609" x="7086600" y="2825750"/>
          <p14:tracePt t="159612" x="7080250" y="2851150"/>
          <p14:tracePt t="159642" x="7080250" y="2876550"/>
          <p14:tracePt t="159658" x="7073900" y="2908300"/>
          <p14:tracePt t="159661" x="7073900" y="2914650"/>
          <p14:tracePt t="159675" x="7073900" y="2933700"/>
          <p14:tracePt t="159692" x="7073900" y="2984500"/>
          <p14:tracePt t="159708" x="7073900" y="3035300"/>
          <p14:tracePt t="159724" x="7080250" y="3105150"/>
          <p14:tracePt t="159741" x="7099300" y="3175000"/>
          <p14:tracePt t="159758" x="7112000" y="3219450"/>
          <p14:tracePt t="159774" x="7131050" y="3257550"/>
          <p14:tracePt t="159791" x="7143750" y="3276600"/>
          <p14:tracePt t="159808" x="7143750" y="3289300"/>
          <p14:tracePt t="159824" x="7156450" y="3321050"/>
          <p14:tracePt t="159841" x="7175500" y="3340100"/>
          <p14:tracePt t="159858" x="7194550" y="3365500"/>
          <p14:tracePt t="159861" x="7207250" y="3371850"/>
          <p14:tracePt t="159874" x="7226300" y="3384550"/>
          <p14:tracePt t="159892" x="7296150" y="3429000"/>
          <p14:tracePt t="159909" x="7346950" y="3454400"/>
          <p14:tracePt t="159925" x="7416800" y="3486150"/>
          <p14:tracePt t="159942" x="7499350" y="3517900"/>
          <p14:tracePt t="159958" x="7581900" y="3543300"/>
          <p14:tracePt t="159975" x="7696200" y="3568700"/>
          <p14:tracePt t="159991" x="7835900" y="3594100"/>
          <p14:tracePt t="160008" x="8001000" y="3594100"/>
          <p14:tracePt t="160024" x="8210550" y="3594100"/>
          <p14:tracePt t="160041" x="8432800" y="3594100"/>
          <p14:tracePt t="160058" x="8642350" y="3594100"/>
          <p14:tracePt t="160061" x="8750300" y="3594100"/>
          <p14:tracePt t="160074" x="8845550" y="3594100"/>
          <p14:tracePt t="160091" x="9118600" y="3594100"/>
          <p14:tracePt t="160108" x="9277350" y="3594100"/>
          <p14:tracePt t="160125" x="9391650" y="3594100"/>
          <p14:tracePt t="160142" x="9467850" y="3594100"/>
          <p14:tracePt t="160159" x="9512300" y="3594100"/>
          <p14:tracePt t="160175" x="9531350" y="3587750"/>
          <p14:tracePt t="160191" x="9563100" y="3575050"/>
          <p14:tracePt t="160207" x="9575800" y="3568700"/>
          <p14:tracePt t="160225" x="9601200" y="3562350"/>
          <p14:tracePt t="160241" x="9626600" y="3556000"/>
          <p14:tracePt t="160257" x="9645650" y="3556000"/>
          <p14:tracePt t="160274" x="9652000" y="3556000"/>
          <p14:tracePt t="160367" x="9658350" y="3549650"/>
          <p14:tracePt t="160390" x="9658350" y="3543300"/>
          <p14:tracePt t="160407" x="9658350" y="3536950"/>
          <p14:tracePt t="160413" x="9658350" y="3530600"/>
          <p14:tracePt t="160424" x="9658350" y="3524250"/>
          <p14:tracePt t="160442" x="9652000" y="3486150"/>
          <p14:tracePt t="160458" x="9632950" y="3454400"/>
          <p14:tracePt t="160461" x="9620250" y="3435350"/>
          <p14:tracePt t="160474" x="9607550" y="3416300"/>
          <p14:tracePt t="160492" x="9575800" y="3371850"/>
          <p14:tracePt t="160508" x="9550400" y="3346450"/>
          <p14:tracePt t="160524" x="9531350" y="3321050"/>
          <p14:tracePt t="160541" x="9512300" y="3302000"/>
          <p14:tracePt t="160558" x="9493250" y="3276600"/>
          <p14:tracePt t="160574" x="9474200" y="3263900"/>
          <p14:tracePt t="160591" x="9455150" y="3244850"/>
          <p14:tracePt t="160609" x="9429750" y="3225800"/>
          <p14:tracePt t="160612" x="9423400" y="3219450"/>
          <p14:tracePt t="160624" x="9410700" y="3213100"/>
          <p14:tracePt t="160641" x="9385300" y="3200400"/>
          <p14:tracePt t="160659" x="9359900" y="3187700"/>
          <p14:tracePt t="160663" x="9340850" y="3181350"/>
          <p14:tracePt t="160675" x="9321800" y="3175000"/>
          <p14:tracePt t="160691" x="9271000" y="3149600"/>
          <p14:tracePt t="160707" x="9251950" y="3143250"/>
          <p14:tracePt t="160724" x="9232900" y="3136900"/>
          <p14:tracePt t="160741" x="9226550" y="3136900"/>
          <p14:tracePt t="160844" x="0" y="0"/>
        </p14:tracePtLst>
        <p14:tracePtLst>
          <p14:tracePt t="161847" x="7340600" y="3930650"/>
          <p14:tracePt t="161902" x="7340600" y="3937000"/>
          <p14:tracePt t="161919" x="7340600" y="3949700"/>
          <p14:tracePt t="161928" x="7340600" y="3956050"/>
          <p14:tracePt t="161941" x="7340600" y="4000500"/>
          <p14:tracePt t="161957" x="7340600" y="4044950"/>
          <p14:tracePt t="161974" x="7340600" y="4102100"/>
          <p14:tracePt t="161990" x="7340600" y="4178300"/>
          <p14:tracePt t="162007" x="7340600" y="4241800"/>
          <p14:tracePt t="162024" x="7340600" y="4305300"/>
          <p14:tracePt t="162041" x="7340600" y="4387850"/>
          <p14:tracePt t="162057" x="7353300" y="4451350"/>
          <p14:tracePt t="162060" x="7359650" y="4489450"/>
          <p14:tracePt t="162074" x="7366000" y="4521200"/>
          <p14:tracePt t="162090" x="7385050" y="4572000"/>
          <p14:tracePt t="162108" x="7423150" y="4629150"/>
          <p14:tracePt t="162124" x="7435850" y="4654550"/>
          <p14:tracePt t="162141" x="7442200" y="4679950"/>
          <p14:tracePt t="162158" x="7448550" y="4679950"/>
          <p14:tracePt t="162174" x="7461250" y="4699000"/>
          <p14:tracePt t="162197" x="7473950" y="4705350"/>
          <p14:tracePt t="162207" x="7486650" y="4711700"/>
          <p14:tracePt t="162224" x="7512050" y="4724400"/>
          <p14:tracePt t="162240" x="7569200" y="4737100"/>
          <p14:tracePt t="162257" x="7683500" y="4756150"/>
          <p14:tracePt t="162260" x="7759700" y="4775200"/>
          <p14:tracePt t="162274" x="7835900" y="4794250"/>
          <p14:tracePt t="162290" x="7975600" y="4806950"/>
          <p14:tracePt t="162307" x="8089900" y="4806950"/>
          <p14:tracePt t="162324" x="8128000" y="4806950"/>
          <p14:tracePt t="162340" x="8159750" y="4806950"/>
          <p14:tracePt t="162357" x="8191500" y="4806950"/>
          <p14:tracePt t="162374" x="8229600" y="4794250"/>
          <p14:tracePt t="162391" x="8255000" y="4781550"/>
          <p14:tracePt t="162408" x="8280400" y="4762500"/>
          <p14:tracePt t="162424" x="8312150" y="4743450"/>
          <p14:tracePt t="162441" x="8337550" y="4718050"/>
          <p14:tracePt t="162444" x="8356600" y="4699000"/>
          <p14:tracePt t="162457" x="8375650" y="4673600"/>
          <p14:tracePt t="162474" x="8413750" y="4616450"/>
          <p14:tracePt t="162490" x="8439150" y="4546600"/>
          <p14:tracePt t="162493" x="8451850" y="4508500"/>
          <p14:tracePt t="162507" x="8483600" y="4438650"/>
          <p14:tracePt t="162524" x="8502650" y="4356100"/>
          <p14:tracePt t="162540" x="8515350" y="4292600"/>
          <p14:tracePt t="162557" x="8528050" y="4241800"/>
          <p14:tracePt t="162574" x="8528050" y="4197350"/>
          <p14:tracePt t="162590" x="8528050" y="4159250"/>
          <p14:tracePt t="162607" x="8521700" y="4102100"/>
          <p14:tracePt t="162624" x="8496300" y="4057650"/>
          <p14:tracePt t="162641" x="8470900" y="4006850"/>
          <p14:tracePt t="162644" x="8451850" y="3987800"/>
          <p14:tracePt t="162658" x="8432800" y="3968750"/>
          <p14:tracePt t="162674" x="8388350" y="3930650"/>
          <p14:tracePt t="162678" x="8362950" y="3911600"/>
          <p14:tracePt t="162691" x="8293100" y="3879850"/>
          <p14:tracePt t="162708" x="8197850" y="3848100"/>
          <p14:tracePt t="162724" x="8058150" y="3816350"/>
          <p14:tracePt t="162740" x="7893050" y="3790950"/>
          <p14:tracePt t="162757" x="7766050" y="3790950"/>
          <p14:tracePt t="162774" x="7664450" y="3790950"/>
          <p14:tracePt t="162790" x="7594600" y="3790950"/>
          <p14:tracePt t="162806" x="7543800" y="3790950"/>
          <p14:tracePt t="162823" x="7505700" y="3803650"/>
          <p14:tracePt t="162840" x="7467600" y="3816350"/>
          <p14:tracePt t="162857" x="7442200" y="3841750"/>
          <p14:tracePt t="162874" x="7410450" y="3867150"/>
          <p14:tracePt t="162890" x="7378700" y="3905250"/>
          <p14:tracePt t="162892" x="7366000" y="3924300"/>
          <p14:tracePt t="162908" x="7346950" y="3962400"/>
          <p14:tracePt t="162924" x="7327900" y="4013200"/>
          <p14:tracePt t="162940" x="7315200" y="4064000"/>
          <p14:tracePt t="162957" x="7315200" y="4114800"/>
          <p14:tracePt t="162974" x="7315200" y="4178300"/>
          <p14:tracePt t="162990" x="7321550" y="4254500"/>
          <p14:tracePt t="163007" x="7334250" y="4324350"/>
          <p14:tracePt t="163023" x="7346950" y="4362450"/>
          <p14:tracePt t="163040" x="7353300" y="4394200"/>
          <p14:tracePt t="163057" x="7366000" y="4400550"/>
          <p14:tracePt t="163074" x="7372350" y="4413250"/>
          <p14:tracePt t="163077" x="7385050" y="4413250"/>
          <p14:tracePt t="163090" x="7397750" y="4419600"/>
          <p14:tracePt t="163107" x="7480300" y="4438650"/>
          <p14:tracePt t="163124" x="7556500" y="4451350"/>
          <p14:tracePt t="163141" x="7607300" y="4464050"/>
          <p14:tracePt t="163158" x="7632700" y="4464050"/>
          <p14:tracePt t="163174" x="7651750" y="4464050"/>
          <p14:tracePt t="163191" x="7658100" y="4464050"/>
          <p14:tracePt t="163212" x="7664450" y="4464050"/>
          <p14:tracePt t="163223" x="7670800" y="4464050"/>
          <p14:tracePt t="163334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81039" y="1789846"/>
            <a:ext cx="8001000" cy="2782154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lvl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en-US" altLang="zh-CN" sz="2400" i="1" dirty="0" err="1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-expression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statement or block 1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else</a:t>
            </a:r>
          </a:p>
          <a:p>
            <a:pPr lvl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statement or block 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if-else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语句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06449" y="4121275"/>
            <a:ext cx="10225074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if (radius &gt;= 0) {   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  area = radius * radius * 3.14159;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  </a:t>
            </a:r>
            <a:r>
              <a:rPr lang="en-US" altLang="zh-CN" sz="2000" dirty="0" err="1">
                <a:latin typeface="宋体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latin typeface="宋体" charset="-122"/>
                <a:cs typeface="Times New Roman" pitchFamily="18" charset="0"/>
              </a:rPr>
              <a:t>("The area for the circle of radius " 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    + radius + " is " + area);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} 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charset="-122"/>
                <a:cs typeface="Times New Roman" pitchFamily="18" charset="0"/>
              </a:rPr>
              <a:t>else {  </a:t>
            </a:r>
            <a:r>
              <a:rPr lang="en-US" altLang="zh-CN" sz="2000" dirty="0" err="1">
                <a:latin typeface="宋体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latin typeface="宋体" charset="-122"/>
                <a:cs typeface="Times New Roman" pitchFamily="18" charset="0"/>
              </a:rPr>
              <a:t>("Negative input");   }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650143" y="1752721"/>
            <a:ext cx="179388" cy="17938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6650143" y="4237158"/>
            <a:ext cx="179388" cy="1793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6037368" y="2327396"/>
            <a:ext cx="1404938" cy="792162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布尔表达式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019906" y="3443408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  <a:r>
              <a:rPr lang="en-US" altLang="zh-CN" sz="1600"/>
              <a:t>1</a:t>
            </a:r>
            <a:endParaRPr lang="zh-CN" altLang="en-US" sz="1600"/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6740631" y="1932108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6740631" y="3119558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7442306" y="2724271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6740631" y="3840283"/>
            <a:ext cx="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 flipH="1">
            <a:off x="6740631" y="4056183"/>
            <a:ext cx="164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6142143" y="3106858"/>
            <a:ext cx="60483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true</a:t>
            </a:r>
            <a:endParaRPr lang="zh-CN" altLang="en-US" sz="1600"/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7505806" y="2387721"/>
            <a:ext cx="665162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false</a:t>
            </a:r>
            <a:endParaRPr lang="zh-CN" altLang="en-US" sz="1600"/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6686656" y="4272083"/>
            <a:ext cx="107950" cy="1079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17"/>
          <p:cNvSpPr>
            <a:spLocks noChangeArrowheads="1"/>
          </p:cNvSpPr>
          <p:nvPr/>
        </p:nvSpPr>
        <p:spPr bwMode="auto">
          <a:xfrm>
            <a:off x="7674081" y="3443408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  <a:r>
              <a:rPr lang="en-US" altLang="zh-CN" sz="1600"/>
              <a:t>2</a:t>
            </a:r>
            <a:endParaRPr lang="zh-CN" altLang="en-US" sz="1600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8377343" y="2724271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>
            <a:off x="8385281" y="384028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68"/>
    </mc:Choice>
    <mc:Fallback xmlns="">
      <p:transition spd="slow" advTm="46468"/>
    </mc:Fallback>
  </mc:AlternateContent>
  <p:extLst>
    <p:ext uri="{3A86A75C-4F4B-4683-9AE1-C65F6400EC91}">
      <p14:laserTraceLst xmlns:p14="http://schemas.microsoft.com/office/powerpoint/2010/main">
        <p14:tracePtLst>
          <p14:tracePt t="2272" x="768350" y="1644650"/>
          <p14:tracePt t="2311" x="774700" y="1644650"/>
          <p14:tracePt t="2321" x="793750" y="1644650"/>
          <p14:tracePt t="2330" x="812800" y="1644650"/>
          <p14:tracePt t="2347" x="889000" y="1644650"/>
          <p14:tracePt t="2364" x="1009650" y="1644650"/>
          <p14:tracePt t="2380" x="1174750" y="1644650"/>
          <p14:tracePt t="2397" x="1377950" y="1644650"/>
          <p14:tracePt t="2413" x="1574800" y="1644650"/>
          <p14:tracePt t="2430" x="1733550" y="1644650"/>
          <p14:tracePt t="2433" x="1784350" y="1644650"/>
          <p14:tracePt t="2447" x="1860550" y="1644650"/>
          <p14:tracePt t="2464" x="1898650" y="1644650"/>
          <p14:tracePt t="2480" x="1917700" y="1644650"/>
          <p14:tracePt t="2497" x="1924050" y="1644650"/>
          <p14:tracePt t="2514" x="1936750" y="1644650"/>
          <p14:tracePt t="2530" x="1949450" y="1644650"/>
          <p14:tracePt t="2548" x="1955800" y="1644650"/>
          <p14:tracePt t="2601" x="1962150" y="1644650"/>
          <p14:tracePt t="2620" x="1968500" y="1644650"/>
          <p14:tracePt t="2642" x="1974850" y="1644650"/>
          <p14:tracePt t="2648" x="1981200" y="1644650"/>
          <p14:tracePt t="2656" x="1987550" y="1644650"/>
          <p14:tracePt t="2665" x="2000250" y="1644650"/>
          <p14:tracePt t="2681" x="2019300" y="1644650"/>
          <p14:tracePt t="2697" x="2063750" y="1644650"/>
          <p14:tracePt t="2714" x="2139950" y="1651000"/>
          <p14:tracePt t="2731" x="2247900" y="1663700"/>
          <p14:tracePt t="2747" x="2355850" y="1682750"/>
          <p14:tracePt t="2763" x="2444750" y="1689100"/>
          <p14:tracePt t="2780" x="2501900" y="1689100"/>
          <p14:tracePt t="2797" x="2520950" y="1689100"/>
          <p14:tracePt t="2814" x="2527300" y="1689100"/>
          <p14:tracePt t="2897" x="2540000" y="1689100"/>
          <p14:tracePt t="2914" x="2546350" y="1676400"/>
          <p14:tracePt t="2920" x="2546350" y="1670050"/>
          <p14:tracePt t="2930" x="2546350" y="1663700"/>
          <p14:tracePt t="2947" x="2552700" y="1638300"/>
          <p14:tracePt t="2963" x="2552700" y="1619250"/>
          <p14:tracePt t="2980" x="2552700" y="1600200"/>
          <p14:tracePt t="2997" x="2540000" y="1574800"/>
          <p14:tracePt t="3000" x="2527300" y="1555750"/>
          <p14:tracePt t="3013" x="2514600" y="1543050"/>
          <p14:tracePt t="3030" x="2489200" y="1511300"/>
          <p14:tracePt t="3032" x="2470150" y="1498600"/>
          <p14:tracePt t="3047" x="2406650" y="1454150"/>
          <p14:tracePt t="3064" x="2311400" y="1416050"/>
          <p14:tracePt t="3081" x="2190750" y="1371600"/>
          <p14:tracePt t="3097" x="2057400" y="1339850"/>
          <p14:tracePt t="3114" x="1905000" y="1314450"/>
          <p14:tracePt t="3131" x="1746250" y="1308100"/>
          <p14:tracePt t="3147" x="1600200" y="1308100"/>
          <p14:tracePt t="3163" x="1441450" y="1314450"/>
          <p14:tracePt t="3180" x="1308100" y="1339850"/>
          <p14:tracePt t="3197" x="1181100" y="1365250"/>
          <p14:tracePt t="3199" x="1111250" y="1384300"/>
          <p14:tracePt t="3213" x="1047750" y="1390650"/>
          <p14:tracePt t="3216" x="990600" y="1409700"/>
          <p14:tracePt t="3230" x="927100" y="1416050"/>
          <p14:tracePt t="3232" x="869950" y="1422400"/>
          <p14:tracePt t="3247" x="793750" y="1447800"/>
          <p14:tracePt t="3263" x="749300" y="1454150"/>
          <p14:tracePt t="3280" x="730250" y="1466850"/>
          <p14:tracePt t="3297" x="717550" y="1479550"/>
          <p14:tracePt t="3331" x="717550" y="1498600"/>
          <p14:tracePt t="3348" x="717550" y="1504950"/>
          <p14:tracePt t="3364" x="717550" y="1517650"/>
          <p14:tracePt t="3381" x="717550" y="1536700"/>
          <p14:tracePt t="3385" x="717550" y="1549400"/>
          <p14:tracePt t="3396" x="723900" y="1562100"/>
          <p14:tracePt t="3413" x="742950" y="1581150"/>
          <p14:tracePt t="3416" x="755650" y="1593850"/>
          <p14:tracePt t="3430" x="768350" y="1606550"/>
          <p14:tracePt t="3448" x="889000" y="1670050"/>
          <p14:tracePt t="3463" x="1022350" y="1714500"/>
          <p14:tracePt t="3480" x="1193800" y="1746250"/>
          <p14:tracePt t="3496" x="1365250" y="1771650"/>
          <p14:tracePt t="3513" x="1524000" y="1771650"/>
          <p14:tracePt t="3530" x="1663700" y="1771650"/>
          <p14:tracePt t="3546" x="1790700" y="1771650"/>
          <p14:tracePt t="3563" x="1917700" y="1771650"/>
          <p14:tracePt t="3580" x="2038350" y="1771650"/>
          <p14:tracePt t="3597" x="2101850" y="1758950"/>
          <p14:tracePt t="3599" x="2127250" y="1752600"/>
          <p14:tracePt t="3614" x="2146300" y="1746250"/>
          <p14:tracePt t="3630" x="2171700" y="1739900"/>
          <p14:tracePt t="3646" x="2190750" y="1727200"/>
          <p14:tracePt t="3663" x="2209800" y="1720850"/>
          <p14:tracePt t="3679" x="2216150" y="1714500"/>
          <p14:tracePt t="3696" x="2228850" y="1701800"/>
          <p14:tracePt t="3713" x="2241550" y="1695450"/>
          <p14:tracePt t="3730" x="2247900" y="1682750"/>
          <p14:tracePt t="3746" x="2254250" y="1676400"/>
          <p14:tracePt t="3763" x="2254250" y="1670050"/>
          <p14:tracePt t="3780" x="2254250" y="1663700"/>
          <p14:tracePt t="3796" x="2254250" y="1638300"/>
          <p14:tracePt t="3814" x="2254250" y="1612900"/>
          <p14:tracePt t="3816" x="2247900" y="1593850"/>
          <p14:tracePt t="3830" x="2235200" y="1581150"/>
          <p14:tracePt t="3847" x="2209800" y="1549400"/>
          <p14:tracePt t="3864" x="2165350" y="1504950"/>
          <p14:tracePt t="3880" x="2127250" y="1479550"/>
          <p14:tracePt t="3897" x="2089150" y="1454150"/>
          <p14:tracePt t="3913" x="2051050" y="1422400"/>
          <p14:tracePt t="3931" x="1974850" y="1390650"/>
          <p14:tracePt t="3946" x="1892300" y="1365250"/>
          <p14:tracePt t="3963" x="1784350" y="1339850"/>
          <p14:tracePt t="3980" x="1663700" y="1314450"/>
          <p14:tracePt t="3996" x="1536700" y="1301750"/>
          <p14:tracePt t="4013" x="1435100" y="1289050"/>
          <p14:tracePt t="4029" x="1327150" y="1289050"/>
          <p14:tracePt t="4032" x="1263650" y="1289050"/>
          <p14:tracePt t="4046" x="1193800" y="1295400"/>
          <p14:tracePt t="4064" x="1003300" y="1327150"/>
          <p14:tracePt t="4080" x="908050" y="1339850"/>
          <p14:tracePt t="4097" x="850900" y="1352550"/>
          <p14:tracePt t="4114" x="812800" y="1365250"/>
          <p14:tracePt t="4130" x="800100" y="1371600"/>
          <p14:tracePt t="4147" x="781050" y="1377950"/>
          <p14:tracePt t="4163" x="774700" y="1390650"/>
          <p14:tracePt t="4179" x="762000" y="1397000"/>
          <p14:tracePt t="4197" x="762000" y="1409700"/>
          <p14:tracePt t="4213" x="755650" y="1428750"/>
          <p14:tracePt t="4216" x="749300" y="1441450"/>
          <p14:tracePt t="4229" x="749300" y="1447800"/>
          <p14:tracePt t="4246" x="749300" y="1466850"/>
          <p14:tracePt t="4249" x="749300" y="1479550"/>
          <p14:tracePt t="4264" x="749300" y="1492250"/>
          <p14:tracePt t="4279" x="755650" y="1504950"/>
          <p14:tracePt t="4296" x="762000" y="1524000"/>
          <p14:tracePt t="4313" x="787400" y="1530350"/>
          <p14:tracePt t="4330" x="838200" y="1555750"/>
          <p14:tracePt t="4346" x="908050" y="1581150"/>
          <p14:tracePt t="4363" x="965200" y="1593850"/>
          <p14:tracePt t="4380" x="1047750" y="1606550"/>
          <p14:tracePt t="4384" x="1092200" y="1612900"/>
          <p14:tracePt t="4396" x="1136650" y="1619250"/>
          <p14:tracePt t="4413" x="1219200" y="1631950"/>
          <p14:tracePt t="4430" x="1339850" y="1631950"/>
          <p14:tracePt t="4432" x="1409700" y="1631950"/>
          <p14:tracePt t="4446" x="1485900" y="1631950"/>
          <p14:tracePt t="4463" x="1689100" y="1631950"/>
          <p14:tracePt t="4479" x="1765300" y="1631950"/>
          <p14:tracePt t="4496" x="1809750" y="1625600"/>
          <p14:tracePt t="4513" x="1835150" y="1619250"/>
          <p14:tracePt t="4529" x="1847850" y="1606550"/>
          <p14:tracePt t="4546" x="1866900" y="1600200"/>
          <p14:tracePt t="4564" x="1879600" y="1587500"/>
          <p14:tracePt t="4580" x="1892300" y="1581150"/>
          <p14:tracePt t="4584" x="1892300" y="1574800"/>
          <p14:tracePt t="4596" x="1898650" y="1568450"/>
          <p14:tracePt t="4614" x="1905000" y="1562100"/>
          <p14:tracePt t="4630" x="1905000" y="1555750"/>
          <p14:tracePt t="4646" x="1905000" y="1549400"/>
          <p14:tracePt t="4647" x="1911350" y="1536700"/>
          <p14:tracePt t="4663" x="1911350" y="1530350"/>
          <p14:tracePt t="4680" x="1911350" y="1524000"/>
          <p14:tracePt t="4696" x="1911350" y="1517650"/>
          <p14:tracePt t="4713" x="1911350" y="1504950"/>
          <p14:tracePt t="4729" x="1911350" y="1498600"/>
          <p14:tracePt t="4746" x="1911350" y="1485900"/>
          <p14:tracePt t="4763" x="1911350" y="1473200"/>
          <p14:tracePt t="4779" x="1905000" y="1466850"/>
          <p14:tracePt t="4796" x="1898650" y="1460500"/>
          <p14:tracePt t="4813" x="1892300" y="1454150"/>
          <p14:tracePt t="4830" x="1873250" y="1447800"/>
          <p14:tracePt t="4846" x="1854200" y="1441450"/>
          <p14:tracePt t="4849" x="1835150" y="1435100"/>
          <p14:tracePt t="4864" x="1809750" y="1422400"/>
          <p14:tracePt t="4880" x="1758950" y="1409700"/>
          <p14:tracePt t="4896" x="1701800" y="1397000"/>
          <p14:tracePt t="4914" x="1619250" y="1377950"/>
          <p14:tracePt t="4929" x="1511300" y="1358900"/>
          <p14:tracePt t="4946" x="1435100" y="1358900"/>
          <p14:tracePt t="4963" x="1352550" y="1358900"/>
          <p14:tracePt t="4979" x="1282700" y="1358900"/>
          <p14:tracePt t="4996" x="1238250" y="1358900"/>
          <p14:tracePt t="5013" x="1193800" y="1358900"/>
          <p14:tracePt t="5030" x="1168400" y="1365250"/>
          <p14:tracePt t="5032" x="1155700" y="1371600"/>
          <p14:tracePt t="5046" x="1149350" y="1371600"/>
          <p14:tracePt t="5063" x="1130300" y="1377950"/>
          <p14:tracePt t="5080" x="1123950" y="1397000"/>
          <p14:tracePt t="5097" x="1117600" y="1409700"/>
          <p14:tracePt t="5113" x="1117600" y="1428750"/>
          <p14:tracePt t="5130" x="1117600" y="1454150"/>
          <p14:tracePt t="5146" x="1130300" y="1479550"/>
          <p14:tracePt t="5163" x="1143000" y="1498600"/>
          <p14:tracePt t="5179" x="1168400" y="1524000"/>
          <p14:tracePt t="5196" x="1206500" y="1543050"/>
          <p14:tracePt t="5213" x="1244600" y="1562100"/>
          <p14:tracePt t="5229" x="1308100" y="1574800"/>
          <p14:tracePt t="5232" x="1339850" y="1581150"/>
          <p14:tracePt t="5246" x="1384300" y="1600200"/>
          <p14:tracePt t="5262" x="1466850" y="1612900"/>
          <p14:tracePt t="5264" x="1492250" y="1619250"/>
          <p14:tracePt t="5279" x="1524000" y="1625600"/>
          <p14:tracePt t="5296" x="1530350" y="1625600"/>
          <p14:tracePt t="5313" x="1536700" y="1625600"/>
          <p14:tracePt t="5704" x="0" y="0"/>
        </p14:tracePtLst>
        <p14:tracePtLst>
          <p14:tracePt t="6316" x="1092200" y="2197100"/>
          <p14:tracePt t="6331" x="1092200" y="2209800"/>
          <p14:tracePt t="6341" x="1092200" y="2222500"/>
          <p14:tracePt t="6346" x="1092200" y="2228850"/>
          <p14:tracePt t="6363" x="1092200" y="2247900"/>
          <p14:tracePt t="6379" x="1092200" y="2292350"/>
          <p14:tracePt t="6396" x="1092200" y="2343150"/>
          <p14:tracePt t="6413" x="1092200" y="2419350"/>
          <p14:tracePt t="6429" x="1098550" y="2520950"/>
          <p14:tracePt t="6432" x="1104900" y="2565400"/>
          <p14:tracePt t="6445" x="1117600" y="2609850"/>
          <p14:tracePt t="6462" x="1155700" y="2705100"/>
          <p14:tracePt t="6463" x="1181100" y="2749550"/>
          <p14:tracePt t="6479" x="1212850" y="2794000"/>
          <p14:tracePt t="6495" x="1339850" y="2933700"/>
          <p14:tracePt t="6512" x="1466850" y="3016250"/>
          <p14:tracePt t="6529" x="1663700" y="3098800"/>
          <p14:tracePt t="6545" x="1993900" y="3200400"/>
          <p14:tracePt t="6562" x="2400300" y="3302000"/>
          <p14:tracePt t="6579" x="2774950" y="3371850"/>
          <p14:tracePt t="6596" x="3092450" y="3435350"/>
          <p14:tracePt t="6613" x="3314700" y="3479800"/>
          <p14:tracePt t="6629" x="3473450" y="3517900"/>
          <p14:tracePt t="6631" x="3530600" y="3524250"/>
          <p14:tracePt t="6645" x="3587750" y="3536950"/>
          <p14:tracePt t="6662" x="3714750" y="3562350"/>
          <p14:tracePt t="6679" x="3879850" y="3600450"/>
          <p14:tracePt t="6695" x="4159250" y="3651250"/>
          <p14:tracePt t="6712" x="4286250" y="3663950"/>
          <p14:tracePt t="6729" x="4324350" y="3663950"/>
          <p14:tracePt t="6745" x="4343400" y="3663950"/>
          <p14:tracePt t="6779" x="4349750" y="3663950"/>
          <p14:tracePt t="6795" x="4362450" y="3657600"/>
          <p14:tracePt t="6812" x="4368800" y="3638550"/>
          <p14:tracePt t="6815" x="4381500" y="3619500"/>
          <p14:tracePt t="6830" x="4387850" y="3600450"/>
          <p14:tracePt t="6846" x="4413250" y="3549650"/>
          <p14:tracePt t="6849" x="4419600" y="3524250"/>
          <p14:tracePt t="6864" x="4425950" y="3505200"/>
          <p14:tracePt t="6880" x="4438650" y="3435350"/>
          <p14:tracePt t="6896" x="4451350" y="3371850"/>
          <p14:tracePt t="6914" x="4464050" y="3308350"/>
          <p14:tracePt t="6929" x="4470400" y="3251200"/>
          <p14:tracePt t="6946" x="4476750" y="3206750"/>
          <p14:tracePt t="6962" x="4476750" y="3136900"/>
          <p14:tracePt t="6979" x="4476750" y="3086100"/>
          <p14:tracePt t="6995" x="4470400" y="3016250"/>
          <p14:tracePt t="7012" x="4457700" y="2965450"/>
          <p14:tracePt t="7029" x="4451350" y="2927350"/>
          <p14:tracePt t="7034" x="4451350" y="2914650"/>
          <p14:tracePt t="7045" x="4445000" y="2895600"/>
          <p14:tracePt t="7062" x="4438650" y="2857500"/>
          <p14:tracePt t="7080" x="4413250" y="2800350"/>
          <p14:tracePt t="7096" x="4394200" y="2762250"/>
          <p14:tracePt t="7113" x="4375150" y="2743200"/>
          <p14:tracePt t="7130" x="4349750" y="2717800"/>
          <p14:tracePt t="7146" x="4324350" y="2698750"/>
          <p14:tracePt t="7163" x="4292600" y="2692400"/>
          <p14:tracePt t="7179" x="4248150" y="2679700"/>
          <p14:tracePt t="7195" x="4197350" y="2660650"/>
          <p14:tracePt t="7212" x="4127500" y="2628900"/>
          <p14:tracePt t="7229" x="4064000" y="2603500"/>
          <p14:tracePt t="7245" x="3994150" y="2571750"/>
          <p14:tracePt t="7262" x="3924300" y="2546350"/>
          <p14:tracePt t="7278" x="3848100" y="2514600"/>
          <p14:tracePt t="7279" x="3816350" y="2501900"/>
          <p14:tracePt t="7295" x="3740150" y="2470150"/>
          <p14:tracePt t="7312" x="3670300" y="2444750"/>
          <p14:tracePt t="7328" x="3594100" y="2432050"/>
          <p14:tracePt t="7345" x="3479800" y="2406650"/>
          <p14:tracePt t="7362" x="3352800" y="2387600"/>
          <p14:tracePt t="7379" x="3206750" y="2387600"/>
          <p14:tracePt t="7395" x="3035300" y="2387600"/>
          <p14:tracePt t="7411" x="2857500" y="2387600"/>
          <p14:tracePt t="7429" x="2654300" y="2387600"/>
          <p14:tracePt t="7432" x="2552700" y="2387600"/>
          <p14:tracePt t="7445" x="2444750" y="2387600"/>
          <p14:tracePt t="7462" x="2235200" y="2387600"/>
          <p14:tracePt t="7463" x="2139950" y="2387600"/>
          <p14:tracePt t="7478" x="2057400" y="2387600"/>
          <p14:tracePt t="7495" x="1866900" y="2387600"/>
          <p14:tracePt t="7511" x="1790700" y="2387600"/>
          <p14:tracePt t="7528" x="1727200" y="2387600"/>
          <p14:tracePt t="7545" x="1676400" y="2387600"/>
          <p14:tracePt t="7562" x="1612900" y="2387600"/>
          <p14:tracePt t="7579" x="1562100" y="2400300"/>
          <p14:tracePt t="7595" x="1524000" y="2406650"/>
          <p14:tracePt t="7612" x="1485900" y="2413000"/>
          <p14:tracePt t="7628" x="1460500" y="2419350"/>
          <p14:tracePt t="7645" x="1441450" y="2419350"/>
          <p14:tracePt t="7662" x="1422400" y="2419350"/>
          <p14:tracePt t="7680" x="1416050" y="2425700"/>
          <p14:tracePt t="7682" x="1409700" y="2425700"/>
          <p14:tracePt t="7695" x="1397000" y="2432050"/>
          <p14:tracePt t="7712" x="1390650" y="2432050"/>
          <p14:tracePt t="7728" x="1384300" y="2432050"/>
          <p14:tracePt t="7745" x="1365250" y="2438400"/>
          <p14:tracePt t="7762" x="1346200" y="2438400"/>
          <p14:tracePt t="7778" x="1327150" y="2451100"/>
          <p14:tracePt t="7795" x="1320800" y="2457450"/>
          <p14:tracePt t="7812" x="1308100" y="2470150"/>
          <p14:tracePt t="7829" x="1301750" y="2482850"/>
          <p14:tracePt t="7832" x="1295400" y="2495550"/>
          <p14:tracePt t="7845" x="1289050" y="2514600"/>
          <p14:tracePt t="7847" x="1282700" y="2527300"/>
          <p14:tracePt t="7862" x="1276350" y="2552700"/>
          <p14:tracePt t="7878" x="1263650" y="2603500"/>
          <p14:tracePt t="7881" x="1257300" y="2635250"/>
          <p14:tracePt t="7896" x="1257300" y="2686050"/>
          <p14:tracePt t="7912" x="1257300" y="2743200"/>
          <p14:tracePt t="7928" x="1257300" y="2800350"/>
          <p14:tracePt t="7945" x="1263650" y="2870200"/>
          <p14:tracePt t="7962" x="1289050" y="2933700"/>
          <p14:tracePt t="7978" x="1320800" y="2984500"/>
          <p14:tracePt t="7995" x="1352550" y="3028950"/>
          <p14:tracePt t="8012" x="1377950" y="3067050"/>
          <p14:tracePt t="8029" x="1416050" y="3092450"/>
          <p14:tracePt t="8032" x="1435100" y="3105150"/>
          <p14:tracePt t="8045" x="1454150" y="3117850"/>
          <p14:tracePt t="8061" x="1524000" y="3149600"/>
          <p14:tracePt t="8079" x="1644650" y="3200400"/>
          <p14:tracePt t="8081" x="1720850" y="3225800"/>
          <p14:tracePt t="8096" x="1905000" y="3270250"/>
          <p14:tracePt t="8112" x="2133600" y="3314700"/>
          <p14:tracePt t="8129" x="2451100" y="3378200"/>
          <p14:tracePt t="8145" x="2762250" y="3435350"/>
          <p14:tracePt t="8162" x="3022600" y="3473450"/>
          <p14:tracePt t="8178" x="3225800" y="3492500"/>
          <p14:tracePt t="8195" x="3384550" y="3492500"/>
          <p14:tracePt t="8211" x="3530600" y="3492500"/>
          <p14:tracePt t="8228" x="3657600" y="3492500"/>
          <p14:tracePt t="8245" x="3765550" y="3492500"/>
          <p14:tracePt t="8261" x="3841750" y="3492500"/>
          <p14:tracePt t="8278" x="3879850" y="3486150"/>
          <p14:tracePt t="8281" x="3898900" y="3479800"/>
          <p14:tracePt t="8295" x="3924300" y="3467100"/>
          <p14:tracePt t="8311" x="3937000" y="3441700"/>
          <p14:tracePt t="8329" x="3956050" y="3416300"/>
          <p14:tracePt t="8345" x="3975100" y="3378200"/>
          <p14:tracePt t="8362" x="4000500" y="3340100"/>
          <p14:tracePt t="8379" x="4025900" y="3295650"/>
          <p14:tracePt t="8395" x="4051300" y="3257550"/>
          <p14:tracePt t="8412" x="4076700" y="3219450"/>
          <p14:tracePt t="8428" x="4089400" y="3187700"/>
          <p14:tracePt t="8445" x="4102100" y="3149600"/>
          <p14:tracePt t="8461" x="4108450" y="3124200"/>
          <p14:tracePt t="8464" x="4108450" y="3111500"/>
          <p14:tracePt t="8478" x="4114800" y="3092450"/>
          <p14:tracePt t="8481" x="4114800" y="3086100"/>
          <p14:tracePt t="8495" x="4121150" y="3048000"/>
          <p14:tracePt t="8511" x="4127500" y="3022600"/>
          <p14:tracePt t="8528" x="4133850" y="2997200"/>
          <p14:tracePt t="8545" x="4133850" y="2965450"/>
          <p14:tracePt t="8561" x="4140200" y="2946400"/>
          <p14:tracePt t="8579" x="4146550" y="2921000"/>
          <p14:tracePt t="8595" x="4152900" y="2901950"/>
          <p14:tracePt t="8612" x="4159250" y="2876550"/>
          <p14:tracePt t="8629" x="4159250" y="2863850"/>
          <p14:tracePt t="8645" x="4159250" y="2851150"/>
          <p14:tracePt t="8649" x="4165600" y="2844800"/>
          <p14:tracePt t="8662" x="4165600" y="2838450"/>
          <p14:tracePt t="8678" x="4165600" y="2825750"/>
          <p14:tracePt t="8696" x="4165600" y="2800350"/>
          <p14:tracePt t="8711" x="4165600" y="2762250"/>
          <p14:tracePt t="8728" x="4152900" y="2730500"/>
          <p14:tracePt t="8745" x="4146550" y="2698750"/>
          <p14:tracePt t="8761" x="4133850" y="2679700"/>
          <p14:tracePt t="8778" x="4114800" y="2647950"/>
          <p14:tracePt t="8795" x="4095750" y="2622550"/>
          <p14:tracePt t="8811" x="4070350" y="2597150"/>
          <p14:tracePt t="8828" x="4038600" y="2565400"/>
          <p14:tracePt t="8845" x="4000500" y="2540000"/>
          <p14:tracePt t="8849" x="3962400" y="2514600"/>
          <p14:tracePt t="8862" x="3924300" y="2501900"/>
          <p14:tracePt t="8879" x="3841750" y="2463800"/>
          <p14:tracePt t="8896" x="3663950" y="2406650"/>
          <p14:tracePt t="8913" x="3524250" y="2374900"/>
          <p14:tracePt t="8929" x="3371850" y="2336800"/>
          <p14:tracePt t="8945" x="3219450" y="2324100"/>
          <p14:tracePt t="8961" x="3079750" y="2317750"/>
          <p14:tracePt t="8978" x="2933700" y="2317750"/>
          <p14:tracePt t="8994" x="2787650" y="2317750"/>
          <p14:tracePt t="9011" x="2635250" y="2317750"/>
          <p14:tracePt t="9028" x="2489200" y="2317750"/>
          <p14:tracePt t="9045" x="2349500" y="2317750"/>
          <p14:tracePt t="9061" x="2222500" y="2317750"/>
          <p14:tracePt t="9078" x="2095500" y="2317750"/>
          <p14:tracePt t="9081" x="2032000" y="2317750"/>
          <p14:tracePt t="9095" x="1955800" y="2330450"/>
          <p14:tracePt t="9111" x="1892300" y="2355850"/>
          <p14:tracePt t="9128" x="1847850" y="2381250"/>
          <p14:tracePt t="9145" x="1816100" y="2419350"/>
          <p14:tracePt t="9161" x="1797050" y="2470150"/>
          <p14:tracePt t="9178" x="1784350" y="2520950"/>
          <p14:tracePt t="9195" x="1778000" y="2559050"/>
          <p14:tracePt t="9211" x="1778000" y="2616200"/>
          <p14:tracePt t="9228" x="1784350" y="2673350"/>
          <p14:tracePt t="9232" x="1790700" y="2698750"/>
          <p14:tracePt t="9245" x="1803400" y="2717800"/>
          <p14:tracePt t="9261" x="1828800" y="2743200"/>
          <p14:tracePt t="9264" x="1835150" y="2755900"/>
          <p14:tracePt t="9278" x="1835150" y="2762250"/>
          <p14:tracePt t="9295" x="1841500" y="2762250"/>
          <p14:tracePt t="9551" x="0" y="0"/>
        </p14:tracePtLst>
        <p14:tracePtLst>
          <p14:tracePt t="10753" x="1212850" y="2984500"/>
          <p14:tracePt t="10776" x="1206500" y="2984500"/>
          <p14:tracePt t="10785" x="1200150" y="2984500"/>
          <p14:tracePt t="10794" x="1200150" y="2990850"/>
          <p14:tracePt t="10811" x="1200150" y="3009900"/>
          <p14:tracePt t="10827" x="1200150" y="3028950"/>
          <p14:tracePt t="10845" x="1200150" y="3048000"/>
          <p14:tracePt t="10861" x="1206500" y="3086100"/>
          <p14:tracePt t="10864" x="1219200" y="3098800"/>
          <p14:tracePt t="10878" x="1231900" y="3117850"/>
          <p14:tracePt t="10894" x="1276350" y="3155950"/>
          <p14:tracePt t="10896" x="1327150" y="3187700"/>
          <p14:tracePt t="10910" x="1371600" y="3219450"/>
          <p14:tracePt t="10928" x="1581150" y="3308350"/>
          <p14:tracePt t="10944" x="1733550" y="3340100"/>
          <p14:tracePt t="10960" x="1841500" y="3346450"/>
          <p14:tracePt t="10977" x="1930400" y="3346450"/>
          <p14:tracePt t="10994" x="1974850" y="3346450"/>
          <p14:tracePt t="11011" x="2000250" y="3340100"/>
          <p14:tracePt t="11027" x="2012950" y="3321050"/>
          <p14:tracePt t="11044" x="2019300" y="3289300"/>
          <p14:tracePt t="11060" x="2019300" y="3251200"/>
          <p14:tracePt t="11077" x="2006600" y="3194050"/>
          <p14:tracePt t="11094" x="1955800" y="3136900"/>
          <p14:tracePt t="11097" x="1930400" y="3111500"/>
          <p14:tracePt t="11111" x="1841500" y="3048000"/>
          <p14:tracePt t="11127" x="1752600" y="2997200"/>
          <p14:tracePt t="11145" x="1651000" y="2978150"/>
          <p14:tracePt t="11161" x="1562100" y="2959100"/>
          <p14:tracePt t="11177" x="1492250" y="2959100"/>
          <p14:tracePt t="11194" x="1416050" y="2965450"/>
          <p14:tracePt t="11211" x="1358900" y="2984500"/>
          <p14:tracePt t="11227" x="1295400" y="3009900"/>
          <p14:tracePt t="11244" x="1250950" y="3035300"/>
          <p14:tracePt t="11261" x="1231900" y="3067050"/>
          <p14:tracePt t="11277" x="1225550" y="3086100"/>
          <p14:tracePt t="11281" x="1225550" y="3098800"/>
          <p14:tracePt t="11294" x="1225550" y="3111500"/>
          <p14:tracePt t="11311" x="1250950" y="3149600"/>
          <p14:tracePt t="11327" x="1263650" y="3162300"/>
          <p14:tracePt t="11344" x="1270000" y="3162300"/>
          <p14:tracePt t="11361" x="1282700" y="3162300"/>
          <p14:tracePt t="11377" x="1295400" y="3162300"/>
          <p14:tracePt t="11394" x="1301750" y="3162300"/>
          <p14:tracePt t="11411" x="1308100" y="3162300"/>
          <p14:tracePt t="11457" x="1314450" y="3162300"/>
          <p14:tracePt t="11474" x="1320800" y="3155950"/>
          <p14:tracePt t="11488" x="0" y="0"/>
        </p14:tracePtLst>
        <p14:tracePtLst>
          <p14:tracePt t="12363" x="1689100" y="2476500"/>
          <p14:tracePt t="12378" x="1689100" y="2482850"/>
          <p14:tracePt t="12401" x="1689100" y="2489200"/>
          <p14:tracePt t="12411" x="1689100" y="2495550"/>
          <p14:tracePt t="12417" x="1695450" y="2501900"/>
          <p14:tracePt t="12427" x="1714500" y="2501900"/>
          <p14:tracePt t="12444" x="1765300" y="2514600"/>
          <p14:tracePt t="12461" x="1854200" y="2533650"/>
          <p14:tracePt t="12464" x="1917700" y="2540000"/>
          <p14:tracePt t="12477" x="2006600" y="2546350"/>
          <p14:tracePt t="12494" x="2190750" y="2546350"/>
          <p14:tracePt t="12497" x="2311400" y="2546350"/>
          <p14:tracePt t="12510" x="2438400" y="2546350"/>
          <p14:tracePt t="12528" x="2743200" y="2546350"/>
          <p14:tracePt t="12544" x="2851150" y="2546350"/>
          <p14:tracePt t="12560" x="2882900" y="2546350"/>
          <p14:tracePt t="12577" x="2895600" y="2546350"/>
          <p14:tracePt t="12594" x="2914650" y="2546350"/>
          <p14:tracePt t="12611" x="2940050" y="2533650"/>
          <p14:tracePt t="12628" x="2978150" y="2508250"/>
          <p14:tracePt t="12633" x="2990850" y="2495550"/>
          <p14:tracePt t="12644" x="3009900" y="2482850"/>
          <p14:tracePt t="12661" x="3041650" y="2463800"/>
          <p14:tracePt t="12665" x="3048000" y="2451100"/>
          <p14:tracePt t="12677" x="3054350" y="2438400"/>
          <p14:tracePt t="12694" x="3067050" y="2425700"/>
          <p14:tracePt t="12696" x="3067050" y="2419350"/>
          <p14:tracePt t="12710" x="3073400" y="2413000"/>
          <p14:tracePt t="12727" x="3073400" y="2393950"/>
          <p14:tracePt t="12743" x="3073400" y="2387600"/>
          <p14:tracePt t="12760" x="3073400" y="2374900"/>
          <p14:tracePt t="12777" x="3073400" y="2362200"/>
          <p14:tracePt t="12793" x="3073400" y="2349500"/>
          <p14:tracePt t="12810" x="3073400" y="2343150"/>
          <p14:tracePt t="12827" x="3060700" y="2324100"/>
          <p14:tracePt t="12843" x="3054350" y="2317750"/>
          <p14:tracePt t="12860" x="3035300" y="2311400"/>
          <p14:tracePt t="12877" x="2984500" y="2298700"/>
          <p14:tracePt t="12894" x="2895600" y="2286000"/>
          <p14:tracePt t="12896" x="2838450" y="2273300"/>
          <p14:tracePt t="12911" x="2774950" y="2266950"/>
          <p14:tracePt t="12927" x="2578100" y="2247900"/>
          <p14:tracePt t="12943" x="2451100" y="2247900"/>
          <p14:tracePt t="12960" x="2368550" y="2247900"/>
          <p14:tracePt t="12977" x="2298700" y="2247900"/>
          <p14:tracePt t="12993" x="2247900" y="2254250"/>
          <p14:tracePt t="13010" x="2209800" y="2266950"/>
          <p14:tracePt t="13026" x="2178050" y="2279650"/>
          <p14:tracePt t="13043" x="2159000" y="2292350"/>
          <p14:tracePt t="13060" x="2139950" y="2298700"/>
          <p14:tracePt t="13077" x="2133600" y="2317750"/>
          <p14:tracePt t="13093" x="2120900" y="2330450"/>
          <p14:tracePt t="13096" x="2120900" y="2336800"/>
          <p14:tracePt t="13111" x="2120900" y="2343150"/>
          <p14:tracePt t="13127" x="2127250" y="2381250"/>
          <p14:tracePt t="13143" x="2146300" y="2406650"/>
          <p14:tracePt t="13160" x="2209800" y="2444750"/>
          <p14:tracePt t="13177" x="2311400" y="2495550"/>
          <p14:tracePt t="13193" x="2463800" y="2540000"/>
          <p14:tracePt t="13210" x="2654300" y="2571750"/>
          <p14:tracePt t="13226" x="2857500" y="2597150"/>
          <p14:tracePt t="13243" x="3016250" y="2597150"/>
          <p14:tracePt t="13260" x="3143250" y="2597150"/>
          <p14:tracePt t="13276" x="3232150" y="2590800"/>
          <p14:tracePt t="13293" x="3276600" y="2571750"/>
          <p14:tracePt t="13310" x="3295650" y="2546350"/>
          <p14:tracePt t="13312" x="3308350" y="2527300"/>
          <p14:tracePt t="13326" x="3314700" y="2508250"/>
          <p14:tracePt t="13329" x="3321050" y="2489200"/>
          <p14:tracePt t="13343" x="3327400" y="2463800"/>
          <p14:tracePt t="13360" x="3327400" y="2419350"/>
          <p14:tracePt t="13377" x="3308350" y="2387600"/>
          <p14:tracePt t="13394" x="3289300" y="2349500"/>
          <p14:tracePt t="13412" x="3251200" y="2317750"/>
          <p14:tracePt t="13427" x="3175000" y="2266950"/>
          <p14:tracePt t="13444" x="3073400" y="2228850"/>
          <p14:tracePt t="13460" x="2965450" y="2216150"/>
          <p14:tracePt t="13476" x="2844800" y="2197100"/>
          <p14:tracePt t="13493" x="2755900" y="2197100"/>
          <p14:tracePt t="13495" x="2705100" y="2203450"/>
          <p14:tracePt t="13510" x="2660650" y="2209800"/>
          <p14:tracePt t="13526" x="2597150" y="2235200"/>
          <p14:tracePt t="13528" x="2571750" y="2247900"/>
          <p14:tracePt t="13543" x="2540000" y="2273300"/>
          <p14:tracePt t="13560" x="2527300" y="2305050"/>
          <p14:tracePt t="13576" x="2527300" y="2343150"/>
          <p14:tracePt t="13593" x="2546350" y="2374900"/>
          <p14:tracePt t="13610" x="2609850" y="2419350"/>
          <p14:tracePt t="13627" x="2717800" y="2463800"/>
          <p14:tracePt t="13644" x="2863850" y="2501900"/>
          <p14:tracePt t="13660" x="3003550" y="2514600"/>
          <p14:tracePt t="13677" x="3060700" y="2514600"/>
          <p14:tracePt t="13680" x="3086100" y="2514600"/>
          <p14:tracePt t="13693" x="3098800" y="2514600"/>
          <p14:tracePt t="13710" x="3105150" y="2501900"/>
          <p14:tracePt t="13727" x="3105150" y="2463800"/>
          <p14:tracePt t="13743" x="3073400" y="2432050"/>
          <p14:tracePt t="13760" x="3009900" y="2387600"/>
          <p14:tracePt t="13776" x="2863850" y="2336800"/>
          <p14:tracePt t="13793" x="2705100" y="2298700"/>
          <p14:tracePt t="13810" x="2584450" y="2292350"/>
          <p14:tracePt t="13826" x="2508250" y="2298700"/>
          <p14:tracePt t="13843" x="2482850" y="2324100"/>
          <p14:tracePt t="13860" x="2476500" y="2343150"/>
          <p14:tracePt t="13864" x="2476500" y="2368550"/>
          <p14:tracePt t="13877" x="2482850" y="2387600"/>
          <p14:tracePt t="13894" x="2514600" y="2419350"/>
          <p14:tracePt t="13911" x="2571750" y="2438400"/>
          <p14:tracePt t="13914" x="2603500" y="2444750"/>
          <p14:tracePt t="13927" x="2628900" y="2444750"/>
          <p14:tracePt t="13944" x="2743200" y="2432050"/>
          <p14:tracePt t="13959" x="2787650" y="2413000"/>
          <p14:tracePt t="13976" x="2800350" y="2387600"/>
          <p14:tracePt t="13993" x="2813050" y="2374900"/>
          <p14:tracePt t="14009" x="2813050" y="2355850"/>
          <p14:tracePt t="14026" x="2800350" y="2343150"/>
          <p14:tracePt t="14043" x="2774950" y="2336800"/>
          <p14:tracePt t="14060" x="2749550" y="2336800"/>
          <p14:tracePt t="14076" x="2724150" y="2349500"/>
          <p14:tracePt t="14093" x="2711450" y="2374900"/>
          <p14:tracePt t="14097" x="2711450" y="2387600"/>
          <p14:tracePt t="14110" x="2711450" y="2413000"/>
          <p14:tracePt t="14127" x="2730500" y="2438400"/>
          <p14:tracePt t="14129" x="2749550" y="2444750"/>
          <p14:tracePt t="14144" x="2800350" y="2444750"/>
          <p14:tracePt t="14160" x="2857500" y="2444750"/>
          <p14:tracePt t="14177" x="2882900" y="2432050"/>
          <p14:tracePt t="14193" x="2889250" y="2425700"/>
          <p14:tracePt t="14210" x="2889250" y="2406650"/>
          <p14:tracePt t="14226" x="2870200" y="2374900"/>
          <p14:tracePt t="14243" x="2825750" y="2349500"/>
          <p14:tracePt t="14260" x="2749550" y="2317750"/>
          <p14:tracePt t="14276" x="2660650" y="2305050"/>
          <p14:tracePt t="14293" x="2609850" y="2305050"/>
          <p14:tracePt t="14310" x="2559050" y="2311400"/>
          <p14:tracePt t="14312" x="2552700" y="2330450"/>
          <p14:tracePt t="14326" x="2546350" y="2349500"/>
          <p14:tracePt t="14343" x="2559050" y="2406650"/>
          <p14:tracePt t="14360" x="2616200" y="2444750"/>
          <p14:tracePt t="14377" x="2705100" y="2476500"/>
          <p14:tracePt t="14394" x="2794000" y="2482850"/>
          <p14:tracePt t="14410" x="2863850" y="2482850"/>
          <p14:tracePt t="14426" x="2882900" y="2476500"/>
          <p14:tracePt t="14443" x="2889250" y="2463800"/>
          <p14:tracePt t="14459" x="2870200" y="2425700"/>
          <p14:tracePt t="14476" x="2794000" y="2374900"/>
          <p14:tracePt t="14493" x="2673350" y="2330450"/>
          <p14:tracePt t="14509" x="2571750" y="2311400"/>
          <p14:tracePt t="14526" x="2540000" y="2311400"/>
          <p14:tracePt t="14528" x="2533650" y="2311400"/>
          <p14:tracePt t="14544" x="2527300" y="2311400"/>
          <p14:tracePt t="14560" x="2527300" y="2324100"/>
          <p14:tracePt t="14576" x="2546350" y="2355850"/>
          <p14:tracePt t="14592" x="2603500" y="2387600"/>
          <p14:tracePt t="14609" x="2705100" y="2400300"/>
          <p14:tracePt t="14626" x="2781300" y="2400300"/>
          <p14:tracePt t="14643" x="2819400" y="2387600"/>
          <p14:tracePt t="14659" x="2819400" y="2368550"/>
          <p14:tracePt t="14676" x="2800350" y="2324100"/>
          <p14:tracePt t="14693" x="2755900" y="2292350"/>
          <p14:tracePt t="14709" x="2705100" y="2273300"/>
          <p14:tracePt t="14726" x="2654300" y="2266950"/>
          <p14:tracePt t="14742" x="2622550" y="2266950"/>
          <p14:tracePt t="14759" x="2616200" y="2266950"/>
          <p14:tracePt t="14776" x="2616200" y="2286000"/>
          <p14:tracePt t="14792" x="2660650" y="2324100"/>
          <p14:tracePt t="14809" x="2762250" y="2362200"/>
          <p14:tracePt t="14826" x="2870200" y="2387600"/>
          <p14:tracePt t="14843" x="2927350" y="2393950"/>
          <p14:tracePt t="14859" x="2940050" y="2393950"/>
          <p14:tracePt t="14877" x="2940050" y="2387600"/>
          <p14:tracePt t="14893" x="2914650" y="2349500"/>
          <p14:tracePt t="14896" x="2889250" y="2336800"/>
          <p14:tracePt t="14910" x="2863850" y="2324100"/>
          <p14:tracePt t="14927" x="2781300" y="2292350"/>
          <p14:tracePt t="14929" x="2743200" y="2286000"/>
          <p14:tracePt t="14944" x="2698750" y="2286000"/>
          <p14:tracePt t="14959" x="2667000" y="2286000"/>
          <p14:tracePt t="14976" x="2647950" y="2286000"/>
          <p14:tracePt t="14993" x="2647950" y="2298700"/>
          <p14:tracePt t="15009" x="2660650" y="2324100"/>
          <p14:tracePt t="15026" x="2692400" y="2349500"/>
          <p14:tracePt t="15042" x="2736850" y="2362200"/>
          <p14:tracePt t="15059" x="2781300" y="2374900"/>
          <p14:tracePt t="15076" x="2806700" y="2381250"/>
          <p14:tracePt t="15092" x="2819400" y="2381250"/>
          <p14:tracePt t="15112" x="2825750" y="2381250"/>
          <p14:tracePt t="15208" x="0" y="0"/>
        </p14:tracePtLst>
        <p14:tracePtLst>
          <p14:tracePt t="15968" x="2247900" y="2628900"/>
          <p14:tracePt t="15976" x="2241550" y="2628900"/>
          <p14:tracePt t="15992" x="2235200" y="2628900"/>
          <p14:tracePt t="15999" x="2228850" y="2628900"/>
          <p14:tracePt t="16025" x="2216150" y="2628900"/>
          <p14:tracePt t="16032" x="2209800" y="2628900"/>
          <p14:tracePt t="16042" x="2197100" y="2641600"/>
          <p14:tracePt t="16059" x="2171700" y="2667000"/>
          <p14:tracePt t="16075" x="2146300" y="2679700"/>
          <p14:tracePt t="16092" x="2120900" y="2698750"/>
          <p14:tracePt t="16109" x="2114550" y="2717800"/>
          <p14:tracePt t="16112" x="2108200" y="2730500"/>
          <p14:tracePt t="16126" x="2101850" y="2749550"/>
          <p14:tracePt t="16142" x="2089150" y="2768600"/>
          <p14:tracePt t="16144" x="2089150" y="2774950"/>
          <p14:tracePt t="16160" x="2089150" y="2794000"/>
          <p14:tracePt t="16176" x="2089150" y="2806700"/>
          <p14:tracePt t="16192" x="2095500" y="2825750"/>
          <p14:tracePt t="16209" x="2108200" y="2851150"/>
          <p14:tracePt t="16225" x="2139950" y="2870200"/>
          <p14:tracePt t="16242" x="2165350" y="2876550"/>
          <p14:tracePt t="16259" x="2228850" y="2908300"/>
          <p14:tracePt t="16275" x="2305050" y="2921000"/>
          <p14:tracePt t="16292" x="2381250" y="2927350"/>
          <p14:tracePt t="16309" x="2470150" y="2927350"/>
          <p14:tracePt t="16312" x="2501900" y="2927350"/>
          <p14:tracePt t="16325" x="2533650" y="2927350"/>
          <p14:tracePt t="16342" x="2571750" y="2914650"/>
          <p14:tracePt t="16344" x="2584450" y="2908300"/>
          <p14:tracePt t="16362" x="2590800" y="2901950"/>
          <p14:tracePt t="16376" x="2603500" y="2882900"/>
          <p14:tracePt t="16393" x="2603500" y="2863850"/>
          <p14:tracePt t="16410" x="2603500" y="2832100"/>
          <p14:tracePt t="16426" x="2597150" y="2794000"/>
          <p14:tracePt t="16443" x="2584450" y="2768600"/>
          <p14:tracePt t="16459" x="2559050" y="2736850"/>
          <p14:tracePt t="16475" x="2533650" y="2717800"/>
          <p14:tracePt t="16492" x="2508250" y="2705100"/>
          <p14:tracePt t="16509" x="2495550" y="2698750"/>
          <p14:tracePt t="16512" x="2489200" y="2698750"/>
          <p14:tracePt t="16542" x="2482850" y="2698750"/>
          <p14:tracePt t="16559" x="2476500" y="2698750"/>
          <p14:tracePt t="16576" x="2470150" y="2698750"/>
          <p14:tracePt t="16696" x="0" y="0"/>
        </p14:tracePtLst>
        <p14:tracePtLst>
          <p14:tracePt t="17423" x="2298700" y="2603500"/>
          <p14:tracePt t="17487" x="2292350" y="2609850"/>
          <p14:tracePt t="17504" x="2286000" y="2609850"/>
          <p14:tracePt t="17511" x="2279650" y="2616200"/>
          <p14:tracePt t="17520" x="2266950" y="2622550"/>
          <p14:tracePt t="17528" x="2260600" y="2628900"/>
          <p14:tracePt t="17541" x="2254250" y="2635250"/>
          <p14:tracePt t="17558" x="2241550" y="2654300"/>
          <p14:tracePt t="17575" x="2228850" y="2686050"/>
          <p14:tracePt t="17591" x="2216150" y="2705100"/>
          <p14:tracePt t="17608" x="2216150" y="2724150"/>
          <p14:tracePt t="17625" x="2216150" y="2743200"/>
          <p14:tracePt t="17642" x="2216150" y="2762250"/>
          <p14:tracePt t="17658" x="2216150" y="2781300"/>
          <p14:tracePt t="17675" x="2222500" y="2819400"/>
          <p14:tracePt t="17691" x="2247900" y="2844800"/>
          <p14:tracePt t="17708" x="2273300" y="2876550"/>
          <p14:tracePt t="17725" x="2324100" y="2901950"/>
          <p14:tracePt t="17741" x="2406650" y="2921000"/>
          <p14:tracePt t="17758" x="2476500" y="2940050"/>
          <p14:tracePt t="17759" x="2495550" y="2940050"/>
          <p14:tracePt t="17775" x="2546350" y="2940050"/>
          <p14:tracePt t="17791" x="2590800" y="2940050"/>
          <p14:tracePt t="17808" x="2616200" y="2940050"/>
          <p14:tracePt t="17825" x="2635250" y="2927350"/>
          <p14:tracePt t="17841" x="2654300" y="2908300"/>
          <p14:tracePt t="17858" x="2660650" y="2876550"/>
          <p14:tracePt t="17875" x="2660650" y="2844800"/>
          <p14:tracePt t="17892" x="2660650" y="2806700"/>
          <p14:tracePt t="17909" x="2654300" y="2768600"/>
          <p14:tracePt t="17925" x="2628900" y="2730500"/>
          <p14:tracePt t="17942" x="2609850" y="2698750"/>
          <p14:tracePt t="17958" x="2578100" y="2673350"/>
          <p14:tracePt t="17959" x="2565400" y="2667000"/>
          <p14:tracePt t="17975" x="2540000" y="2647950"/>
          <p14:tracePt t="17991" x="2533650" y="2647950"/>
          <p14:tracePt t="18008" x="2527300" y="2647950"/>
          <p14:tracePt t="18041" x="2520950" y="2647950"/>
          <p14:tracePt t="18058" x="2514600" y="2647950"/>
          <p14:tracePt t="18075" x="2508250" y="2654300"/>
          <p14:tracePt t="18092" x="2508250" y="2667000"/>
          <p14:tracePt t="18108" x="2508250" y="2679700"/>
          <p14:tracePt t="18125" x="2508250" y="2692400"/>
          <p14:tracePt t="18167" x="2508250" y="2698750"/>
          <p14:tracePt t="18183" x="2508250" y="2705100"/>
          <p14:tracePt t="18360" x="0" y="0"/>
        </p14:tracePtLst>
        <p14:tracePtLst>
          <p14:tracePt t="18945" x="3829050" y="2628900"/>
          <p14:tracePt t="18952" x="3816350" y="2635250"/>
          <p14:tracePt t="18961" x="3797300" y="2647950"/>
          <p14:tracePt t="18976" x="3765550" y="2667000"/>
          <p14:tracePt t="18991" x="3746500" y="2692400"/>
          <p14:tracePt t="19008" x="3721100" y="2711450"/>
          <p14:tracePt t="19025" x="3714750" y="2730500"/>
          <p14:tracePt t="19041" x="3702050" y="2755900"/>
          <p14:tracePt t="19058" x="3702050" y="2781300"/>
          <p14:tracePt t="19075" x="3702050" y="2832100"/>
          <p14:tracePt t="19091" x="3727450" y="2882900"/>
          <p14:tracePt t="19108" x="3784600" y="2933700"/>
          <p14:tracePt t="19125" x="3879850" y="2984500"/>
          <p14:tracePt t="19128" x="3930650" y="2997200"/>
          <p14:tracePt t="19141" x="4000500" y="3016250"/>
          <p14:tracePt t="19159" x="4152900" y="3041650"/>
          <p14:tracePt t="19161" x="4216400" y="3041650"/>
          <p14:tracePt t="19175" x="4375150" y="3041650"/>
          <p14:tracePt t="19192" x="4489450" y="3028950"/>
          <p14:tracePt t="19208" x="4565650" y="3003550"/>
          <p14:tracePt t="19224" x="4591050" y="2971800"/>
          <p14:tracePt t="19241" x="4603750" y="2933700"/>
          <p14:tracePt t="19258" x="4603750" y="2908300"/>
          <p14:tracePt t="19275" x="4603750" y="2870200"/>
          <p14:tracePt t="19291" x="4584700" y="2832100"/>
          <p14:tracePt t="19308" x="4559300" y="2794000"/>
          <p14:tracePt t="19324" x="4527550" y="2762250"/>
          <p14:tracePt t="19341" x="4483100" y="2730500"/>
          <p14:tracePt t="19357" x="4464050" y="2717800"/>
          <p14:tracePt t="19374" x="4445000" y="2711450"/>
          <p14:tracePt t="19375" x="4438650" y="2705100"/>
          <p14:tracePt t="19528" x="0" y="0"/>
        </p14:tracePtLst>
        <p14:tracePtLst>
          <p14:tracePt t="20242" x="1517650" y="2959100"/>
          <p14:tracePt t="20248" x="1504950" y="2965450"/>
          <p14:tracePt t="20257" x="1504950" y="2978150"/>
          <p14:tracePt t="20274" x="1492250" y="2990850"/>
          <p14:tracePt t="20291" x="1492250" y="2997200"/>
          <p14:tracePt t="20307" x="1485900" y="3003550"/>
          <p14:tracePt t="20324" x="1485900" y="3022600"/>
          <p14:tracePt t="20341" x="1485900" y="3048000"/>
          <p14:tracePt t="20357" x="1498600" y="3086100"/>
          <p14:tracePt t="20360" x="1511300" y="3098800"/>
          <p14:tracePt t="20374" x="1530350" y="3117850"/>
          <p14:tracePt t="20392" x="1651000" y="3194050"/>
          <p14:tracePt t="20408" x="1822450" y="3244850"/>
          <p14:tracePt t="20424" x="2025650" y="3263900"/>
          <p14:tracePt t="20441" x="2184400" y="3263900"/>
          <p14:tracePt t="20457" x="2298700" y="3219450"/>
          <p14:tracePt t="20474" x="2343150" y="3187700"/>
          <p14:tracePt t="20491" x="2355850" y="3168650"/>
          <p14:tracePt t="20507" x="2362200" y="3149600"/>
          <p14:tracePt t="20524" x="2362200" y="3143250"/>
          <p14:tracePt t="20540" x="2362200" y="3136900"/>
          <p14:tracePt t="20557" x="2362200" y="3130550"/>
          <p14:tracePt t="20574" x="0" y="0"/>
        </p14:tracePtLst>
        <p14:tracePtLst>
          <p14:tracePt t="21010" x="2432050" y="3308350"/>
          <p14:tracePt t="21017" x="2425700" y="3308350"/>
          <p14:tracePt t="21024" x="2419350" y="3308350"/>
          <p14:tracePt t="21050" x="2419350" y="3321050"/>
          <p14:tracePt t="21066" x="2419350" y="3333750"/>
          <p14:tracePt t="21074" x="2413000" y="3352800"/>
          <p14:tracePt t="21090" x="2413000" y="3397250"/>
          <p14:tracePt t="21107" x="2413000" y="3441700"/>
          <p14:tracePt t="21124" x="2413000" y="3486150"/>
          <p14:tracePt t="21128" x="2413000" y="3498850"/>
          <p14:tracePt t="21140" x="2413000" y="3524250"/>
          <p14:tracePt t="21158" x="2425700" y="3562350"/>
          <p14:tracePt t="21161" x="2438400" y="3581400"/>
          <p14:tracePt t="21174" x="2451100" y="3587750"/>
          <p14:tracePt t="21191" x="2476500" y="3606800"/>
          <p14:tracePt t="21208" x="2520950" y="3619500"/>
          <p14:tracePt t="21224" x="2559050" y="3625850"/>
          <p14:tracePt t="21241" x="2616200" y="3625850"/>
          <p14:tracePt t="21257" x="2698750" y="3625850"/>
          <p14:tracePt t="21274" x="2787650" y="3625850"/>
          <p14:tracePt t="21290" x="2838450" y="3625850"/>
          <p14:tracePt t="21307" x="2863850" y="3613150"/>
          <p14:tracePt t="21324" x="2876550" y="3587750"/>
          <p14:tracePt t="21340" x="2876550" y="3556000"/>
          <p14:tracePt t="21357" x="2870200" y="3517900"/>
          <p14:tracePt t="21360" x="2857500" y="3498850"/>
          <p14:tracePt t="21374" x="2851150" y="3486150"/>
          <p14:tracePt t="21392" x="2819400" y="3454400"/>
          <p14:tracePt t="21408" x="2800350" y="3435350"/>
          <p14:tracePt t="21424" x="2794000" y="3435350"/>
          <p14:tracePt t="21441" x="2774950" y="3429000"/>
          <p14:tracePt t="21457" x="2768600" y="3429000"/>
          <p14:tracePt t="21474" x="2762250" y="3429000"/>
          <p14:tracePt t="21583" x="0" y="0"/>
        </p14:tracePtLst>
        <p14:tracePtLst>
          <p14:tracePt t="22165" x="3829050" y="3333750"/>
          <p14:tracePt t="22170" x="3822700" y="3340100"/>
          <p14:tracePt t="22180" x="3816350" y="3352800"/>
          <p14:tracePt t="22192" x="3810000" y="3359150"/>
          <p14:tracePt t="22208" x="3797300" y="3384550"/>
          <p14:tracePt t="22224" x="3790950" y="3409950"/>
          <p14:tracePt t="22240" x="3790950" y="3429000"/>
          <p14:tracePt t="22257" x="3790950" y="3454400"/>
          <p14:tracePt t="22275" x="3790950" y="3486150"/>
          <p14:tracePt t="22290" x="3790950" y="3530600"/>
          <p14:tracePt t="22307" x="3810000" y="3575050"/>
          <p14:tracePt t="22324" x="3854450" y="3625850"/>
          <p14:tracePt t="22340" x="3937000" y="3689350"/>
          <p14:tracePt t="22357" x="4064000" y="3759200"/>
          <p14:tracePt t="22361" x="4127500" y="3778250"/>
          <p14:tracePt t="22374" x="4197350" y="3803650"/>
          <p14:tracePt t="22390" x="4324350" y="3829050"/>
          <p14:tracePt t="22408" x="4470400" y="3848100"/>
          <p14:tracePt t="22424" x="4527550" y="3848100"/>
          <p14:tracePt t="22441" x="4578350" y="3841750"/>
          <p14:tracePt t="22457" x="4610100" y="3829050"/>
          <p14:tracePt t="22474" x="4635500" y="3797300"/>
          <p14:tracePt t="22491" x="4654550" y="3765550"/>
          <p14:tracePt t="22507" x="4654550" y="3727450"/>
          <p14:tracePt t="22524" x="4654550" y="3689350"/>
          <p14:tracePt t="22528" x="4654550" y="3663950"/>
          <p14:tracePt t="22540" x="4654550" y="3651250"/>
          <p14:tracePt t="22557" x="4648200" y="3594100"/>
          <p14:tracePt t="22560" x="4635500" y="3562350"/>
          <p14:tracePt t="22574" x="4629150" y="3549650"/>
          <p14:tracePt t="22590" x="4603750" y="3505200"/>
          <p14:tracePt t="22593" x="4584700" y="3486150"/>
          <p14:tracePt t="22608" x="4546600" y="3448050"/>
          <p14:tracePt t="22623" x="4508500" y="3422650"/>
          <p14:tracePt t="22640" x="4489450" y="3416300"/>
          <p14:tracePt t="22658" x="4451350" y="3403600"/>
          <p14:tracePt t="22674" x="4425950" y="3390900"/>
          <p14:tracePt t="22691" x="4400550" y="3384550"/>
          <p14:tracePt t="22708" x="4362450" y="3384550"/>
          <p14:tracePt t="22723" x="4330700" y="3384550"/>
          <p14:tracePt t="22741" x="4305300" y="3384550"/>
          <p14:tracePt t="22744" x="4292600" y="3384550"/>
          <p14:tracePt t="22757" x="4279900" y="3384550"/>
          <p14:tracePt t="22776" x="4273550" y="3384550"/>
          <p14:tracePt t="23160" x="0" y="0"/>
        </p14:tracePtLst>
        <p14:tracePtLst>
          <p14:tracePt t="24819" x="1003300" y="4114800"/>
          <p14:tracePt t="24826" x="996950" y="4121150"/>
          <p14:tracePt t="24840" x="977900" y="4152900"/>
          <p14:tracePt t="24856" x="958850" y="4216400"/>
          <p14:tracePt t="24873" x="939800" y="4305300"/>
          <p14:tracePt t="24889" x="914400" y="4413250"/>
          <p14:tracePt t="24906" x="895350" y="4546600"/>
          <p14:tracePt t="24923" x="895350" y="4679950"/>
          <p14:tracePt t="24940" x="914400" y="4845050"/>
          <p14:tracePt t="24956" x="965200" y="4997450"/>
          <p14:tracePt t="24973" x="1035050" y="5149850"/>
          <p14:tracePt t="24989" x="1130300" y="5321300"/>
          <p14:tracePt t="24992" x="1206500" y="5422900"/>
          <p14:tracePt t="25006" x="1282700" y="5518150"/>
          <p14:tracePt t="25023" x="1460500" y="5746750"/>
          <p14:tracePt t="25027" x="1549400" y="5842000"/>
          <p14:tracePt t="25039" x="1720850" y="6038850"/>
          <p14:tracePt t="25056" x="1898650" y="6197600"/>
          <p14:tracePt t="25072" x="2070100" y="6330950"/>
          <p14:tracePt t="25089" x="2260600" y="6457950"/>
          <p14:tracePt t="25106" x="2489200" y="6565900"/>
          <p14:tracePt t="25123" x="2832100" y="6654800"/>
          <p14:tracePt t="25139" x="3340100" y="6762750"/>
          <p14:tracePt t="25156" x="3949700" y="6851650"/>
          <p14:tracePt t="25173" x="4521200" y="6851650"/>
          <p14:tracePt t="25189" x="4908550" y="6851650"/>
          <p14:tracePt t="25192" x="5048250" y="6851650"/>
          <p14:tracePt t="25206" x="5149850" y="6851650"/>
          <p14:tracePt t="25223" x="5372100" y="6851650"/>
          <p14:tracePt t="25225" x="5486400" y="6851650"/>
          <p14:tracePt t="25239" x="5727700" y="6851650"/>
          <p14:tracePt t="25256" x="6032500" y="6851650"/>
          <p14:tracePt t="25272" x="6299200" y="6851650"/>
          <p14:tracePt t="25289" x="6470650" y="6845300"/>
          <p14:tracePt t="25306" x="6540500" y="6819900"/>
          <p14:tracePt t="25323" x="6559550" y="6807200"/>
          <p14:tracePt t="25339" x="6578600" y="6775450"/>
          <p14:tracePt t="25356" x="6591300" y="6743700"/>
          <p14:tracePt t="25373" x="6610350" y="6692900"/>
          <p14:tracePt t="25389" x="6648450" y="6629400"/>
          <p14:tracePt t="25392" x="6661150" y="6604000"/>
          <p14:tracePt t="25406" x="6680200" y="6572250"/>
          <p14:tracePt t="25425" x="6769100" y="6489700"/>
          <p14:tracePt t="25440" x="6832600" y="6438900"/>
          <p14:tracePt t="25456" x="6883400" y="6381750"/>
          <p14:tracePt t="25473" x="6927850" y="6324600"/>
          <p14:tracePt t="25490" x="6959600" y="6273800"/>
          <p14:tracePt t="25506" x="7004050" y="6216650"/>
          <p14:tracePt t="25523" x="7029450" y="6165850"/>
          <p14:tracePt t="25539" x="7054850" y="6121400"/>
          <p14:tracePt t="25556" x="7067550" y="6083300"/>
          <p14:tracePt t="25572" x="7067550" y="6057900"/>
          <p14:tracePt t="25576" x="7067550" y="6038850"/>
          <p14:tracePt t="25589" x="7073900" y="6013450"/>
          <p14:tracePt t="25606" x="7073900" y="5981700"/>
          <p14:tracePt t="25609" x="7073900" y="5956300"/>
          <p14:tracePt t="25622" x="7073900" y="5937250"/>
          <p14:tracePt t="25640" x="7054850" y="5822950"/>
          <p14:tracePt t="25656" x="7010400" y="5746750"/>
          <p14:tracePt t="25673" x="6946900" y="5664200"/>
          <p14:tracePt t="25690" x="6851650" y="5562600"/>
          <p14:tracePt t="25706" x="6731000" y="5461000"/>
          <p14:tracePt t="25723" x="6584950" y="5359400"/>
          <p14:tracePt t="25739" x="6375400" y="5238750"/>
          <p14:tracePt t="25756" x="6108700" y="5099050"/>
          <p14:tracePt t="25773" x="5829300" y="4978400"/>
          <p14:tracePt t="25789" x="5645150" y="4902200"/>
          <p14:tracePt t="25793" x="5556250" y="4864100"/>
          <p14:tracePt t="25806" x="5480050" y="4838700"/>
          <p14:tracePt t="25822" x="5327650" y="4781550"/>
          <p14:tracePt t="25839" x="5099050" y="4686300"/>
          <p14:tracePt t="25856" x="4889500" y="4616450"/>
          <p14:tracePt t="25872" x="4597400" y="4508500"/>
          <p14:tracePt t="25889" x="4260850" y="4381500"/>
          <p14:tracePt t="25906" x="3949700" y="4279900"/>
          <p14:tracePt t="25923" x="3676650" y="4216400"/>
          <p14:tracePt t="25940" x="3441700" y="4165600"/>
          <p14:tracePt t="25945" x="3346450" y="4146550"/>
          <p14:tracePt t="25956" x="3251200" y="4127500"/>
          <p14:tracePt t="25973" x="3098800" y="4108450"/>
          <p14:tracePt t="25990" x="2971800" y="4095750"/>
          <p14:tracePt t="25992" x="2914650" y="4095750"/>
          <p14:tracePt t="26007" x="2800350" y="4095750"/>
          <p14:tracePt t="26022" x="2736850" y="4095750"/>
          <p14:tracePt t="26025" x="2673350" y="4095750"/>
          <p14:tracePt t="26039" x="2546350" y="4095750"/>
          <p14:tracePt t="26055" x="2406650" y="4095750"/>
          <p14:tracePt t="26072" x="2279650" y="4095750"/>
          <p14:tracePt t="26089" x="2152650" y="4095750"/>
          <p14:tracePt t="26105" x="2025650" y="4095750"/>
          <p14:tracePt t="26122" x="1917700" y="4095750"/>
          <p14:tracePt t="26139" x="1809750" y="4102100"/>
          <p14:tracePt t="26155" x="1720850" y="4121150"/>
          <p14:tracePt t="26172" x="1619250" y="4140200"/>
          <p14:tracePt t="26189" x="1498600" y="4165600"/>
          <p14:tracePt t="26191" x="1441450" y="4184650"/>
          <p14:tracePt t="26206" x="1377950" y="4191000"/>
          <p14:tracePt t="26222" x="1276350" y="4222750"/>
          <p14:tracePt t="26239" x="1193800" y="4248150"/>
          <p14:tracePt t="26239" x="1168400" y="4260850"/>
          <p14:tracePt t="26255" x="1130300" y="4298950"/>
          <p14:tracePt t="26273" x="1111250" y="4337050"/>
          <p14:tracePt t="26289" x="1092200" y="4387850"/>
          <p14:tracePt t="26305" x="1073150" y="4457700"/>
          <p14:tracePt t="26322" x="1066800" y="4533900"/>
          <p14:tracePt t="26339" x="1066800" y="4629150"/>
          <p14:tracePt t="26355" x="1066800" y="4737100"/>
          <p14:tracePt t="26372" x="1066800" y="4845050"/>
          <p14:tracePt t="26389" x="1066800" y="4946650"/>
          <p14:tracePt t="26405" x="1085850" y="5067300"/>
          <p14:tracePt t="26409" x="1098550" y="5118100"/>
          <p14:tracePt t="26423" x="1117600" y="5168900"/>
          <p14:tracePt t="26440" x="1187450" y="5308600"/>
          <p14:tracePt t="26456" x="1250950" y="5397500"/>
          <p14:tracePt t="26472" x="1327150" y="5473700"/>
          <p14:tracePt t="26490" x="1422400" y="5556250"/>
          <p14:tracePt t="26505" x="1543050" y="5619750"/>
          <p14:tracePt t="26522" x="1657350" y="5695950"/>
          <p14:tracePt t="26539" x="1778000" y="5753100"/>
          <p14:tracePt t="26555" x="1943100" y="5816600"/>
          <p14:tracePt t="26572" x="2146300" y="5867400"/>
          <p14:tracePt t="26589" x="2393950" y="5918200"/>
          <p14:tracePt t="26605" x="2686050" y="5975350"/>
          <p14:tracePt t="26607" x="2857500" y="6013450"/>
          <p14:tracePt t="26622" x="3022600" y="6045200"/>
          <p14:tracePt t="26639" x="3378200" y="6115050"/>
          <p14:tracePt t="26655" x="3937000" y="6210300"/>
          <p14:tracePt t="26672" x="4279900" y="6242050"/>
          <p14:tracePt t="26689" x="4540250" y="6242050"/>
          <p14:tracePt t="26705" x="4768850" y="6242050"/>
          <p14:tracePt t="26722" x="5016500" y="6242050"/>
          <p14:tracePt t="26739" x="5295900" y="6242050"/>
          <p14:tracePt t="26755" x="5600700" y="6242050"/>
          <p14:tracePt t="26772" x="5886450" y="6242050"/>
          <p14:tracePt t="26789" x="6064250" y="6242050"/>
          <p14:tracePt t="26805" x="6165850" y="6229350"/>
          <p14:tracePt t="26808" x="6191250" y="6229350"/>
          <p14:tracePt t="26822" x="6197600" y="6216650"/>
          <p14:tracePt t="26839" x="6235700" y="6172200"/>
          <p14:tracePt t="26855" x="6248400" y="6134100"/>
          <p14:tracePt t="26872" x="6261100" y="6064250"/>
          <p14:tracePt t="26889" x="6267450" y="6007100"/>
          <p14:tracePt t="26905" x="6267450" y="5924550"/>
          <p14:tracePt t="26923" x="6267450" y="5816600"/>
          <p14:tracePt t="26939" x="6248400" y="5683250"/>
          <p14:tracePt t="26955" x="6191250" y="5518150"/>
          <p14:tracePt t="26972" x="6108700" y="5346700"/>
          <p14:tracePt t="26988" x="6000750" y="5168900"/>
          <p14:tracePt t="27006" x="5867400" y="4997450"/>
          <p14:tracePt t="27008" x="5810250" y="4927600"/>
          <p14:tracePt t="27022" x="5746750" y="4870450"/>
          <p14:tracePt t="27038" x="5657850" y="4781550"/>
          <p14:tracePt t="27055" x="5530850" y="4660900"/>
          <p14:tracePt t="27072" x="5435600" y="4597400"/>
          <p14:tracePt t="27089" x="5321300" y="4527550"/>
          <p14:tracePt t="27105" x="5156200" y="4457700"/>
          <p14:tracePt t="27122" x="4965700" y="4394200"/>
          <p14:tracePt t="27139" x="4730750" y="4337050"/>
          <p14:tracePt t="27155" x="4419600" y="4273550"/>
          <p14:tracePt t="27172" x="4083050" y="4203700"/>
          <p14:tracePt t="27189" x="3771900" y="4152900"/>
          <p14:tracePt t="27192" x="3657600" y="4146550"/>
          <p14:tracePt t="27206" x="3556000" y="4146550"/>
          <p14:tracePt t="27222" x="3340100" y="4146550"/>
          <p14:tracePt t="27239" x="3162300" y="4146550"/>
          <p14:tracePt t="27255" x="2940050" y="4146550"/>
          <p14:tracePt t="27272" x="2806700" y="4146550"/>
          <p14:tracePt t="27289" x="2679700" y="4146550"/>
          <p14:tracePt t="27305" x="2559050" y="4146550"/>
          <p14:tracePt t="27322" x="2432050" y="4146550"/>
          <p14:tracePt t="27338" x="2286000" y="4146550"/>
          <p14:tracePt t="27355" x="2114550" y="4146550"/>
          <p14:tracePt t="27372" x="1949450" y="4146550"/>
          <p14:tracePt t="27389" x="1765300" y="4146550"/>
          <p14:tracePt t="27405" x="1638300" y="4146550"/>
          <p14:tracePt t="27408" x="1593850" y="4152900"/>
          <p14:tracePt t="27422" x="1562100" y="4159250"/>
          <p14:tracePt t="27425" x="1543050" y="4159250"/>
          <p14:tracePt t="27439" x="1492250" y="4171950"/>
          <p14:tracePt t="27456" x="1454150" y="4191000"/>
          <p14:tracePt t="27472" x="1409700" y="4210050"/>
          <p14:tracePt t="27489" x="1358900" y="4229100"/>
          <p14:tracePt t="27505" x="1314450" y="4254500"/>
          <p14:tracePt t="27522" x="1282700" y="4273550"/>
          <p14:tracePt t="27538" x="1263650" y="4311650"/>
          <p14:tracePt t="27555" x="1244600" y="4356100"/>
          <p14:tracePt t="27572" x="1231900" y="4419600"/>
          <p14:tracePt t="27588" x="1225550" y="4489450"/>
          <p14:tracePt t="27605" x="1225550" y="4540250"/>
          <p14:tracePt t="27608" x="1225550" y="4584700"/>
          <p14:tracePt t="27622" x="1225550" y="4629150"/>
          <p14:tracePt t="27638" x="1225550" y="4724400"/>
          <p14:tracePt t="27641" x="1231900" y="4768850"/>
          <p14:tracePt t="27655" x="1250950" y="4883150"/>
          <p14:tracePt t="27672" x="1282700" y="4991100"/>
          <p14:tracePt t="27689" x="1301750" y="5080000"/>
          <p14:tracePt t="27706" x="1333500" y="5181600"/>
          <p14:tracePt t="27722" x="1390650" y="5276850"/>
          <p14:tracePt t="27738" x="1454150" y="5384800"/>
          <p14:tracePt t="27755" x="1524000" y="5480050"/>
          <p14:tracePt t="27772" x="1631950" y="5562600"/>
          <p14:tracePt t="27789" x="1758950" y="5645150"/>
          <p14:tracePt t="27805" x="1885950" y="5715000"/>
          <p14:tracePt t="27808" x="1949450" y="5740400"/>
          <p14:tracePt t="27822" x="2019300" y="5765800"/>
          <p14:tracePt t="27824" x="2095500" y="5797550"/>
          <p14:tracePt t="27838" x="2171700" y="5822950"/>
          <p14:tracePt t="27855" x="2476500" y="5892800"/>
          <p14:tracePt t="27872" x="2794000" y="5962650"/>
          <p14:tracePt t="27888" x="3187700" y="6032500"/>
          <p14:tracePt t="27905" x="3657600" y="6134100"/>
          <p14:tracePt t="27922" x="4070350" y="6210300"/>
          <p14:tracePt t="27939" x="4324350" y="6254750"/>
          <p14:tracePt t="27955" x="4495800" y="6292850"/>
          <p14:tracePt t="27971" x="4603750" y="6299200"/>
          <p14:tracePt t="27989" x="4730750" y="6299200"/>
          <p14:tracePt t="28005" x="4908550" y="6299200"/>
          <p14:tracePt t="28008" x="5029200" y="6299200"/>
          <p14:tracePt t="28022" x="5156200" y="6299200"/>
          <p14:tracePt t="28038" x="5435600" y="6299200"/>
          <p14:tracePt t="28055" x="5715000" y="6299200"/>
          <p14:tracePt t="28071" x="5784850" y="6273800"/>
          <p14:tracePt t="28088" x="5810250" y="6254750"/>
          <p14:tracePt t="28105" x="5835650" y="6210300"/>
          <p14:tracePt t="28122" x="5867400" y="6140450"/>
          <p14:tracePt t="28138" x="5880100" y="6038850"/>
          <p14:tracePt t="28155" x="5905500" y="5937250"/>
          <p14:tracePt t="28171" x="5918200" y="5848350"/>
          <p14:tracePt t="28189" x="5924550" y="5784850"/>
          <p14:tracePt t="28205" x="5930900" y="5721350"/>
          <p14:tracePt t="28208" x="5930900" y="5708650"/>
          <p14:tracePt t="28222" x="5930900" y="5689600"/>
          <p14:tracePt t="28238" x="5930900" y="5651500"/>
          <p14:tracePt t="28241" x="5930900" y="5645150"/>
          <p14:tracePt t="28256" x="5930900" y="5626100"/>
          <p14:tracePt t="28271" x="5924550" y="5607050"/>
          <p14:tracePt t="28289" x="5918200" y="5581650"/>
          <p14:tracePt t="28305" x="5911850" y="5575300"/>
          <p14:tracePt t="28321" x="5911850" y="5562600"/>
          <p14:tracePt t="28338" x="5905500" y="5556250"/>
          <p14:tracePt t="28842" x="5905500" y="5543550"/>
          <p14:tracePt t="28861" x="5899150" y="5530850"/>
          <p14:tracePt t="28873" x="5886450" y="5518150"/>
          <p14:tracePt t="28888" x="5873750" y="5499100"/>
          <p14:tracePt t="28905" x="5867400" y="5467350"/>
          <p14:tracePt t="28921" x="5854700" y="5435600"/>
          <p14:tracePt t="28939" x="5842000" y="5397500"/>
          <p14:tracePt t="28955" x="5829300" y="5372100"/>
          <p14:tracePt t="28972" x="5822950" y="5340350"/>
          <p14:tracePt t="28976" x="5816600" y="5327650"/>
          <p14:tracePt t="28988" x="5803900" y="5308600"/>
          <p14:tracePt t="29005" x="5791200" y="5270500"/>
          <p14:tracePt t="29008" x="5778500" y="5257800"/>
          <p14:tracePt t="29022" x="5772150" y="5238750"/>
          <p14:tracePt t="29038" x="5759450" y="5213350"/>
          <p14:tracePt t="29055" x="5746750" y="5194300"/>
          <p14:tracePt t="29057" x="5740400" y="5181600"/>
          <p14:tracePt t="29071" x="5727700" y="5162550"/>
          <p14:tracePt t="29088" x="5721350" y="5149850"/>
          <p14:tracePt t="29105" x="5715000" y="5143500"/>
          <p14:tracePt t="29121" x="5702300" y="5124450"/>
          <p14:tracePt t="29138" x="5702300" y="5118100"/>
          <p14:tracePt t="29154" x="5695950" y="5105400"/>
          <p14:tracePt t="29171" x="5695950" y="5092700"/>
          <p14:tracePt t="29189" x="5689600" y="5080000"/>
          <p14:tracePt t="29205" x="5683250" y="5067300"/>
          <p14:tracePt t="29221" x="5683250" y="5060950"/>
          <p14:tracePt t="29238" x="5670550" y="5035550"/>
          <p14:tracePt t="29254" x="5657850" y="5022850"/>
          <p14:tracePt t="29255" x="5651500" y="5010150"/>
          <p14:tracePt t="29271" x="5638800" y="4991100"/>
          <p14:tracePt t="29287" x="5619750" y="4965700"/>
          <p14:tracePt t="29304" x="5613400" y="4953000"/>
          <p14:tracePt t="29321" x="5600700" y="4946650"/>
          <p14:tracePt t="29338" x="5594350" y="4933950"/>
          <p14:tracePt t="29354" x="5581650" y="4927600"/>
          <p14:tracePt t="29371" x="5575300" y="4914900"/>
          <p14:tracePt t="29388" x="5568950" y="4908550"/>
          <p14:tracePt t="29404" x="5556250" y="4895850"/>
          <p14:tracePt t="29421" x="5549900" y="4883150"/>
          <p14:tracePt t="29424" x="5543550" y="4883150"/>
          <p14:tracePt t="29439" x="5537200" y="4876800"/>
          <p14:tracePt t="29490" x="5537200" y="4864100"/>
          <p14:tracePt t="29524" x="5530850" y="4864100"/>
          <p14:tracePt t="29553" x="5524500" y="4857750"/>
          <p14:tracePt t="29609" x="5518150" y="4851400"/>
          <p14:tracePt t="29793" x="5518150" y="4845050"/>
          <p14:tracePt t="29804" x="5511800" y="4845050"/>
          <p14:tracePt t="29811" x="5499100" y="4838700"/>
          <p14:tracePt t="29821" x="5480050" y="4826000"/>
          <p14:tracePt t="29821" x="0" y="0"/>
        </p14:tracePtLst>
        <p14:tracePtLst>
          <p14:tracePt t="33221" x="1612900" y="3613150"/>
          <p14:tracePt t="33233" x="1619250" y="3619500"/>
          <p14:tracePt t="33242" x="1631950" y="3625850"/>
          <p14:tracePt t="33258" x="1657350" y="3625850"/>
          <p14:tracePt t="33272" x="1663700" y="3625850"/>
          <p14:tracePt t="33286" x="1720850" y="3638550"/>
          <p14:tracePt t="33290" x="1758950" y="3644900"/>
          <p14:tracePt t="33304" x="1847850" y="3663950"/>
          <p14:tracePt t="33320" x="1968500" y="3676650"/>
          <p14:tracePt t="33337" x="2095500" y="3689350"/>
          <p14:tracePt t="33353" x="2241550" y="3689350"/>
          <p14:tracePt t="33370" x="2387600" y="3689350"/>
          <p14:tracePt t="33386" x="2514600" y="3689350"/>
          <p14:tracePt t="33403" x="2616200" y="3689350"/>
          <p14:tracePt t="33420" x="2673350" y="3689350"/>
          <p14:tracePt t="33436" x="2705100" y="3689350"/>
          <p14:tracePt t="33454" x="2730500" y="3689350"/>
          <p14:tracePt t="33457" x="2743200" y="3689350"/>
          <p14:tracePt t="33471" x="2749550" y="3689350"/>
          <p14:tracePt t="33488" x="2768600" y="3689350"/>
          <p14:tracePt t="33504" x="2781300" y="3689350"/>
          <p14:tracePt t="33721" x="0" y="0"/>
        </p14:tracePtLst>
        <p14:tracePtLst>
          <p14:tracePt t="37161" x="1593850" y="6045200"/>
          <p14:tracePt t="37169" x="1593850" y="6051550"/>
          <p14:tracePt t="37176" x="1587500" y="6064250"/>
          <p14:tracePt t="37224" x="1587500" y="6070600"/>
          <p14:tracePt t="37232" x="1587500" y="6076950"/>
          <p14:tracePt t="37249" x="1587500" y="6083300"/>
          <p14:tracePt t="37264" x="1593850" y="6102350"/>
          <p14:tracePt t="37272" x="1593850" y="6115050"/>
          <p14:tracePt t="37285" x="1606550" y="6121400"/>
          <p14:tracePt t="37302" x="1625600" y="6146800"/>
          <p14:tracePt t="37319" x="1638300" y="6178550"/>
          <p14:tracePt t="37335" x="1651000" y="6184900"/>
          <p14:tracePt t="37352" x="1651000" y="6197600"/>
          <p14:tracePt t="37369" x="1651000" y="6203950"/>
          <p14:tracePt t="37385" x="1651000" y="6229350"/>
          <p14:tracePt t="37402" x="1638300" y="6242050"/>
          <p14:tracePt t="37418" x="1619250" y="6261100"/>
          <p14:tracePt t="37435" x="1593850" y="6267450"/>
          <p14:tracePt t="37452" x="1593850" y="6273800"/>
          <p14:tracePt t="37468" x="1581150" y="6273800"/>
          <p14:tracePt t="37524" x="1574800" y="6280150"/>
          <p14:tracePt t="37545" x="1574800" y="6286500"/>
          <p14:tracePt t="37553" x="1581150" y="6292850"/>
          <p14:tracePt t="37560" x="1587500" y="6305550"/>
          <p14:tracePt t="37576" x="1593850" y="6311900"/>
          <p14:tracePt t="37585" x="1600200" y="6318250"/>
          <p14:tracePt t="37602" x="1606550" y="6324600"/>
          <p14:tracePt t="37619" x="1606550" y="6330950"/>
          <p14:tracePt t="37744" x="0" y="0"/>
        </p14:tracePtLst>
        <p14:tracePtLst>
          <p14:tracePt t="38370" x="1993900" y="6273800"/>
          <p14:tracePt t="38481" x="2019300" y="6273800"/>
          <p14:tracePt t="38489" x="2051050" y="6280150"/>
          <p14:tracePt t="38503" x="2095500" y="6292850"/>
          <p14:tracePt t="38505" x="2152650" y="6299200"/>
          <p14:tracePt t="38519" x="2228850" y="6305550"/>
          <p14:tracePt t="38524" x="2324100" y="6324600"/>
          <p14:tracePt t="38535" x="2527300" y="6343650"/>
          <p14:tracePt t="38552" x="2743200" y="6343650"/>
          <p14:tracePt t="38569" x="2933700" y="6343650"/>
          <p14:tracePt t="38585" x="3111500" y="6343650"/>
          <p14:tracePt t="38602" x="3282950" y="6343650"/>
          <p14:tracePt t="38618" x="3448050" y="6343650"/>
          <p14:tracePt t="38635" x="3657600" y="6343650"/>
          <p14:tracePt t="38651" x="3892550" y="6343650"/>
          <p14:tracePt t="38668" x="4121150" y="6343650"/>
          <p14:tracePt t="38685" x="4324350" y="6343650"/>
          <p14:tracePt t="38688" x="4413250" y="6343650"/>
          <p14:tracePt t="38701" x="4502150" y="6343650"/>
          <p14:tracePt t="38718" x="4648200" y="6343650"/>
          <p14:tracePt t="38721" x="4711700" y="6343650"/>
          <p14:tracePt t="38735" x="4838700" y="6343650"/>
          <p14:tracePt t="38752" x="4965700" y="6350000"/>
          <p14:tracePt t="38769" x="5073650" y="6356350"/>
          <p14:tracePt t="38785" x="5181600" y="6356350"/>
          <p14:tracePt t="38801" x="5276850" y="6356350"/>
          <p14:tracePt t="38819" x="5334000" y="6356350"/>
          <p14:tracePt t="38834" x="5384800" y="6356350"/>
          <p14:tracePt t="38851" x="5416550" y="6356350"/>
          <p14:tracePt t="38868" x="5467350" y="6356350"/>
          <p14:tracePt t="38884" x="5537200" y="6356350"/>
          <p14:tracePt t="38901" x="5613400" y="6356350"/>
          <p14:tracePt t="38918" x="5683250" y="6356350"/>
          <p14:tracePt t="38921" x="5715000" y="6356350"/>
          <p14:tracePt t="38934" x="5734050" y="6356350"/>
          <p14:tracePt t="38951" x="5810250" y="6356350"/>
          <p14:tracePt t="38968" x="5854700" y="6356350"/>
          <p14:tracePt t="38985" x="5911850" y="6356350"/>
          <p14:tracePt t="39002" x="5975350" y="6356350"/>
          <p14:tracePt t="39019" x="6051550" y="6356350"/>
          <p14:tracePt t="39035" x="6115050" y="6356350"/>
          <p14:tracePt t="39052" x="6165850" y="6356350"/>
          <p14:tracePt t="39055" x="6191250" y="6356350"/>
          <p14:tracePt t="39068" x="6210300" y="6356350"/>
          <p14:tracePt t="39085" x="6261100" y="6356350"/>
          <p14:tracePt t="39101" x="6324600" y="6356350"/>
          <p14:tracePt t="39104" x="6356350" y="6356350"/>
          <p14:tracePt t="39118" x="6388100" y="6356350"/>
          <p14:tracePt t="39134" x="6457950" y="6356350"/>
          <p14:tracePt t="39136" x="6489700" y="6356350"/>
          <p14:tracePt t="39151" x="6527800" y="6356350"/>
          <p14:tracePt t="39167" x="6540500" y="6356350"/>
          <p14:tracePt t="39184" x="6546850" y="6356350"/>
          <p14:tracePt t="39217" x="6553200" y="6356350"/>
          <p14:tracePt t="39244" x="6559550" y="6356350"/>
          <p14:tracePt t="39257" x="6565900" y="6356350"/>
          <p14:tracePt t="39265" x="6572250" y="6356350"/>
          <p14:tracePt t="39283" x="6578600" y="6356350"/>
          <p14:tracePt t="39289" x="6584950" y="6356350"/>
          <p14:tracePt t="39302" x="6591300" y="6356350"/>
          <p14:tracePt t="39319" x="6597650" y="6356350"/>
          <p14:tracePt t="39730" x="6584950" y="6356350"/>
          <p14:tracePt t="39739" x="6553200" y="6362700"/>
          <p14:tracePt t="39752" x="6464300" y="6375400"/>
          <p14:tracePt t="39768" x="6311900" y="6394450"/>
          <p14:tracePt t="39785" x="6121400" y="6394450"/>
          <p14:tracePt t="39802" x="5892800" y="6394450"/>
          <p14:tracePt t="39819" x="5607050" y="6394450"/>
          <p14:tracePt t="39834" x="5283200" y="6394450"/>
          <p14:tracePt t="39851" x="4933950" y="6394450"/>
          <p14:tracePt t="39868" x="4584700" y="6394450"/>
          <p14:tracePt t="39884" x="4241800" y="6394450"/>
          <p14:tracePt t="39888" x="4108450" y="6394450"/>
          <p14:tracePt t="39901" x="3975100" y="6394450"/>
          <p14:tracePt t="39918" x="3765550" y="6394450"/>
          <p14:tracePt t="39920" x="3670300" y="6394450"/>
          <p14:tracePt t="39934" x="3587750" y="6394450"/>
          <p14:tracePt t="39951" x="3346450" y="6394450"/>
          <p14:tracePt t="39968" x="3200400" y="6394450"/>
          <p14:tracePt t="39984" x="3067050" y="6394450"/>
          <p14:tracePt t="40002" x="2921000" y="6394450"/>
          <p14:tracePt t="40019" x="2794000" y="6394450"/>
          <p14:tracePt t="40034" x="2654300" y="6394450"/>
          <p14:tracePt t="40052" x="2520950" y="6394450"/>
          <p14:tracePt t="40069" x="2393950" y="6394450"/>
          <p14:tracePt t="40084" x="2286000" y="6394450"/>
          <p14:tracePt t="40088" x="2228850" y="6394450"/>
          <p14:tracePt t="40101" x="2197100" y="6394450"/>
          <p14:tracePt t="40118" x="2133600" y="6394450"/>
          <p14:tracePt t="40122" x="2108200" y="6394450"/>
          <p14:tracePt t="40134" x="2082800" y="6394450"/>
          <p14:tracePt t="40151" x="2012950" y="6394450"/>
          <p14:tracePt t="40167" x="1981200" y="6394450"/>
          <p14:tracePt t="40184" x="1962150" y="6394450"/>
          <p14:tracePt t="40200" x="1955800" y="6394450"/>
          <p14:tracePt t="40540" x="1962150" y="6400800"/>
          <p14:tracePt t="40545" x="1974850" y="6407150"/>
          <p14:tracePt t="40554" x="2000250" y="6407150"/>
          <p14:tracePt t="40568" x="2082800" y="6407150"/>
          <p14:tracePt t="40584" x="2235200" y="6407150"/>
          <p14:tracePt t="40600" x="2413000" y="6407150"/>
          <p14:tracePt t="40617" x="2609850" y="6407150"/>
          <p14:tracePt t="40634" x="2832100" y="6407150"/>
          <p14:tracePt t="40650" x="3060700" y="6407150"/>
          <p14:tracePt t="40667" x="3321050" y="6407150"/>
          <p14:tracePt t="40684" x="3581400" y="6407150"/>
          <p14:tracePt t="40701" x="3867150" y="6407150"/>
          <p14:tracePt t="40704" x="4000500" y="6407150"/>
          <p14:tracePt t="40717" x="4114800" y="6407150"/>
          <p14:tracePt t="40734" x="4343400" y="6407150"/>
          <p14:tracePt t="40736" x="4457700" y="6413500"/>
          <p14:tracePt t="40752" x="4654550" y="6451600"/>
          <p14:tracePt t="40768" x="4832350" y="6477000"/>
          <p14:tracePt t="40784" x="4984750" y="6489700"/>
          <p14:tracePt t="40801" x="5099050" y="6489700"/>
          <p14:tracePt t="40818" x="5207000" y="6489700"/>
          <p14:tracePt t="40834" x="5314950" y="6489700"/>
          <p14:tracePt t="40851" x="5410200" y="6489700"/>
          <p14:tracePt t="40867" x="5486400" y="6489700"/>
          <p14:tracePt t="40884" x="5543550" y="6489700"/>
          <p14:tracePt t="40901" x="5581650" y="6489700"/>
          <p14:tracePt t="40904" x="5600700" y="6489700"/>
          <p14:tracePt t="40917" x="5613400" y="6489700"/>
          <p14:tracePt t="40934" x="5632450" y="6489700"/>
          <p14:tracePt t="40938" x="5645150" y="6489700"/>
          <p14:tracePt t="40951" x="5670550" y="6489700"/>
          <p14:tracePt t="40967" x="5702300" y="6489700"/>
          <p14:tracePt t="40984" x="5734050" y="6489700"/>
          <p14:tracePt t="41001" x="5784850" y="6489700"/>
          <p14:tracePt t="41018" x="5842000" y="6489700"/>
          <p14:tracePt t="41035" x="5892800" y="6489700"/>
          <p14:tracePt t="41050" x="5969000" y="6489700"/>
          <p14:tracePt t="41068" x="6057900" y="6489700"/>
          <p14:tracePt t="41085" x="6140450" y="6489700"/>
          <p14:tracePt t="41100" x="6229350" y="6489700"/>
          <p14:tracePt t="41117" x="6292850" y="6489700"/>
          <p14:tracePt t="41134" x="6350000" y="6489700"/>
          <p14:tracePt t="41136" x="6369050" y="6489700"/>
          <p14:tracePt t="41150" x="6388100" y="6489700"/>
          <p14:tracePt t="41167" x="6407150" y="6489700"/>
          <p14:tracePt t="41201" x="6413500" y="6489700"/>
          <p14:tracePt t="41217" x="6419850" y="6489700"/>
          <p14:tracePt t="41472" x="0" y="0"/>
        </p14:tracePtLst>
        <p14:tracePtLst>
          <p14:tracePt t="42356" x="1644650" y="6038850"/>
          <p14:tracePt t="42410" x="1644650" y="6045200"/>
          <p14:tracePt t="42416" x="1644650" y="6051550"/>
          <p14:tracePt t="42425" x="1644650" y="6057900"/>
          <p14:tracePt t="42433" x="1644650" y="6070600"/>
          <p14:tracePt t="42450" x="1644650" y="6089650"/>
          <p14:tracePt t="42466" x="1644650" y="6108700"/>
          <p14:tracePt t="42483" x="1638300" y="6134100"/>
          <p14:tracePt t="42500" x="1638300" y="6153150"/>
          <p14:tracePt t="42517" x="1631950" y="6172200"/>
          <p14:tracePt t="42561" x="1625600" y="6178550"/>
          <p14:tracePt t="42576" x="1612900" y="6178550"/>
          <p14:tracePt t="42585" x="1606550" y="6178550"/>
          <p14:tracePt t="42593" x="1600200" y="6178550"/>
          <p14:tracePt t="42600" x="1593850" y="6178550"/>
          <p14:tracePt t="42617" x="1574800" y="6178550"/>
          <p14:tracePt t="42633" x="1562100" y="6178550"/>
          <p14:tracePt t="42650" x="1555750" y="6178550"/>
          <p14:tracePt t="42843" x="1555750" y="6184900"/>
          <p14:tracePt t="42858" x="1555750" y="6191250"/>
          <p14:tracePt t="42869" x="1555750" y="6197600"/>
          <p14:tracePt t="42960" x="0" y="0"/>
        </p14:tracePtLst>
        <p14:tracePtLst>
          <p14:tracePt t="43747" x="6997700" y="6102350"/>
          <p14:tracePt t="43761" x="7004050" y="6102350"/>
          <p14:tracePt t="43793" x="7010400" y="6102350"/>
          <p14:tracePt t="43818" x="7010400" y="6108700"/>
          <p14:tracePt t="43834" x="7016750" y="6127750"/>
          <p14:tracePt t="43851" x="7023100" y="6146800"/>
          <p14:tracePt t="43866" x="7023100" y="6153150"/>
          <p14:tracePt t="43873" x="7029450" y="6172200"/>
          <p14:tracePt t="43883" x="7035800" y="6178550"/>
          <p14:tracePt t="43901" x="7048500" y="6197600"/>
          <p14:tracePt t="43916" x="7073900" y="6210300"/>
          <p14:tracePt t="43933" x="7086600" y="6216650"/>
          <p14:tracePt t="43949" x="7092950" y="6216650"/>
          <p14:tracePt t="43966" x="7099300" y="6216650"/>
          <p14:tracePt t="43983" x="7112000" y="6216650"/>
          <p14:tracePt t="44425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嵌套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if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语句和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else if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670291" y="1854201"/>
            <a:ext cx="3613150" cy="366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宋体" charset="-122"/>
              </a:rPr>
              <a:t>if (score &gt; 90.0)</a:t>
            </a:r>
          </a:p>
          <a:p>
            <a:r>
              <a:rPr lang="en-US" altLang="zh-CN" dirty="0">
                <a:latin typeface="宋体" charset="-122"/>
              </a:rPr>
              <a:t>    grade = ‘A’;</a:t>
            </a:r>
          </a:p>
          <a:p>
            <a:r>
              <a:rPr lang="en-US" altLang="zh-CN" dirty="0">
                <a:latin typeface="宋体" charset="-122"/>
              </a:rPr>
              <a:t>else</a:t>
            </a:r>
          </a:p>
          <a:p>
            <a:r>
              <a:rPr lang="en-US" altLang="zh-CN" dirty="0">
                <a:latin typeface="宋体" charset="-122"/>
              </a:rPr>
              <a:t>    if (score &gt;= 80.0)</a:t>
            </a:r>
          </a:p>
          <a:p>
            <a:r>
              <a:rPr lang="en-US" altLang="zh-CN" dirty="0">
                <a:latin typeface="宋体" charset="-122"/>
              </a:rPr>
              <a:t>        grade = ‘B’;</a:t>
            </a:r>
          </a:p>
          <a:p>
            <a:r>
              <a:rPr lang="en-US" altLang="zh-CN" dirty="0">
                <a:latin typeface="宋体" charset="-122"/>
              </a:rPr>
              <a:t>    else</a:t>
            </a:r>
          </a:p>
          <a:p>
            <a:r>
              <a:rPr lang="en-US" altLang="zh-CN" dirty="0">
                <a:latin typeface="宋体" charset="-122"/>
              </a:rPr>
              <a:t>        if (</a:t>
            </a:r>
            <a:r>
              <a:rPr lang="en-US" altLang="zh-CN" dirty="0" err="1">
                <a:latin typeface="宋体" charset="-122"/>
              </a:rPr>
              <a:t>scroe</a:t>
            </a:r>
            <a:r>
              <a:rPr lang="en-US" altLang="zh-CN" dirty="0">
                <a:latin typeface="宋体" charset="-122"/>
              </a:rPr>
              <a:t> &gt;= 70.0)</a:t>
            </a:r>
          </a:p>
          <a:p>
            <a:r>
              <a:rPr lang="en-US" altLang="zh-CN" dirty="0">
                <a:latin typeface="宋体" charset="-122"/>
              </a:rPr>
              <a:t>            grade = ‘C’;</a:t>
            </a:r>
          </a:p>
          <a:p>
            <a:r>
              <a:rPr lang="en-US" altLang="zh-CN" dirty="0">
                <a:latin typeface="宋体" charset="-122"/>
              </a:rPr>
              <a:t>        else</a:t>
            </a:r>
          </a:p>
          <a:p>
            <a:r>
              <a:rPr lang="en-US" altLang="zh-CN" dirty="0">
                <a:latin typeface="宋体" charset="-122"/>
              </a:rPr>
              <a:t>            if (score &gt;= 60.0)</a:t>
            </a:r>
          </a:p>
          <a:p>
            <a:r>
              <a:rPr lang="en-US" altLang="zh-CN" dirty="0">
                <a:latin typeface="宋体" charset="-122"/>
              </a:rPr>
              <a:t>                grade = ‘D’;</a:t>
            </a:r>
          </a:p>
          <a:p>
            <a:r>
              <a:rPr lang="en-US" altLang="zh-CN" dirty="0">
                <a:latin typeface="宋体" charset="-122"/>
              </a:rPr>
              <a:t>            else</a:t>
            </a:r>
          </a:p>
          <a:p>
            <a:r>
              <a:rPr lang="en-US" altLang="zh-CN" dirty="0">
                <a:latin typeface="宋体" charset="-122"/>
              </a:rPr>
              <a:t>                grade = ‘F’;</a:t>
            </a: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6855069" y="1889369"/>
            <a:ext cx="2813050" cy="2838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宋体" charset="-122"/>
              </a:rPr>
              <a:t>if (score &gt; 90.0)</a:t>
            </a:r>
          </a:p>
          <a:p>
            <a:r>
              <a:rPr lang="en-US" altLang="zh-CN" dirty="0">
                <a:latin typeface="宋体" charset="-122"/>
              </a:rPr>
              <a:t>    grade = ‘A’;</a:t>
            </a:r>
          </a:p>
          <a:p>
            <a:r>
              <a:rPr lang="en-US" altLang="zh-CN" dirty="0">
                <a:solidFill>
                  <a:srgbClr val="FF0000"/>
                </a:solidFill>
                <a:latin typeface="宋体" charset="-122"/>
              </a:rPr>
              <a:t>else if </a:t>
            </a:r>
            <a:r>
              <a:rPr lang="en-US" altLang="zh-CN" dirty="0">
                <a:latin typeface="宋体" charset="-122"/>
              </a:rPr>
              <a:t>(score &gt;= 80.0)</a:t>
            </a:r>
          </a:p>
          <a:p>
            <a:r>
              <a:rPr lang="en-US" altLang="zh-CN" dirty="0">
                <a:latin typeface="宋体" charset="-122"/>
              </a:rPr>
              <a:t>    grade = ‘B’;</a:t>
            </a:r>
          </a:p>
          <a:p>
            <a:r>
              <a:rPr lang="en-US" altLang="zh-CN" dirty="0">
                <a:solidFill>
                  <a:srgbClr val="FF0000"/>
                </a:solidFill>
                <a:latin typeface="宋体" charset="-122"/>
              </a:rPr>
              <a:t>else if </a:t>
            </a:r>
            <a:r>
              <a:rPr lang="en-US" altLang="zh-CN" dirty="0">
                <a:latin typeface="宋体" charset="-122"/>
              </a:rPr>
              <a:t>(</a:t>
            </a:r>
            <a:r>
              <a:rPr lang="en-US" altLang="zh-CN" dirty="0" err="1">
                <a:latin typeface="宋体" charset="-122"/>
              </a:rPr>
              <a:t>scroe</a:t>
            </a:r>
            <a:r>
              <a:rPr lang="en-US" altLang="zh-CN" dirty="0">
                <a:latin typeface="宋体" charset="-122"/>
              </a:rPr>
              <a:t> &gt;= 70.0)</a:t>
            </a:r>
          </a:p>
          <a:p>
            <a:r>
              <a:rPr lang="en-US" altLang="zh-CN" dirty="0">
                <a:latin typeface="宋体" charset="-122"/>
              </a:rPr>
              <a:t>    grade = ‘C’;</a:t>
            </a:r>
          </a:p>
          <a:p>
            <a:r>
              <a:rPr lang="en-US" altLang="zh-CN" dirty="0">
                <a:solidFill>
                  <a:srgbClr val="FF0000"/>
                </a:solidFill>
                <a:latin typeface="宋体" charset="-122"/>
              </a:rPr>
              <a:t>else if </a:t>
            </a:r>
            <a:r>
              <a:rPr lang="en-US" altLang="zh-CN" dirty="0">
                <a:latin typeface="宋体" charset="-122"/>
              </a:rPr>
              <a:t>(score &gt;= 60.0)</a:t>
            </a:r>
          </a:p>
          <a:p>
            <a:r>
              <a:rPr lang="en-US" altLang="zh-CN" dirty="0">
                <a:latin typeface="宋体" charset="-122"/>
              </a:rPr>
              <a:t>    grade = ‘D’;</a:t>
            </a:r>
          </a:p>
          <a:p>
            <a:r>
              <a:rPr lang="en-US" altLang="zh-CN" dirty="0">
                <a:solidFill>
                  <a:srgbClr val="FF0000"/>
                </a:solidFill>
                <a:latin typeface="宋体" charset="-122"/>
              </a:rPr>
              <a:t>else</a:t>
            </a:r>
          </a:p>
          <a:p>
            <a:r>
              <a:rPr lang="en-US" altLang="zh-CN" dirty="0">
                <a:latin typeface="宋体" charset="-122"/>
              </a:rPr>
              <a:t>    grade = ‘F’;</a:t>
            </a:r>
          </a:p>
        </p:txBody>
      </p:sp>
      <p:grpSp>
        <p:nvGrpSpPr>
          <p:cNvPr id="40" name="Group 8"/>
          <p:cNvGrpSpPr>
            <a:grpSpLocks/>
          </p:cNvGrpSpPr>
          <p:nvPr/>
        </p:nvGrpSpPr>
        <p:grpSpPr bwMode="auto">
          <a:xfrm>
            <a:off x="4999160" y="3134458"/>
            <a:ext cx="979488" cy="539750"/>
            <a:chOff x="2562" y="1548"/>
            <a:chExt cx="617" cy="340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2562" y="1548"/>
              <a:ext cx="5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等价于</a:t>
              </a:r>
            </a:p>
          </p:txBody>
        </p:sp>
        <p:sp>
          <p:nvSpPr>
            <p:cNvPr id="42" name="AutoShape 7"/>
            <p:cNvSpPr>
              <a:spLocks noChangeArrowheads="1"/>
            </p:cNvSpPr>
            <p:nvPr/>
          </p:nvSpPr>
          <p:spPr bwMode="auto">
            <a:xfrm>
              <a:off x="2631" y="1779"/>
              <a:ext cx="548" cy="109"/>
            </a:xfrm>
            <a:prstGeom prst="rightArrow">
              <a:avLst>
                <a:gd name="adj1" fmla="val 50000"/>
                <a:gd name="adj2" fmla="val 125688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6"/>
    </mc:Choice>
    <mc:Fallback xmlns="">
      <p:transition spd="slow" advTm="66006"/>
    </mc:Fallback>
  </mc:AlternateContent>
  <p:extLst>
    <p:ext uri="{3A86A75C-4F4B-4683-9AE1-C65F6400EC91}">
      <p14:laserTraceLst xmlns:p14="http://schemas.microsoft.com/office/powerpoint/2010/main">
        <p14:tracePtLst>
          <p14:tracePt t="3175" x="863600" y="1663700"/>
          <p14:tracePt t="3301" x="869950" y="1663700"/>
          <p14:tracePt t="3317" x="876300" y="1663700"/>
          <p14:tracePt t="3327" x="889000" y="1663700"/>
          <p14:tracePt t="3341" x="920750" y="1663700"/>
          <p14:tracePt t="3357" x="977900" y="1663700"/>
          <p14:tracePt t="3374" x="1092200" y="1663700"/>
          <p14:tracePt t="3390" x="1250950" y="1663700"/>
          <p14:tracePt t="3407" x="1441450" y="1663700"/>
          <p14:tracePt t="3424" x="1631950" y="1663700"/>
          <p14:tracePt t="3440" x="1797050" y="1663700"/>
          <p14:tracePt t="3456" x="1917700" y="1663700"/>
          <p14:tracePt t="3473" x="2000250" y="1663700"/>
          <p14:tracePt t="3490" x="2057400" y="1663700"/>
          <p14:tracePt t="3492" x="2070100" y="1663700"/>
          <p14:tracePt t="3506" x="2076450" y="1663700"/>
          <p14:tracePt t="3523" x="2095500" y="1663700"/>
          <p14:tracePt t="3556" x="2101850" y="1657350"/>
          <p14:tracePt t="3598" x="2108200" y="1657350"/>
          <p14:tracePt t="3868" x="0" y="0"/>
        </p14:tracePtLst>
        <p14:tracePtLst>
          <p14:tracePt t="4278" x="1136650" y="1657350"/>
          <p14:tracePt t="4344" x="1155700" y="1657350"/>
          <p14:tracePt t="4357" x="1193800" y="1657350"/>
          <p14:tracePt t="4371" x="1282700" y="1670050"/>
          <p14:tracePt t="4373" x="1346200" y="1689100"/>
          <p14:tracePt t="4383" x="1422400" y="1695450"/>
          <p14:tracePt t="4392" x="1511300" y="1708150"/>
          <p14:tracePt t="4406" x="1676400" y="1708150"/>
          <p14:tracePt t="4423" x="1847850" y="1708150"/>
          <p14:tracePt t="4439" x="1962150" y="1708150"/>
          <p14:tracePt t="4456" x="2038350" y="1708150"/>
          <p14:tracePt t="4473" x="2076450" y="1708150"/>
          <p14:tracePt t="4489" x="2089150" y="1708150"/>
          <p14:tracePt t="4506" x="2095500" y="1708150"/>
          <p14:tracePt t="4523" x="2101850" y="1708150"/>
          <p14:tracePt t="4788" x="0" y="0"/>
        </p14:tracePtLst>
        <p14:tracePtLst>
          <p14:tracePt t="6319" x="2768600" y="1657350"/>
          <p14:tracePt t="6455" x="2774950" y="1657350"/>
          <p14:tracePt t="6469" x="2813050" y="1657350"/>
          <p14:tracePt t="6477" x="2844800" y="1657350"/>
          <p14:tracePt t="6489" x="2882900" y="1657350"/>
          <p14:tracePt t="6505" x="2978150" y="1657350"/>
          <p14:tracePt t="6522" x="3086100" y="1657350"/>
          <p14:tracePt t="6525" x="3136900" y="1657350"/>
          <p14:tracePt t="6539" x="3200400" y="1657350"/>
          <p14:tracePt t="6542" x="3251200" y="1657350"/>
          <p14:tracePt t="6555" x="3352800" y="1657350"/>
          <p14:tracePt t="6572" x="3416300" y="1657350"/>
          <p14:tracePt t="6589" x="3473450" y="1657350"/>
          <p14:tracePt t="6605" x="3505200" y="1657350"/>
          <p14:tracePt t="6622" x="3536950" y="1657350"/>
          <p14:tracePt t="6639" x="3568700" y="1657350"/>
          <p14:tracePt t="6655" x="3581400" y="1657350"/>
          <p14:tracePt t="6672" x="3587750" y="1657350"/>
          <p14:tracePt t="6900" x="0" y="0"/>
        </p14:tracePtLst>
        <p14:tracePtLst>
          <p14:tracePt t="7231" x="2851150" y="1657350"/>
          <p14:tracePt t="7311" x="2857500" y="1657350"/>
          <p14:tracePt t="7320" x="2882900" y="1657350"/>
          <p14:tracePt t="7329" x="2921000" y="1670050"/>
          <p14:tracePt t="7339" x="2971800" y="1676400"/>
          <p14:tracePt t="7355" x="3124200" y="1701800"/>
          <p14:tracePt t="7358" x="3206750" y="1701800"/>
          <p14:tracePt t="7372" x="3409950" y="1701800"/>
          <p14:tracePt t="7389" x="3619500" y="1701800"/>
          <p14:tracePt t="7406" x="3765550" y="1701800"/>
          <p14:tracePt t="7422" x="3835400" y="1701800"/>
          <p14:tracePt t="7439" x="3848100" y="1701800"/>
          <p14:tracePt t="8238" x="0" y="0"/>
        </p14:tracePtLst>
        <p14:tracePtLst>
          <p14:tracePt t="10608" x="812800" y="1898650"/>
          <p14:tracePt t="10616" x="806450" y="1917700"/>
          <p14:tracePt t="10626" x="800100" y="1930400"/>
          <p14:tracePt t="10638" x="800100" y="1968500"/>
          <p14:tracePt t="10655" x="793750" y="2063750"/>
          <p14:tracePt t="10671" x="793750" y="2190750"/>
          <p14:tracePt t="10688" x="774700" y="2400300"/>
          <p14:tracePt t="10705" x="768350" y="2622550"/>
          <p14:tracePt t="10721" x="768350" y="2863850"/>
          <p14:tracePt t="10738" x="774700" y="3117850"/>
          <p14:tracePt t="10754" x="831850" y="3333750"/>
          <p14:tracePt t="10758" x="869950" y="3448050"/>
          <p14:tracePt t="10771" x="908050" y="3562350"/>
          <p14:tracePt t="10788" x="1117600" y="3937000"/>
          <p14:tracePt t="10804" x="1257300" y="4165600"/>
          <p14:tracePt t="10821" x="1428750" y="4425950"/>
          <p14:tracePt t="10837" x="1644650" y="4699000"/>
          <p14:tracePt t="10854" x="1936750" y="4991100"/>
          <p14:tracePt t="10871" x="2266950" y="5232400"/>
          <p14:tracePt t="10888" x="2711450" y="5486400"/>
          <p14:tracePt t="10905" x="3238500" y="5695950"/>
          <p14:tracePt t="10921" x="3727450" y="5816600"/>
          <p14:tracePt t="10924" x="3943350" y="5867400"/>
          <p14:tracePt t="10938" x="4108450" y="5899150"/>
          <p14:tracePt t="10954" x="4330700" y="5949950"/>
          <p14:tracePt t="10971" x="4438650" y="5956300"/>
          <p14:tracePt t="10973" x="4464050" y="5956300"/>
          <p14:tracePt t="10987" x="4508500" y="5949950"/>
          <p14:tracePt t="11004" x="4533900" y="5911850"/>
          <p14:tracePt t="11020" x="4552950" y="5854700"/>
          <p14:tracePt t="11037" x="4584700" y="5753100"/>
          <p14:tracePt t="11054" x="4597400" y="5645150"/>
          <p14:tracePt t="11070" x="4610100" y="5518150"/>
          <p14:tracePt t="11087" x="4603750" y="5384800"/>
          <p14:tracePt t="11104" x="4578350" y="5257800"/>
          <p14:tracePt t="11121" x="4540250" y="5124450"/>
          <p14:tracePt t="11137" x="4489450" y="5003800"/>
          <p14:tracePt t="11154" x="4451350" y="4921250"/>
          <p14:tracePt t="11171" x="4425950" y="4857750"/>
          <p14:tracePt t="11172" x="4413250" y="4838700"/>
          <p14:tracePt t="11187" x="4406900" y="4813300"/>
          <p14:tracePt t="11204" x="4381500" y="4762500"/>
          <p14:tracePt t="11220" x="4368800" y="4724400"/>
          <p14:tracePt t="11237" x="4343400" y="4673600"/>
          <p14:tracePt t="11238" x="0" y="0"/>
        </p14:tracePtLst>
        <p14:tracePtLst>
          <p14:tracePt t="11983" x="793750" y="2146300"/>
          <p14:tracePt t="12117" x="806450" y="2146300"/>
          <p14:tracePt t="12129" x="838200" y="2146300"/>
          <p14:tracePt t="12142" x="889000" y="2146300"/>
          <p14:tracePt t="12154" x="933450" y="2146300"/>
          <p14:tracePt t="12171" x="1047750" y="2152650"/>
          <p14:tracePt t="12173" x="1123950" y="2152650"/>
          <p14:tracePt t="12187" x="1206500" y="2152650"/>
          <p14:tracePt t="12204" x="1479550" y="2152650"/>
          <p14:tracePt t="12220" x="1708150" y="2152650"/>
          <p14:tracePt t="12237" x="1930400" y="2152650"/>
          <p14:tracePt t="12253" x="2120900" y="2152650"/>
          <p14:tracePt t="12270" x="2266950" y="2152650"/>
          <p14:tracePt t="12287" x="2362200" y="2152650"/>
          <p14:tracePt t="12303" x="2438400" y="2152650"/>
          <p14:tracePt t="12320" x="2495550" y="2152650"/>
          <p14:tracePt t="12337" x="2546350" y="2152650"/>
          <p14:tracePt t="12353" x="2590800" y="2152650"/>
          <p14:tracePt t="12370" x="2628900" y="2152650"/>
          <p14:tracePt t="12372" x="2641600" y="2152650"/>
          <p14:tracePt t="12387" x="2660650" y="2152650"/>
          <p14:tracePt t="12404" x="2698750" y="2152650"/>
          <p14:tracePt t="12420" x="2724150" y="2152650"/>
          <p14:tracePt t="12437" x="2749550" y="2152650"/>
          <p14:tracePt t="12454" x="2774950" y="2152650"/>
          <p14:tracePt t="12470" x="2787650" y="2152650"/>
          <p14:tracePt t="12487" x="2794000" y="2152650"/>
          <p14:tracePt t="12752" x="2781300" y="2152650"/>
          <p14:tracePt t="12768" x="2736850" y="2152650"/>
          <p14:tracePt t="12784" x="2660650" y="2152650"/>
          <p14:tracePt t="12801" x="2559050" y="2152650"/>
          <p14:tracePt t="12810" x="2527300" y="2152650"/>
          <p14:tracePt t="12820" x="2470150" y="2152650"/>
          <p14:tracePt t="12837" x="2438400" y="2159000"/>
          <p14:tracePt t="12853" x="2425700" y="2159000"/>
          <p14:tracePt t="12870" x="2419350" y="2159000"/>
          <p14:tracePt t="13017" x="2425700" y="2159000"/>
          <p14:tracePt t="13031" x="2457450" y="2159000"/>
          <p14:tracePt t="13038" x="2470150" y="2159000"/>
          <p14:tracePt t="13049" x="2476500" y="2159000"/>
          <p14:tracePt t="13061" x="2489200" y="2159000"/>
          <p14:tracePt t="13070" x="2495550" y="2159000"/>
          <p14:tracePt t="13087" x="2508250" y="2159000"/>
          <p14:tracePt t="13103" x="2514600" y="2159000"/>
          <p14:tracePt t="13120" x="2520950" y="2159000"/>
          <p14:tracePt t="13157" x="2527300" y="2159000"/>
          <p14:tracePt t="13170" x="2533650" y="2159000"/>
          <p14:tracePt t="13600" x="2540000" y="2159000"/>
          <p14:tracePt t="13615" x="2546350" y="2159000"/>
          <p14:tracePt t="13630" x="2552700" y="2159000"/>
          <p14:tracePt t="13642" x="2559050" y="2159000"/>
          <p14:tracePt t="13654" x="2565400" y="2159000"/>
          <p14:tracePt t="13670" x="2571750" y="2159000"/>
          <p14:tracePt t="14429" x="0" y="0"/>
        </p14:tracePtLst>
        <p14:tracePtLst>
          <p14:tracePt t="15197" x="1250950" y="2286000"/>
          <p14:tracePt t="15212" x="1244600" y="2286000"/>
          <p14:tracePt t="15237" x="1244600" y="2292350"/>
          <p14:tracePt t="15249" x="1244600" y="2298700"/>
          <p14:tracePt t="15257" x="1244600" y="2305050"/>
          <p14:tracePt t="15271" x="1244600" y="2311400"/>
          <p14:tracePt t="15286" x="1250950" y="2324100"/>
          <p14:tracePt t="15302" x="1250950" y="2330450"/>
          <p14:tracePt t="15327" x="1263650" y="2330450"/>
          <p14:tracePt t="15336" x="1276350" y="2336800"/>
          <p14:tracePt t="15352" x="1301750" y="2349500"/>
          <p14:tracePt t="15369" x="1358900" y="2362200"/>
          <p14:tracePt t="15370" x="0" y="0"/>
        </p14:tracePtLst>
        <p14:tracePtLst>
          <p14:tracePt t="15581" x="2387600" y="2374900"/>
          <p14:tracePt t="15654" x="0" y="0"/>
        </p14:tracePtLst>
        <p14:tracePtLst>
          <p14:tracePt t="16582" x="704850" y="2501900"/>
          <p14:tracePt t="16656" x="704850" y="2508250"/>
          <p14:tracePt t="16672" x="704850" y="2533650"/>
          <p14:tracePt t="16686" x="704850" y="2584450"/>
          <p14:tracePt t="16702" x="717550" y="2635250"/>
          <p14:tracePt t="16718" x="742950" y="2667000"/>
          <p14:tracePt t="16735" x="800100" y="2711450"/>
          <p14:tracePt t="16752" x="920750" y="2749550"/>
          <p14:tracePt t="16768" x="1092200" y="2787650"/>
          <p14:tracePt t="16785" x="1244600" y="2794000"/>
          <p14:tracePt t="16802" x="1346200" y="2794000"/>
          <p14:tracePt t="16818" x="1397000" y="2794000"/>
          <p14:tracePt t="16835" x="1435100" y="2781300"/>
          <p14:tracePt t="16852" x="1460500" y="2755900"/>
          <p14:tracePt t="16868" x="1466850" y="2736850"/>
          <p14:tracePt t="16885" x="1479550" y="2705100"/>
          <p14:tracePt t="16902" x="1479550" y="2679700"/>
          <p14:tracePt t="16919" x="1485900" y="2647950"/>
          <p14:tracePt t="16935" x="1485900" y="2622550"/>
          <p14:tracePt t="16952" x="1485900" y="2597150"/>
          <p14:tracePt t="16969" x="1485900" y="2584450"/>
          <p14:tracePt t="16985" x="1473200" y="2565400"/>
          <p14:tracePt t="17002" x="1466850" y="2559050"/>
          <p14:tracePt t="17018" x="1460500" y="2552700"/>
          <p14:tracePt t="17035" x="1441450" y="2540000"/>
          <p14:tracePt t="17037" x="1435100" y="2533650"/>
          <p14:tracePt t="17052" x="1390650" y="2514600"/>
          <p14:tracePt t="17068" x="1308100" y="2501900"/>
          <p14:tracePt t="17085" x="1225550" y="2495550"/>
          <p14:tracePt t="17102" x="1104900" y="2495550"/>
          <p14:tracePt t="17118" x="996950" y="2495550"/>
          <p14:tracePt t="17135" x="901700" y="2495550"/>
          <p14:tracePt t="17152" x="844550" y="2495550"/>
          <p14:tracePt t="17168" x="787400" y="2495550"/>
          <p14:tracePt t="17185" x="755650" y="2508250"/>
          <p14:tracePt t="17202" x="711200" y="2527300"/>
          <p14:tracePt t="17218" x="685800" y="2540000"/>
          <p14:tracePt t="17220" x="679450" y="2546350"/>
          <p14:tracePt t="17236" x="666750" y="2559050"/>
          <p14:tracePt t="17252" x="660400" y="2571750"/>
          <p14:tracePt t="17268" x="660400" y="2590800"/>
          <p14:tracePt t="17285" x="660400" y="2616200"/>
          <p14:tracePt t="17301" x="666750" y="2654300"/>
          <p14:tracePt t="17318" x="698500" y="2673350"/>
          <p14:tracePt t="17335" x="749300" y="2711450"/>
          <p14:tracePt t="17352" x="857250" y="2743200"/>
          <p14:tracePt t="17368" x="1009650" y="2774950"/>
          <p14:tracePt t="17385" x="1136650" y="2781300"/>
          <p14:tracePt t="17402" x="1238250" y="2781300"/>
          <p14:tracePt t="17404" x="1270000" y="2781300"/>
          <p14:tracePt t="17419" x="1295400" y="2781300"/>
          <p14:tracePt t="17436" x="1320800" y="2774950"/>
          <p14:tracePt t="17452" x="1327150" y="2762250"/>
          <p14:tracePt t="17469" x="1339850" y="2749550"/>
          <p14:tracePt t="17485" x="1339850" y="2736850"/>
          <p14:tracePt t="17502" x="1339850" y="2705100"/>
          <p14:tracePt t="17518" x="1333500" y="2667000"/>
          <p14:tracePt t="17535" x="1314450" y="2641600"/>
          <p14:tracePt t="17552" x="1295400" y="2609850"/>
          <p14:tracePt t="17568" x="1276350" y="2590800"/>
          <p14:tracePt t="17585" x="1257300" y="2565400"/>
          <p14:tracePt t="17602" x="1250950" y="2559050"/>
          <p14:tracePt t="17618" x="1244600" y="2552700"/>
          <p14:tracePt t="17780" x="0" y="0"/>
        </p14:tracePtLst>
        <p14:tracePtLst>
          <p14:tracePt t="18734" x="1200150" y="2819400"/>
          <p14:tracePt t="18838" x="1193800" y="2819400"/>
          <p14:tracePt t="18854" x="1193800" y="2838450"/>
          <p14:tracePt t="18864" x="1193800" y="2851150"/>
          <p14:tracePt t="18872" x="1193800" y="2889250"/>
          <p14:tracePt t="18884" x="1206500" y="2927350"/>
          <p14:tracePt t="18901" x="1219200" y="2978150"/>
          <p14:tracePt t="18918" x="1231900" y="3035300"/>
          <p14:tracePt t="18934" x="1250950" y="3105150"/>
          <p14:tracePt t="18951" x="1282700" y="3200400"/>
          <p14:tracePt t="18968" x="1314450" y="3289300"/>
          <p14:tracePt t="18985" x="1352550" y="3371850"/>
          <p14:tracePt t="19001" x="1377950" y="3441700"/>
          <p14:tracePt t="19018" x="1397000" y="3511550"/>
          <p14:tracePt t="19034" x="1403350" y="3606800"/>
          <p14:tracePt t="19036" x="1409700" y="3651250"/>
          <p14:tracePt t="19051" x="1416050" y="3695700"/>
          <p14:tracePt t="19068" x="1416050" y="3829050"/>
          <p14:tracePt t="19084" x="1428750" y="3905250"/>
          <p14:tracePt t="19101" x="1428750" y="3968750"/>
          <p14:tracePt t="19118" x="1428750" y="4051300"/>
          <p14:tracePt t="19134" x="1435100" y="4159250"/>
          <p14:tracePt t="19151" x="1435100" y="4267200"/>
          <p14:tracePt t="19168" x="1435100" y="4394200"/>
          <p14:tracePt t="19185" x="1435100" y="4533900"/>
          <p14:tracePt t="19201" x="1435100" y="4654550"/>
          <p14:tracePt t="19218" x="1435100" y="4768850"/>
          <p14:tracePt t="19220" x="1435100" y="4819650"/>
          <p14:tracePt t="19234" x="1422400" y="4889500"/>
          <p14:tracePt t="19252" x="1416050" y="5016500"/>
          <p14:tracePt t="19267" x="1409700" y="5118100"/>
          <p14:tracePt t="19284" x="1409700" y="5200650"/>
          <p14:tracePt t="19301" x="1409700" y="5289550"/>
          <p14:tracePt t="19318" x="1409700" y="5353050"/>
          <p14:tracePt t="19334" x="1409700" y="5391150"/>
          <p14:tracePt t="19351" x="1409700" y="5422900"/>
          <p14:tracePt t="19368" x="1403350" y="5441950"/>
          <p14:tracePt t="19384" x="1403350" y="5454650"/>
          <p14:tracePt t="19401" x="1403350" y="5486400"/>
          <p14:tracePt t="19418" x="1403350" y="5518150"/>
          <p14:tracePt t="19435" x="1409700" y="5556250"/>
          <p14:tracePt t="19451" x="1422400" y="5613400"/>
          <p14:tracePt t="19468" x="1428750" y="5632450"/>
          <p14:tracePt t="19484" x="1435100" y="5651500"/>
          <p14:tracePt t="19501" x="1454150" y="5664200"/>
          <p14:tracePt t="19518" x="1479550" y="5695950"/>
          <p14:tracePt t="19534" x="1524000" y="5721350"/>
          <p14:tracePt t="19551" x="1612900" y="5753100"/>
          <p14:tracePt t="19567" x="1797050" y="5784850"/>
          <p14:tracePt t="19584" x="2165350" y="5867400"/>
          <p14:tracePt t="19601" x="2603500" y="5943600"/>
          <p14:tracePt t="19618" x="2990850" y="5988050"/>
          <p14:tracePt t="19634" x="3340100" y="6045200"/>
          <p14:tracePt t="19651" x="3657600" y="6108700"/>
          <p14:tracePt t="19668" x="3943350" y="6165850"/>
          <p14:tracePt t="19685" x="4083050" y="6184900"/>
          <p14:tracePt t="19701" x="4191000" y="6203950"/>
          <p14:tracePt t="19717" x="4254500" y="6210300"/>
          <p14:tracePt t="19735" x="4292600" y="6210300"/>
          <p14:tracePt t="19751" x="4311650" y="6210300"/>
          <p14:tracePt t="19788" x="4318000" y="6210300"/>
          <p14:tracePt t="19805" x="4324350" y="6210300"/>
          <p14:tracePt t="19818" x="4330700" y="6210300"/>
          <p14:tracePt t="19834" x="4337050" y="6210300"/>
          <p14:tracePt t="19851" x="4368800" y="6203950"/>
          <p14:tracePt t="19868" x="4400550" y="6184900"/>
          <p14:tracePt t="19885" x="4413250" y="6178550"/>
          <p14:tracePt t="19901" x="4425950" y="6172200"/>
          <p14:tracePt t="19918" x="4445000" y="6153150"/>
          <p14:tracePt t="19935" x="4483100" y="6127750"/>
          <p14:tracePt t="19952" x="4508500" y="6115050"/>
          <p14:tracePt t="19967" x="4540250" y="6089650"/>
          <p14:tracePt t="19985" x="4572000" y="6064250"/>
          <p14:tracePt t="20001" x="4603750" y="6032500"/>
          <p14:tracePt t="20004" x="4629150" y="6000750"/>
          <p14:tracePt t="20017" x="4648200" y="5962650"/>
          <p14:tracePt t="20034" x="4686300" y="5880100"/>
          <p14:tracePt t="20037" x="4705350" y="5829300"/>
          <p14:tracePt t="20051" x="4718050" y="5772150"/>
          <p14:tracePt t="20067" x="4749800" y="5575300"/>
          <p14:tracePt t="20084" x="4768850" y="5403850"/>
          <p14:tracePt t="20101" x="4768850" y="5238750"/>
          <p14:tracePt t="20117" x="4768850" y="5067300"/>
          <p14:tracePt t="20134" x="4768850" y="4895850"/>
          <p14:tracePt t="20151" x="4749800" y="4768850"/>
          <p14:tracePt t="20168" x="4730750" y="4660900"/>
          <p14:tracePt t="20184" x="4711700" y="4572000"/>
          <p14:tracePt t="20201" x="4679950" y="4476750"/>
          <p14:tracePt t="20204" x="4654550" y="4432300"/>
          <p14:tracePt t="20217" x="4641850" y="4387850"/>
          <p14:tracePt t="20234" x="4603750" y="4292600"/>
          <p14:tracePt t="20237" x="4578350" y="4254500"/>
          <p14:tracePt t="20251" x="4565650" y="4222750"/>
          <p14:tracePt t="20268" x="4502150" y="4108450"/>
          <p14:tracePt t="20284" x="4457700" y="4032250"/>
          <p14:tracePt t="20301" x="4400550" y="3949700"/>
          <p14:tracePt t="20317" x="4330700" y="3860800"/>
          <p14:tracePt t="20334" x="4260850" y="3765550"/>
          <p14:tracePt t="20351" x="4178300" y="3689350"/>
          <p14:tracePt t="20367" x="4089400" y="3606800"/>
          <p14:tracePt t="20384" x="3994150" y="3530600"/>
          <p14:tracePt t="20401" x="3886200" y="3454400"/>
          <p14:tracePt t="20417" x="3752850" y="3371850"/>
          <p14:tracePt t="20420" x="3683000" y="3333750"/>
          <p14:tracePt t="20434" x="3619500" y="3302000"/>
          <p14:tracePt t="20451" x="3460750" y="3232150"/>
          <p14:tracePt t="20467" x="3232150" y="3149600"/>
          <p14:tracePt t="20484" x="3079750" y="3111500"/>
          <p14:tracePt t="20501" x="2959100" y="3079750"/>
          <p14:tracePt t="20517" x="2857500" y="3067050"/>
          <p14:tracePt t="20534" x="2768600" y="3048000"/>
          <p14:tracePt t="20551" x="2679700" y="3028950"/>
          <p14:tracePt t="20567" x="2578100" y="3009900"/>
          <p14:tracePt t="20584" x="2470150" y="2990850"/>
          <p14:tracePt t="20600" x="2336800" y="2959100"/>
          <p14:tracePt t="20617" x="2209800" y="2933700"/>
          <p14:tracePt t="20634" x="2076450" y="2908300"/>
          <p14:tracePt t="20650" x="1968500" y="2889250"/>
          <p14:tracePt t="20668" x="1879600" y="2870200"/>
          <p14:tracePt t="20684" x="1873250" y="2863850"/>
          <p14:tracePt t="20701" x="1860550" y="2863850"/>
          <p14:tracePt t="20916" x="0" y="0"/>
        </p14:tracePtLst>
        <p14:tracePtLst>
          <p14:tracePt t="22263" x="1270000" y="2813050"/>
          <p14:tracePt t="22336" x="1263650" y="2813050"/>
          <p14:tracePt t="22360" x="1263650" y="2819400"/>
          <p14:tracePt t="22374" x="1263650" y="2844800"/>
          <p14:tracePt t="22384" x="1263650" y="2863850"/>
          <p14:tracePt t="22400" x="1263650" y="2901950"/>
          <p14:tracePt t="22417" x="1276350" y="2940050"/>
          <p14:tracePt t="22434" x="1282700" y="2965450"/>
          <p14:tracePt t="22437" x="1295400" y="2984500"/>
          <p14:tracePt t="22450" x="1301750" y="2990850"/>
          <p14:tracePt t="22468" x="1333500" y="3016250"/>
          <p14:tracePt t="22484" x="1365250" y="3028950"/>
          <p14:tracePt t="22500" x="1397000" y="3028950"/>
          <p14:tracePt t="22518" x="1473200" y="3028950"/>
          <p14:tracePt t="22533" x="1568450" y="3022600"/>
          <p14:tracePt t="22550" x="1638300" y="3009900"/>
          <p14:tracePt t="22567" x="1682750" y="2997200"/>
          <p14:tracePt t="22583" x="1695450" y="2990850"/>
          <p14:tracePt t="22600" x="1701800" y="2984500"/>
          <p14:tracePt t="22617" x="1701800" y="2971800"/>
          <p14:tracePt t="22633" x="1701800" y="2952750"/>
          <p14:tracePt t="22650" x="1701800" y="2921000"/>
          <p14:tracePt t="22652" x="1695450" y="2914650"/>
          <p14:tracePt t="22667" x="1682750" y="2901950"/>
          <p14:tracePt t="22670" x="1676400" y="2895600"/>
          <p14:tracePt t="22684" x="1644650" y="2870200"/>
          <p14:tracePt t="22700" x="1612900" y="2857500"/>
          <p14:tracePt t="22717" x="1587500" y="2844800"/>
          <p14:tracePt t="22734" x="1574800" y="2838450"/>
          <p14:tracePt t="22820" x="1568450" y="2838450"/>
          <p14:tracePt t="22820" x="0" y="0"/>
        </p14:tracePtLst>
        <p14:tracePtLst>
          <p14:tracePt t="23160" x="1136650" y="3371850"/>
          <p14:tracePt t="23181" x="1130300" y="3371850"/>
          <p14:tracePt t="23197" x="1130300" y="3378200"/>
          <p14:tracePt t="23207" x="1130300" y="3384550"/>
          <p14:tracePt t="23216" x="1143000" y="3390900"/>
          <p14:tracePt t="23233" x="1187450" y="3416300"/>
          <p14:tracePt t="23250" x="1289050" y="3435350"/>
          <p14:tracePt t="23252" x="1352550" y="3448050"/>
          <p14:tracePt t="23267" x="1416050" y="3454400"/>
          <p14:tracePt t="23283" x="1530350" y="3454400"/>
          <p14:tracePt t="23284" x="1587500" y="3454400"/>
          <p14:tracePt t="23300" x="1663700" y="3454400"/>
          <p14:tracePt t="23316" x="1689100" y="3441700"/>
          <p14:tracePt t="23333" x="1708150" y="3429000"/>
          <p14:tracePt t="23333" x="0" y="0"/>
        </p14:tracePtLst>
        <p14:tracePtLst>
          <p14:tracePt t="23872" x="1657350" y="3657600"/>
          <p14:tracePt t="23941" x="1651000" y="3657600"/>
          <p14:tracePt t="23958" x="1657350" y="3670300"/>
          <p14:tracePt t="23970" x="1670050" y="3676650"/>
          <p14:tracePt t="23984" x="1733550" y="3714750"/>
          <p14:tracePt t="24000" x="1841500" y="3746500"/>
          <p14:tracePt t="24004" x="1911350" y="3765550"/>
          <p14:tracePt t="24016" x="1974850" y="3778250"/>
          <p14:tracePt t="24034" x="2082800" y="3797300"/>
          <p14:tracePt t="24037" x="2127250" y="3803650"/>
          <p14:tracePt t="24050" x="2152650" y="3810000"/>
          <p14:tracePt t="24066" x="2165350" y="3810000"/>
          <p14:tracePt t="24099" x="2171700" y="3810000"/>
          <p14:tracePt t="24116" x="2178050" y="3810000"/>
          <p14:tracePt t="24133" x="2171700" y="3790950"/>
          <p14:tracePt t="24149" x="2146300" y="3752850"/>
          <p14:tracePt t="24166" x="2120900" y="3721100"/>
          <p14:tracePt t="24183" x="2095500" y="3702050"/>
          <p14:tracePt t="24200" x="2082800" y="3689350"/>
          <p14:tracePt t="24316" x="0" y="0"/>
        </p14:tracePtLst>
        <p14:tracePtLst>
          <p14:tracePt t="25344" x="1168400" y="2616200"/>
          <p14:tracePt t="25412" x="1174750" y="2628900"/>
          <p14:tracePt t="25420" x="1174750" y="2635250"/>
          <p14:tracePt t="25432" x="1187450" y="2641600"/>
          <p14:tracePt t="25432" x="0" y="0"/>
        </p14:tracePtLst>
        <p14:tracePtLst>
          <p14:tracePt t="25685" x="1568450" y="3232150"/>
          <p14:tracePt t="25749" x="0" y="0"/>
        </p14:tracePtLst>
        <p14:tracePtLst>
          <p14:tracePt t="26034" x="1714500" y="3600450"/>
          <p14:tracePt t="26100" x="0" y="0"/>
        </p14:tracePtLst>
        <p14:tracePtLst>
          <p14:tracePt t="26336" x="1987550" y="4051300"/>
          <p14:tracePt t="26428" x="0" y="0"/>
        </p14:tracePtLst>
        <p14:tracePtLst>
          <p14:tracePt t="28174" x="641350" y="1968500"/>
          <p14:tracePt t="28222" x="641350" y="1981200"/>
          <p14:tracePt t="28234" x="641350" y="1993900"/>
          <p14:tracePt t="28248" x="647700" y="2070100"/>
          <p14:tracePt t="28266" x="660400" y="2178050"/>
          <p14:tracePt t="28269" x="679450" y="2241550"/>
          <p14:tracePt t="28286" x="711200" y="2406650"/>
          <p14:tracePt t="28301" x="742950" y="2590800"/>
          <p14:tracePt t="28314" x="762000" y="2686050"/>
          <p14:tracePt t="28333" x="806450" y="3016250"/>
          <p14:tracePt t="28348" x="857250" y="3263900"/>
          <p14:tracePt t="28364" x="876300" y="3486150"/>
          <p14:tracePt t="28381" x="889000" y="3708400"/>
          <p14:tracePt t="28398" x="920750" y="3917950"/>
          <p14:tracePt t="28415" x="933450" y="4108450"/>
          <p14:tracePt t="28431" x="946150" y="4292600"/>
          <p14:tracePt t="28448" x="971550" y="4464050"/>
          <p14:tracePt t="28465" x="996950" y="4616450"/>
          <p14:tracePt t="28468" x="1003300" y="4686300"/>
          <p14:tracePt t="28482" x="1022350" y="4756150"/>
          <p14:tracePt t="28499" x="1041400" y="4883150"/>
          <p14:tracePt t="28500" x="1054100" y="4940300"/>
          <p14:tracePt t="28516" x="1060450" y="4984750"/>
          <p14:tracePt t="28532" x="1079500" y="5118100"/>
          <p14:tracePt t="28548" x="1098550" y="5194300"/>
          <p14:tracePt t="28564" x="1117600" y="5289550"/>
          <p14:tracePt t="28581" x="1136650" y="5384800"/>
          <p14:tracePt t="28598" x="1149350" y="5467350"/>
          <p14:tracePt t="28615" x="1162050" y="5524500"/>
          <p14:tracePt t="28631" x="1168400" y="5543550"/>
          <p14:tracePt t="28648" x="1174750" y="5568950"/>
          <p14:tracePt t="28681" x="1174750" y="5588000"/>
          <p14:tracePt t="28698" x="1181100" y="5607050"/>
          <p14:tracePt t="28715" x="1187450" y="5619750"/>
          <p14:tracePt t="28732" x="1200150" y="5645150"/>
          <p14:tracePt t="28748" x="1212850" y="5657850"/>
          <p14:tracePt t="28765" x="1238250" y="5676900"/>
          <p14:tracePt t="28782" x="1301750" y="5708650"/>
          <p14:tracePt t="28798" x="1447800" y="5759450"/>
          <p14:tracePt t="28814" x="1752600" y="5822950"/>
          <p14:tracePt t="28831" x="2260600" y="5911850"/>
          <p14:tracePt t="28848" x="2851150" y="5956300"/>
          <p14:tracePt t="28864" x="3435350" y="5956300"/>
          <p14:tracePt t="28881" x="3949700" y="5956300"/>
          <p14:tracePt t="28898" x="4381500" y="5956300"/>
          <p14:tracePt t="28900" x="4597400" y="5956300"/>
          <p14:tracePt t="28914" x="4819650" y="5956300"/>
          <p14:tracePt t="28931" x="5276850" y="5956300"/>
          <p14:tracePt t="28948" x="5435600" y="5956300"/>
          <p14:tracePt t="28965" x="5486400" y="5956300"/>
          <p14:tracePt t="28982" x="5499100" y="5956300"/>
          <p14:tracePt t="28998" x="5505450" y="5956300"/>
          <p14:tracePt t="29053" x="5511800" y="5956300"/>
          <p14:tracePt t="29062" x="5518150" y="5956300"/>
          <p14:tracePt t="29095" x="5518150" y="5949950"/>
          <p14:tracePt t="29102" x="5518150" y="5943600"/>
          <p14:tracePt t="29117" x="5518150" y="5930900"/>
          <p14:tracePt t="29131" x="5518150" y="5924550"/>
          <p14:tracePt t="29148" x="5518150" y="5880100"/>
          <p14:tracePt t="29164" x="5518150" y="5822950"/>
          <p14:tracePt t="29181" x="5499100" y="5715000"/>
          <p14:tracePt t="29198" x="5467350" y="5581650"/>
          <p14:tracePt t="29215" x="5429250" y="5391150"/>
          <p14:tracePt t="29231" x="5359400" y="5111750"/>
          <p14:tracePt t="29248" x="5257800" y="4787900"/>
          <p14:tracePt t="29265" x="5149850" y="4438650"/>
          <p14:tracePt t="29281" x="5054600" y="4127500"/>
          <p14:tracePt t="29284" x="4997450" y="3994150"/>
          <p14:tracePt t="29298" x="4959350" y="3860800"/>
          <p14:tracePt t="29314" x="4864100" y="3644900"/>
          <p14:tracePt t="29316" x="4832350" y="3549650"/>
          <p14:tracePt t="29331" x="4787900" y="3460750"/>
          <p14:tracePt t="29348" x="4667250" y="3257550"/>
          <p14:tracePt t="29364" x="4603750" y="3143250"/>
          <p14:tracePt t="29381" x="4546600" y="3048000"/>
          <p14:tracePt t="29397" x="4489450" y="2959100"/>
          <p14:tracePt t="29414" x="4438650" y="2863850"/>
          <p14:tracePt t="29431" x="4362450" y="2768600"/>
          <p14:tracePt t="29448" x="4292600" y="2667000"/>
          <p14:tracePt t="29465" x="4222750" y="2578100"/>
          <p14:tracePt t="29482" x="4171950" y="2514600"/>
          <p14:tracePt t="29485" x="4146550" y="2482850"/>
          <p14:tracePt t="29498" x="4127500" y="2463800"/>
          <p14:tracePt t="29515" x="4114800" y="2444750"/>
          <p14:tracePt t="29532" x="4095750" y="2419350"/>
          <p14:tracePt t="29535" x="4089400" y="2419350"/>
          <p14:tracePt t="29548" x="4089400" y="2413000"/>
          <p14:tracePt t="29564" x="4083050" y="2400300"/>
          <p14:tracePt t="29581" x="4076700" y="2393950"/>
          <p14:tracePt t="29597" x="4070350" y="2381250"/>
          <p14:tracePt t="29676" x="0" y="0"/>
        </p14:tracePtLst>
        <p14:tracePtLst>
          <p14:tracePt t="32133" x="660400" y="1924050"/>
          <p14:tracePt t="32214" x="660400" y="1930400"/>
          <p14:tracePt t="32231" x="660400" y="1981200"/>
          <p14:tracePt t="32248" x="660400" y="2057400"/>
          <p14:tracePt t="32265" x="666750" y="2184400"/>
          <p14:tracePt t="32281" x="685800" y="2336800"/>
          <p14:tracePt t="32284" x="692150" y="2432050"/>
          <p14:tracePt t="32297" x="711200" y="2540000"/>
          <p14:tracePt t="32314" x="755650" y="2762250"/>
          <p14:tracePt t="32330" x="774700" y="3016250"/>
          <p14:tracePt t="32333" x="781050" y="3149600"/>
          <p14:tracePt t="32347" x="806450" y="3289300"/>
          <p14:tracePt t="32364" x="819150" y="3625850"/>
          <p14:tracePt t="32381" x="850900" y="3841750"/>
          <p14:tracePt t="32397" x="876300" y="4013200"/>
          <p14:tracePt t="32413" x="908050" y="4171950"/>
          <p14:tracePt t="32430" x="939800" y="4324350"/>
          <p14:tracePt t="32447" x="965200" y="4476750"/>
          <p14:tracePt t="32463" x="984250" y="4616450"/>
          <p14:tracePt t="32480" x="1009650" y="4724400"/>
          <p14:tracePt t="32497" x="1022350" y="4826000"/>
          <p14:tracePt t="32500" x="1028700" y="4870450"/>
          <p14:tracePt t="32514" x="1047750" y="4914900"/>
          <p14:tracePt t="32530" x="1060450" y="5003800"/>
          <p14:tracePt t="32534" x="1060450" y="5035550"/>
          <p14:tracePt t="32548" x="1066800" y="5092700"/>
          <p14:tracePt t="32564" x="1085850" y="5226050"/>
          <p14:tracePt t="32580" x="1092200" y="5289550"/>
          <p14:tracePt t="32597" x="1092200" y="5346700"/>
          <p14:tracePt t="32613" x="1092200" y="5391150"/>
          <p14:tracePt t="32630" x="1092200" y="5422900"/>
          <p14:tracePt t="32647" x="1092200" y="5441950"/>
          <p14:tracePt t="32663" x="1092200" y="5454650"/>
          <p14:tracePt t="32680" x="1092200" y="5467350"/>
          <p14:tracePt t="32697" x="1098550" y="5486400"/>
          <p14:tracePt t="32713" x="1104900" y="5511800"/>
          <p14:tracePt t="32730" x="1111250" y="5549900"/>
          <p14:tracePt t="32747" x="1123950" y="5575300"/>
          <p14:tracePt t="32750" x="1130300" y="5594350"/>
          <p14:tracePt t="32764" x="1149350" y="5626100"/>
          <p14:tracePt t="32780" x="1187450" y="5664200"/>
          <p14:tracePt t="32797" x="1270000" y="5708650"/>
          <p14:tracePt t="32813" x="1422400" y="5759450"/>
          <p14:tracePt t="32830" x="1758950" y="5842000"/>
          <p14:tracePt t="32846" x="2349500" y="5949950"/>
          <p14:tracePt t="32863" x="2959100" y="5994400"/>
          <p14:tracePt t="32880" x="3505200" y="6007100"/>
          <p14:tracePt t="32896" x="3937000" y="6007100"/>
          <p14:tracePt t="32913" x="4165600" y="6007100"/>
          <p14:tracePt t="32930" x="4292600" y="6007100"/>
          <p14:tracePt t="32933" x="4330700" y="6007100"/>
          <p14:tracePt t="32946" x="4375150" y="6007100"/>
          <p14:tracePt t="32963" x="4451350" y="6007100"/>
          <p14:tracePt t="32980" x="4610100" y="6007100"/>
          <p14:tracePt t="32997" x="4699000" y="6007100"/>
          <p14:tracePt t="33014" x="4762500" y="6007100"/>
          <p14:tracePt t="33030" x="4794250" y="6007100"/>
          <p14:tracePt t="33047" x="4806950" y="6000750"/>
          <p14:tracePt t="33063" x="4819650" y="5994400"/>
          <p14:tracePt t="33080" x="4832350" y="5988050"/>
          <p14:tracePt t="33096" x="4851400" y="5956300"/>
          <p14:tracePt t="33113" x="4870450" y="5899150"/>
          <p14:tracePt t="33130" x="4902200" y="5810250"/>
          <p14:tracePt t="33132" x="4921250" y="5740400"/>
          <p14:tracePt t="33146" x="4933950" y="5664200"/>
          <p14:tracePt t="33163" x="4978400" y="5461000"/>
          <p14:tracePt t="33165" x="4997450" y="5327650"/>
          <p14:tracePt t="33180" x="5029200" y="4984750"/>
          <p14:tracePt t="33196" x="5010150" y="4565650"/>
          <p14:tracePt t="33213" x="4946650" y="4114800"/>
          <p14:tracePt t="33230" x="4845050" y="3625850"/>
          <p14:tracePt t="33247" x="4705350" y="3187700"/>
          <p14:tracePt t="33263" x="4572000" y="2851150"/>
          <p14:tracePt t="33279" x="4483100" y="2603500"/>
          <p14:tracePt t="33296" x="4413250" y="2419350"/>
          <p14:tracePt t="33313" x="4343400" y="2260600"/>
          <p14:tracePt t="33330" x="4292600" y="2127250"/>
          <p14:tracePt t="33346" x="4235450" y="1993900"/>
          <p14:tracePt t="33349" x="4203700" y="1936750"/>
          <p14:tracePt t="33364" x="4140200" y="1835150"/>
          <p14:tracePt t="33380" x="4083050" y="1739900"/>
          <p14:tracePt t="33396" x="4019550" y="1651000"/>
          <p14:tracePt t="33413" x="3962400" y="1574800"/>
          <p14:tracePt t="33430" x="3898900" y="1498600"/>
          <p14:tracePt t="33446" x="3841750" y="1435100"/>
          <p14:tracePt t="33463" x="3784600" y="1377950"/>
          <p14:tracePt t="33480" x="3727450" y="1333500"/>
          <p14:tracePt t="33497" x="3689350" y="1308100"/>
          <p14:tracePt t="33515" x="3663950" y="1295400"/>
          <p14:tracePt t="33519" x="3651250" y="1289050"/>
          <p14:tracePt t="33531" x="3638550" y="1282700"/>
          <p14:tracePt t="33548" x="3625850" y="1270000"/>
          <p14:tracePt t="33563" x="3619500" y="1270000"/>
          <p14:tracePt t="33678" x="0" y="0"/>
        </p14:tracePtLst>
        <p14:tracePtLst>
          <p14:tracePt t="36942" x="660400" y="1943100"/>
          <p14:tracePt t="37016" x="660400" y="1949450"/>
          <p14:tracePt t="37025" x="660400" y="1968500"/>
          <p14:tracePt t="37036" x="666750" y="2044700"/>
          <p14:tracePt t="37045" x="673100" y="2101850"/>
          <p14:tracePt t="37062" x="698500" y="2247900"/>
          <p14:tracePt t="37079" x="736600" y="2444750"/>
          <p14:tracePt t="37095" x="762000" y="2667000"/>
          <p14:tracePt t="37112" x="806450" y="3016250"/>
          <p14:tracePt t="37129" x="869950" y="3448050"/>
          <p14:tracePt t="37145" x="933450" y="3879850"/>
          <p14:tracePt t="37162" x="977900" y="4267200"/>
          <p14:tracePt t="37178" x="990600" y="4578350"/>
          <p14:tracePt t="37181" x="1009650" y="4762500"/>
          <p14:tracePt t="37195" x="1022350" y="4895850"/>
          <p14:tracePt t="37212" x="1028700" y="5226050"/>
          <p14:tracePt t="37228" x="1054100" y="5403850"/>
          <p14:tracePt t="37245" x="1073150" y="5543550"/>
          <p14:tracePt t="37262" x="1085850" y="5645150"/>
          <p14:tracePt t="37279" x="1104900" y="5721350"/>
          <p14:tracePt t="37295" x="1111250" y="5778500"/>
          <p14:tracePt t="37312" x="1123950" y="5816600"/>
          <p14:tracePt t="37328" x="1130300" y="5854700"/>
          <p14:tracePt t="37345" x="1130300" y="5867400"/>
          <p14:tracePt t="37362" x="1130300" y="5886450"/>
          <p14:tracePt t="37378" x="1136650" y="5911850"/>
          <p14:tracePt t="37395" x="1143000" y="5930900"/>
          <p14:tracePt t="37412" x="1143000" y="5949950"/>
          <p14:tracePt t="37428" x="1143000" y="5962650"/>
          <p14:tracePt t="37445" x="1149350" y="5981700"/>
          <p14:tracePt t="37462" x="1162050" y="6000750"/>
          <p14:tracePt t="37478" x="1174750" y="6032500"/>
          <p14:tracePt t="37495" x="1219200" y="6064250"/>
          <p14:tracePt t="37512" x="1346200" y="6108700"/>
          <p14:tracePt t="37528" x="1619250" y="6178550"/>
          <p14:tracePt t="37532" x="1873250" y="6235700"/>
          <p14:tracePt t="37545" x="2184400" y="6261100"/>
          <p14:tracePt t="37562" x="2768600" y="6273800"/>
          <p14:tracePt t="37579" x="3371850" y="6273800"/>
          <p14:tracePt t="37581" x="3632200" y="6273800"/>
          <p14:tracePt t="37595" x="3867150" y="6273800"/>
          <p14:tracePt t="37612" x="4330700" y="6273800"/>
          <p14:tracePt t="37628" x="4521200" y="6273800"/>
          <p14:tracePt t="37645" x="4635500" y="6273800"/>
          <p14:tracePt t="37661" x="4737100" y="6267450"/>
          <p14:tracePt t="37678" x="4787900" y="6254750"/>
          <p14:tracePt t="37695" x="4819650" y="6229350"/>
          <p14:tracePt t="37711" x="4851400" y="6210300"/>
          <p14:tracePt t="37728" x="4883150" y="6172200"/>
          <p14:tracePt t="37745" x="4921250" y="6134100"/>
          <p14:tracePt t="37762" x="4972050" y="6096000"/>
          <p14:tracePt t="37779" x="5041900" y="6032500"/>
          <p14:tracePt t="37781" x="5086350" y="6000750"/>
          <p14:tracePt t="37796" x="5137150" y="5969000"/>
          <p14:tracePt t="37812" x="5270500" y="5873750"/>
          <p14:tracePt t="37829" x="5334000" y="5816600"/>
          <p14:tracePt t="37845" x="5384800" y="5759450"/>
          <p14:tracePt t="37861" x="5429250" y="5695950"/>
          <p14:tracePt t="37878" x="5467350" y="5626100"/>
          <p14:tracePt t="37895" x="5499100" y="5524500"/>
          <p14:tracePt t="37911" x="5518150" y="5378450"/>
          <p14:tracePt t="37928" x="5530850" y="5232400"/>
          <p14:tracePt t="37945" x="5524500" y="5054600"/>
          <p14:tracePt t="37961" x="5518150" y="4902200"/>
          <p14:tracePt t="37978" x="5492750" y="4749800"/>
          <p14:tracePt t="37981" x="5467350" y="4673600"/>
          <p14:tracePt t="37995" x="5441950" y="4597400"/>
          <p14:tracePt t="38012" x="5334000" y="4337050"/>
          <p14:tracePt t="38029" x="5257800" y="4140200"/>
          <p14:tracePt t="38045" x="5149850" y="3937000"/>
          <p14:tracePt t="38061" x="5016500" y="3740150"/>
          <p14:tracePt t="38078" x="4864100" y="3543300"/>
          <p14:tracePt t="38095" x="4730750" y="3371850"/>
          <p14:tracePt t="38111" x="4616450" y="3219450"/>
          <p14:tracePt t="38128" x="4495800" y="3067050"/>
          <p14:tracePt t="38145" x="4375150" y="2927350"/>
          <p14:tracePt t="38161" x="4273550" y="2813050"/>
          <p14:tracePt t="38178" x="4171950" y="2705100"/>
          <p14:tracePt t="38195" x="4083050" y="2616200"/>
          <p14:tracePt t="38197" x="4044950" y="2584450"/>
          <p14:tracePt t="38211" x="3949700" y="2501900"/>
          <p14:tracePt t="38228" x="3848100" y="2419350"/>
          <p14:tracePt t="38245" x="3752850" y="2343150"/>
          <p14:tracePt t="38261" x="3657600" y="2266950"/>
          <p14:tracePt t="38278" x="3562350" y="2216150"/>
          <p14:tracePt t="38295" x="3486150" y="2171700"/>
          <p14:tracePt t="38312" x="3416300" y="2139950"/>
          <p14:tracePt t="38328" x="3333750" y="2108200"/>
          <p14:tracePt t="38345" x="3244850" y="2089150"/>
          <p14:tracePt t="38361" x="3124200" y="2057400"/>
          <p14:tracePt t="38378" x="2984500" y="2032000"/>
          <p14:tracePt t="38394" x="2832100" y="1993900"/>
          <p14:tracePt t="38397" x="2755900" y="1987550"/>
          <p14:tracePt t="38412" x="2603500" y="1968500"/>
          <p14:tracePt t="38428" x="2489200" y="1968500"/>
          <p14:tracePt t="38445" x="2381250" y="1968500"/>
          <p14:tracePt t="38461" x="2273300" y="1968500"/>
          <p14:tracePt t="38478" x="2178050" y="1968500"/>
          <p14:tracePt t="38494" x="2082800" y="1968500"/>
          <p14:tracePt t="38512" x="1955800" y="1968500"/>
          <p14:tracePt t="38528" x="1828800" y="1968500"/>
          <p14:tracePt t="38532" x="1771650" y="1968500"/>
          <p14:tracePt t="38545" x="1720850" y="1968500"/>
          <p14:tracePt t="38561" x="1612900" y="1968500"/>
          <p14:tracePt t="38578" x="1517650" y="1968500"/>
          <p14:tracePt t="38581" x="1473200" y="1968500"/>
          <p14:tracePt t="38595" x="1428750" y="1968500"/>
          <p14:tracePt t="38612" x="1289050" y="1968500"/>
          <p14:tracePt t="38628" x="1187450" y="1968500"/>
          <p14:tracePt t="38645" x="1066800" y="1981200"/>
          <p14:tracePt t="38661" x="965200" y="1993900"/>
          <p14:tracePt t="38678" x="895350" y="2012950"/>
          <p14:tracePt t="38694" x="825500" y="2032000"/>
          <p14:tracePt t="38711" x="755650" y="2057400"/>
          <p14:tracePt t="38728" x="685800" y="2089150"/>
          <p14:tracePt t="38744" x="609600" y="2114550"/>
          <p14:tracePt t="38761" x="558800" y="2146300"/>
          <p14:tracePt t="38778" x="527050" y="2152650"/>
          <p14:tracePt t="38780" x="508000" y="2159000"/>
          <p14:tracePt t="38794" x="495300" y="2165350"/>
          <p14:tracePt t="38811" x="476250" y="2178050"/>
          <p14:tracePt t="38828" x="469900" y="2178050"/>
          <p14:tracePt t="38861" x="469900" y="2184400"/>
          <p14:tracePt t="38878" x="469900" y="2197100"/>
          <p14:tracePt t="38894" x="469900" y="2228850"/>
          <p14:tracePt t="38911" x="469900" y="2266950"/>
          <p14:tracePt t="38928" x="469900" y="2343150"/>
          <p14:tracePt t="38944" x="482600" y="2463800"/>
          <p14:tracePt t="38961" x="520700" y="2635250"/>
          <p14:tracePt t="38978" x="558800" y="2876550"/>
          <p14:tracePt t="38994" x="622300" y="3232150"/>
          <p14:tracePt t="39011" x="711200" y="3670300"/>
          <p14:tracePt t="39028" x="825500" y="4337050"/>
          <p14:tracePt t="39045" x="895350" y="4718050"/>
          <p14:tracePt t="39061" x="933450" y="4965700"/>
          <p14:tracePt t="39077" x="977900" y="5124450"/>
          <p14:tracePt t="39094" x="1009650" y="5251450"/>
          <p14:tracePt t="39111" x="1041400" y="5327650"/>
          <p14:tracePt t="39128" x="1073150" y="5384800"/>
          <p14:tracePt t="39144" x="1111250" y="5435600"/>
          <p14:tracePt t="39161" x="1149350" y="5492750"/>
          <p14:tracePt t="39178" x="1193800" y="5530850"/>
          <p14:tracePt t="39194" x="1250950" y="5575300"/>
          <p14:tracePt t="39211" x="1333500" y="5626100"/>
          <p14:tracePt t="39227" x="1587500" y="5759450"/>
          <p14:tracePt t="39244" x="1917700" y="5880100"/>
          <p14:tracePt t="39261" x="2419350" y="6057900"/>
          <p14:tracePt t="39278" x="3124200" y="6210300"/>
          <p14:tracePt t="39295" x="3994150" y="6400800"/>
          <p14:tracePt t="39311" x="4679950" y="6502400"/>
          <p14:tracePt t="39328" x="5080000" y="6527800"/>
          <p14:tracePt t="39345" x="5238750" y="6527800"/>
          <p14:tracePt t="39348" x="5283200" y="6527800"/>
          <p14:tracePt t="39361" x="5314950" y="6527800"/>
          <p14:tracePt t="39378" x="5346700" y="6521450"/>
          <p14:tracePt t="39380" x="5359400" y="6515100"/>
          <p14:tracePt t="39394" x="5378450" y="6502400"/>
          <p14:tracePt t="39411" x="5410200" y="6464300"/>
          <p14:tracePt t="39428" x="5473700" y="6375400"/>
          <p14:tracePt t="39444" x="5505450" y="6280150"/>
          <p14:tracePt t="39461" x="5518150" y="6184900"/>
          <p14:tracePt t="39478" x="5537200" y="6064250"/>
          <p14:tracePt t="39494" x="5543550" y="5905500"/>
          <p14:tracePt t="39511" x="5543550" y="5702300"/>
          <p14:tracePt t="39528" x="5530850" y="5416550"/>
          <p14:tracePt t="39531" x="5499100" y="5245100"/>
          <p14:tracePt t="39545" x="5461000" y="5060950"/>
          <p14:tracePt t="39561" x="5365750" y="4654550"/>
          <p14:tracePt t="39578" x="5238750" y="4260850"/>
          <p14:tracePt t="39581" x="5181600" y="4064000"/>
          <p14:tracePt t="39595" x="5092700" y="3879850"/>
          <p14:tracePt t="39612" x="4800600" y="3359150"/>
          <p14:tracePt t="39628" x="4622800" y="3079750"/>
          <p14:tracePt t="39644" x="4457700" y="2889250"/>
          <p14:tracePt t="39661" x="4311650" y="2736850"/>
          <p14:tracePt t="39678" x="4152900" y="2609850"/>
          <p14:tracePt t="39694" x="4000500" y="2501900"/>
          <p14:tracePt t="39711" x="3854450" y="2406650"/>
          <p14:tracePt t="39727" x="3721100" y="2317750"/>
          <p14:tracePt t="39744" x="3606800" y="2254250"/>
          <p14:tracePt t="39762" x="3511550" y="2216150"/>
          <p14:tracePt t="39764" x="3467100" y="2197100"/>
          <p14:tracePt t="39778" x="3416300" y="2178050"/>
          <p14:tracePt t="39794" x="3321050" y="2152650"/>
          <p14:tracePt t="39812" x="3143250" y="2114550"/>
          <p14:tracePt t="39828" x="3003550" y="2089150"/>
          <p14:tracePt t="39844" x="2851150" y="2057400"/>
          <p14:tracePt t="39861" x="2686050" y="2025650"/>
          <p14:tracePt t="39878" x="2546350" y="2006600"/>
          <p14:tracePt t="39894" x="2432050" y="1993900"/>
          <p14:tracePt t="39911" x="2279650" y="1993900"/>
          <p14:tracePt t="39927" x="2101850" y="1993900"/>
          <p14:tracePt t="39944" x="1924050" y="1993900"/>
          <p14:tracePt t="39961" x="1733550" y="1993900"/>
          <p14:tracePt t="39977" x="1568450" y="1993900"/>
          <p14:tracePt t="39994" x="1428750" y="1993900"/>
          <p14:tracePt t="39997" x="1371600" y="1993900"/>
          <p14:tracePt t="40010" x="1333500" y="1993900"/>
          <p14:tracePt t="40028" x="1200150" y="1993900"/>
          <p14:tracePt t="40044" x="1117600" y="1993900"/>
          <p14:tracePt t="40060" x="1041400" y="1993900"/>
          <p14:tracePt t="40078" x="977900" y="1993900"/>
          <p14:tracePt t="40095" x="927100" y="1993900"/>
          <p14:tracePt t="40111" x="901700" y="1993900"/>
          <p14:tracePt t="40127" x="882650" y="1993900"/>
          <p14:tracePt t="40144" x="850900" y="1993900"/>
          <p14:tracePt t="40161" x="831850" y="2000250"/>
          <p14:tracePt t="40177" x="800100" y="2012950"/>
          <p14:tracePt t="40194" x="762000" y="2025650"/>
          <p14:tracePt t="40210" x="730250" y="2038350"/>
          <p14:tracePt t="40227" x="685800" y="2057400"/>
          <p14:tracePt t="40244" x="673100" y="2070100"/>
          <p14:tracePt t="40261" x="660400" y="2076450"/>
          <p14:tracePt t="40277" x="647700" y="2095500"/>
          <p14:tracePt t="40294" x="635000" y="2127250"/>
          <p14:tracePt t="40311" x="628650" y="2171700"/>
          <p14:tracePt t="40328" x="628650" y="2216150"/>
          <p14:tracePt t="40344" x="628650" y="2286000"/>
          <p14:tracePt t="40360" x="628650" y="2349500"/>
          <p14:tracePt t="40377" x="628650" y="2413000"/>
          <p14:tracePt t="40394" x="628650" y="2482850"/>
          <p14:tracePt t="40411" x="628650" y="2578100"/>
          <p14:tracePt t="40412" x="628650" y="2628900"/>
          <p14:tracePt t="40427" x="628650" y="2692400"/>
          <p14:tracePt t="40444" x="628650" y="2908300"/>
          <p14:tracePt t="40460" x="628650" y="3086100"/>
          <p14:tracePt t="40477" x="628650" y="3295650"/>
          <p14:tracePt t="40494" x="628650" y="3511550"/>
          <p14:tracePt t="40510" x="628650" y="3721100"/>
          <p14:tracePt t="40527" x="628650" y="3937000"/>
          <p14:tracePt t="40544" x="628650" y="4121150"/>
          <p14:tracePt t="40561" x="641350" y="4305300"/>
          <p14:tracePt t="40578" x="660400" y="4451350"/>
          <p14:tracePt t="40581" x="666750" y="4508500"/>
          <p14:tracePt t="40594" x="673100" y="4565650"/>
          <p14:tracePt t="40610" x="685800" y="4629150"/>
          <p14:tracePt t="40627" x="704850" y="4686300"/>
          <p14:tracePt t="40628" x="711200" y="4705350"/>
          <p14:tracePt t="40644" x="723900" y="4737100"/>
          <p14:tracePt t="40660" x="736600" y="4768850"/>
          <p14:tracePt t="40677" x="755650" y="4800600"/>
          <p14:tracePt t="40694" x="768350" y="4832350"/>
          <p14:tracePt t="40710" x="768350" y="4851400"/>
          <p14:tracePt t="40727" x="781050" y="4889500"/>
          <p14:tracePt t="40744" x="793750" y="4927600"/>
          <p14:tracePt t="40760" x="800100" y="4978400"/>
          <p14:tracePt t="40777" x="812800" y="5060950"/>
          <p14:tracePt t="40780" x="819150" y="5105400"/>
          <p14:tracePt t="40794" x="838200" y="5156200"/>
          <p14:tracePt t="40811" x="863600" y="5232400"/>
          <p14:tracePt t="40827" x="901700" y="5295900"/>
          <p14:tracePt t="40829" x="914400" y="5314950"/>
          <p14:tracePt t="40844" x="946150" y="5353050"/>
          <p14:tracePt t="40860" x="971550" y="5391150"/>
          <p14:tracePt t="40877" x="1028700" y="5429250"/>
          <p14:tracePt t="40894" x="1123950" y="5473700"/>
          <p14:tracePt t="40910" x="1263650" y="5524500"/>
          <p14:tracePt t="40927" x="1524000" y="5581650"/>
          <p14:tracePt t="40944" x="2139950" y="5715000"/>
          <p14:tracePt t="40960" x="2997200" y="5835650"/>
          <p14:tracePt t="40977" x="3860800" y="5867400"/>
          <p14:tracePt t="40994" x="4445000" y="5867400"/>
          <p14:tracePt t="41010" x="4711700" y="5867400"/>
          <p14:tracePt t="41028" x="4775200" y="5867400"/>
          <p14:tracePt t="41029" x="4781550" y="5867400"/>
          <p14:tracePt t="41044" x="4787900" y="5867400"/>
          <p14:tracePt t="41084" x="4794250" y="5867400"/>
          <p14:tracePt t="41101" x="4800600" y="5867400"/>
          <p14:tracePt t="41117" x="4800600" y="5861050"/>
          <p14:tracePt t="41126" x="4800600" y="5848350"/>
          <p14:tracePt t="41136" x="4800600" y="5835650"/>
          <p14:tracePt t="41144" x="4800600" y="5822950"/>
          <p14:tracePt t="41160" x="4800600" y="5778500"/>
          <p14:tracePt t="41177" x="4800600" y="5708650"/>
          <p14:tracePt t="41194" x="4800600" y="5607050"/>
          <p14:tracePt t="41210" x="4800600" y="5461000"/>
          <p14:tracePt t="41227" x="4800600" y="5251450"/>
          <p14:tracePt t="41228" x="4781550" y="5099050"/>
          <p14:tracePt t="41244" x="4711700" y="4743450"/>
          <p14:tracePt t="41260" x="4584700" y="4330700"/>
          <p14:tracePt t="41277" x="4457700" y="3975100"/>
          <p14:tracePt t="41294" x="4387850" y="3714750"/>
          <p14:tracePt t="41310" x="4311650" y="3524250"/>
          <p14:tracePt t="41327" x="4273550" y="3378200"/>
          <p14:tracePt t="41344" x="4222750" y="3276600"/>
          <p14:tracePt t="41360" x="4197350" y="3194050"/>
          <p14:tracePt t="41377" x="4171950" y="3143250"/>
          <p14:tracePt t="41394" x="4152900" y="3105150"/>
          <p14:tracePt t="41410" x="4127500" y="3060700"/>
          <p14:tracePt t="41427" x="4102100" y="3022600"/>
          <p14:tracePt t="41444" x="4019550" y="2914650"/>
          <p14:tracePt t="41460" x="3949700" y="2838450"/>
          <p14:tracePt t="41477" x="3860800" y="2749550"/>
          <p14:tracePt t="41493" x="3752850" y="2654300"/>
          <p14:tracePt t="41510" x="3625850" y="2540000"/>
          <p14:tracePt t="41527" x="3486150" y="2438400"/>
          <p14:tracePt t="41544" x="3359150" y="2336800"/>
          <p14:tracePt t="41560" x="3257550" y="2260600"/>
          <p14:tracePt t="41577" x="3181350" y="2209800"/>
          <p14:tracePt t="41593" x="3124200" y="2171700"/>
          <p14:tracePt t="41610" x="3073400" y="2146300"/>
          <p14:tracePt t="41627" x="3041650" y="2133600"/>
          <p14:tracePt t="41630" x="3035300" y="2120900"/>
          <p14:tracePt t="41643" x="3022600" y="2114550"/>
          <p14:tracePt t="41660" x="3009900" y="2108200"/>
          <p14:tracePt t="41780" x="0" y="0"/>
        </p14:tracePtLst>
        <p14:tracePtLst>
          <p14:tracePt t="44279" x="6940550" y="2749550"/>
          <p14:tracePt t="44366" x="6959600" y="2749550"/>
          <p14:tracePt t="44375" x="6978650" y="2749550"/>
          <p14:tracePt t="44384" x="7004050" y="2749550"/>
          <p14:tracePt t="44393" x="7035800" y="2749550"/>
          <p14:tracePt t="44410" x="7118350" y="2749550"/>
          <p14:tracePt t="44426" x="7239000" y="2749550"/>
          <p14:tracePt t="44429" x="7302500" y="2749550"/>
          <p14:tracePt t="44443" x="7366000" y="2749550"/>
          <p14:tracePt t="44459" x="7543800" y="2749550"/>
          <p14:tracePt t="44476" x="7651750" y="2749550"/>
          <p14:tracePt t="44493" x="7708900" y="2749550"/>
          <p14:tracePt t="44509" x="7734300" y="2749550"/>
          <p14:tracePt t="44526" x="7740650" y="2749550"/>
          <p14:tracePt t="44933" x="0" y="0"/>
        </p14:tracePtLst>
        <p14:tracePtLst>
          <p14:tracePt t="46086" x="7004050" y="2730500"/>
          <p14:tracePt t="46149" x="7010400" y="2730500"/>
          <p14:tracePt t="46157" x="7029450" y="2730500"/>
          <p14:tracePt t="46165" x="7061200" y="2730500"/>
          <p14:tracePt t="46175" x="7092950" y="2743200"/>
          <p14:tracePt t="46192" x="7194550" y="2755900"/>
          <p14:tracePt t="46209" x="7289800" y="2762250"/>
          <p14:tracePt t="46225" x="7385050" y="2762250"/>
          <p14:tracePt t="46229" x="7416800" y="2762250"/>
          <p14:tracePt t="46242" x="7442200" y="2762250"/>
          <p14:tracePt t="46259" x="7467600" y="2762250"/>
          <p14:tracePt t="46261" x="7480300" y="2762250"/>
          <p14:tracePt t="46276" x="7493000" y="2762250"/>
          <p14:tracePt t="46292" x="7505700" y="2762250"/>
          <p14:tracePt t="46452" x="0" y="0"/>
        </p14:tracePtLst>
        <p14:tracePtLst>
          <p14:tracePt t="47202" x="6883400" y="2139950"/>
          <p14:tracePt t="47218" x="6877050" y="2159000"/>
          <p14:tracePt t="47239" x="6845300" y="2305050"/>
          <p14:tracePt t="47250" x="6832600" y="2400300"/>
          <p14:tracePt t="47258" x="6813550" y="2508250"/>
          <p14:tracePt t="47275" x="6781800" y="2762250"/>
          <p14:tracePt t="47278" x="6775450" y="2921000"/>
          <p14:tracePt t="47291" x="6775450" y="3225800"/>
          <p14:tracePt t="47308" x="6781800" y="3600450"/>
          <p14:tracePt t="47325" x="6813550" y="3917950"/>
          <p14:tracePt t="47342" x="6832600" y="4216400"/>
          <p14:tracePt t="47358" x="6858000" y="4438650"/>
          <p14:tracePt t="47375" x="6889750" y="4597400"/>
          <p14:tracePt t="47391" x="6915150" y="4718050"/>
          <p14:tracePt t="47408" x="6940550" y="4800600"/>
          <p14:tracePt t="47425" x="6946900" y="4845050"/>
          <p14:tracePt t="47442" x="6959600" y="4883150"/>
          <p14:tracePt t="47458" x="6978650" y="4908550"/>
          <p14:tracePt t="47475" x="7004050" y="4946650"/>
          <p14:tracePt t="47476" x="7023100" y="4965700"/>
          <p14:tracePt t="47491" x="7067550" y="5016500"/>
          <p14:tracePt t="47508" x="7137400" y="5073650"/>
          <p14:tracePt t="47525" x="7219950" y="5124450"/>
          <p14:tracePt t="47541" x="7334250" y="5175250"/>
          <p14:tracePt t="47558" x="7505700" y="5219700"/>
          <p14:tracePt t="47575" x="7759700" y="5245100"/>
          <p14:tracePt t="47592" x="8153400" y="5245100"/>
          <p14:tracePt t="47608" x="8712200" y="5245100"/>
          <p14:tracePt t="47625" x="9334500" y="5181600"/>
          <p14:tracePt t="47642" x="9836150" y="5092700"/>
          <p14:tracePt t="47644" x="10033000" y="5029200"/>
          <p14:tracePt t="47658" x="10210800" y="4959350"/>
          <p14:tracePt t="47675" x="10439400" y="4826000"/>
          <p14:tracePt t="47676" x="10521950" y="4756150"/>
          <p14:tracePt t="47691" x="10648950" y="4584700"/>
          <p14:tracePt t="47708" x="10750550" y="4375150"/>
          <p14:tracePt t="47725" x="10814050" y="4133850"/>
          <p14:tracePt t="47741" x="10833100" y="3905250"/>
          <p14:tracePt t="47758" x="10833100" y="3689350"/>
          <p14:tracePt t="47775" x="10833100" y="3486150"/>
          <p14:tracePt t="47791" x="10807700" y="3308350"/>
          <p14:tracePt t="47808" x="10769600" y="3136900"/>
          <p14:tracePt t="47825" x="10731500" y="2984500"/>
          <p14:tracePt t="47842" x="10680700" y="2838450"/>
          <p14:tracePt t="47844" x="10655300" y="2762250"/>
          <p14:tracePt t="47858" x="10610850" y="2692400"/>
          <p14:tracePt t="47875" x="10509250" y="2552700"/>
          <p14:tracePt t="47877" x="10464800" y="2495550"/>
          <p14:tracePt t="47892" x="10356850" y="2387600"/>
          <p14:tracePt t="47908" x="10229850" y="2286000"/>
          <p14:tracePt t="47925" x="10090150" y="2203450"/>
          <p14:tracePt t="47941" x="9944100" y="2120900"/>
          <p14:tracePt t="47958" x="9779000" y="2051050"/>
          <p14:tracePt t="47975" x="9582150" y="1981200"/>
          <p14:tracePt t="47991" x="9423400" y="1943100"/>
          <p14:tracePt t="48008" x="9271000" y="1905000"/>
          <p14:tracePt t="48025" x="9150350" y="1879600"/>
          <p14:tracePt t="48041" x="9074150" y="1866900"/>
          <p14:tracePt t="48058" x="9023350" y="1854200"/>
          <p14:tracePt t="48060" x="9010650" y="1854200"/>
          <p14:tracePt t="48075" x="8997950" y="1854200"/>
          <p14:tracePt t="48091" x="8921750" y="1854200"/>
          <p14:tracePt t="48108" x="8826500" y="1854200"/>
          <p14:tracePt t="48125" x="8667750" y="1854200"/>
          <p14:tracePt t="48142" x="8458200" y="1873250"/>
          <p14:tracePt t="48158" x="8216900" y="1911350"/>
          <p14:tracePt t="48175" x="7899400" y="1974850"/>
          <p14:tracePt t="48191" x="7607300" y="2038350"/>
          <p14:tracePt t="48208" x="7353300" y="2101850"/>
          <p14:tracePt t="48225" x="7207250" y="2159000"/>
          <p14:tracePt t="48241" x="7105650" y="2203450"/>
          <p14:tracePt t="48258" x="7054850" y="2254250"/>
          <p14:tracePt t="48274" x="7023100" y="2298700"/>
          <p14:tracePt t="48291" x="6985000" y="2343150"/>
          <p14:tracePt t="48308" x="6972300" y="2362200"/>
          <p14:tracePt t="48325" x="6972300" y="2368550"/>
          <p14:tracePt t="48364" x="0" y="0"/>
        </p14:tracePtLst>
        <p14:tracePtLst>
          <p14:tracePt t="49063" x="673100" y="2146300"/>
          <p14:tracePt t="49075" x="666750" y="2184400"/>
          <p14:tracePt t="49092" x="660400" y="2260600"/>
          <p14:tracePt t="49095" x="647700" y="2336800"/>
          <p14:tracePt t="49108" x="615950" y="2495550"/>
          <p14:tracePt t="49125" x="596900" y="2698750"/>
          <p14:tracePt t="49141" x="596900" y="2895600"/>
          <p14:tracePt t="49158" x="596900" y="3105150"/>
          <p14:tracePt t="49174" x="596900" y="3308350"/>
          <p14:tracePt t="49191" x="596900" y="3517900"/>
          <p14:tracePt t="49207" x="615950" y="3721100"/>
          <p14:tracePt t="49224" x="660400" y="3930650"/>
          <p14:tracePt t="49241" x="723900" y="4140200"/>
          <p14:tracePt t="49257" x="800100" y="4337050"/>
          <p14:tracePt t="49274" x="882650" y="4508500"/>
          <p14:tracePt t="49291" x="1003300" y="4686300"/>
          <p14:tracePt t="49291" x="1060450" y="4768850"/>
          <p14:tracePt t="49307" x="1212850" y="4921250"/>
          <p14:tracePt t="49324" x="1397000" y="5054600"/>
          <p14:tracePt t="49341" x="1682750" y="5200650"/>
          <p14:tracePt t="49357" x="2019300" y="5314950"/>
          <p14:tracePt t="49374" x="2419350" y="5397500"/>
          <p14:tracePt t="49391" x="2876550" y="5473700"/>
          <p14:tracePt t="49408" x="3314700" y="5499100"/>
          <p14:tracePt t="49424" x="3644900" y="5499100"/>
          <p14:tracePt t="49441" x="3841750" y="5499100"/>
          <p14:tracePt t="49457" x="3962400" y="5480050"/>
          <p14:tracePt t="49474" x="4038600" y="5435600"/>
          <p14:tracePt t="49491" x="4102100" y="5340350"/>
          <p14:tracePt t="49492" x="4133850" y="5276850"/>
          <p14:tracePt t="49507" x="4184650" y="5099050"/>
          <p14:tracePt t="49524" x="4222750" y="4895850"/>
          <p14:tracePt t="49541" x="4229100" y="4699000"/>
          <p14:tracePt t="49557" x="4229100" y="4464050"/>
          <p14:tracePt t="49574" x="4191000" y="4222750"/>
          <p14:tracePt t="49591" x="4152900" y="3981450"/>
          <p14:tracePt t="49608" x="4114800" y="3771900"/>
          <p14:tracePt t="49624" x="4064000" y="3562350"/>
          <p14:tracePt t="49640" x="4000500" y="3390900"/>
          <p14:tracePt t="49658" x="3943350" y="3238500"/>
          <p14:tracePt t="49660" x="3917950" y="3168650"/>
          <p14:tracePt t="49674" x="3886200" y="3105150"/>
          <p14:tracePt t="49690" x="3816350" y="2978150"/>
          <p14:tracePt t="49692" x="3784600" y="2921000"/>
          <p14:tracePt t="49707" x="3702050" y="2800350"/>
          <p14:tracePt t="49724" x="3619500" y="2705100"/>
          <p14:tracePt t="49741" x="3530600" y="2616200"/>
          <p14:tracePt t="49757" x="3435350" y="2565400"/>
          <p14:tracePt t="49774" x="3352800" y="2514600"/>
          <p14:tracePt t="49790" x="3263900" y="2495550"/>
          <p14:tracePt t="49807" x="3155950" y="2470150"/>
          <p14:tracePt t="49824" x="3022600" y="2451100"/>
          <p14:tracePt t="49841" x="2889250" y="2451100"/>
          <p14:tracePt t="49844" x="2813050" y="2451100"/>
          <p14:tracePt t="49857" x="2724150" y="2457450"/>
          <p14:tracePt t="49874" x="2584450" y="2495550"/>
          <p14:tracePt t="49891" x="2451100" y="2559050"/>
          <p14:tracePt t="49893" x="2381250" y="2590800"/>
          <p14:tracePt t="49907" x="2235200" y="2679700"/>
          <p14:tracePt t="49924" x="2089150" y="2774950"/>
          <p14:tracePt t="49941" x="1943100" y="2876550"/>
          <p14:tracePt t="49957" x="1803400" y="2997200"/>
          <p14:tracePt t="49974" x="1682750" y="3143250"/>
          <p14:tracePt t="49990" x="1568450" y="3302000"/>
          <p14:tracePt t="50007" x="1485900" y="3460750"/>
          <p14:tracePt t="50024" x="1460500" y="3613150"/>
          <p14:tracePt t="50040" x="1454150" y="3740150"/>
          <p14:tracePt t="50057" x="1473200" y="3879850"/>
          <p14:tracePt t="50074" x="1524000" y="4032250"/>
          <p14:tracePt t="50076" x="1555750" y="4102100"/>
          <p14:tracePt t="50091" x="1600200" y="4171950"/>
          <p14:tracePt t="50093" x="1644650" y="4235450"/>
          <p14:tracePt t="50107" x="1689100" y="4305300"/>
          <p14:tracePt t="50124" x="1847850" y="4483100"/>
          <p14:tracePt t="50141" x="1987550" y="4603750"/>
          <p14:tracePt t="50158" x="2114550" y="4718050"/>
          <p14:tracePt t="50174" x="2222500" y="4787900"/>
          <p14:tracePt t="50190" x="2311400" y="4826000"/>
          <p14:tracePt t="50207" x="2406650" y="4857750"/>
          <p14:tracePt t="50224" x="2482850" y="4870450"/>
          <p14:tracePt t="50240" x="2540000" y="4883150"/>
          <p14:tracePt t="50257" x="2565400" y="4883150"/>
          <p14:tracePt t="50274" x="2571750" y="4883150"/>
          <p14:tracePt t="50290" x="2578100" y="4883150"/>
          <p14:tracePt t="50557" x="0" y="0"/>
        </p14:tracePtLst>
        <p14:tracePtLst>
          <p14:tracePt t="52504" x="6953250" y="2743200"/>
          <p14:tracePt t="52560" x="6959600" y="2743200"/>
          <p14:tracePt t="52579" x="6972300" y="2743200"/>
          <p14:tracePt t="52583" x="6991350" y="2743200"/>
          <p14:tracePt t="52591" x="7016750" y="2743200"/>
          <p14:tracePt t="52607" x="7054850" y="2749550"/>
          <p14:tracePt t="52624" x="7150100" y="2755900"/>
          <p14:tracePt t="52640" x="7258050" y="2755900"/>
          <p14:tracePt t="52658" x="7404100" y="2755900"/>
          <p14:tracePt t="52673" x="7556500" y="2755900"/>
          <p14:tracePt t="52690" x="7670800" y="2755900"/>
          <p14:tracePt t="52706" x="7747000" y="2755900"/>
          <p14:tracePt t="52723" x="7797800" y="2755900"/>
          <p14:tracePt t="52740" x="7810500" y="2755900"/>
          <p14:tracePt t="52884" x="0" y="0"/>
        </p14:tracePtLst>
        <p14:tracePtLst>
          <p14:tracePt t="53582" x="6864350" y="2006600"/>
          <p14:tracePt t="53641" x="6864350" y="2019300"/>
          <p14:tracePt t="53661" x="6870700" y="2120900"/>
          <p14:tracePt t="53686" x="6896100" y="2279650"/>
          <p14:tracePt t="53698" x="6908800" y="2349500"/>
          <p14:tracePt t="53706" x="6927850" y="2432050"/>
          <p14:tracePt t="53723" x="6959600" y="2603500"/>
          <p14:tracePt t="53724" x="6978650" y="2705100"/>
          <p14:tracePt t="53739" x="7004050" y="2927350"/>
          <p14:tracePt t="53756" x="7035800" y="3162300"/>
          <p14:tracePt t="53773" x="7054850" y="3371850"/>
          <p14:tracePt t="53789" x="7067550" y="3581400"/>
          <p14:tracePt t="53806" x="7086600" y="3784600"/>
          <p14:tracePt t="53823" x="7118350" y="3968750"/>
          <p14:tracePt t="53840" x="7143750" y="4127500"/>
          <p14:tracePt t="53856" x="7169150" y="4279900"/>
          <p14:tracePt t="53873" x="7194550" y="4400550"/>
          <p14:tracePt t="53889" x="7213600" y="4495800"/>
          <p14:tracePt t="53906" x="7232650" y="4591050"/>
          <p14:tracePt t="53908" x="7232650" y="4610100"/>
          <p14:tracePt t="53923" x="7239000" y="4654550"/>
          <p14:tracePt t="53926" x="7239000" y="4667250"/>
          <p14:tracePt t="53940" x="7245350" y="4718050"/>
          <p14:tracePt t="53956" x="7245350" y="4768850"/>
          <p14:tracePt t="53973" x="7245350" y="4813300"/>
          <p14:tracePt t="53989" x="7245350" y="4851400"/>
          <p14:tracePt t="54006" x="7245350" y="4870450"/>
          <p14:tracePt t="54023" x="7245350" y="4883150"/>
          <p14:tracePt t="54056" x="7245350" y="4889500"/>
          <p14:tracePt t="54078" x="7245350" y="4895850"/>
          <p14:tracePt t="54093" x="7245350" y="4902200"/>
          <p14:tracePt t="54116" x="7245350" y="4908550"/>
          <p14:tracePt t="54279" x="7245350" y="4902200"/>
          <p14:tracePt t="54291" x="7245350" y="4889500"/>
          <p14:tracePt t="54306" x="7245350" y="4883150"/>
          <p14:tracePt t="54341" x="7239000" y="4870450"/>
          <p14:tracePt t="54348" x="7232650" y="4864100"/>
          <p14:tracePt t="54364" x="7226300" y="4857750"/>
          <p14:tracePt t="54372" x="7219950" y="4845050"/>
          <p14:tracePt t="54389" x="7213600" y="4826000"/>
          <p14:tracePt t="54406" x="7200900" y="4800600"/>
          <p14:tracePt t="54423" x="7188200" y="4781550"/>
          <p14:tracePt t="54439" x="7175500" y="4743450"/>
          <p14:tracePt t="54456" x="7169150" y="4692650"/>
          <p14:tracePt t="54472" x="7162800" y="4648200"/>
          <p14:tracePt t="54489" x="7150100" y="4597400"/>
          <p14:tracePt t="54506" x="7137400" y="4527550"/>
          <p14:tracePt t="54522" x="7124700" y="4451350"/>
          <p14:tracePt t="54526" x="7118350" y="4406900"/>
          <p14:tracePt t="54539" x="7092950" y="4286250"/>
          <p14:tracePt t="54556" x="7061200" y="4140200"/>
          <p14:tracePt t="54572" x="7035800" y="3981450"/>
          <p14:tracePt t="54589" x="7010400" y="3797300"/>
          <p14:tracePt t="54606" x="6985000" y="3600450"/>
          <p14:tracePt t="54623" x="6946900" y="3371850"/>
          <p14:tracePt t="54639" x="6927850" y="3149600"/>
          <p14:tracePt t="54656" x="6902450" y="2946400"/>
          <p14:tracePt t="54673" x="6877050" y="2768600"/>
          <p14:tracePt t="54689" x="6845300" y="2603500"/>
          <p14:tracePt t="54692" x="6832600" y="2527300"/>
          <p14:tracePt t="54706" x="6826250" y="2463800"/>
          <p14:tracePt t="54722" x="6800850" y="2355850"/>
          <p14:tracePt t="54725" x="6794500" y="2298700"/>
          <p14:tracePt t="54739" x="6788150" y="2254250"/>
          <p14:tracePt t="54755" x="6762750" y="2120900"/>
          <p14:tracePt t="54772" x="6750050" y="2051050"/>
          <p14:tracePt t="54789" x="6750050" y="2006600"/>
          <p14:tracePt t="54806" x="6737350" y="1949450"/>
          <p14:tracePt t="54822" x="6737350" y="1911350"/>
          <p14:tracePt t="54839" x="6737350" y="1866900"/>
          <p14:tracePt t="54856" x="6731000" y="1822450"/>
          <p14:tracePt t="54873" x="6731000" y="1797050"/>
          <p14:tracePt t="54890" x="6731000" y="1790700"/>
          <p14:tracePt t="54892" x="6731000" y="1784350"/>
          <p14:tracePt t="54906" x="6731000" y="1778000"/>
          <p14:tracePt t="54999" x="6731000" y="1784350"/>
          <p14:tracePt t="55004" x="6731000" y="1803400"/>
          <p14:tracePt t="55015" x="6731000" y="1835150"/>
          <p14:tracePt t="55022" x="6731000" y="1866900"/>
          <p14:tracePt t="55039" x="6724650" y="1974850"/>
          <p14:tracePt t="55056" x="6718300" y="2101850"/>
          <p14:tracePt t="55072" x="6718300" y="2260600"/>
          <p14:tracePt t="55089" x="6718300" y="2451100"/>
          <p14:tracePt t="55106" x="6718300" y="2667000"/>
          <p14:tracePt t="55108" x="6718300" y="2774950"/>
          <p14:tracePt t="55123" x="6718300" y="2889250"/>
          <p14:tracePt t="55140" x="6737350" y="3232150"/>
          <p14:tracePt t="55156" x="6737350" y="3409950"/>
          <p14:tracePt t="55173" x="6737350" y="3568700"/>
          <p14:tracePt t="55189" x="6737350" y="3721100"/>
          <p14:tracePt t="55206" x="6737350" y="3867150"/>
          <p14:tracePt t="55222" x="6737350" y="4013200"/>
          <p14:tracePt t="55239" x="6737350" y="4165600"/>
          <p14:tracePt t="55256" x="6737350" y="4311650"/>
          <p14:tracePt t="55272" x="6737350" y="4438650"/>
          <p14:tracePt t="55289" x="6743700" y="4565650"/>
          <p14:tracePt t="55306" x="6750050" y="4654550"/>
          <p14:tracePt t="55322" x="6750050" y="4737100"/>
          <p14:tracePt t="55340" x="6769100" y="4851400"/>
          <p14:tracePt t="55356" x="6775450" y="4889500"/>
          <p14:tracePt t="55373" x="6781800" y="4902200"/>
          <p14:tracePt t="55656" x="6781800" y="4889500"/>
          <p14:tracePt t="55666" x="6781800" y="4870450"/>
          <p14:tracePt t="55672" x="6781800" y="4851400"/>
          <p14:tracePt t="55672" x="0" y="0"/>
        </p14:tracePtLst>
        <p14:tracePtLst>
          <p14:tracePt t="56389" x="6673850" y="1968500"/>
          <p14:tracePt t="56457" x="6673850" y="1974850"/>
          <p14:tracePt t="56474" x="6673850" y="2032000"/>
          <p14:tracePt t="56489" x="6673850" y="2127250"/>
          <p14:tracePt t="56492" x="6667500" y="2216150"/>
          <p14:tracePt t="56505" x="6654800" y="2286000"/>
          <p14:tracePt t="56522" x="6642100" y="2470150"/>
          <p14:tracePt t="56524" x="6629400" y="2578100"/>
          <p14:tracePt t="56538" x="6629400" y="2679700"/>
          <p14:tracePt t="56542" x="6629400" y="2806700"/>
          <p14:tracePt t="56555" x="6629400" y="3111500"/>
          <p14:tracePt t="56572" x="6629400" y="3479800"/>
          <p14:tracePt t="56588" x="6629400" y="3848100"/>
          <p14:tracePt t="56605" x="6629400" y="4197350"/>
          <p14:tracePt t="56622" x="6635750" y="4508500"/>
          <p14:tracePt t="56639" x="6648450" y="4768850"/>
          <p14:tracePt t="56655" x="6661150" y="4972050"/>
          <p14:tracePt t="56672" x="6661150" y="5086350"/>
          <p14:tracePt t="56688" x="6673850" y="5187950"/>
          <p14:tracePt t="56705" x="6686550" y="5264150"/>
          <p14:tracePt t="56708" x="6686550" y="5289550"/>
          <p14:tracePt t="56722" x="6686550" y="5314950"/>
          <p14:tracePt t="56738" x="6686550" y="5334000"/>
          <p14:tracePt t="56755" x="6686550" y="5346700"/>
          <p14:tracePt t="56757" x="6686550" y="5353050"/>
          <p14:tracePt t="56846" x="6692900" y="5359400"/>
          <p14:tracePt t="56862" x="6718300" y="5359400"/>
          <p14:tracePt t="56872" x="6762750" y="5359400"/>
          <p14:tracePt t="56880" x="6851650" y="5359400"/>
          <p14:tracePt t="56889" x="6953250" y="5359400"/>
          <p14:tracePt t="56905" x="7296150" y="5359400"/>
          <p14:tracePt t="56922" x="7810500" y="5359400"/>
          <p14:tracePt t="56925" x="8115300" y="5359400"/>
          <p14:tracePt t="56939" x="8458200" y="5359400"/>
          <p14:tracePt t="56955" x="9144000" y="5359400"/>
          <p14:tracePt t="56957" x="9448800" y="5359400"/>
          <p14:tracePt t="56972" x="9988550" y="5359400"/>
          <p14:tracePt t="56988" x="10420350" y="5359400"/>
          <p14:tracePt t="57005" x="10687050" y="5359400"/>
          <p14:tracePt t="57022" x="10864850" y="5353050"/>
          <p14:tracePt t="57038" x="10972800" y="5340350"/>
          <p14:tracePt t="57055" x="11036300" y="5327650"/>
          <p14:tracePt t="57071" x="11061700" y="5314950"/>
          <p14:tracePt t="57088" x="11093450" y="5295900"/>
          <p14:tracePt t="57105" x="11112500" y="5270500"/>
          <p14:tracePt t="57122" x="11150600" y="5213350"/>
          <p14:tracePt t="57124" x="11156950" y="5194300"/>
          <p14:tracePt t="57139" x="11169650" y="5156200"/>
          <p14:tracePt t="57156" x="11182350" y="5073650"/>
          <p14:tracePt t="57172" x="11188700" y="4914900"/>
          <p14:tracePt t="57189" x="11201400" y="4787900"/>
          <p14:tracePt t="57205" x="11188700" y="4597400"/>
          <p14:tracePt t="57221" x="11150600" y="4356100"/>
          <p14:tracePt t="57238" x="11093450" y="4083050"/>
          <p14:tracePt t="57255" x="11010900" y="3816350"/>
          <p14:tracePt t="57271" x="10909300" y="3562350"/>
          <p14:tracePt t="57288" x="10839450" y="3365500"/>
          <p14:tracePt t="57305" x="10750550" y="3194050"/>
          <p14:tracePt t="57321" x="10661650" y="3048000"/>
          <p14:tracePt t="57338" x="10585450" y="2921000"/>
          <p14:tracePt t="57341" x="10553700" y="2863850"/>
          <p14:tracePt t="57355" x="10521950" y="2806700"/>
          <p14:tracePt t="57372" x="10426700" y="2660650"/>
          <p14:tracePt t="57389" x="10375900" y="2584450"/>
          <p14:tracePt t="57405" x="10331450" y="2540000"/>
          <p14:tracePt t="57422" x="10293350" y="2495550"/>
          <p14:tracePt t="57438" x="10274300" y="2457450"/>
          <p14:tracePt t="57455" x="10242550" y="2425700"/>
          <p14:tracePt t="57472" x="10204450" y="2406650"/>
          <p14:tracePt t="57488" x="10153650" y="2381250"/>
          <p14:tracePt t="57505" x="10064750" y="2349500"/>
          <p14:tracePt t="57521" x="9912350" y="2317750"/>
          <p14:tracePt t="57538" x="9690100" y="2305050"/>
          <p14:tracePt t="57541" x="9544050" y="2305050"/>
          <p14:tracePt t="57555" x="9372600" y="2305050"/>
          <p14:tracePt t="57571" x="8743950" y="2305050"/>
          <p14:tracePt t="57588" x="8356600" y="2305050"/>
          <p14:tracePt t="57605" x="8070850" y="2305050"/>
          <p14:tracePt t="57622" x="7848600" y="2305050"/>
          <p14:tracePt t="57639" x="7670800" y="2305050"/>
          <p14:tracePt t="57655" x="7512050" y="2305050"/>
          <p14:tracePt t="57671" x="7366000" y="2305050"/>
          <p14:tracePt t="57688" x="7226300" y="2298700"/>
          <p14:tracePt t="57705" x="7118350" y="2298700"/>
          <p14:tracePt t="57721" x="7016750" y="2298700"/>
          <p14:tracePt t="57738" x="6927850" y="2298700"/>
          <p14:tracePt t="57741" x="6896100" y="2298700"/>
          <p14:tracePt t="57755" x="6870700" y="2298700"/>
          <p14:tracePt t="57771" x="6838950" y="2298700"/>
          <p14:tracePt t="57949" x="6832600" y="2298700"/>
          <p14:tracePt t="57950" x="0" y="0"/>
        </p14:tracePtLst>
        <p14:tracePtLst>
          <p14:tracePt t="59024" x="800100" y="1917700"/>
          <p14:tracePt t="59048" x="787400" y="1917700"/>
          <p14:tracePt t="59063" x="787400" y="1930400"/>
          <p14:tracePt t="59072" x="781050" y="1943100"/>
          <p14:tracePt t="59088" x="781050" y="1962150"/>
          <p14:tracePt t="59105" x="781050" y="1993900"/>
          <p14:tracePt t="59108" x="781050" y="2019300"/>
          <p14:tracePt t="59121" x="781050" y="2051050"/>
          <p14:tracePt t="59138" x="762000" y="2171700"/>
          <p14:tracePt t="59140" x="742950" y="2254250"/>
          <p14:tracePt t="59154" x="736600" y="2349500"/>
          <p14:tracePt t="59156" x="717550" y="2457450"/>
          <p14:tracePt t="59171" x="698500" y="2578100"/>
          <p14:tracePt t="59188" x="635000" y="3067050"/>
          <p14:tracePt t="59204" x="622300" y="3479800"/>
          <p14:tracePt t="59221" x="622300" y="3911600"/>
          <p14:tracePt t="59237" x="628650" y="4311650"/>
          <p14:tracePt t="59255" x="647700" y="4603750"/>
          <p14:tracePt t="59271" x="654050" y="4813300"/>
          <p14:tracePt t="59288" x="679450" y="4965700"/>
          <p14:tracePt t="59304" x="698500" y="5060950"/>
          <p14:tracePt t="59321" x="711200" y="5130800"/>
          <p14:tracePt t="59337" x="717550" y="5175250"/>
          <p14:tracePt t="59354" x="723900" y="5207000"/>
          <p14:tracePt t="59372" x="723900" y="5232400"/>
          <p14:tracePt t="59388" x="723900" y="5245100"/>
          <p14:tracePt t="59405" x="723900" y="5257800"/>
          <p14:tracePt t="59421" x="723900" y="5264150"/>
          <p14:tracePt t="59438" x="723900" y="5289550"/>
          <p14:tracePt t="59455" x="736600" y="5321300"/>
          <p14:tracePt t="59471" x="749300" y="5359400"/>
          <p14:tracePt t="59487" x="768350" y="5391150"/>
          <p14:tracePt t="59504" x="825500" y="5441950"/>
          <p14:tracePt t="59521" x="990600" y="5511800"/>
          <p14:tracePt t="59537" x="1416050" y="5607050"/>
          <p14:tracePt t="59540" x="1778000" y="5683250"/>
          <p14:tracePt t="59554" x="2197100" y="5740400"/>
          <p14:tracePt t="59571" x="3060700" y="5867400"/>
          <p14:tracePt t="59573" x="3435350" y="5911850"/>
          <p14:tracePt t="59587" x="3981450" y="5956300"/>
          <p14:tracePt t="59604" x="4222750" y="5956300"/>
          <p14:tracePt t="59621" x="4318000" y="5956300"/>
          <p14:tracePt t="59638" x="4349750" y="5956300"/>
          <p14:tracePt t="59655" x="4375150" y="5956300"/>
          <p14:tracePt t="59671" x="4425950" y="5956300"/>
          <p14:tracePt t="59687" x="4470400" y="5943600"/>
          <p14:tracePt t="59704" x="4502150" y="5937250"/>
          <p14:tracePt t="59721" x="4521200" y="5930900"/>
          <p14:tracePt t="59737" x="4527550" y="5924550"/>
          <p14:tracePt t="59740" x="4533900" y="5918200"/>
          <p14:tracePt t="59754" x="4540250" y="5911850"/>
          <p14:tracePt t="59771" x="4565650" y="5886450"/>
          <p14:tracePt t="59787" x="4591050" y="5822950"/>
          <p14:tracePt t="59804" x="4610100" y="5746750"/>
          <p14:tracePt t="59821" x="4616450" y="5626100"/>
          <p14:tracePt t="59837" x="4616450" y="5480050"/>
          <p14:tracePt t="59854" x="4572000" y="5270500"/>
          <p14:tracePt t="59871" x="4464050" y="4953000"/>
          <p14:tracePt t="59888" x="4311650" y="4552950"/>
          <p14:tracePt t="59905" x="4127500" y="4108450"/>
          <p14:tracePt t="59921" x="3968750" y="3721100"/>
          <p14:tracePt t="59924" x="3892550" y="3543300"/>
          <p14:tracePt t="59937" x="3829050" y="3403600"/>
          <p14:tracePt t="59954" x="3733800" y="3168650"/>
          <p14:tracePt t="59957" x="3695700" y="3079750"/>
          <p14:tracePt t="59971" x="3663950" y="3003550"/>
          <p14:tracePt t="59987" x="3581400" y="2832100"/>
          <p14:tracePt t="60004" x="3549650" y="2762250"/>
          <p14:tracePt t="60021" x="3530600" y="2717800"/>
          <p14:tracePt t="60037" x="3511550" y="2679700"/>
          <p14:tracePt t="60054" x="3492500" y="2647950"/>
          <p14:tracePt t="60070" x="3479800" y="2622550"/>
          <p14:tracePt t="60087" x="3473450" y="2603500"/>
          <p14:tracePt t="60104" x="3467100" y="2584450"/>
          <p14:tracePt t="60121" x="3454400" y="2565400"/>
          <p14:tracePt t="60138" x="3448050" y="2546350"/>
          <p14:tracePt t="60154" x="3435350" y="2527300"/>
          <p14:tracePt t="60156" x="3429000" y="2514600"/>
          <p14:tracePt t="60171" x="3416300" y="2501900"/>
          <p14:tracePt t="60187" x="3403600" y="2482850"/>
          <p14:tracePt t="60204" x="3397250" y="2476500"/>
          <p14:tracePt t="60221" x="3378200" y="2463800"/>
          <p14:tracePt t="60237" x="3359150" y="2451100"/>
          <p14:tracePt t="60254" x="3321050" y="2425700"/>
          <p14:tracePt t="60270" x="3270250" y="2400300"/>
          <p14:tracePt t="60287" x="3206750" y="2355850"/>
          <p14:tracePt t="60304" x="3143250" y="2324100"/>
          <p14:tracePt t="60320" x="3092450" y="2286000"/>
          <p14:tracePt t="60337" x="3041650" y="2254250"/>
          <p14:tracePt t="60354" x="3016250" y="2235200"/>
          <p14:tracePt t="60356" x="3003550" y="2235200"/>
          <p14:tracePt t="60370" x="2997200" y="2228850"/>
          <p14:tracePt t="60388" x="2959100" y="2203450"/>
          <p14:tracePt t="60404" x="2946400" y="2197100"/>
          <p14:tracePt t="60421" x="2940050" y="2184400"/>
          <p14:tracePt t="60437" x="2927350" y="2178050"/>
          <p14:tracePt t="60454" x="2921000" y="2165350"/>
          <p14:tracePt t="60471" x="2914650" y="2159000"/>
          <p14:tracePt t="60487" x="2908300" y="2152650"/>
          <p14:tracePt t="60504" x="2901950" y="2127250"/>
          <p14:tracePt t="60520" x="2895600" y="2108200"/>
          <p14:tracePt t="60537" x="2889250" y="2101850"/>
          <p14:tracePt t="60554" x="2876550" y="2070100"/>
          <p14:tracePt t="60570" x="2870200" y="2051050"/>
          <p14:tracePt t="60587" x="2863850" y="2038350"/>
          <p14:tracePt t="60604" x="2851150" y="2006600"/>
          <p14:tracePt t="60621" x="2851150" y="2000250"/>
          <p14:tracePt t="60638" x="2838450" y="1981200"/>
          <p14:tracePt t="60654" x="2832100" y="1968500"/>
          <p14:tracePt t="60671" x="2832100" y="1955800"/>
          <p14:tracePt t="60742" x="2825750" y="1943100"/>
          <p14:tracePt t="60821" x="2813050" y="1936750"/>
          <p14:tracePt t="60830" x="2806700" y="1936750"/>
          <p14:tracePt t="60839" x="2787650" y="1936750"/>
          <p14:tracePt t="60854" x="2705100" y="1936750"/>
          <p14:tracePt t="60871" x="2546350" y="1936750"/>
          <p14:tracePt t="60887" x="2324100" y="1936750"/>
          <p14:tracePt t="60904" x="2044700" y="1936750"/>
          <p14:tracePt t="60921" x="1784350" y="1936750"/>
          <p14:tracePt t="60938" x="1581150" y="1936750"/>
          <p14:tracePt t="60940" x="1498600" y="1936750"/>
          <p14:tracePt t="60953" x="1435100" y="1936750"/>
          <p14:tracePt t="60971" x="1339850" y="1936750"/>
          <p14:tracePt t="60987" x="1282700" y="1936750"/>
          <p14:tracePt t="60989" x="1263650" y="1936750"/>
          <p14:tracePt t="61004" x="1238250" y="1936750"/>
          <p14:tracePt t="61020" x="1225550" y="1936750"/>
          <p14:tracePt t="61112" x="1219200" y="1936750"/>
          <p14:tracePt t="61180" x="1212850" y="1936750"/>
          <p14:tracePt t="61348" x="0" y="0"/>
        </p14:tracePtLst>
        <p14:tracePtLst>
          <p14:tracePt t="64166" x="2819400" y="1651000"/>
          <p14:tracePt t="64289" x="2825750" y="1651000"/>
          <p14:tracePt t="64303" x="2870200" y="1651000"/>
          <p14:tracePt t="64319" x="2952750" y="1663700"/>
          <p14:tracePt t="64336" x="3048000" y="1670050"/>
          <p14:tracePt t="64352" x="3181350" y="1689100"/>
          <p14:tracePt t="64369" x="3276600" y="1689100"/>
          <p14:tracePt t="64386" x="3352800" y="1689100"/>
          <p14:tracePt t="64403" x="3390900" y="1689100"/>
          <p14:tracePt t="64406" x="3409950" y="1689100"/>
          <p14:tracePt t="64420" x="3429000" y="1689100"/>
          <p14:tracePt t="64436" x="3435350" y="1689100"/>
          <p14:tracePt t="64452" x="3460750" y="1689100"/>
          <p14:tracePt t="64469" x="3479800" y="1689100"/>
          <p14:tracePt t="64486" x="3505200" y="1689100"/>
          <p14:tracePt t="64503" x="3524250" y="1689100"/>
          <p14:tracePt t="64519" x="3536950" y="1689100"/>
          <p14:tracePt t="64536" x="3543300" y="1689100"/>
          <p14:tracePt t="64552" x="3549650" y="1689100"/>
          <p14:tracePt t="64569" x="3556000" y="1689100"/>
          <p14:tracePt t="64586" x="3562350" y="1689100"/>
          <p14:tracePt t="64628" x="3568700" y="1689100"/>
          <p14:tracePt t="65037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注意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892053" y="1886561"/>
            <a:ext cx="8001000" cy="4678362"/>
          </a:xfrm>
          <a:prstGeom prst="rect">
            <a:avLst/>
          </a:prstGeom>
          <a:noFill/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else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语句与同一块中最近的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语句匹配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= 1, j = 2, k = 3;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if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&gt; j)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   if(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&gt; k)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System.out.println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(“A”);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else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System.out.println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(“B”);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相当于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= 1, j = 2, k = 3;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if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&gt; j)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&gt; k)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System.out.println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(“A”);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else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System.out.println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(“B”);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19"/>
    </mc:Choice>
    <mc:Fallback xmlns="">
      <p:transition spd="slow" advTm="86819"/>
    </mc:Fallback>
  </mc:AlternateContent>
  <p:extLst>
    <p:ext uri="{3A86A75C-4F4B-4683-9AE1-C65F6400EC91}">
      <p14:laserTraceLst xmlns:p14="http://schemas.microsoft.com/office/powerpoint/2010/main">
        <p14:tracePtLst>
          <p14:tracePt t="8961" x="1358900" y="2228850"/>
          <p14:tracePt t="9027" x="1358900" y="2235200"/>
          <p14:tracePt t="9041" x="1371600" y="2235200"/>
          <p14:tracePt t="9058" x="1390650" y="2241550"/>
          <p14:tracePt t="9074" x="1435100" y="2247900"/>
          <p14:tracePt t="9091" x="1530350" y="2247900"/>
          <p14:tracePt t="9108" x="1663700" y="2247900"/>
          <p14:tracePt t="9124" x="1841500" y="2247900"/>
          <p14:tracePt t="9126" x="1949450" y="2247900"/>
          <p14:tracePt t="9142" x="2044700" y="2247900"/>
          <p14:tracePt t="9159" x="2273300" y="2279650"/>
          <p14:tracePt t="9175" x="2336800" y="2292350"/>
          <p14:tracePt t="9191" x="2355850" y="2292350"/>
          <p14:tracePt t="9207" x="2362200" y="2292350"/>
          <p14:tracePt t="9225" x="2368550" y="2292350"/>
          <p14:tracePt t="9241" x="2400300" y="2292350"/>
          <p14:tracePt t="9258" x="2451100" y="2292350"/>
          <p14:tracePt t="9274" x="2520950" y="2292350"/>
          <p14:tracePt t="9291" x="2565400" y="2292350"/>
          <p14:tracePt t="9308" x="2590800" y="2292350"/>
          <p14:tracePt t="9324" x="2616200" y="2292350"/>
          <p14:tracePt t="9342" x="2628900" y="2292350"/>
          <p14:tracePt t="9344" x="2635250" y="2292350"/>
          <p14:tracePt t="9358" x="2667000" y="2292350"/>
          <p14:tracePt t="9375" x="2711450" y="2305050"/>
          <p14:tracePt t="9392" x="2743200" y="2311400"/>
          <p14:tracePt t="9408" x="2755900" y="2311400"/>
          <p14:tracePt t="9457" x="2762250" y="2311400"/>
          <p14:tracePt t="11567" x="0" y="0"/>
        </p14:tracePtLst>
        <p14:tracePtLst>
          <p14:tracePt t="12179" x="3086100" y="2317750"/>
          <p14:tracePt t="12264" x="3092450" y="2317750"/>
          <p14:tracePt t="12272" x="3105150" y="2317750"/>
          <p14:tracePt t="12281" x="3136900" y="2317750"/>
          <p14:tracePt t="12290" x="3162300" y="2324100"/>
          <p14:tracePt t="12307" x="3251200" y="2336800"/>
          <p14:tracePt t="12323" x="3384550" y="2362200"/>
          <p14:tracePt t="12340" x="3536950" y="2387600"/>
          <p14:tracePt t="12343" x="3613150" y="2406650"/>
          <p14:tracePt t="12357" x="3676650" y="2419350"/>
          <p14:tracePt t="12374" x="3784600" y="2425700"/>
          <p14:tracePt t="12391" x="3911600" y="2425700"/>
          <p14:tracePt t="12407" x="3981450" y="2425700"/>
          <p14:tracePt t="12423" x="4032250" y="2425700"/>
          <p14:tracePt t="12440" x="4083050" y="2425700"/>
          <p14:tracePt t="12457" x="4127500" y="2425700"/>
          <p14:tracePt t="12473" x="4165600" y="2425700"/>
          <p14:tracePt t="12490" x="4184650" y="2425700"/>
          <p14:tracePt t="12506" x="4197350" y="2419350"/>
          <p14:tracePt t="12523" x="4210050" y="2413000"/>
          <p14:tracePt t="12540" x="4222750" y="2406650"/>
          <p14:tracePt t="12557" x="4248150" y="2400300"/>
          <p14:tracePt t="12573" x="4286250" y="2387600"/>
          <p14:tracePt t="12575" x="4305300" y="2387600"/>
          <p14:tracePt t="12590" x="4362450" y="2374900"/>
          <p14:tracePt t="12606" x="4387850" y="2368550"/>
          <p14:tracePt t="12624" x="4419600" y="2362200"/>
          <p14:tracePt t="12640" x="4432300" y="2362200"/>
          <p14:tracePt t="12656" x="4445000" y="2355850"/>
          <p14:tracePt t="12721" x="4451350" y="2355850"/>
          <p14:tracePt t="12727" x="4457700" y="2349500"/>
          <p14:tracePt t="12743" x="4464050" y="2349500"/>
          <p14:tracePt t="12754" x="4464050" y="2343150"/>
          <p14:tracePt t="12759" x="4470400" y="2336800"/>
          <p14:tracePt t="12773" x="4476750" y="2330450"/>
          <p14:tracePt t="12789" x="4489450" y="2305050"/>
          <p14:tracePt t="12791" x="4489450" y="2298700"/>
          <p14:tracePt t="12806" x="4495800" y="2273300"/>
          <p14:tracePt t="12823" x="4495800" y="2260600"/>
          <p14:tracePt t="12840" x="4495800" y="2247900"/>
          <p14:tracePt t="12857" x="4495800" y="2235200"/>
          <p14:tracePt t="12873" x="4495800" y="2209800"/>
          <p14:tracePt t="12890" x="4495800" y="2184400"/>
          <p14:tracePt t="12907" x="4489450" y="2165350"/>
          <p14:tracePt t="12923" x="4476750" y="2139950"/>
          <p14:tracePt t="12927" x="4464050" y="2127250"/>
          <p14:tracePt t="12940" x="4457700" y="2120900"/>
          <p14:tracePt t="12958" x="4445000" y="2089150"/>
          <p14:tracePt t="12961" x="4438650" y="2082800"/>
          <p14:tracePt t="12973" x="4432300" y="2070100"/>
          <p14:tracePt t="12990" x="4406900" y="2044700"/>
          <p14:tracePt t="13007" x="4400550" y="2032000"/>
          <p14:tracePt t="13023" x="4394200" y="2025650"/>
          <p14:tracePt t="13183" x="0" y="0"/>
        </p14:tracePtLst>
        <p14:tracePtLst>
          <p14:tracePt t="13771" x="4495800" y="2298700"/>
          <p14:tracePt t="13827" x="4502150" y="2298700"/>
          <p14:tracePt t="13834" x="4514850" y="2298700"/>
          <p14:tracePt t="13841" x="4533900" y="2298700"/>
          <p14:tracePt t="13857" x="4591050" y="2298700"/>
          <p14:tracePt t="13873" x="4667250" y="2298700"/>
          <p14:tracePt t="13890" x="4762500" y="2298700"/>
          <p14:tracePt t="13907" x="4889500" y="2298700"/>
          <p14:tracePt t="13923" x="5016500" y="2298700"/>
          <p14:tracePt t="13940" x="5143500" y="2298700"/>
          <p14:tracePt t="13957" x="5264150" y="2298700"/>
          <p14:tracePt t="13960" x="5314950" y="2298700"/>
          <p14:tracePt t="13973" x="5378450" y="2311400"/>
          <p14:tracePt t="13989" x="5480050" y="2324100"/>
          <p14:tracePt t="13992" x="5511800" y="2330450"/>
          <p14:tracePt t="14006" x="5549900" y="2330450"/>
          <p14:tracePt t="14023" x="5562600" y="2330450"/>
          <p14:tracePt t="14079" x="5568950" y="2330450"/>
          <p14:tracePt t="14147" x="5575300" y="2330450"/>
          <p14:tracePt t="14161" x="5581650" y="2330450"/>
          <p14:tracePt t="14179" x="5588000" y="2330450"/>
          <p14:tracePt t="14184" x="5600700" y="2330450"/>
          <p14:tracePt t="14192" x="5613400" y="2330450"/>
          <p14:tracePt t="14207" x="5664200" y="2330450"/>
          <p14:tracePt t="14222" x="5727700" y="2330450"/>
          <p14:tracePt t="14239" x="5791200" y="2330450"/>
          <p14:tracePt t="14256" x="5842000" y="2330450"/>
          <p14:tracePt t="14272" x="5867400" y="2330450"/>
          <p14:tracePt t="14289" x="5880100" y="2330450"/>
          <p14:tracePt t="14945" x="5886450" y="2330450"/>
          <p14:tracePt t="14955" x="5899150" y="2330450"/>
          <p14:tracePt t="14962" x="5905500" y="2330450"/>
          <p14:tracePt t="14973" x="5918200" y="2330450"/>
          <p14:tracePt t="14992" x="5988050" y="2330450"/>
          <p14:tracePt t="15007" x="6064250" y="2330450"/>
          <p14:tracePt t="15022" x="6159500" y="2330450"/>
          <p14:tracePt t="15039" x="6267450" y="2330450"/>
          <p14:tracePt t="15056" x="6375400" y="2330450"/>
          <p14:tracePt t="15072" x="6457950" y="2330450"/>
          <p14:tracePt t="15089" x="6534150" y="2330450"/>
          <p14:tracePt t="15106" x="6610350" y="2330450"/>
          <p14:tracePt t="15123" x="6686550" y="2330450"/>
          <p14:tracePt t="15140" x="6762750" y="2336800"/>
          <p14:tracePt t="15143" x="6781800" y="2336800"/>
          <p14:tracePt t="15157" x="6813550" y="2343150"/>
          <p14:tracePt t="15173" x="6851650" y="2349500"/>
          <p14:tracePt t="15190" x="6889750" y="2349500"/>
          <p14:tracePt t="15193" x="6902450" y="2349500"/>
          <p14:tracePt t="15206" x="6921500" y="2349500"/>
          <p14:tracePt t="15222" x="6978650" y="2349500"/>
          <p14:tracePt t="15239" x="7004050" y="2349500"/>
          <p14:tracePt t="15256" x="7029450" y="2349500"/>
          <p14:tracePt t="15273" x="7042150" y="2355850"/>
          <p14:tracePt t="15289" x="7054850" y="2355850"/>
          <p14:tracePt t="15322" x="7054850" y="2362200"/>
          <p14:tracePt t="16280" x="0" y="0"/>
        </p14:tracePtLst>
        <p14:tracePtLst>
          <p14:tracePt t="19513" x="1352550" y="2590800"/>
          <p14:tracePt t="19530" x="1352550" y="2597150"/>
          <p14:tracePt t="19545" x="1352550" y="2609850"/>
          <p14:tracePt t="19551" x="1352550" y="2616200"/>
          <p14:tracePt t="19559" x="1352550" y="2628900"/>
          <p14:tracePt t="19570" x="1346200" y="2647950"/>
          <p14:tracePt t="19587" x="1346200" y="2667000"/>
          <p14:tracePt t="19604" x="1346200" y="2705100"/>
          <p14:tracePt t="19620" x="1346200" y="2774950"/>
          <p14:tracePt t="19637" x="1352550" y="2870200"/>
          <p14:tracePt t="19639" x="1352550" y="2895600"/>
          <p14:tracePt t="19655" x="1371600" y="2990850"/>
          <p14:tracePt t="19671" x="1403350" y="3079750"/>
          <p14:tracePt t="19688" x="1435100" y="3149600"/>
          <p14:tracePt t="19704" x="1479550" y="3238500"/>
          <p14:tracePt t="19721" x="1543050" y="3333750"/>
          <p14:tracePt t="19738" x="1612900" y="3416300"/>
          <p14:tracePt t="19754" x="1689100" y="3486150"/>
          <p14:tracePt t="19771" x="1778000" y="3549650"/>
          <p14:tracePt t="19787" x="1879600" y="3600450"/>
          <p14:tracePt t="19804" x="2032000" y="3657600"/>
          <p14:tracePt t="19821" x="2235200" y="3702050"/>
          <p14:tracePt t="19823" x="2355850" y="3727450"/>
          <p14:tracePt t="19837" x="2527300" y="3765550"/>
          <p14:tracePt t="19854" x="3092450" y="3867150"/>
          <p14:tracePt t="19871" x="3422650" y="3937000"/>
          <p14:tracePt t="19888" x="3625850" y="3968750"/>
          <p14:tracePt t="19905" x="3746500" y="3987800"/>
          <p14:tracePt t="19921" x="3803650" y="4000500"/>
          <p14:tracePt t="19938" x="3854450" y="4013200"/>
          <p14:tracePt t="19954" x="3898900" y="4019550"/>
          <p14:tracePt t="19971" x="3949700" y="4019550"/>
          <p14:tracePt t="19988" x="4000500" y="4019550"/>
          <p14:tracePt t="20004" x="4032250" y="4019550"/>
          <p14:tracePt t="20007" x="4044950" y="4019550"/>
          <p14:tracePt t="20021" x="4051300" y="4019550"/>
          <p14:tracePt t="20037" x="4064000" y="4019550"/>
          <p14:tracePt t="20040" x="4070350" y="4019550"/>
          <p14:tracePt t="20054" x="4089400" y="4019550"/>
          <p14:tracePt t="20070" x="4108450" y="4019550"/>
          <p14:tracePt t="20087" x="4127500" y="4019550"/>
          <p14:tracePt t="20104" x="4140200" y="4019550"/>
          <p14:tracePt t="20121" x="4152900" y="4019550"/>
          <p14:tracePt t="20137" x="4159250" y="4019550"/>
          <p14:tracePt t="20155" x="4165600" y="4019550"/>
          <p14:tracePt t="20171" x="4178300" y="4013200"/>
          <p14:tracePt t="20188" x="4191000" y="4006850"/>
          <p14:tracePt t="20205" x="4241800" y="4000500"/>
          <p14:tracePt t="20208" x="4273550" y="3994150"/>
          <p14:tracePt t="20221" x="4318000" y="3981450"/>
          <p14:tracePt t="20237" x="4438650" y="3962400"/>
          <p14:tracePt t="20240" x="4508500" y="3943350"/>
          <p14:tracePt t="20254" x="4648200" y="3917950"/>
          <p14:tracePt t="20271" x="4768850" y="3892550"/>
          <p14:tracePt t="20287" x="4870450" y="3873500"/>
          <p14:tracePt t="20304" x="4946650" y="3854450"/>
          <p14:tracePt t="20321" x="4991100" y="3848100"/>
          <p14:tracePt t="20337" x="5022850" y="3841750"/>
          <p14:tracePt t="20354" x="5048250" y="3835400"/>
          <p14:tracePt t="20370" x="5073650" y="3822700"/>
          <p14:tracePt t="20387" x="5086350" y="3816350"/>
          <p14:tracePt t="20404" x="5086350" y="3810000"/>
          <p14:tracePt t="20421" x="5092700" y="3797300"/>
          <p14:tracePt t="20438" x="5092700" y="3784600"/>
          <p14:tracePt t="20455" x="5099050" y="3765550"/>
          <p14:tracePt t="20470" x="5105400" y="3746500"/>
          <p14:tracePt t="20488" x="5105400" y="3714750"/>
          <p14:tracePt t="20504" x="5111750" y="3663950"/>
          <p14:tracePt t="20520" x="5118100" y="3638550"/>
          <p14:tracePt t="20537" x="5124450" y="3600450"/>
          <p14:tracePt t="20554" x="5124450" y="3562350"/>
          <p14:tracePt t="20571" x="5124450" y="3530600"/>
          <p14:tracePt t="20587" x="5124450" y="3505200"/>
          <p14:tracePt t="20604" x="5124450" y="3479800"/>
          <p14:tracePt t="20620" x="5124450" y="3460750"/>
          <p14:tracePt t="20623" x="5124450" y="3454400"/>
          <p14:tracePt t="20637" x="5124450" y="3448050"/>
          <p14:tracePt t="20654" x="5124450" y="3422650"/>
          <p14:tracePt t="20670" x="5118100" y="3403600"/>
          <p14:tracePt t="20687" x="5105400" y="3384550"/>
          <p14:tracePt t="20704" x="5099050" y="3371850"/>
          <p14:tracePt t="20721" x="5073650" y="3352800"/>
          <p14:tracePt t="20738" x="5054600" y="3340100"/>
          <p14:tracePt t="20754" x="5035550" y="3327400"/>
          <p14:tracePt t="20771" x="4997450" y="3321050"/>
          <p14:tracePt t="20787" x="4959350" y="3308350"/>
          <p14:tracePt t="20804" x="4876800" y="3289300"/>
          <p14:tracePt t="20820" x="4781550" y="3276600"/>
          <p14:tracePt t="20823" x="4724400" y="3276600"/>
          <p14:tracePt t="20837" x="4648200" y="3276600"/>
          <p14:tracePt t="20841" x="4578350" y="3276600"/>
          <p14:tracePt t="20854" x="4375150" y="3251200"/>
          <p14:tracePt t="20870" x="4146550" y="3206750"/>
          <p14:tracePt t="20887" x="3898900" y="3155950"/>
          <p14:tracePt t="20904" x="3670300" y="3117850"/>
          <p14:tracePt t="20921" x="3498850" y="3092450"/>
          <p14:tracePt t="20937" x="3371850" y="3086100"/>
          <p14:tracePt t="20954" x="3263900" y="3086100"/>
          <p14:tracePt t="20971" x="3175000" y="3086100"/>
          <p14:tracePt t="20987" x="3098800" y="3086100"/>
          <p14:tracePt t="21004" x="3048000" y="3086100"/>
          <p14:tracePt t="21007" x="3028950" y="3086100"/>
          <p14:tracePt t="21020" x="3009900" y="3086100"/>
          <p14:tracePt t="21037" x="2997200" y="3086100"/>
          <p14:tracePt t="21039" x="2984500" y="3092450"/>
          <p14:tracePt t="21055" x="2978150" y="3092450"/>
          <p14:tracePt t="21287" x="0" y="0"/>
        </p14:tracePtLst>
        <p14:tracePtLst>
          <p14:tracePt t="21848" x="1352550" y="2774950"/>
          <p14:tracePt t="21922" x="1358900" y="2774950"/>
          <p14:tracePt t="21930" x="1377950" y="2774950"/>
          <p14:tracePt t="21939" x="1390650" y="2781300"/>
          <p14:tracePt t="21954" x="1435100" y="2781300"/>
          <p14:tracePt t="21970" x="1530350" y="2794000"/>
          <p14:tracePt t="21987" x="1670050" y="2813050"/>
          <p14:tracePt t="22003" x="1860550" y="2844800"/>
          <p14:tracePt t="22020" x="2070100" y="2882900"/>
          <p14:tracePt t="22036" x="2266950" y="2908300"/>
          <p14:tracePt t="22039" x="2330450" y="2914650"/>
          <p14:tracePt t="22053" x="2381250" y="2921000"/>
          <p14:tracePt t="22070" x="2432050" y="2927350"/>
          <p14:tracePt t="22086" x="2438400" y="2927350"/>
          <p14:tracePt t="22103" x="2451100" y="2933700"/>
          <p14:tracePt t="22120" x="2463800" y="2933700"/>
          <p14:tracePt t="22136" x="2470150" y="2933700"/>
          <p14:tracePt t="22153" x="2482850" y="2933700"/>
          <p14:tracePt t="22186" x="2489200" y="2933700"/>
          <p14:tracePt t="22203" x="2495550" y="2933700"/>
          <p14:tracePt t="22220" x="2501900" y="2933700"/>
          <p14:tracePt t="22238" x="2533650" y="2933700"/>
          <p14:tracePt t="22253" x="2552700" y="2933700"/>
          <p14:tracePt t="22271" x="2584450" y="2933700"/>
          <p14:tracePt t="22288" x="2590800" y="2933700"/>
          <p14:tracePt t="22393" x="2597150" y="2933700"/>
          <p14:tracePt t="22425" x="2603500" y="2933700"/>
          <p14:tracePt t="22432" x="2609850" y="2933700"/>
          <p14:tracePt t="22447" x="2616200" y="2933700"/>
          <p14:tracePt t="22456" x="2622550" y="2933700"/>
          <p14:tracePt t="22470" x="2628900" y="2933700"/>
          <p14:tracePt t="22569" x="2635250" y="2933700"/>
          <p14:tracePt t="22609" x="2641600" y="2933700"/>
          <p14:tracePt t="23151" x="2641600" y="2940050"/>
          <p14:tracePt t="23151" x="0" y="0"/>
        </p14:tracePtLst>
        <p14:tracePtLst>
          <p14:tracePt t="23940" x="1917700" y="2940050"/>
          <p14:tracePt t="24041" x="1917700" y="2959100"/>
          <p14:tracePt t="24057" x="1924050" y="2984500"/>
          <p14:tracePt t="24068" x="1930400" y="2997200"/>
          <p14:tracePt t="24079" x="1943100" y="3035300"/>
          <p14:tracePt t="24086" x="1949450" y="3060700"/>
          <p14:tracePt t="24102" x="1962150" y="3092450"/>
          <p14:tracePt t="24119" x="1974850" y="3130550"/>
          <p14:tracePt t="24136" x="1987550" y="3155950"/>
          <p14:tracePt t="24153" x="2000250" y="3194050"/>
          <p14:tracePt t="24170" x="2019300" y="3225800"/>
          <p14:tracePt t="24187" x="2032000" y="3263900"/>
          <p14:tracePt t="24204" x="2038350" y="3289300"/>
          <p14:tracePt t="24206" x="2044700" y="3302000"/>
          <p14:tracePt t="24220" x="2051050" y="3314700"/>
          <p14:tracePt t="24236" x="2051050" y="3327400"/>
          <p14:tracePt t="24254" x="2063750" y="3359150"/>
          <p14:tracePt t="24269" x="2063750" y="3378200"/>
          <p14:tracePt t="24286" x="2070100" y="3422650"/>
          <p14:tracePt t="24302" x="2076450" y="3448050"/>
          <p14:tracePt t="24319" x="2082800" y="3473450"/>
          <p14:tracePt t="24336" x="2082800" y="3492500"/>
          <p14:tracePt t="24353" x="2082800" y="3511550"/>
          <p14:tracePt t="24369" x="2089150" y="3536950"/>
          <p14:tracePt t="24386" x="2095500" y="3549650"/>
          <p14:tracePt t="24402" x="2095500" y="3556000"/>
          <p14:tracePt t="24420" x="2101850" y="3568700"/>
          <p14:tracePt t="24436" x="2108200" y="3587750"/>
          <p14:tracePt t="24454" x="2108200" y="3594100"/>
          <p14:tracePt t="24457" x="2114550" y="3606800"/>
          <p14:tracePt t="24470" x="2120900" y="3613150"/>
          <p14:tracePt t="24487" x="2127250" y="3625850"/>
          <p14:tracePt t="24503" x="2133600" y="3651250"/>
          <p14:tracePt t="24519" x="2146300" y="3663950"/>
          <p14:tracePt t="24537" x="2152650" y="3676650"/>
          <p14:tracePt t="24553" x="2178050" y="3702050"/>
          <p14:tracePt t="24569" x="2203450" y="3727450"/>
          <p14:tracePt t="24586" x="2222500" y="3740150"/>
          <p14:tracePt t="24602" x="2247900" y="3765550"/>
          <p14:tracePt t="24619" x="2273300" y="3778250"/>
          <p14:tracePt t="24636" x="2311400" y="3790950"/>
          <p14:tracePt t="24652" x="2343150" y="3803650"/>
          <p14:tracePt t="24669" x="2393950" y="3816350"/>
          <p14:tracePt t="24686" x="2457450" y="3822700"/>
          <p14:tracePt t="24688" x="2501900" y="3822700"/>
          <p14:tracePt t="24703" x="2622550" y="3822700"/>
          <p14:tracePt t="24719" x="2755900" y="3822700"/>
          <p14:tracePt t="24736" x="2914650" y="3822700"/>
          <p14:tracePt t="24752" x="3117850" y="3835400"/>
          <p14:tracePt t="24769" x="3295650" y="3867150"/>
          <p14:tracePt t="24786" x="3492500" y="3905250"/>
          <p14:tracePt t="24802" x="3683000" y="3937000"/>
          <p14:tracePt t="24819" x="3873500" y="3975100"/>
          <p14:tracePt t="24836" x="4038600" y="4006850"/>
          <p14:tracePt t="24852" x="4191000" y="4025900"/>
          <p14:tracePt t="24855" x="4260850" y="4032250"/>
          <p14:tracePt t="24869" x="4324350" y="4032250"/>
          <p14:tracePt t="24886" x="4451350" y="4032250"/>
          <p14:tracePt t="24903" x="4591050" y="4032250"/>
          <p14:tracePt t="24920" x="4660900" y="4032250"/>
          <p14:tracePt t="24937" x="4705350" y="4032250"/>
          <p14:tracePt t="24953" x="4756150" y="4032250"/>
          <p14:tracePt t="24970" x="4794250" y="4032250"/>
          <p14:tracePt t="24986" x="4806950" y="4032250"/>
          <p14:tracePt t="25004" x="4813300" y="4032250"/>
          <p14:tracePt t="25050" x="4819650" y="4032250"/>
          <p14:tracePt t="25067" x="4819650" y="4025900"/>
          <p14:tracePt t="25073" x="4819650" y="4013200"/>
          <p14:tracePt t="25086" x="4813300" y="4000500"/>
          <p14:tracePt t="25103" x="4768850" y="3956050"/>
          <p14:tracePt t="25119" x="4743450" y="3930650"/>
          <p14:tracePt t="25136" x="4718050" y="3911600"/>
          <p14:tracePt t="25152" x="4699000" y="3886200"/>
          <p14:tracePt t="25153" x="0" y="0"/>
        </p14:tracePtLst>
        <p14:tracePtLst>
          <p14:tracePt t="28128" x="2501900" y="3352800"/>
          <p14:tracePt t="28135" x="2520950" y="3352800"/>
          <p14:tracePt t="28144" x="2540000" y="3352800"/>
          <p14:tracePt t="28152" x="2571750" y="3352800"/>
          <p14:tracePt t="28168" x="2622550" y="3352800"/>
          <p14:tracePt t="28185" x="2660650" y="3352800"/>
          <p14:tracePt t="28202" x="2711450" y="3352800"/>
          <p14:tracePt t="28218" x="2743200" y="3359150"/>
          <p14:tracePt t="28235" x="2787650" y="3365500"/>
          <p14:tracePt t="28252" x="2844800" y="3378200"/>
          <p14:tracePt t="28254" x="2889250" y="3390900"/>
          <p14:tracePt t="28268" x="2933700" y="3397250"/>
          <p14:tracePt t="28284" x="3022600" y="3403600"/>
          <p14:tracePt t="28301" x="3111500" y="3403600"/>
          <p14:tracePt t="28318" x="3244850" y="3422650"/>
          <p14:tracePt t="28334" x="3282950" y="3429000"/>
          <p14:tracePt t="28351" x="3327400" y="3435350"/>
          <p14:tracePt t="28368" x="3346450" y="3441700"/>
          <p14:tracePt t="28384" x="3365500" y="3448050"/>
          <p14:tracePt t="28401" x="3371850" y="3448050"/>
          <p14:tracePt t="28417" x="3384550" y="3448050"/>
          <p14:tracePt t="28587" x="3390900" y="3448050"/>
          <p14:tracePt t="28600" x="3397250" y="3448050"/>
          <p14:tracePt t="28610" x="3403600" y="3448050"/>
          <p14:tracePt t="28626" x="3416300" y="3448050"/>
          <p14:tracePt t="28635" x="3422650" y="3448050"/>
          <p14:tracePt t="28652" x="3448050" y="3448050"/>
          <p14:tracePt t="28668" x="3479800" y="3448050"/>
          <p14:tracePt t="28674" x="3505200" y="3448050"/>
          <p14:tracePt t="28686" x="3524250" y="3448050"/>
          <p14:tracePt t="28702" x="3594100" y="3448050"/>
          <p14:tracePt t="28705" x="3625850" y="3448050"/>
          <p14:tracePt t="28719" x="3670300" y="3448050"/>
          <p14:tracePt t="28735" x="3721100" y="3448050"/>
          <p14:tracePt t="28752" x="3759200" y="3448050"/>
          <p14:tracePt t="28768" x="3790950" y="3448050"/>
          <p14:tracePt t="28785" x="3822700" y="3448050"/>
          <p14:tracePt t="28802" x="3841750" y="3448050"/>
          <p14:tracePt t="28818" x="3860800" y="3448050"/>
          <p14:tracePt t="28834" x="3873500" y="3448050"/>
          <p14:tracePt t="28851" x="3892550" y="3448050"/>
          <p14:tracePt t="28868" x="3905250" y="3448050"/>
          <p14:tracePt t="28884" x="3930650" y="3448050"/>
          <p14:tracePt t="28887" x="3943350" y="3448050"/>
          <p14:tracePt t="28901" x="3956050" y="3448050"/>
          <p14:tracePt t="28918" x="4025900" y="3448050"/>
          <p14:tracePt t="28935" x="4070350" y="3448050"/>
          <p14:tracePt t="28952" x="4121150" y="3448050"/>
          <p14:tracePt t="28968" x="4165600" y="3448050"/>
          <p14:tracePt t="28985" x="4216400" y="3448050"/>
          <p14:tracePt t="29001" x="4260850" y="3448050"/>
          <p14:tracePt t="29018" x="4305300" y="3448050"/>
          <p14:tracePt t="29035" x="4362450" y="3448050"/>
          <p14:tracePt t="29040" x="4387850" y="3448050"/>
          <p14:tracePt t="29051" x="4413250" y="3448050"/>
          <p14:tracePt t="29068" x="4457700" y="3448050"/>
          <p14:tracePt t="29084" x="4508500" y="3448050"/>
          <p14:tracePt t="29087" x="4521200" y="3448050"/>
          <p14:tracePt t="29101" x="4540250" y="3448050"/>
          <p14:tracePt t="29118" x="4597400" y="3448050"/>
          <p14:tracePt t="29134" x="4629150" y="3448050"/>
          <p14:tracePt t="29151" x="4660900" y="3448050"/>
          <p14:tracePt t="29168" x="4679950" y="3448050"/>
          <p14:tracePt t="29185" x="4692650" y="3448050"/>
          <p14:tracePt t="29202" x="4711700" y="3448050"/>
          <p14:tracePt t="29218" x="4730750" y="3448050"/>
          <p14:tracePt t="29235" x="4768850" y="3448050"/>
          <p14:tracePt t="29252" x="4806950" y="3448050"/>
          <p14:tracePt t="29254" x="4826000" y="3448050"/>
          <p14:tracePt t="29268" x="4845050" y="3448050"/>
          <p14:tracePt t="29285" x="4876800" y="3448050"/>
          <p14:tracePt t="29301" x="4895850" y="3448050"/>
          <p14:tracePt t="29303" x="4902200" y="3448050"/>
          <p14:tracePt t="29317" x="4908550" y="3448050"/>
          <p14:tracePt t="29334" x="4921250" y="3448050"/>
          <p14:tracePt t="29351" x="4953000" y="3448050"/>
          <p14:tracePt t="29368" x="4991100" y="3448050"/>
          <p14:tracePt t="29384" x="5041900" y="3448050"/>
          <p14:tracePt t="29401" x="5086350" y="3448050"/>
          <p14:tracePt t="29417" x="5137150" y="3448050"/>
          <p14:tracePt t="29434" x="5175250" y="3448050"/>
          <p14:tracePt t="29452" x="5194300" y="3448050"/>
          <p14:tracePt t="29468" x="5207000" y="3448050"/>
          <p14:tracePt t="29783" x="0" y="0"/>
        </p14:tracePtLst>
        <p14:tracePtLst>
          <p14:tracePt t="39153" x="1466850" y="3632200"/>
          <p14:tracePt t="39249" x="1473200" y="3632200"/>
          <p14:tracePt t="39257" x="1479550" y="3632200"/>
          <p14:tracePt t="39267" x="1504950" y="3632200"/>
          <p14:tracePt t="39282" x="1581150" y="3632200"/>
          <p14:tracePt t="39299" x="1695450" y="3632200"/>
          <p14:tracePt t="39304" x="1758950" y="3632200"/>
          <p14:tracePt t="39314" x="1809750" y="3632200"/>
          <p14:tracePt t="39331" x="1898650" y="3632200"/>
          <p14:tracePt t="39348" x="1936750" y="3632200"/>
          <p14:tracePt t="39364" x="1955800" y="3632200"/>
          <p14:tracePt t="39815" x="1949450" y="3632200"/>
          <p14:tracePt t="39815" x="0" y="0"/>
        </p14:tracePtLst>
        <p14:tracePtLst>
          <p14:tracePt t="40531" x="1460500" y="3632200"/>
          <p14:tracePt t="40609" x="1466850" y="3632200"/>
          <p14:tracePt t="40626" x="1479550" y="3632200"/>
          <p14:tracePt t="40631" x="1498600" y="3632200"/>
          <p14:tracePt t="40640" x="1511300" y="3632200"/>
          <p14:tracePt t="40648" x="1543050" y="3632200"/>
          <p14:tracePt t="40664" x="1638300" y="3632200"/>
          <p14:tracePt t="40680" x="1746250" y="3632200"/>
          <p14:tracePt t="40697" x="1835150" y="3632200"/>
          <p14:tracePt t="40714" x="1892300" y="3632200"/>
          <p14:tracePt t="40730" x="1924050" y="3632200"/>
          <p14:tracePt t="40748" x="1930400" y="3632200"/>
          <p14:tracePt t="40764" x="1936750" y="3632200"/>
          <p14:tracePt t="41263" x="0" y="0"/>
        </p14:tracePtLst>
        <p14:tracePtLst>
          <p14:tracePt t="42401" x="1466850" y="3613150"/>
          <p14:tracePt t="42426" x="1466850" y="3619500"/>
          <p14:tracePt t="42452" x="1479550" y="3619500"/>
          <p14:tracePt t="42458" x="1485900" y="3619500"/>
          <p14:tracePt t="42465" x="1517650" y="3625850"/>
          <p14:tracePt t="42480" x="1587500" y="3638550"/>
          <p14:tracePt t="42496" x="1676400" y="3651250"/>
          <p14:tracePt t="42514" x="1765300" y="3676650"/>
          <p14:tracePt t="42531" x="1835150" y="3683000"/>
          <p14:tracePt t="42535" x="1860550" y="3683000"/>
          <p14:tracePt t="42546" x="1879600" y="3683000"/>
          <p14:tracePt t="42563" x="1898650" y="3683000"/>
          <p14:tracePt t="42580" x="1905000" y="3683000"/>
          <p14:tracePt t="42597" x="1924050" y="3683000"/>
          <p14:tracePt t="42600" x="1936750" y="3683000"/>
          <p14:tracePt t="42613" x="1943100" y="3683000"/>
          <p14:tracePt t="42629" x="1974850" y="3683000"/>
          <p14:tracePt t="42632" x="1981200" y="3683000"/>
          <p14:tracePt t="42646" x="2000250" y="3683000"/>
          <p14:tracePt t="42775" x="0" y="0"/>
        </p14:tracePtLst>
        <p14:tracePtLst>
          <p14:tracePt t="43417" x="1479550" y="2844800"/>
          <p14:tracePt t="43562" x="1485900" y="2844800"/>
          <p14:tracePt t="43570" x="1498600" y="2844800"/>
          <p14:tracePt t="43581" x="1524000" y="2844800"/>
          <p14:tracePt t="43597" x="1574800" y="2844800"/>
          <p14:tracePt t="43613" x="1612900" y="2844800"/>
          <p14:tracePt t="43615" x="1625600" y="2844800"/>
          <p14:tracePt t="43629" x="1631950" y="2844800"/>
          <p14:tracePt t="43646" x="1644650" y="2844800"/>
          <p14:tracePt t="43777" x="1651000" y="2838450"/>
          <p14:tracePt t="43786" x="1657350" y="2832100"/>
          <p14:tracePt t="43804" x="1663700" y="2825750"/>
          <p14:tracePt t="43819" x="1663700" y="2819400"/>
          <p14:tracePt t="43830" x="1663700" y="2813050"/>
          <p14:tracePt t="43848" x="1663700" y="2794000"/>
          <p14:tracePt t="43863" x="1663700" y="2781300"/>
          <p14:tracePt t="43879" x="1663700" y="2774950"/>
          <p14:tracePt t="43897" x="1663700" y="2762250"/>
          <p14:tracePt t="43913" x="1663700" y="2755900"/>
          <p14:tracePt t="43929" x="1663700" y="2743200"/>
          <p14:tracePt t="43946" x="1663700" y="2736850"/>
          <p14:tracePt t="43963" x="1663700" y="2724150"/>
          <p14:tracePt t="43979" x="1663700" y="2711450"/>
          <p14:tracePt t="43996" x="1663700" y="2692400"/>
          <p14:tracePt t="44014" x="1651000" y="2679700"/>
          <p14:tracePt t="44030" x="1644650" y="2673350"/>
          <p14:tracePt t="44048" x="1631950" y="2660650"/>
          <p14:tracePt t="44064" x="1625600" y="2647950"/>
          <p14:tracePt t="44080" x="1612900" y="2641600"/>
          <p14:tracePt t="44096" x="1593850" y="2628900"/>
          <p14:tracePt t="44113" x="1581150" y="2622550"/>
          <p14:tracePt t="44129" x="1549400" y="2622550"/>
          <p14:tracePt t="44146" x="1517650" y="2622550"/>
          <p14:tracePt t="44162" x="1473200" y="2628900"/>
          <p14:tracePt t="44179" x="1441450" y="2635250"/>
          <p14:tracePt t="44196" x="1409700" y="2641600"/>
          <p14:tracePt t="44212" x="1403350" y="2647950"/>
          <p14:tracePt t="44229" x="1384300" y="2660650"/>
          <p14:tracePt t="44231" x="1377950" y="2660650"/>
          <p14:tracePt t="44248" x="1377950" y="2673350"/>
          <p14:tracePt t="44263" x="1377950" y="2686050"/>
          <p14:tracePt t="44279" x="1377950" y="2698750"/>
          <p14:tracePt t="44297" x="1377950" y="2724150"/>
          <p14:tracePt t="44313" x="1377950" y="2743200"/>
          <p14:tracePt t="44330" x="1384300" y="2768600"/>
          <p14:tracePt t="44346" x="1397000" y="2800350"/>
          <p14:tracePt t="44363" x="1409700" y="2819400"/>
          <p14:tracePt t="44379" x="1422400" y="2844800"/>
          <p14:tracePt t="44395" x="1447800" y="2857500"/>
          <p14:tracePt t="44412" x="1454150" y="2870200"/>
          <p14:tracePt t="44429" x="1466850" y="2870200"/>
          <p14:tracePt t="44445" x="1473200" y="2870200"/>
          <p14:tracePt t="44462" x="1485900" y="2870200"/>
          <p14:tracePt t="44479" x="1498600" y="2870200"/>
          <p14:tracePt t="44496" x="1524000" y="2870200"/>
          <p14:tracePt t="44512" x="1562100" y="2870200"/>
          <p14:tracePt t="44530" x="1606550" y="2870200"/>
          <p14:tracePt t="44546" x="1644650" y="2870200"/>
          <p14:tracePt t="44563" x="1676400" y="2870200"/>
          <p14:tracePt t="44580" x="1695450" y="2870200"/>
          <p14:tracePt t="44596" x="1708150" y="2857500"/>
          <p14:tracePt t="44598" x="1714500" y="2857500"/>
          <p14:tracePt t="44612" x="1714500" y="2851150"/>
          <p14:tracePt t="44629" x="1727200" y="2838450"/>
          <p14:tracePt t="44645" x="1727200" y="2832100"/>
          <p14:tracePt t="44662" x="1727200" y="2819400"/>
          <p14:tracePt t="44679" x="1727200" y="2806700"/>
          <p14:tracePt t="44705" x="1727200" y="2800350"/>
          <p14:tracePt t="44721" x="1727200" y="2794000"/>
          <p14:tracePt t="44744" x="1727200" y="2787650"/>
          <p14:tracePt t="44847" x="0" y="0"/>
        </p14:tracePtLst>
        <p14:tracePtLst>
          <p14:tracePt t="51369" x="1536700" y="3467100"/>
          <p14:tracePt t="51432" x="1536700" y="3479800"/>
          <p14:tracePt t="51440" x="1536700" y="3505200"/>
          <p14:tracePt t="51447" x="1543050" y="3517900"/>
          <p14:tracePt t="51460" x="1555750" y="3536950"/>
          <p14:tracePt t="51476" x="1581150" y="3575050"/>
          <p14:tracePt t="51493" x="1600200" y="3600450"/>
          <p14:tracePt t="51495" x="1612900" y="3613150"/>
          <p14:tracePt t="51510" x="1631950" y="3632200"/>
          <p14:tracePt t="51526" x="1657350" y="3644900"/>
          <p14:tracePt t="51543" x="1682750" y="3657600"/>
          <p14:tracePt t="51561" x="1701800" y="3657600"/>
          <p14:tracePt t="51577" x="1727200" y="3657600"/>
          <p14:tracePt t="51594" x="1758950" y="3651250"/>
          <p14:tracePt t="51610" x="1790700" y="3644900"/>
          <p14:tracePt t="51627" x="1822450" y="3619500"/>
          <p14:tracePt t="51643" x="1841500" y="3594100"/>
          <p14:tracePt t="51660" x="1854200" y="3581400"/>
          <p14:tracePt t="51677" x="1860550" y="3568700"/>
          <p14:tracePt t="51693" x="1860550" y="3562350"/>
          <p14:tracePt t="51710" x="1860550" y="3556000"/>
          <p14:tracePt t="51855" x="0" y="0"/>
        </p14:tracePtLst>
        <p14:tracePtLst>
          <p14:tracePt t="52464" x="1930400" y="2997200"/>
          <p14:tracePt t="52521" x="1943100" y="2997200"/>
          <p14:tracePt t="52528" x="1943100" y="3016250"/>
          <p14:tracePt t="52543" x="1968500" y="3060700"/>
          <p14:tracePt t="52560" x="1993900" y="3098800"/>
          <p14:tracePt t="52577" x="2032000" y="3117850"/>
          <p14:tracePt t="52594" x="2051050" y="3130550"/>
          <p14:tracePt t="52610" x="2063750" y="3130550"/>
          <p14:tracePt t="52626" x="2082800" y="3130550"/>
          <p14:tracePt t="52643" x="2114550" y="3130550"/>
          <p14:tracePt t="52660" x="2133600" y="3117850"/>
          <p14:tracePt t="52663" x="2139950" y="3105150"/>
          <p14:tracePt t="52676" x="2146300" y="3092450"/>
          <p14:tracePt t="52693" x="2165350" y="3073400"/>
          <p14:tracePt t="52696" x="2165350" y="3067050"/>
          <p14:tracePt t="52709" x="2165350" y="3048000"/>
          <p14:tracePt t="52726" x="2184400" y="3022600"/>
          <p14:tracePt t="52743" x="2184400" y="3016250"/>
          <p14:tracePt t="52760" x="2190750" y="3009900"/>
          <p14:tracePt t="52776" x="2190750" y="2997200"/>
          <p14:tracePt t="52793" x="2190750" y="2990850"/>
          <p14:tracePt t="52827" x="2190750" y="2984500"/>
          <p14:tracePt t="52848" x="2190750" y="2978150"/>
          <p14:tracePt t="52864" x="2190750" y="2971800"/>
          <p14:tracePt t="52877" x="2190750" y="2965450"/>
          <p14:tracePt t="52897" x="2184400" y="2959100"/>
          <p14:tracePt t="52914" x="2178050" y="2959100"/>
          <p14:tracePt t="52927" x="2171700" y="2959100"/>
          <p14:tracePt t="52943" x="2159000" y="2959100"/>
          <p14:tracePt t="52960" x="2127250" y="2952750"/>
          <p14:tracePt t="52977" x="2114550" y="2952750"/>
          <p14:tracePt t="52993" x="2095500" y="2952750"/>
          <p14:tracePt t="53010" x="2076450" y="2952750"/>
          <p14:tracePt t="53027" x="2044700" y="2952750"/>
          <p14:tracePt t="53031" x="2044700" y="2959100"/>
          <p14:tracePt t="53044" x="2032000" y="2965450"/>
          <p14:tracePt t="53052" x="2025650" y="2971800"/>
          <p14:tracePt t="53064" x="2012950" y="2978150"/>
          <p14:tracePt t="53077" x="2006600" y="2990850"/>
          <p14:tracePt t="53093" x="1993900" y="3016250"/>
          <p14:tracePt t="53110" x="1987550" y="3048000"/>
          <p14:tracePt t="53126" x="1987550" y="3073400"/>
          <p14:tracePt t="53143" x="1987550" y="3098800"/>
          <p14:tracePt t="53160" x="1987550" y="3124200"/>
          <p14:tracePt t="53176" x="1993900" y="3136900"/>
          <p14:tracePt t="53193" x="2019300" y="3162300"/>
          <p14:tracePt t="53209" x="2057400" y="3175000"/>
          <p14:tracePt t="53226" x="2082800" y="3181350"/>
          <p14:tracePt t="53243" x="2127250" y="3181350"/>
          <p14:tracePt t="53260" x="2178050" y="3181350"/>
          <p14:tracePt t="53276" x="2209800" y="3168650"/>
          <p14:tracePt t="53279" x="2222500" y="3162300"/>
          <p14:tracePt t="53293" x="2235200" y="3149600"/>
          <p14:tracePt t="53309" x="2254250" y="3130550"/>
          <p14:tracePt t="53327" x="2273300" y="3098800"/>
          <p14:tracePt t="53343" x="2286000" y="3079750"/>
          <p14:tracePt t="53360" x="2292350" y="3067050"/>
          <p14:tracePt t="53377" x="2292350" y="3054350"/>
          <p14:tracePt t="53392" x="2292350" y="3048000"/>
          <p14:tracePt t="53439" x="2292350" y="3041650"/>
          <p14:tracePt t="53472" x="2292350" y="3035300"/>
          <p14:tracePt t="53488" x="2286000" y="3035300"/>
          <p14:tracePt t="53495" x="2279650" y="3035300"/>
          <p14:tracePt t="53504" x="2266950" y="3035300"/>
          <p14:tracePt t="53511" x="2260600" y="3035300"/>
          <p14:tracePt t="53526" x="2241550" y="3035300"/>
          <p14:tracePt t="53542" x="2216150" y="3035300"/>
          <p14:tracePt t="53560" x="2203450" y="3035300"/>
          <p14:tracePt t="53577" x="2197100" y="3035300"/>
          <p14:tracePt t="53593" x="2184400" y="3035300"/>
          <p14:tracePt t="53609" x="2165350" y="3035300"/>
          <p14:tracePt t="53911" x="0" y="0"/>
        </p14:tracePtLst>
        <p14:tracePtLst>
          <p14:tracePt t="55258" x="1409700" y="2387600"/>
          <p14:tracePt t="55316" x="1409700" y="2400300"/>
          <p14:tracePt t="55322" x="1409700" y="2419350"/>
          <p14:tracePt t="55330" x="1409700" y="2438400"/>
          <p14:tracePt t="55343" x="1409700" y="2495550"/>
          <p14:tracePt t="55359" x="1409700" y="2571750"/>
          <p14:tracePt t="55376" x="1409700" y="2667000"/>
          <p14:tracePt t="55392" x="1397000" y="2800350"/>
          <p14:tracePt t="55409" x="1397000" y="2946400"/>
          <p14:tracePt t="55425" x="1397000" y="3092450"/>
          <p14:tracePt t="55442" x="1416050" y="3263900"/>
          <p14:tracePt t="55459" x="1454150" y="3435350"/>
          <p14:tracePt t="55475" x="1485900" y="3587750"/>
          <p14:tracePt t="55493" x="1504950" y="3740150"/>
          <p14:tracePt t="55509" x="1517650" y="3867150"/>
          <p14:tracePt t="55511" x="1530350" y="3924300"/>
          <p14:tracePt t="55525" x="1536700" y="3968750"/>
          <p14:tracePt t="55542" x="1555750" y="4044950"/>
          <p14:tracePt t="55559" x="1555750" y="4064000"/>
          <p14:tracePt t="55576" x="1562100" y="4083050"/>
          <p14:tracePt t="55592" x="1562100" y="4095750"/>
          <p14:tracePt t="55609" x="1562100" y="4102100"/>
          <p14:tracePt t="55656" x="1562100" y="4108450"/>
          <p14:tracePt t="55663" x="1562100" y="4114800"/>
          <p14:tracePt t="55675" x="1568450" y="4121150"/>
          <p14:tracePt t="55692" x="1568450" y="4127500"/>
          <p14:tracePt t="55709" x="1581150" y="4140200"/>
          <p14:tracePt t="55728" x="1581150" y="4146550"/>
          <p14:tracePt t="55742" x="1587500" y="4152900"/>
          <p14:tracePt t="55759" x="1619250" y="4159250"/>
          <p14:tracePt t="55775" x="1682750" y="4171950"/>
          <p14:tracePt t="55792" x="1778000" y="4184650"/>
          <p14:tracePt t="55808" x="1974850" y="4184650"/>
          <p14:tracePt t="55826" x="2317750" y="4184650"/>
          <p14:tracePt t="55843" x="2768600" y="4184650"/>
          <p14:tracePt t="55847" x="3028950" y="4184650"/>
          <p14:tracePt t="55858" x="3289300" y="4184650"/>
          <p14:tracePt t="55876" x="3803650" y="4184650"/>
          <p14:tracePt t="55893" x="4235450" y="4184650"/>
          <p14:tracePt t="55895" x="4413250" y="4184650"/>
          <p14:tracePt t="55908" x="4540250" y="4184650"/>
          <p14:tracePt t="55925" x="4724400" y="4178300"/>
          <p14:tracePt t="55942" x="4857750" y="4159250"/>
          <p14:tracePt t="55959" x="4883150" y="4146550"/>
          <p14:tracePt t="55975" x="4908550" y="4133850"/>
          <p14:tracePt t="55992" x="4927600" y="4127500"/>
          <p14:tracePt t="56008" x="4940300" y="4114800"/>
          <p14:tracePt t="56025" x="4959350" y="4108450"/>
          <p14:tracePt t="56042" x="4965700" y="4095750"/>
          <p14:tracePt t="56058" x="4972050" y="4089400"/>
          <p14:tracePt t="56076" x="4978400" y="4076700"/>
          <p14:tracePt t="56093" x="4997450" y="4070350"/>
          <p14:tracePt t="56096" x="4997450" y="4064000"/>
          <p14:tracePt t="56109" x="5003800" y="4064000"/>
          <p14:tracePt t="56125" x="5035550" y="4057650"/>
          <p14:tracePt t="56128" x="5067300" y="4051300"/>
          <p14:tracePt t="56143" x="5137150" y="4044950"/>
          <p14:tracePt t="56159" x="5232400" y="4032250"/>
          <p14:tracePt t="56175" x="5295900" y="4019550"/>
          <p14:tracePt t="56192" x="5321300" y="4013200"/>
          <p14:tracePt t="56208" x="5327650" y="4013200"/>
          <p14:tracePt t="56225" x="5334000" y="4013200"/>
          <p14:tracePt t="56242" x="5346700" y="4006850"/>
          <p14:tracePt t="56258" x="5353050" y="4000500"/>
          <p14:tracePt t="56275" x="5359400" y="4000500"/>
          <p14:tracePt t="56292" x="5365750" y="4000500"/>
          <p14:tracePt t="56308" x="5372100" y="4000500"/>
          <p14:tracePt t="56329" x="5378450" y="3994150"/>
          <p14:tracePt t="56352" x="5391150" y="3987800"/>
          <p14:tracePt t="56377" x="5397500" y="3987800"/>
          <p14:tracePt t="56384" x="5397500" y="3981450"/>
          <p14:tracePt t="56512" x="5403850" y="3968750"/>
          <p14:tracePt t="56531" x="5403850" y="3956050"/>
          <p14:tracePt t="56539" x="5403850" y="3949700"/>
          <p14:tracePt t="56547" x="5403850" y="3943350"/>
          <p14:tracePt t="56559" x="5403850" y="3924300"/>
          <p14:tracePt t="56575" x="5403850" y="3905250"/>
          <p14:tracePt t="56592" x="5403850" y="3886200"/>
          <p14:tracePt t="56608" x="5403850" y="3860800"/>
          <p14:tracePt t="56625" x="5403850" y="3835400"/>
          <p14:tracePt t="56642" x="5397500" y="3816350"/>
          <p14:tracePt t="56658" x="5391150" y="3790950"/>
          <p14:tracePt t="56675" x="5384800" y="3752850"/>
          <p14:tracePt t="56693" x="5365750" y="3721100"/>
          <p14:tracePt t="56708" x="5346700" y="3676650"/>
          <p14:tracePt t="56711" x="5334000" y="3651250"/>
          <p14:tracePt t="56725" x="5314950" y="3625850"/>
          <p14:tracePt t="56742" x="5270500" y="3568700"/>
          <p14:tracePt t="56745" x="5238750" y="3530600"/>
          <p14:tracePt t="56759" x="5200650" y="3473450"/>
          <p14:tracePt t="56775" x="5143500" y="3416300"/>
          <p14:tracePt t="56792" x="5080000" y="3371850"/>
          <p14:tracePt t="56808" x="4991100" y="3321050"/>
          <p14:tracePt t="56826" x="4889500" y="3263900"/>
          <p14:tracePt t="56842" x="4756150" y="3206750"/>
          <p14:tracePt t="56859" x="4591050" y="3136900"/>
          <p14:tracePt t="56876" x="4438650" y="3086100"/>
          <p14:tracePt t="56892" x="4292600" y="3035300"/>
          <p14:tracePt t="56895" x="4248150" y="3016250"/>
          <p14:tracePt t="56908" x="4203700" y="3003550"/>
          <p14:tracePt t="56925" x="4108450" y="2965450"/>
          <p14:tracePt t="56927" x="4070350" y="2952750"/>
          <p14:tracePt t="56941" x="4038600" y="2933700"/>
          <p14:tracePt t="56959" x="3930650" y="2895600"/>
          <p14:tracePt t="56975" x="3835400" y="2857500"/>
          <p14:tracePt t="56992" x="3727450" y="2825750"/>
          <p14:tracePt t="57008" x="3581400" y="2787650"/>
          <p14:tracePt t="57025" x="3409950" y="2755900"/>
          <p14:tracePt t="57042" x="3219450" y="2717800"/>
          <p14:tracePt t="57047" x="3124200" y="2705100"/>
          <p14:tracePt t="57058" x="3048000" y="2686050"/>
          <p14:tracePt t="57075" x="2927350" y="2660650"/>
          <p14:tracePt t="57092" x="2844800" y="2647950"/>
          <p14:tracePt t="57109" x="2787650" y="2635250"/>
          <p14:tracePt t="57113" x="2762250" y="2628900"/>
          <p14:tracePt t="57126" x="2730500" y="2622550"/>
          <p14:tracePt t="57142" x="2660650" y="2609850"/>
          <p14:tracePt t="57159" x="2527300" y="2578100"/>
          <p14:tracePt t="57175" x="2381250" y="2552700"/>
          <p14:tracePt t="57192" x="2235200" y="2520950"/>
          <p14:tracePt t="57208" x="2101850" y="2495550"/>
          <p14:tracePt t="57225" x="1981200" y="2470150"/>
          <p14:tracePt t="57242" x="1879600" y="2457450"/>
          <p14:tracePt t="57258" x="1822450" y="2444750"/>
          <p14:tracePt t="57276" x="1784350" y="2432050"/>
          <p14:tracePt t="57291" x="1752600" y="2425700"/>
          <p14:tracePt t="57308" x="1746250" y="2425700"/>
          <p14:tracePt t="57324" x="1739900" y="2425700"/>
          <p14:tracePt t="57341" x="1727200" y="2419350"/>
          <p14:tracePt t="57358" x="1714500" y="2419350"/>
          <p14:tracePt t="57375" x="1708150" y="2419350"/>
          <p14:tracePt t="57408" x="1701800" y="2419350"/>
          <p14:tracePt t="57527" x="0" y="0"/>
        </p14:tracePtLst>
        <p14:tracePtLst>
          <p14:tracePt t="58449" x="1447800" y="2813050"/>
          <p14:tracePt t="58562" x="1460500" y="2813050"/>
          <p14:tracePt t="58569" x="1485900" y="2813050"/>
          <p14:tracePt t="58579" x="1498600" y="2813050"/>
          <p14:tracePt t="58592" x="1568450" y="2825750"/>
          <p14:tracePt t="58608" x="1638300" y="2838450"/>
          <p14:tracePt t="58625" x="1708150" y="2851150"/>
          <p14:tracePt t="58641" x="1739900" y="2857500"/>
          <p14:tracePt t="58658" x="1746250" y="2857500"/>
          <p14:tracePt t="58727" x="0" y="0"/>
        </p14:tracePtLst>
        <p14:tracePtLst>
          <p14:tracePt t="59359" x="1428750" y="3575050"/>
          <p14:tracePt t="59414" x="1435100" y="3575050"/>
          <p14:tracePt t="59423" x="1441450" y="3575050"/>
          <p14:tracePt t="59439" x="1460500" y="3575050"/>
          <p14:tracePt t="59446" x="1473200" y="3575050"/>
          <p14:tracePt t="59457" x="1498600" y="3575050"/>
          <p14:tracePt t="59474" x="1562100" y="3575050"/>
          <p14:tracePt t="59490" x="1638300" y="3575050"/>
          <p14:tracePt t="59507" x="1708150" y="3575050"/>
          <p14:tracePt t="59523" x="1746250" y="3575050"/>
          <p14:tracePt t="59540" x="1765300" y="3575050"/>
          <p14:tracePt t="59557" x="1784350" y="3575050"/>
          <p14:tracePt t="59573" x="1803400" y="3575050"/>
          <p14:tracePt t="59590" x="1816100" y="3575050"/>
          <p14:tracePt t="59624" x="1822450" y="3575050"/>
          <p14:tracePt t="59910" x="0" y="0"/>
        </p14:tracePtLst>
        <p14:tracePtLst>
          <p14:tracePt t="60711" x="1435100" y="2686050"/>
          <p14:tracePt t="60830" x="1435100" y="2705100"/>
          <p14:tracePt t="60838" x="1435100" y="2724150"/>
          <p14:tracePt t="60846" x="1435100" y="2755900"/>
          <p14:tracePt t="60856" x="1435100" y="2800350"/>
          <p14:tracePt t="60873" x="1435100" y="2921000"/>
          <p14:tracePt t="60890" x="1435100" y="3022600"/>
          <p14:tracePt t="60907" x="1422400" y="3143250"/>
          <p14:tracePt t="60923" x="1422400" y="3213100"/>
          <p14:tracePt t="60940" x="1422400" y="3276600"/>
          <p14:tracePt t="60957" x="1422400" y="3321050"/>
          <p14:tracePt t="60973" x="1422400" y="3378200"/>
          <p14:tracePt t="60974" x="1428750" y="3403600"/>
          <p14:tracePt t="60990" x="1428750" y="3441700"/>
          <p14:tracePt t="61006" x="1435100" y="3467100"/>
          <p14:tracePt t="61023" x="1441450" y="3486150"/>
          <p14:tracePt t="61040" x="1441450" y="3498850"/>
          <p14:tracePt t="61056" x="1447800" y="3517900"/>
          <p14:tracePt t="61090" x="1447800" y="3524250"/>
          <p14:tracePt t="61106" x="1447800" y="3543300"/>
          <p14:tracePt t="61123" x="1454150" y="3581400"/>
          <p14:tracePt t="61140" x="1460500" y="3606800"/>
          <p14:tracePt t="61156" x="1466850" y="3625850"/>
          <p14:tracePt t="61173" x="1466850" y="3632200"/>
          <p14:tracePt t="62673" x="1473200" y="3632200"/>
          <p14:tracePt t="62680" x="1473200" y="3625850"/>
          <p14:tracePt t="62691" x="1473200" y="3600450"/>
          <p14:tracePt t="62708" x="1473200" y="3536950"/>
          <p14:tracePt t="62711" x="1479550" y="3492500"/>
          <p14:tracePt t="62723" x="1479550" y="3467100"/>
          <p14:tracePt t="62739" x="1479550" y="3397250"/>
          <p14:tracePt t="62756" x="1479550" y="3327400"/>
          <p14:tracePt t="62773" x="1479550" y="3244850"/>
          <p14:tracePt t="62775" x="1479550" y="3213100"/>
          <p14:tracePt t="62789" x="1479550" y="3175000"/>
          <p14:tracePt t="62806" x="1479550" y="3086100"/>
          <p14:tracePt t="62823" x="1479550" y="3048000"/>
          <p14:tracePt t="62839" x="1479550" y="3016250"/>
          <p14:tracePt t="62856" x="1479550" y="2978150"/>
          <p14:tracePt t="62874" x="1479550" y="2946400"/>
          <p14:tracePt t="62890" x="1479550" y="2921000"/>
          <p14:tracePt t="62907" x="1479550" y="2895600"/>
          <p14:tracePt t="62924" x="1479550" y="2876550"/>
          <p14:tracePt t="62939" x="1479550" y="2870200"/>
          <p14:tracePt t="62956" x="1479550" y="2857500"/>
          <p14:tracePt t="62973" x="1479550" y="2851150"/>
          <p14:tracePt t="62989" x="1479550" y="2844800"/>
          <p14:tracePt t="63006" x="1479550" y="2832100"/>
          <p14:tracePt t="63023" x="1479550" y="2825750"/>
          <p14:tracePt t="63143" x="0" y="0"/>
        </p14:tracePtLst>
        <p14:tracePtLst>
          <p14:tracePt t="63568" x="1403350" y="3422650"/>
          <p14:tracePt t="63584" x="1397000" y="3422650"/>
          <p14:tracePt t="63608" x="1397000" y="3429000"/>
          <p14:tracePt t="63616" x="1397000" y="3435350"/>
          <p14:tracePt t="63624" x="1397000" y="3441700"/>
          <p14:tracePt t="63640" x="1390650" y="3473450"/>
          <p14:tracePt t="63657" x="1390650" y="3505200"/>
          <p14:tracePt t="63673" x="1390650" y="3556000"/>
          <p14:tracePt t="63690" x="1409700" y="3587750"/>
          <p14:tracePt t="63706" x="1447800" y="3632200"/>
          <p14:tracePt t="63722" x="1504950" y="3663950"/>
          <p14:tracePt t="63739" x="1587500" y="3695700"/>
          <p14:tracePt t="63756" x="1695450" y="3702050"/>
          <p14:tracePt t="63772" x="1828800" y="3702050"/>
          <p14:tracePt t="63789" x="1968500" y="3702050"/>
          <p14:tracePt t="63791" x="2032000" y="3702050"/>
          <p14:tracePt t="63806" x="2133600" y="3695700"/>
          <p14:tracePt t="63822" x="2165350" y="3683000"/>
          <p14:tracePt t="63839" x="2184400" y="3676650"/>
          <p14:tracePt t="63856" x="2190750" y="3657600"/>
          <p14:tracePt t="63873" x="2190750" y="3644900"/>
          <p14:tracePt t="63889" x="2190750" y="3625850"/>
          <p14:tracePt t="63907" x="2184400" y="3600450"/>
          <p14:tracePt t="63923" x="2171700" y="3581400"/>
          <p14:tracePt t="63940" x="2159000" y="3562350"/>
          <p14:tracePt t="63956" x="2146300" y="3536950"/>
          <p14:tracePt t="63959" x="2139950" y="3530600"/>
          <p14:tracePt t="63972" x="2133600" y="3530600"/>
          <p14:tracePt t="63989" x="2133600" y="3524250"/>
          <p14:tracePt t="64063" x="0" y="0"/>
        </p14:tracePtLst>
        <p14:tracePtLst>
          <p14:tracePt t="64547" x="1930400" y="2946400"/>
          <p14:tracePt t="64599" x="1924050" y="2946400"/>
          <p14:tracePt t="64618" x="1924050" y="2952750"/>
          <p14:tracePt t="64626" x="1924050" y="2965450"/>
          <p14:tracePt t="64632" x="1924050" y="2984500"/>
          <p14:tracePt t="64641" x="1924050" y="2990850"/>
          <p14:tracePt t="64656" x="1924050" y="3022600"/>
          <p14:tracePt t="64673" x="1936750" y="3054350"/>
          <p14:tracePt t="64690" x="1949450" y="3073400"/>
          <p14:tracePt t="64706" x="1968500" y="3098800"/>
          <p14:tracePt t="64723" x="1993900" y="3117850"/>
          <p14:tracePt t="64739" x="2019300" y="3124200"/>
          <p14:tracePt t="64756" x="2057400" y="3130550"/>
          <p14:tracePt t="64760" x="2063750" y="3130550"/>
          <p14:tracePt t="64772" x="2089150" y="3130550"/>
          <p14:tracePt t="64789" x="2133600" y="3130550"/>
          <p14:tracePt t="64807" x="2190750" y="3130550"/>
          <p14:tracePt t="64823" x="2209800" y="3124200"/>
          <p14:tracePt t="64839" x="2228850" y="3111500"/>
          <p14:tracePt t="64856" x="2241550" y="3105150"/>
          <p14:tracePt t="64874" x="2247900" y="3105150"/>
          <p14:tracePt t="64890" x="2247900" y="3092450"/>
          <p14:tracePt t="64912" x="2247900" y="3086100"/>
          <p14:tracePt t="64928" x="2247900" y="3079750"/>
          <p14:tracePt t="64939" x="2247900" y="3073400"/>
          <p14:tracePt t="64956" x="2247900" y="3060700"/>
          <p14:tracePt t="64972" x="2247900" y="3048000"/>
          <p14:tracePt t="64989" x="2235200" y="3035300"/>
          <p14:tracePt t="64993" x="2228850" y="3028950"/>
          <p14:tracePt t="65008" x="2222500" y="3016250"/>
          <p14:tracePt t="65022" x="2209800" y="3009900"/>
          <p14:tracePt t="65039" x="2197100" y="2990850"/>
          <p14:tracePt t="65055" x="2184400" y="2984500"/>
          <p14:tracePt t="65072" x="2171700" y="2971800"/>
          <p14:tracePt t="65105" x="2152650" y="2971800"/>
          <p14:tracePt t="65123" x="2127250" y="2965450"/>
          <p14:tracePt t="65126" x="2108200" y="2959100"/>
          <p14:tracePt t="65140" x="2101850" y="2959100"/>
          <p14:tracePt t="65156" x="2082800" y="2959100"/>
          <p14:tracePt t="65160" x="2076450" y="2959100"/>
          <p14:tracePt t="65173" x="2063750" y="2959100"/>
          <p14:tracePt t="65189" x="2038350" y="2959100"/>
          <p14:tracePt t="65193" x="2032000" y="2959100"/>
          <p14:tracePt t="65206" x="2012950" y="2965450"/>
          <p14:tracePt t="65224" x="2000250" y="2965450"/>
          <p14:tracePt t="65239" x="1993900" y="2971800"/>
          <p14:tracePt t="65256" x="1981200" y="2984500"/>
          <p14:tracePt t="65272" x="1981200" y="2997200"/>
          <p14:tracePt t="65289" x="1974850" y="3028950"/>
          <p14:tracePt t="65305" x="1974850" y="3073400"/>
          <p14:tracePt t="65322" x="1974850" y="3111500"/>
          <p14:tracePt t="65339" x="1981200" y="3155950"/>
          <p14:tracePt t="65355" x="2000250" y="3187700"/>
          <p14:tracePt t="65373" x="2025650" y="3213100"/>
          <p14:tracePt t="65377" x="2038350" y="3225800"/>
          <p14:tracePt t="65389" x="2057400" y="3232150"/>
          <p14:tracePt t="65407" x="2076450" y="3238500"/>
          <p14:tracePt t="65424" x="2101850" y="3238500"/>
          <p14:tracePt t="65439" x="2133600" y="3238500"/>
          <p14:tracePt t="65455" x="2159000" y="3225800"/>
          <p14:tracePt t="65472" x="2184400" y="3194050"/>
          <p14:tracePt t="65489" x="2203450" y="3168650"/>
          <p14:tracePt t="65506" x="2216150" y="3130550"/>
          <p14:tracePt t="65522" x="2228850" y="3111500"/>
          <p14:tracePt t="65539" x="2235200" y="3086100"/>
          <p14:tracePt t="65543" x="2241550" y="3073400"/>
          <p14:tracePt t="65555" x="2241550" y="3067050"/>
          <p14:tracePt t="65572" x="2241550" y="3048000"/>
          <p14:tracePt t="65576" x="2241550" y="3035300"/>
          <p14:tracePt t="65589" x="2241550" y="3028950"/>
          <p14:tracePt t="65606" x="2235200" y="2997200"/>
          <p14:tracePt t="65624" x="2228850" y="2978150"/>
          <p14:tracePt t="65640" x="2216150" y="2971800"/>
          <p14:tracePt t="65656" x="2197100" y="2959100"/>
          <p14:tracePt t="65672" x="2184400" y="2952750"/>
          <p14:tracePt t="65688" x="2165350" y="2952750"/>
          <p14:tracePt t="65705" x="2146300" y="2952750"/>
          <p14:tracePt t="65722" x="2120900" y="2952750"/>
          <p14:tracePt t="65739" x="2082800" y="2952750"/>
          <p14:tracePt t="65756" x="2057400" y="2959100"/>
          <p14:tracePt t="65772" x="2044700" y="2965450"/>
          <p14:tracePt t="65775" x="2038350" y="2971800"/>
          <p14:tracePt t="65789" x="2032000" y="2978150"/>
          <p14:tracePt t="65805" x="2032000" y="2984500"/>
          <p14:tracePt t="65823" x="2025650" y="3009900"/>
          <p14:tracePt t="65839" x="2025650" y="3028950"/>
          <p14:tracePt t="65855" x="2025650" y="3054350"/>
          <p14:tracePt t="65873" x="2032000" y="3079750"/>
          <p14:tracePt t="65889" x="2044700" y="3098800"/>
          <p14:tracePt t="65906" x="2082800" y="3124200"/>
          <p14:tracePt t="65923" x="2133600" y="3143250"/>
          <p14:tracePt t="65939" x="2190750" y="3155950"/>
          <p14:tracePt t="65943" x="2209800" y="3155950"/>
          <p14:tracePt t="65955" x="2222500" y="3155950"/>
          <p14:tracePt t="65973" x="2260600" y="3155950"/>
          <p14:tracePt t="65989" x="2279650" y="3143250"/>
          <p14:tracePt t="65991" x="2286000" y="3143250"/>
          <p14:tracePt t="66005" x="2292350" y="3130550"/>
          <p14:tracePt t="66023" x="2292350" y="3111500"/>
          <p14:tracePt t="66039" x="2292350" y="3098800"/>
          <p14:tracePt t="66055" x="2292350" y="3067050"/>
          <p14:tracePt t="66072" x="2279650" y="3041650"/>
          <p14:tracePt t="66088" x="2241550" y="3016250"/>
          <p14:tracePt t="66105" x="2203450" y="2990850"/>
          <p14:tracePt t="66122" x="2171700" y="2984500"/>
          <p14:tracePt t="66139" x="2159000" y="2978150"/>
          <p14:tracePt t="66156" x="2146300" y="2978150"/>
          <p14:tracePt t="66173" x="2139950" y="2978150"/>
          <p14:tracePt t="66176" x="2127250" y="2978150"/>
          <p14:tracePt t="66189" x="2114550" y="2978150"/>
          <p14:tracePt t="66206" x="2082800" y="2997200"/>
          <p14:tracePt t="66223" x="2070100" y="3022600"/>
          <p14:tracePt t="66239" x="2063750" y="3035300"/>
          <p14:tracePt t="66255" x="2057400" y="3054350"/>
          <p14:tracePt t="66272" x="2057400" y="3067050"/>
          <p14:tracePt t="66288" x="2057400" y="3079750"/>
          <p14:tracePt t="66305" x="2057400" y="3092450"/>
          <p14:tracePt t="66322" x="2057400" y="3098800"/>
          <p14:tracePt t="66339" x="2063750" y="3098800"/>
          <p14:tracePt t="66355" x="2076450" y="3098800"/>
          <p14:tracePt t="66372" x="2082800" y="3098800"/>
          <p14:tracePt t="66389" x="2095500" y="3092450"/>
          <p14:tracePt t="66406" x="2114550" y="3067050"/>
          <p14:tracePt t="66432" x="2114550" y="3060700"/>
          <p14:tracePt t="66442" x="2114550" y="3054350"/>
          <p14:tracePt t="66456" x="2114550" y="3048000"/>
          <p14:tracePt t="68048" x="0" y="0"/>
        </p14:tracePtLst>
        <p14:tracePtLst>
          <p14:tracePt t="70681" x="1428750" y="3536950"/>
          <p14:tracePt t="70706" x="1422400" y="3536950"/>
          <p14:tracePt t="70723" x="1422400" y="3556000"/>
          <p14:tracePt t="70728" x="1435100" y="3575050"/>
          <p14:tracePt t="70739" x="1460500" y="3600450"/>
          <p14:tracePt t="70755" x="1549400" y="3663950"/>
          <p14:tracePt t="70771" x="1670050" y="3714750"/>
          <p14:tracePt t="70775" x="1746250" y="3733800"/>
          <p14:tracePt t="70787" x="1822450" y="3746500"/>
          <p14:tracePt t="70803" x="1930400" y="3759200"/>
          <p14:tracePt t="70820" x="2006600" y="3759200"/>
          <p14:tracePt t="70823" x="2032000" y="3759200"/>
          <p14:tracePt t="70837" x="2057400" y="3759200"/>
          <p14:tracePt t="70853" x="2076450" y="3740150"/>
          <p14:tracePt t="70855" x="2082800" y="3727450"/>
          <p14:tracePt t="70870" x="2095500" y="3708400"/>
          <p14:tracePt t="70887" x="2095500" y="3689350"/>
          <p14:tracePt t="70904" x="2095500" y="3657600"/>
          <p14:tracePt t="70921" x="2095500" y="3625850"/>
          <p14:tracePt t="70937" x="2076450" y="3594100"/>
          <p14:tracePt t="70954" x="2038350" y="3562350"/>
          <p14:tracePt t="70971" x="2006600" y="3536950"/>
          <p14:tracePt t="70987" x="1974850" y="3524250"/>
          <p14:tracePt t="71003" x="1962150" y="3517900"/>
          <p14:tracePt t="71021" x="1955800" y="3511550"/>
          <p14:tracePt t="71023" x="1949450" y="3511550"/>
          <p14:tracePt t="71054" x="1930400" y="3511550"/>
          <p14:tracePt t="71070" x="1917700" y="3511550"/>
          <p14:tracePt t="71086" x="1905000" y="3511550"/>
          <p14:tracePt t="71103" x="1898650" y="3524250"/>
          <p14:tracePt t="71120" x="1898650" y="3543300"/>
          <p14:tracePt t="71137" x="1898650" y="3562350"/>
          <p14:tracePt t="71153" x="1905000" y="3594100"/>
          <p14:tracePt t="71171" x="1924050" y="3606800"/>
          <p14:tracePt t="71187" x="1924050" y="3613150"/>
          <p14:tracePt t="71204" x="1930400" y="3613150"/>
          <p14:tracePt t="71687" x="0" y="0"/>
        </p14:tracePtLst>
        <p14:tracePtLst>
          <p14:tracePt t="72080" x="1860550" y="3613150"/>
          <p14:tracePt t="72160" x="0" y="0"/>
        </p14:tracePtLst>
        <p14:tracePtLst>
          <p14:tracePt t="73315" x="1289050" y="2400300"/>
          <p14:tracePt t="73363" x="1289050" y="2406650"/>
          <p14:tracePt t="73370" x="1289050" y="2432050"/>
          <p14:tracePt t="73386" x="1289050" y="2482850"/>
          <p14:tracePt t="73403" x="1308100" y="2590800"/>
          <p14:tracePt t="73421" x="1320800" y="2711450"/>
          <p14:tracePt t="73425" x="1320800" y="2774950"/>
          <p14:tracePt t="73437" x="1327150" y="2844800"/>
          <p14:tracePt t="73453" x="1346200" y="2984500"/>
          <p14:tracePt t="73470" x="1377950" y="3117850"/>
          <p14:tracePt t="73473" x="1397000" y="3187700"/>
          <p14:tracePt t="73487" x="1428750" y="3314700"/>
          <p14:tracePt t="73502" x="1479550" y="3441700"/>
          <p14:tracePt t="73519" x="1536700" y="3543300"/>
          <p14:tracePt t="73537" x="1587500" y="3619500"/>
          <p14:tracePt t="73552" x="1638300" y="3683000"/>
          <p14:tracePt t="73569" x="1676400" y="3740150"/>
          <p14:tracePt t="73586" x="1714500" y="3778250"/>
          <p14:tracePt t="73602" x="1771650" y="3810000"/>
          <p14:tracePt t="73619" x="1835150" y="3848100"/>
          <p14:tracePt t="73636" x="1924050" y="3886200"/>
          <p14:tracePt t="73652" x="2057400" y="3917950"/>
          <p14:tracePt t="73670" x="2247900" y="3962400"/>
          <p14:tracePt t="73672" x="2368550" y="3981450"/>
          <p14:tracePt t="73687" x="2660650" y="4032250"/>
          <p14:tracePt t="73702" x="3016250" y="4051300"/>
          <p14:tracePt t="73719" x="3384550" y="4051300"/>
          <p14:tracePt t="73736" x="3778250" y="4051300"/>
          <p14:tracePt t="73753" x="4165600" y="4051300"/>
          <p14:tracePt t="73769" x="4470400" y="4051300"/>
          <p14:tracePt t="73786" x="4679950" y="4051300"/>
          <p14:tracePt t="73802" x="4838700" y="4051300"/>
          <p14:tracePt t="73819" x="4940300" y="4038600"/>
          <p14:tracePt t="73836" x="5016500" y="4019550"/>
          <p14:tracePt t="73852" x="5086350" y="4000500"/>
          <p14:tracePt t="73855" x="5111750" y="3987800"/>
          <p14:tracePt t="73869" x="5149850" y="3975100"/>
          <p14:tracePt t="73886" x="5213350" y="3937000"/>
          <p14:tracePt t="73903" x="5232400" y="3905250"/>
          <p14:tracePt t="73920" x="5251450" y="3873500"/>
          <p14:tracePt t="73937" x="5270500" y="3829050"/>
          <p14:tracePt t="73953" x="5289550" y="3778250"/>
          <p14:tracePt t="73970" x="5314950" y="3714750"/>
          <p14:tracePt t="73986" x="5334000" y="3644900"/>
          <p14:tracePt t="74003" x="5346700" y="3581400"/>
          <p14:tracePt t="74019" x="5346700" y="3530600"/>
          <p14:tracePt t="74036" x="5346700" y="3473450"/>
          <p14:tracePt t="74039" x="5346700" y="3454400"/>
          <p14:tracePt t="74052" x="5346700" y="3429000"/>
          <p14:tracePt t="74069" x="5340350" y="3371850"/>
          <p14:tracePt t="74086" x="5327650" y="3321050"/>
          <p14:tracePt t="74088" x="5314950" y="3302000"/>
          <p14:tracePt t="74102" x="5302250" y="3263900"/>
          <p14:tracePt t="74119" x="5283200" y="3225800"/>
          <p14:tracePt t="74136" x="5270500" y="3194050"/>
          <p14:tracePt t="74152" x="5264150" y="3155950"/>
          <p14:tracePt t="74170" x="5245100" y="3124200"/>
          <p14:tracePt t="74187" x="5232400" y="3092450"/>
          <p14:tracePt t="74203" x="5219700" y="3067050"/>
          <p14:tracePt t="74207" x="5213350" y="3054350"/>
          <p14:tracePt t="74220" x="5207000" y="3035300"/>
          <p14:tracePt t="74236" x="5194300" y="3016250"/>
          <p14:tracePt t="74239" x="5181600" y="3003550"/>
          <p14:tracePt t="74252" x="5175250" y="2990850"/>
          <p14:tracePt t="74269" x="5168900" y="2978150"/>
          <p14:tracePt t="74286" x="5156200" y="2965450"/>
          <p14:tracePt t="74287" x="5149850" y="2952750"/>
          <p14:tracePt t="74302" x="5137150" y="2946400"/>
          <p14:tracePt t="74345" x="5130800" y="2940050"/>
          <p14:tracePt t="74375" x="5124450" y="2940050"/>
          <p14:tracePt t="74384" x="5118100" y="2940050"/>
          <p14:tracePt t="74391" x="5111750" y="2940050"/>
          <p14:tracePt t="74391" x="0" y="0"/>
        </p14:tracePtLst>
        <p14:tracePtLst>
          <p14:tracePt t="75209" x="1454150" y="4330700"/>
          <p14:tracePt t="75217" x="1447800" y="4343400"/>
          <p14:tracePt t="75224" x="1441450" y="4356100"/>
          <p14:tracePt t="75236" x="1435100" y="4387850"/>
          <p14:tracePt t="75253" x="1422400" y="4476750"/>
          <p14:tracePt t="75269" x="1416050" y="4597400"/>
          <p14:tracePt t="75271" x="1416050" y="4660900"/>
          <p14:tracePt t="75285" x="1416050" y="4724400"/>
          <p14:tracePt t="75303" x="1416050" y="4927600"/>
          <p14:tracePt t="75319" x="1441450" y="5035550"/>
          <p14:tracePt t="75335" x="1460500" y="5149850"/>
          <p14:tracePt t="75352" x="1511300" y="5270500"/>
          <p14:tracePt t="75369" x="1562100" y="5397500"/>
          <p14:tracePt t="75385" x="1612900" y="5505450"/>
          <p14:tracePt t="75402" x="1657350" y="5619750"/>
          <p14:tracePt t="75419" x="1708150" y="5715000"/>
          <p14:tracePt t="75436" x="1752600" y="5797550"/>
          <p14:tracePt t="75439" x="1771650" y="5835650"/>
          <p14:tracePt t="75453" x="1797050" y="5861050"/>
          <p14:tracePt t="75469" x="1835150" y="5918200"/>
          <p14:tracePt t="75487" x="1885950" y="5969000"/>
          <p14:tracePt t="75504" x="1993900" y="6051550"/>
          <p14:tracePt t="75519" x="2101850" y="6096000"/>
          <p14:tracePt t="75536" x="2222500" y="6146800"/>
          <p14:tracePt t="75552" x="2355850" y="6203950"/>
          <p14:tracePt t="75568" x="2489200" y="6254750"/>
          <p14:tracePt t="75585" x="2622550" y="6286500"/>
          <p14:tracePt t="75602" x="2781300" y="6324600"/>
          <p14:tracePt t="75619" x="2984500" y="6356350"/>
          <p14:tracePt t="75635" x="3244850" y="6394450"/>
          <p14:tracePt t="75652" x="3556000" y="6407150"/>
          <p14:tracePt t="75669" x="3968750" y="6407150"/>
          <p14:tracePt t="75671" x="4184650" y="6407150"/>
          <p14:tracePt t="75685" x="4400550" y="6407150"/>
          <p14:tracePt t="75703" x="5029200" y="6407150"/>
          <p14:tracePt t="75719" x="5334000" y="6407150"/>
          <p14:tracePt t="75735" x="5530850" y="6400800"/>
          <p14:tracePt t="75752" x="5632450" y="6388100"/>
          <p14:tracePt t="75769" x="5689600" y="6369050"/>
          <p14:tracePt t="75785" x="5727700" y="6343650"/>
          <p14:tracePt t="75802" x="5765800" y="6311900"/>
          <p14:tracePt t="75818" x="5810250" y="6267450"/>
          <p14:tracePt t="75835" x="5854700" y="6203950"/>
          <p14:tracePt t="75852" x="5892800" y="6127750"/>
          <p14:tracePt t="75868" x="5924550" y="6038850"/>
          <p14:tracePt t="75871" x="5937250" y="5988050"/>
          <p14:tracePt t="75885" x="5949950" y="5943600"/>
          <p14:tracePt t="75902" x="5975350" y="5822950"/>
          <p14:tracePt t="75918" x="5994400" y="5740400"/>
          <p14:tracePt t="75935" x="6007100" y="5683250"/>
          <p14:tracePt t="75952" x="6013450" y="5626100"/>
          <p14:tracePt t="75969" x="6019800" y="5575300"/>
          <p14:tracePt t="75985" x="6019800" y="5524500"/>
          <p14:tracePt t="76002" x="6019800" y="5486400"/>
          <p14:tracePt t="76019" x="6019800" y="5454650"/>
          <p14:tracePt t="76035" x="6019800" y="5429250"/>
          <p14:tracePt t="76052" x="6019800" y="5403850"/>
          <p14:tracePt t="76068" x="6019800" y="5391150"/>
          <p14:tracePt t="76085" x="6019800" y="5384800"/>
          <p14:tracePt t="76102" x="6013450" y="5365750"/>
          <p14:tracePt t="76135" x="6007100" y="5359400"/>
          <p14:tracePt t="76151" x="6000750" y="5353050"/>
          <p14:tracePt t="76168" x="5994400" y="5346700"/>
          <p14:tracePt t="76185" x="5981700" y="5340350"/>
          <p14:tracePt t="76202" x="0" y="0"/>
        </p14:tracePtLst>
        <p14:tracePtLst>
          <p14:tracePt t="82289" x="1479550" y="3670300"/>
          <p14:tracePt t="82298" x="1485900" y="3670300"/>
          <p14:tracePt t="82315" x="1492250" y="3670300"/>
          <p14:tracePt t="82400" x="1498600" y="3670300"/>
          <p14:tracePt t="82409" x="1511300" y="3670300"/>
          <p14:tracePt t="82416" x="1524000" y="3670300"/>
          <p14:tracePt t="82433" x="1581150" y="3670300"/>
          <p14:tracePt t="82450" x="1657350" y="3670300"/>
          <p14:tracePt t="82468" x="1765300" y="3670300"/>
          <p14:tracePt t="82471" x="1828800" y="3670300"/>
          <p14:tracePt t="82484" x="1892300" y="3670300"/>
          <p14:tracePt t="82500" x="2006600" y="3670300"/>
          <p14:tracePt t="82517" x="2082800" y="3670300"/>
          <p14:tracePt t="82519" x="2101850" y="3670300"/>
          <p14:tracePt t="82533" x="2114550" y="3670300"/>
          <p14:tracePt t="82768" x="0" y="0"/>
        </p14:tracePtLst>
        <p14:tracePtLst>
          <p14:tracePt t="83883" x="1397000" y="2425700"/>
          <p14:tracePt t="83922" x="1397000" y="2432050"/>
          <p14:tracePt t="83928" x="1397000" y="2444750"/>
          <p14:tracePt t="83939" x="1397000" y="2457450"/>
          <p14:tracePt t="83949" x="1397000" y="2476500"/>
          <p14:tracePt t="83968" x="1397000" y="2584450"/>
          <p14:tracePt t="83984" x="1422400" y="2705100"/>
          <p14:tracePt t="84000" x="1454150" y="2870200"/>
          <p14:tracePt t="84016" x="1479550" y="3041650"/>
          <p14:tracePt t="84034" x="1517650" y="3219450"/>
          <p14:tracePt t="84041" x="1536700" y="3308350"/>
          <p14:tracePt t="84050" x="1549400" y="3390900"/>
          <p14:tracePt t="84065" x="1593850" y="3543300"/>
          <p14:tracePt t="84083" x="1644650" y="3702050"/>
          <p14:tracePt t="84099" x="1682750" y="3810000"/>
          <p14:tracePt t="84116" x="1714500" y="3892550"/>
          <p14:tracePt t="84132" x="1733550" y="3937000"/>
          <p14:tracePt t="84134" x="1739900" y="3949700"/>
          <p14:tracePt t="84209" x="1739900" y="3956050"/>
          <p14:tracePt t="84224" x="1746250" y="3968750"/>
          <p14:tracePt t="84282" x="1746250" y="3981450"/>
          <p14:tracePt t="84298" x="1746250" y="3987800"/>
          <p14:tracePt t="84315" x="1746250" y="4000500"/>
          <p14:tracePt t="84321" x="1752600" y="4019550"/>
          <p14:tracePt t="84336" x="1758950" y="4032250"/>
          <p14:tracePt t="84352" x="1758950" y="4038600"/>
          <p14:tracePt t="84475" x="1765300" y="4038600"/>
          <p14:tracePt t="84482" x="1771650" y="4038600"/>
          <p14:tracePt t="84489" x="1803400" y="4038600"/>
          <p14:tracePt t="84500" x="1866900" y="4038600"/>
          <p14:tracePt t="84517" x="2070100" y="4038600"/>
          <p14:tracePt t="84535" x="2463800" y="4038600"/>
          <p14:tracePt t="84539" x="2768600" y="4038600"/>
          <p14:tracePt t="84549" x="3111500" y="4038600"/>
          <p14:tracePt t="84567" x="3733800" y="4038600"/>
          <p14:tracePt t="84582" x="4343400" y="4038600"/>
          <p14:tracePt t="84599" x="4502150" y="4038600"/>
          <p14:tracePt t="84616" x="4565650" y="4038600"/>
          <p14:tracePt t="84632" x="4597400" y="4038600"/>
          <p14:tracePt t="84649" x="4616450" y="4038600"/>
          <p14:tracePt t="84665" x="4641850" y="4038600"/>
          <p14:tracePt t="84682" x="4686300" y="4038600"/>
          <p14:tracePt t="84699" x="4730750" y="4038600"/>
          <p14:tracePt t="84715" x="4787900" y="4038600"/>
          <p14:tracePt t="84733" x="4832350" y="4038600"/>
          <p14:tracePt t="84736" x="4864100" y="4038600"/>
          <p14:tracePt t="84750" x="4889500" y="4038600"/>
          <p14:tracePt t="84767" x="5080000" y="4038600"/>
          <p14:tracePt t="84783" x="5276850" y="4038600"/>
          <p14:tracePt t="84800" x="5486400" y="4038600"/>
          <p14:tracePt t="84816" x="5638800" y="4038600"/>
          <p14:tracePt t="84832" x="5702300" y="4038600"/>
          <p14:tracePt t="84849" x="5715000" y="4038600"/>
          <p14:tracePt t="84865" x="5721350" y="4038600"/>
          <p14:tracePt t="84882" x="5727700" y="4038600"/>
          <p14:tracePt t="84904" x="5734050" y="4025900"/>
          <p14:tracePt t="84920" x="5746750" y="4019550"/>
          <p14:tracePt t="84938" x="5753100" y="4013200"/>
          <p14:tracePt t="84955" x="5753100" y="4006850"/>
          <p14:tracePt t="84965" x="5759450" y="3987800"/>
          <p14:tracePt t="84983" x="5765800" y="3949700"/>
          <p14:tracePt t="85000" x="5772150" y="3917950"/>
          <p14:tracePt t="85016" x="5778500" y="3841750"/>
          <p14:tracePt t="85033" x="5772150" y="3746500"/>
          <p14:tracePt t="85049" x="5753100" y="3625850"/>
          <p14:tracePt t="85066" x="5708650" y="3486150"/>
          <p14:tracePt t="85082" x="5657850" y="3359150"/>
          <p14:tracePt t="85098" x="5632450" y="3276600"/>
          <p14:tracePt t="85115" x="5613400" y="3225800"/>
          <p14:tracePt t="85132" x="5600700" y="3200400"/>
          <p14:tracePt t="85149" x="5588000" y="3175000"/>
          <p14:tracePt t="85151" x="5581650" y="3168650"/>
          <p14:tracePt t="85165" x="5575300" y="3155950"/>
          <p14:tracePt t="85182" x="5575300" y="3136900"/>
          <p14:tracePt t="85198" x="5562600" y="3117850"/>
          <p14:tracePt t="85215" x="5556250" y="3111500"/>
          <p14:tracePt t="85232" x="5549900" y="3086100"/>
          <p14:tracePt t="85249" x="5543550" y="3086100"/>
          <p14:tracePt t="85265" x="5530850" y="3067050"/>
          <p14:tracePt t="85311" x="5530850" y="3054350"/>
          <p14:tracePt t="85353" x="5524500" y="3048000"/>
          <p14:tracePt t="85368" x="5511800" y="3041650"/>
          <p14:tracePt t="85384" x="5499100" y="3028950"/>
          <p14:tracePt t="85392" x="5480050" y="3016250"/>
          <p14:tracePt t="85400" x="5454650" y="3003550"/>
          <p14:tracePt t="85415" x="5365750" y="2965450"/>
          <p14:tracePt t="85432" x="5187950" y="2895600"/>
          <p14:tracePt t="85448" x="4857750" y="2819400"/>
          <p14:tracePt t="85465" x="4375150" y="2711450"/>
          <p14:tracePt t="85483" x="3822700" y="2603500"/>
          <p14:tracePt t="85499" x="3384550" y="2527300"/>
          <p14:tracePt t="85503" x="3200400" y="2495550"/>
          <p14:tracePt t="85516" x="3028950" y="2463800"/>
          <p14:tracePt t="85519" x="2889250" y="2438400"/>
          <p14:tracePt t="85532" x="2774950" y="2432050"/>
          <p14:tracePt t="85538" x="2667000" y="2432050"/>
          <p14:tracePt t="85548" x="2565400" y="2432050"/>
          <p14:tracePt t="85567" x="2349500" y="2432050"/>
          <p14:tracePt t="85582" x="2051050" y="2432050"/>
          <p14:tracePt t="85599" x="1892300" y="2432050"/>
          <p14:tracePt t="85615" x="1784350" y="2432050"/>
          <p14:tracePt t="85632" x="1714500" y="2432050"/>
          <p14:tracePt t="85648" x="1682750" y="2432050"/>
          <p14:tracePt t="85665" x="1663700" y="2432050"/>
          <p14:tracePt t="85682" x="1644650" y="2432050"/>
          <p14:tracePt t="85816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提示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2246" y="1807430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尽量避免使用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语句将值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布尔值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赋值给布尔变量，应直接将值赋给这个变量。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55579" y="2885220"/>
            <a:ext cx="4160113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宋体" charset="-122"/>
              </a:rPr>
              <a:t>if (</a:t>
            </a:r>
            <a:r>
              <a:rPr lang="en-US" altLang="zh-CN" sz="2000" dirty="0">
                <a:solidFill>
                  <a:schemeClr val="accent2"/>
                </a:solidFill>
                <a:latin typeface="宋体" charset="-122"/>
              </a:rPr>
              <a:t>number % 2 == 0</a:t>
            </a:r>
            <a:r>
              <a:rPr lang="en-US" altLang="zh-CN" sz="2000" dirty="0">
                <a:latin typeface="宋体" charset="-122"/>
              </a:rPr>
              <a:t>)</a:t>
            </a:r>
          </a:p>
          <a:p>
            <a:r>
              <a:rPr lang="en-US" altLang="zh-CN" sz="2000" dirty="0">
                <a:latin typeface="宋体" charset="-122"/>
              </a:rPr>
              <a:t>    even = true;</a:t>
            </a:r>
          </a:p>
          <a:p>
            <a:r>
              <a:rPr lang="en-US" altLang="zh-CN" sz="2000" dirty="0">
                <a:latin typeface="宋体" charset="-122"/>
              </a:rPr>
              <a:t>else</a:t>
            </a:r>
          </a:p>
          <a:p>
            <a:r>
              <a:rPr lang="en-US" altLang="zh-CN" sz="2000" dirty="0">
                <a:latin typeface="宋体" charset="-122"/>
              </a:rPr>
              <a:t>    even = false;//</a:t>
            </a:r>
            <a:r>
              <a:rPr lang="zh-CN" altLang="en-US" sz="2000" dirty="0">
                <a:latin typeface="宋体" charset="-122"/>
              </a:rPr>
              <a:t>新手</a:t>
            </a:r>
          </a:p>
          <a:p>
            <a:endParaRPr lang="en-US" altLang="zh-CN" sz="2000" dirty="0">
              <a:latin typeface="宋体" charset="-122"/>
            </a:endParaRPr>
          </a:p>
          <a:p>
            <a:r>
              <a:rPr lang="zh-CN" altLang="en-US" sz="2000" dirty="0">
                <a:latin typeface="宋体" charset="-122"/>
              </a:rPr>
              <a:t>等价于</a:t>
            </a:r>
          </a:p>
          <a:p>
            <a:r>
              <a:rPr lang="en-US" altLang="zh-CN" sz="2000" dirty="0">
                <a:latin typeface="宋体" charset="-122"/>
              </a:rPr>
              <a:t>even = (</a:t>
            </a:r>
            <a:r>
              <a:rPr lang="en-US" altLang="zh-CN" sz="2000" dirty="0">
                <a:solidFill>
                  <a:schemeClr val="accent2"/>
                </a:solidFill>
                <a:latin typeface="宋体" charset="-122"/>
              </a:rPr>
              <a:t>number % 2 == 0)</a:t>
            </a:r>
            <a:r>
              <a:rPr lang="en-US" altLang="zh-CN" sz="2000" dirty="0">
                <a:latin typeface="宋体" charset="-122"/>
              </a:rPr>
              <a:t>;//</a:t>
            </a:r>
            <a:r>
              <a:rPr lang="zh-CN" altLang="en-US" sz="2000" dirty="0">
                <a:latin typeface="宋体" charset="-122"/>
              </a:rPr>
              <a:t>高手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28"/>
    </mc:Choice>
    <mc:Fallback xmlns="">
      <p:transition spd="slow" advTm="63428"/>
    </mc:Fallback>
  </mc:AlternateContent>
  <p:extLst>
    <p:ext uri="{3A86A75C-4F4B-4683-9AE1-C65F6400EC91}">
      <p14:laserTraceLst xmlns:p14="http://schemas.microsoft.com/office/powerpoint/2010/main">
        <p14:tracePtLst>
          <p14:tracePt t="7421" x="1358900" y="2114550"/>
          <p14:tracePt t="7489" x="1466850" y="2133600"/>
          <p14:tracePt t="7505" x="1568450" y="2133600"/>
          <p14:tracePt t="7522" x="1739900" y="2133600"/>
          <p14:tracePt t="7539" x="1955800" y="2133600"/>
          <p14:tracePt t="7556" x="2273300" y="2133600"/>
          <p14:tracePt t="7572" x="2622550" y="2133600"/>
          <p14:tracePt t="7590" x="2971800" y="2133600"/>
          <p14:tracePt t="7593" x="3098800" y="2133600"/>
          <p14:tracePt t="7606" x="3206750" y="2133600"/>
          <p14:tracePt t="7623" x="3352800" y="2133600"/>
          <p14:tracePt t="7626" x="3384550" y="2133600"/>
          <p14:tracePt t="7640" x="3416300" y="2133600"/>
          <p14:tracePt t="7896" x="0" y="0"/>
        </p14:tracePtLst>
        <p14:tracePtLst>
          <p14:tracePt t="8601" x="2660650" y="2120900"/>
          <p14:tracePt t="8609" x="2673350" y="2127250"/>
          <p14:tracePt t="8617" x="2679700" y="2133600"/>
          <p14:tracePt t="8625" x="2698750" y="2139950"/>
          <p14:tracePt t="8640" x="2705100" y="2139950"/>
          <p14:tracePt t="8642" x="2724150" y="2139950"/>
          <p14:tracePt t="8656" x="2736850" y="2139950"/>
          <p14:tracePt t="8658" x="2749550" y="2139950"/>
          <p14:tracePt t="8673" x="2794000" y="2139950"/>
          <p14:tracePt t="8689" x="2857500" y="2139950"/>
          <p14:tracePt t="8707" x="2965450" y="2139950"/>
          <p14:tracePt t="8722" x="3105150" y="2139950"/>
          <p14:tracePt t="8739" x="3270250" y="2139950"/>
          <p14:tracePt t="8755" x="3441700" y="2139950"/>
          <p14:tracePt t="8772" x="3600450" y="2139950"/>
          <p14:tracePt t="8788" x="3746500" y="2139950"/>
          <p14:tracePt t="8805" x="3886200" y="2139950"/>
          <p14:tracePt t="8822" x="4000500" y="2139950"/>
          <p14:tracePt t="8839" x="4089400" y="2139950"/>
          <p14:tracePt t="8842" x="4108450" y="2139950"/>
          <p14:tracePt t="8856" x="4133850" y="2139950"/>
          <p14:tracePt t="8858" x="4146550" y="2139950"/>
          <p14:tracePt t="8872" x="4159250" y="2139950"/>
          <p14:tracePt t="8889" x="4171950" y="2139950"/>
          <p14:tracePt t="8905" x="4184650" y="2139950"/>
          <p14:tracePt t="8922" x="4210050" y="2139950"/>
          <p14:tracePt t="8938" x="4229100" y="2127250"/>
          <p14:tracePt t="8955" x="4248150" y="2120900"/>
          <p14:tracePt t="8972" x="4267200" y="2101850"/>
          <p14:tracePt t="8988" x="4286250" y="2076450"/>
          <p14:tracePt t="9005" x="4305300" y="2057400"/>
          <p14:tracePt t="9022" x="4318000" y="2032000"/>
          <p14:tracePt t="9038" x="4318000" y="2025650"/>
          <p14:tracePt t="9055" x="4318000" y="2019300"/>
          <p14:tracePt t="9072" x="4318000" y="1993900"/>
          <p14:tracePt t="9089" x="4298950" y="1968500"/>
          <p14:tracePt t="9106" x="4267200" y="1949450"/>
          <p14:tracePt t="9122" x="4184650" y="1924050"/>
          <p14:tracePt t="9139" x="4089400" y="1911350"/>
          <p14:tracePt t="9155" x="3975100" y="1892300"/>
          <p14:tracePt t="9172" x="3879850" y="1892300"/>
          <p14:tracePt t="9188" x="3797300" y="1892300"/>
          <p14:tracePt t="9205" x="3740150" y="1892300"/>
          <p14:tracePt t="9221" x="3695700" y="1905000"/>
          <p14:tracePt t="9238" x="3670300" y="1930400"/>
          <p14:tracePt t="9240" x="3657600" y="1936750"/>
          <p14:tracePt t="9255" x="3651250" y="1949450"/>
          <p14:tracePt t="9272" x="3632200" y="1993900"/>
          <p14:tracePt t="9288" x="3632200" y="2025650"/>
          <p14:tracePt t="9305" x="3644900" y="2082800"/>
          <p14:tracePt t="9322" x="3695700" y="2139950"/>
          <p14:tracePt t="9339" x="3790950" y="2203450"/>
          <p14:tracePt t="9355" x="3956050" y="2260600"/>
          <p14:tracePt t="9372" x="4152900" y="2305050"/>
          <p14:tracePt t="9389" x="4349750" y="2330450"/>
          <p14:tracePt t="9406" x="4502150" y="2343150"/>
          <p14:tracePt t="9409" x="4546600" y="2343150"/>
          <p14:tracePt t="9422" x="4578350" y="2343150"/>
          <p14:tracePt t="9425" x="4584700" y="2343150"/>
          <p14:tracePt t="9438" x="4597400" y="2343150"/>
          <p14:tracePt t="9455" x="4603750" y="2343150"/>
          <p14:tracePt t="9472" x="4610100" y="2317750"/>
          <p14:tracePt t="9488" x="4610100" y="2286000"/>
          <p14:tracePt t="9505" x="4597400" y="2228850"/>
          <p14:tracePt t="9522" x="4565650" y="2171700"/>
          <p14:tracePt t="9538" x="4514850" y="2114550"/>
          <p14:tracePt t="9555" x="4438650" y="2076450"/>
          <p14:tracePt t="9571" x="4368800" y="2057400"/>
          <p14:tracePt t="9589" x="4318000" y="2051050"/>
          <p14:tracePt t="9605" x="4279900" y="2051050"/>
          <p14:tracePt t="9622" x="4241800" y="2076450"/>
          <p14:tracePt t="9625" x="4229100" y="2101850"/>
          <p14:tracePt t="9639" x="4216400" y="2133600"/>
          <p14:tracePt t="9656" x="4210050" y="2235200"/>
          <p14:tracePt t="9672" x="4235450" y="2298700"/>
          <p14:tracePt t="9689" x="4298950" y="2343150"/>
          <p14:tracePt t="9705" x="4400550" y="2374900"/>
          <p14:tracePt t="9721" x="4540250" y="2381250"/>
          <p14:tracePt t="9738" x="4711700" y="2368550"/>
          <p14:tracePt t="9755" x="4832350" y="2336800"/>
          <p14:tracePt t="9772" x="4889500" y="2298700"/>
          <p14:tracePt t="9788" x="4914900" y="2254250"/>
          <p14:tracePt t="9805" x="4921250" y="2197100"/>
          <p14:tracePt t="9821" x="4914900" y="2101850"/>
          <p14:tracePt t="9838" x="4876800" y="2006600"/>
          <p14:tracePt t="9855" x="4800600" y="1911350"/>
          <p14:tracePt t="9856" x="4749800" y="1873250"/>
          <p14:tracePt t="9872" x="4622800" y="1809750"/>
          <p14:tracePt t="9888" x="4521200" y="1771650"/>
          <p14:tracePt t="9904" x="4470400" y="1765300"/>
          <p14:tracePt t="9922" x="4419600" y="1771650"/>
          <p14:tracePt t="9938" x="4381500" y="1803400"/>
          <p14:tracePt t="9954" x="4343400" y="1879600"/>
          <p14:tracePt t="9971" x="4318000" y="1949450"/>
          <p14:tracePt t="9988" x="4324350" y="2025650"/>
          <p14:tracePt t="10005" x="4356100" y="2095500"/>
          <p14:tracePt t="10021" x="4425950" y="2146300"/>
          <p14:tracePt t="10038" x="4533900" y="2190750"/>
          <p14:tracePt t="10055" x="4686300" y="2197100"/>
          <p14:tracePt t="10072" x="4883150" y="2139950"/>
          <p14:tracePt t="10089" x="4953000" y="2076450"/>
          <p14:tracePt t="10105" x="4972050" y="2044700"/>
          <p14:tracePt t="10122" x="4972050" y="2000250"/>
          <p14:tracePt t="10138" x="4940300" y="1962150"/>
          <p14:tracePt t="10155" x="4876800" y="1924050"/>
          <p14:tracePt t="10172" x="4787900" y="1898650"/>
          <p14:tracePt t="10188" x="4718050" y="1898650"/>
          <p14:tracePt t="10205" x="4667250" y="1917700"/>
          <p14:tracePt t="10221" x="4622800" y="1974850"/>
          <p14:tracePt t="10238" x="4597400" y="2038350"/>
          <p14:tracePt t="10255" x="4597400" y="2070100"/>
          <p14:tracePt t="10257" x="4597400" y="2095500"/>
          <p14:tracePt t="10271" x="4610100" y="2108200"/>
          <p14:tracePt t="10288" x="4692650" y="2133600"/>
          <p14:tracePt t="10304" x="4794250" y="2127250"/>
          <p14:tracePt t="10321" x="4895850" y="2108200"/>
          <p14:tracePt t="10339" x="4940300" y="2082800"/>
          <p14:tracePt t="10355" x="4953000" y="2057400"/>
          <p14:tracePt t="10372" x="4953000" y="2032000"/>
          <p14:tracePt t="10388" x="4927600" y="2012950"/>
          <p14:tracePt t="10405" x="4857750" y="1981200"/>
          <p14:tracePt t="10408" x="4813300" y="1974850"/>
          <p14:tracePt t="10421" x="4781550" y="1974850"/>
          <p14:tracePt t="10438" x="4679950" y="1993900"/>
          <p14:tracePt t="10455" x="4629150" y="2051050"/>
          <p14:tracePt t="10457" x="4616450" y="2082800"/>
          <p14:tracePt t="10471" x="4610100" y="2120900"/>
          <p14:tracePt t="10488" x="4635500" y="2184400"/>
          <p14:tracePt t="10504" x="4718050" y="2209800"/>
          <p14:tracePt t="10521" x="4819650" y="2209800"/>
          <p14:tracePt t="10538" x="4933950" y="2171700"/>
          <p14:tracePt t="10555" x="4991100" y="2127250"/>
          <p14:tracePt t="10571" x="4997450" y="2082800"/>
          <p14:tracePt t="10588" x="4997450" y="2038350"/>
          <p14:tracePt t="10605" x="4972050" y="2000250"/>
          <p14:tracePt t="10621" x="4933950" y="1974850"/>
          <p14:tracePt t="10638" x="4864100" y="1962150"/>
          <p14:tracePt t="10640" x="4838700" y="1962150"/>
          <p14:tracePt t="10654" x="4806950" y="1962150"/>
          <p14:tracePt t="10656" x="4768850" y="1974850"/>
          <p14:tracePt t="10671" x="4743450" y="1993900"/>
          <p14:tracePt t="10673" x="4730750" y="2025650"/>
          <p14:tracePt t="10688" x="4718050" y="2070100"/>
          <p14:tracePt t="10704" x="4718050" y="2114550"/>
          <p14:tracePt t="10721" x="4743450" y="2139950"/>
          <p14:tracePt t="10738" x="4800600" y="2171700"/>
          <p14:tracePt t="10754" x="4870450" y="2184400"/>
          <p14:tracePt t="10771" x="4921250" y="2184400"/>
          <p14:tracePt t="10788" x="4940300" y="2184400"/>
          <p14:tracePt t="10805" x="4946650" y="2184400"/>
          <p14:tracePt t="11000" x="0" y="0"/>
        </p14:tracePtLst>
        <p14:tracePtLst>
          <p14:tracePt t="11895" x="5524500" y="2235200"/>
          <p14:tracePt t="11924" x="5530850" y="2235200"/>
          <p14:tracePt t="11934" x="5543550" y="2235200"/>
          <p14:tracePt t="11941" x="5588000" y="2241550"/>
          <p14:tracePt t="11954" x="5695950" y="2254250"/>
          <p14:tracePt t="11971" x="5861050" y="2286000"/>
          <p14:tracePt t="11987" x="6038850" y="2324100"/>
          <p14:tracePt t="12004" x="6203950" y="2349500"/>
          <p14:tracePt t="12021" x="6299200" y="2349500"/>
          <p14:tracePt t="12037" x="6362700" y="2349500"/>
          <p14:tracePt t="12054" x="6400800" y="2349500"/>
          <p14:tracePt t="12057" x="6407150" y="2349500"/>
          <p14:tracePt t="12071" x="6419850" y="2349500"/>
          <p14:tracePt t="12088" x="6445250" y="2336800"/>
          <p14:tracePt t="12105" x="6464300" y="2311400"/>
          <p14:tracePt t="12121" x="6508750" y="2286000"/>
          <p14:tracePt t="12138" x="6553200" y="2260600"/>
          <p14:tracePt t="12155" x="6604000" y="2235200"/>
          <p14:tracePt t="12171" x="6642100" y="2197100"/>
          <p14:tracePt t="12187" x="6673850" y="2165350"/>
          <p14:tracePt t="12205" x="6699250" y="2127250"/>
          <p14:tracePt t="12221" x="6724650" y="2089150"/>
          <p14:tracePt t="12237" x="6750050" y="2051050"/>
          <p14:tracePt t="12254" x="6769100" y="2000250"/>
          <p14:tracePt t="12257" x="6769100" y="1981200"/>
          <p14:tracePt t="12271" x="6769100" y="1955800"/>
          <p14:tracePt t="12273" x="6769100" y="1943100"/>
          <p14:tracePt t="12288" x="6769100" y="1898650"/>
          <p14:tracePt t="12304" x="6769100" y="1860550"/>
          <p14:tracePt t="12321" x="6750050" y="1835150"/>
          <p14:tracePt t="12337" x="6711950" y="1816100"/>
          <p14:tracePt t="12355" x="6661150" y="1803400"/>
          <p14:tracePt t="12371" x="6597650" y="1790700"/>
          <p14:tracePt t="12388" x="6508750" y="1797050"/>
          <p14:tracePt t="12405" x="6426200" y="1816100"/>
          <p14:tracePt t="12421" x="6362700" y="1841500"/>
          <p14:tracePt t="12437" x="6318250" y="1885950"/>
          <p14:tracePt t="12454" x="6286500" y="1949450"/>
          <p14:tracePt t="12456" x="6267450" y="1981200"/>
          <p14:tracePt t="12471" x="6261100" y="2025650"/>
          <p14:tracePt t="12473" x="6261100" y="2051050"/>
          <p14:tracePt t="12488" x="6261100" y="2089150"/>
          <p14:tracePt t="12490" x="6267450" y="2127250"/>
          <p14:tracePt t="12504" x="6299200" y="2178050"/>
          <p14:tracePt t="12521" x="6343650" y="2209800"/>
          <p14:tracePt t="12537" x="6400800" y="2235200"/>
          <p14:tracePt t="12554" x="6502400" y="2254250"/>
          <p14:tracePt t="12571" x="6648450" y="2247900"/>
          <p14:tracePt t="12587" x="6800850" y="2222500"/>
          <p14:tracePt t="12605" x="6940550" y="2190750"/>
          <p14:tracePt t="12621" x="7035800" y="2159000"/>
          <p14:tracePt t="12624" x="7061200" y="2146300"/>
          <p14:tracePt t="12638" x="7080250" y="2139950"/>
          <p14:tracePt t="12641" x="7092950" y="2133600"/>
          <p14:tracePt t="12655" x="7092950" y="2127250"/>
          <p14:tracePt t="12671" x="7099300" y="2114550"/>
          <p14:tracePt t="12688" x="7099300" y="2108200"/>
          <p14:tracePt t="12692" x="7099300" y="2101850"/>
          <p14:tracePt t="12704" x="7099300" y="2095500"/>
          <p14:tracePt t="12721" x="7105650" y="2082800"/>
          <p14:tracePt t="12904" x="0" y="0"/>
        </p14:tracePtLst>
        <p14:tracePtLst>
          <p14:tracePt t="14035" x="7772400" y="2139950"/>
          <p14:tracePt t="14049" x="7778750" y="2139950"/>
          <p14:tracePt t="14059" x="7791450" y="2146300"/>
          <p14:tracePt t="14071" x="7797800" y="2146300"/>
          <p14:tracePt t="14087" x="7835900" y="2152650"/>
          <p14:tracePt t="14103" x="7893050" y="2159000"/>
          <p14:tracePt t="14104" x="7931150" y="2159000"/>
          <p14:tracePt t="14120" x="8039100" y="2159000"/>
          <p14:tracePt t="14137" x="8178800" y="2159000"/>
          <p14:tracePt t="14153" x="8324850" y="2159000"/>
          <p14:tracePt t="14170" x="8470900" y="2159000"/>
          <p14:tracePt t="14187" x="8591550" y="2159000"/>
          <p14:tracePt t="14203" x="8667750" y="2159000"/>
          <p14:tracePt t="14220" x="8699500" y="2159000"/>
          <p14:tracePt t="14237" x="8705850" y="2159000"/>
          <p14:tracePt t="14298" x="0" y="0"/>
        </p14:tracePtLst>
        <p14:tracePtLst>
          <p14:tracePt t="15301" x="1162050" y="2520950"/>
          <p14:tracePt t="15309" x="1168400" y="2520950"/>
          <p14:tracePt t="15320" x="1200150" y="2520950"/>
          <p14:tracePt t="15336" x="1250950" y="2520950"/>
          <p14:tracePt t="15353" x="1352550" y="2520950"/>
          <p14:tracePt t="15371" x="1498600" y="2520950"/>
          <p14:tracePt t="15388" x="1689100" y="2527300"/>
          <p14:tracePt t="15404" x="1911350" y="2546350"/>
          <p14:tracePt t="15421" x="2120900" y="2552700"/>
          <p14:tracePt t="15424" x="2235200" y="2552700"/>
          <p14:tracePt t="15437" x="2349500" y="2552700"/>
          <p14:tracePt t="15441" x="2463800" y="2552700"/>
          <p14:tracePt t="15453" x="2584450" y="2552700"/>
          <p14:tracePt t="15470" x="2813050" y="2552700"/>
          <p14:tracePt t="15472" x="2927350" y="2552700"/>
          <p14:tracePt t="15487" x="3054350" y="2552700"/>
          <p14:tracePt t="15490" x="3187700" y="2552700"/>
          <p14:tracePt t="15503" x="3321050" y="2552700"/>
          <p14:tracePt t="15520" x="3600450" y="2552700"/>
          <p14:tracePt t="15537" x="3695700" y="2552700"/>
          <p14:tracePt t="15553" x="3740150" y="2552700"/>
          <p14:tracePt t="15570" x="3752850" y="2552700"/>
          <p14:tracePt t="15586" x="3771900" y="2552700"/>
          <p14:tracePt t="15603" x="3790950" y="2552700"/>
          <p14:tracePt t="15621" x="3829050" y="2552700"/>
          <p14:tracePt t="15625" x="3841750" y="2546350"/>
          <p14:tracePt t="15638" x="3854450" y="2540000"/>
          <p14:tracePt t="15641" x="3867150" y="2533650"/>
          <p14:tracePt t="15653" x="3879850" y="2520950"/>
          <p14:tracePt t="15658" x="3892550" y="2514600"/>
          <p14:tracePt t="15671" x="3898900" y="2501900"/>
          <p14:tracePt t="15686" x="3917950" y="2482850"/>
          <p14:tracePt t="15691" x="3924300" y="2470150"/>
          <p14:tracePt t="15705" x="3937000" y="2457450"/>
          <p14:tracePt t="15707" x="3943350" y="2438400"/>
          <p14:tracePt t="15720" x="3956050" y="2413000"/>
          <p14:tracePt t="15736" x="3975100" y="2374900"/>
          <p14:tracePt t="15753" x="3987800" y="2343150"/>
          <p14:tracePt t="15770" x="4000500" y="2311400"/>
          <p14:tracePt t="15786" x="4000500" y="2298700"/>
          <p14:tracePt t="15803" x="4000500" y="2279650"/>
          <p14:tracePt t="15820" x="4000500" y="2254250"/>
          <p14:tracePt t="15836" x="3981450" y="2228850"/>
          <p14:tracePt t="15853" x="3937000" y="2203450"/>
          <p14:tracePt t="15857" x="3911600" y="2190750"/>
          <p14:tracePt t="15871" x="3867150" y="2178050"/>
          <p14:tracePt t="15887" x="3765550" y="2152650"/>
          <p14:tracePt t="15891" x="3702050" y="2139950"/>
          <p14:tracePt t="15905" x="3638550" y="2127250"/>
          <p14:tracePt t="15908" x="3568700" y="2114550"/>
          <p14:tracePt t="15921" x="3479800" y="2108200"/>
          <p14:tracePt t="15937" x="3409950" y="2108200"/>
          <p14:tracePt t="15954" x="3352800" y="2108200"/>
          <p14:tracePt t="15970" x="3314700" y="2120900"/>
          <p14:tracePt t="15987" x="3276600" y="2152650"/>
          <p14:tracePt t="16003" x="3251200" y="2190750"/>
          <p14:tracePt t="16020" x="3225800" y="2241550"/>
          <p14:tracePt t="16036" x="3219450" y="2292350"/>
          <p14:tracePt t="16053" x="3219450" y="2336800"/>
          <p14:tracePt t="16070" x="3225800" y="2406650"/>
          <p14:tracePt t="16073" x="3238500" y="2432050"/>
          <p14:tracePt t="16086" x="3251200" y="2457450"/>
          <p14:tracePt t="16090" x="3270250" y="2476500"/>
          <p14:tracePt t="16103" x="3289300" y="2508250"/>
          <p14:tracePt t="16121" x="3390900" y="2552700"/>
          <p14:tracePt t="16136" x="3479800" y="2584450"/>
          <p14:tracePt t="16153" x="3568700" y="2590800"/>
          <p14:tracePt t="16170" x="3663950" y="2590800"/>
          <p14:tracePt t="16187" x="3740150" y="2590800"/>
          <p14:tracePt t="16203" x="3784600" y="2565400"/>
          <p14:tracePt t="16219" x="3810000" y="2546350"/>
          <p14:tracePt t="16236" x="3822700" y="2514600"/>
          <p14:tracePt t="16253" x="3822700" y="2501900"/>
          <p14:tracePt t="16269" x="3822700" y="2482850"/>
          <p14:tracePt t="16286" x="3816350" y="2451100"/>
          <p14:tracePt t="16302" x="3784600" y="2419350"/>
          <p14:tracePt t="16319" x="3733800" y="2381250"/>
          <p14:tracePt t="16321" x="3695700" y="2368550"/>
          <p14:tracePt t="16336" x="3613150" y="2349500"/>
          <p14:tracePt t="16353" x="3536950" y="2330450"/>
          <p14:tracePt t="16369" x="3511550" y="2330450"/>
          <p14:tracePt t="16387" x="3492500" y="2330450"/>
          <p14:tracePt t="16403" x="3486150" y="2330450"/>
          <p14:tracePt t="16625" x="0" y="0"/>
        </p14:tracePtLst>
        <p14:tracePtLst>
          <p14:tracePt t="18124" x="1079500" y="2933700"/>
          <p14:tracePt t="18130" x="1079500" y="2959100"/>
          <p14:tracePt t="18139" x="1079500" y="2990850"/>
          <p14:tracePt t="18153" x="1079500" y="3086100"/>
          <p14:tracePt t="18170" x="1098550" y="3175000"/>
          <p14:tracePt t="18186" x="1117600" y="3270250"/>
          <p14:tracePt t="18202" x="1149350" y="3340100"/>
          <p14:tracePt t="18220" x="1174750" y="3409950"/>
          <p14:tracePt t="18235" x="1206500" y="3460750"/>
          <p14:tracePt t="18252" x="1219200" y="3505200"/>
          <p14:tracePt t="18269" x="1250950" y="3543300"/>
          <p14:tracePt t="18285" x="1301750" y="3587750"/>
          <p14:tracePt t="18289" x="1339850" y="3613150"/>
          <p14:tracePt t="18302" x="1384300" y="3644900"/>
          <p14:tracePt t="18319" x="1517650" y="3695700"/>
          <p14:tracePt t="18322" x="1612900" y="3721100"/>
          <p14:tracePt t="18336" x="1905000" y="3784600"/>
          <p14:tracePt t="18352" x="2324100" y="3854450"/>
          <p14:tracePt t="18369" x="2749550" y="3905250"/>
          <p14:tracePt t="18386" x="3111500" y="3924300"/>
          <p14:tracePt t="18403" x="3327400" y="3924300"/>
          <p14:tracePt t="18419" x="3486150" y="3924300"/>
          <p14:tracePt t="18436" x="3613150" y="3924300"/>
          <p14:tracePt t="18452" x="3740150" y="3924300"/>
          <p14:tracePt t="18469" x="3911600" y="3924300"/>
          <p14:tracePt t="18485" x="4089400" y="3924300"/>
          <p14:tracePt t="18502" x="4229100" y="3924300"/>
          <p14:tracePt t="18518" x="4311650" y="3924300"/>
          <p14:tracePt t="18535" x="4349750" y="3924300"/>
          <p14:tracePt t="18552" x="4362450" y="3924300"/>
          <p14:tracePt t="18568" x="4375150" y="3924300"/>
          <p14:tracePt t="18585" x="4387850" y="3905250"/>
          <p14:tracePt t="18602" x="4394200" y="3879850"/>
          <p14:tracePt t="18618" x="4400550" y="3848100"/>
          <p14:tracePt t="18636" x="4406900" y="3803650"/>
          <p14:tracePt t="18652" x="4419600" y="3765550"/>
          <p14:tracePt t="18669" x="4419600" y="3721100"/>
          <p14:tracePt t="18686" x="4419600" y="3683000"/>
          <p14:tracePt t="18689" x="4419600" y="3663950"/>
          <p14:tracePt t="18702" x="4419600" y="3644900"/>
          <p14:tracePt t="18718" x="4419600" y="3594100"/>
          <p14:tracePt t="18721" x="4419600" y="3581400"/>
          <p14:tracePt t="18735" x="4413250" y="3549650"/>
          <p14:tracePt t="18737" x="4406900" y="3524250"/>
          <p14:tracePt t="18752" x="4387850" y="3473450"/>
          <p14:tracePt t="18768" x="4362450" y="3429000"/>
          <p14:tracePt t="18785" x="4337050" y="3384550"/>
          <p14:tracePt t="18802" x="4318000" y="3352800"/>
          <p14:tracePt t="18818" x="4292600" y="3327400"/>
          <p14:tracePt t="18835" x="4267200" y="3308350"/>
          <p14:tracePt t="18852" x="4229100" y="3270250"/>
          <p14:tracePt t="18868" x="4165600" y="3232150"/>
          <p14:tracePt t="18886" x="4089400" y="3200400"/>
          <p14:tracePt t="18902" x="4000500" y="3155950"/>
          <p14:tracePt t="18906" x="3943350" y="3136900"/>
          <p14:tracePt t="18919" x="3886200" y="3117850"/>
          <p14:tracePt t="18936" x="3727450" y="3086100"/>
          <p14:tracePt t="18938" x="3625850" y="3067050"/>
          <p14:tracePt t="18952" x="3429000" y="3041650"/>
          <p14:tracePt t="18968" x="3213100" y="3016250"/>
          <p14:tracePt t="18985" x="3003550" y="2978150"/>
          <p14:tracePt t="19002" x="2806700" y="2946400"/>
          <p14:tracePt t="19018" x="2635250" y="2908300"/>
          <p14:tracePt t="19035" x="2470150" y="2901950"/>
          <p14:tracePt t="19052" x="2279650" y="2901950"/>
          <p14:tracePt t="19068" x="2076450" y="2901950"/>
          <p14:tracePt t="19085" x="1898650" y="2901950"/>
          <p14:tracePt t="19101" x="1739900" y="2901950"/>
          <p14:tracePt t="19118" x="1612900" y="2901950"/>
          <p14:tracePt t="19135" x="1504950" y="2901950"/>
          <p14:tracePt t="19139" x="1454150" y="2901950"/>
          <p14:tracePt t="19153" x="1365250" y="2901950"/>
          <p14:tracePt t="19169" x="1282700" y="2901950"/>
          <p14:tracePt t="19185" x="1181100" y="2901950"/>
          <p14:tracePt t="19202" x="1123950" y="2921000"/>
          <p14:tracePt t="19218" x="1085850" y="2946400"/>
          <p14:tracePt t="19235" x="1060450" y="2965450"/>
          <p14:tracePt t="19251" x="1047750" y="2984500"/>
          <p14:tracePt t="19268" x="1035050" y="3003550"/>
          <p14:tracePt t="19285" x="1028700" y="3028950"/>
          <p14:tracePt t="19301" x="1009650" y="3054350"/>
          <p14:tracePt t="19318" x="996950" y="3092450"/>
          <p14:tracePt t="19320" x="990600" y="3111500"/>
          <p14:tracePt t="19335" x="984250" y="3130550"/>
          <p14:tracePt t="19352" x="977900" y="3200400"/>
          <p14:tracePt t="19368" x="977900" y="3244850"/>
          <p14:tracePt t="19385" x="977900" y="3308350"/>
          <p14:tracePt t="19402" x="990600" y="3378200"/>
          <p14:tracePt t="19418" x="1016000" y="3448050"/>
          <p14:tracePt t="19435" x="1041400" y="3530600"/>
          <p14:tracePt t="19452" x="1092200" y="3613150"/>
          <p14:tracePt t="19469" x="1136650" y="3689350"/>
          <p14:tracePt t="19472" x="1149350" y="3714750"/>
          <p14:tracePt t="19485" x="1162050" y="3740150"/>
          <p14:tracePt t="19501" x="1181100" y="3778250"/>
          <p14:tracePt t="19518" x="1219200" y="3816350"/>
          <p14:tracePt t="19535" x="1257300" y="3854450"/>
          <p14:tracePt t="19537" x="1276350" y="3867150"/>
          <p14:tracePt t="19552" x="1333500" y="3917950"/>
          <p14:tracePt t="19568" x="1409700" y="3981450"/>
          <p14:tracePt t="19585" x="1504950" y="4044950"/>
          <p14:tracePt t="19601" x="1625600" y="4095750"/>
          <p14:tracePt t="19618" x="1758950" y="4133850"/>
          <p14:tracePt t="19635" x="1924050" y="4171950"/>
          <p14:tracePt t="19652" x="2101850" y="4210050"/>
          <p14:tracePt t="19669" x="2317750" y="4248150"/>
          <p14:tracePt t="19685" x="2520950" y="4273550"/>
          <p14:tracePt t="19690" x="2622550" y="4286250"/>
          <p14:tracePt t="19702" x="2743200" y="4292600"/>
          <p14:tracePt t="19719" x="2971800" y="4292600"/>
          <p14:tracePt t="19722" x="3105150" y="4292600"/>
          <p14:tracePt t="19735" x="3219450" y="4292600"/>
          <p14:tracePt t="19752" x="3536950" y="4292600"/>
          <p14:tracePt t="19768" x="3695700" y="4292600"/>
          <p14:tracePt t="19785" x="3829050" y="4292600"/>
          <p14:tracePt t="19801" x="3987800" y="4292600"/>
          <p14:tracePt t="19818" x="4159250" y="4292600"/>
          <p14:tracePt t="19835" x="4343400" y="4273550"/>
          <p14:tracePt t="19851" x="4483100" y="4229100"/>
          <p14:tracePt t="19868" x="4597400" y="4191000"/>
          <p14:tracePt t="19885" x="4679950" y="4146550"/>
          <p14:tracePt t="19888" x="4718050" y="4121150"/>
          <p14:tracePt t="19902" x="4743450" y="4102100"/>
          <p14:tracePt t="19905" x="4762500" y="4083050"/>
          <p14:tracePt t="19918" x="4781550" y="4057650"/>
          <p14:tracePt t="19923" x="4794250" y="4032250"/>
          <p14:tracePt t="19936" x="4819650" y="3994150"/>
          <p14:tracePt t="19940" x="4826000" y="3968750"/>
          <p14:tracePt t="19952" x="4838700" y="3898900"/>
          <p14:tracePt t="19969" x="4845050" y="3829050"/>
          <p14:tracePt t="19985" x="4845050" y="3759200"/>
          <p14:tracePt t="20002" x="4838700" y="3670300"/>
          <p14:tracePt t="20018" x="4813300" y="3594100"/>
          <p14:tracePt t="20035" x="4775200" y="3511550"/>
          <p14:tracePt t="20051" x="4724400" y="3429000"/>
          <p14:tracePt t="20068" x="4648200" y="3333750"/>
          <p14:tracePt t="20084" x="4552950" y="3244850"/>
          <p14:tracePt t="20101" x="4445000" y="3162300"/>
          <p14:tracePt t="20118" x="4318000" y="3079750"/>
          <p14:tracePt t="20120" x="4254500" y="3041650"/>
          <p14:tracePt t="20134" x="4184650" y="3009900"/>
          <p14:tracePt t="20137" x="4108450" y="2984500"/>
          <p14:tracePt t="20151" x="4032250" y="2946400"/>
          <p14:tracePt t="20154" x="3956050" y="2921000"/>
          <p14:tracePt t="20168" x="3790950" y="2889250"/>
          <p14:tracePt t="20185" x="3600450" y="2844800"/>
          <p14:tracePt t="20201" x="3371850" y="2800350"/>
          <p14:tracePt t="20218" x="3079750" y="2749550"/>
          <p14:tracePt t="20234" x="2806700" y="2736850"/>
          <p14:tracePt t="20251" x="2546350" y="2736850"/>
          <p14:tracePt t="20268" x="2336800" y="2736850"/>
          <p14:tracePt t="20284" x="2171700" y="2736850"/>
          <p14:tracePt t="20301" x="2032000" y="2736850"/>
          <p14:tracePt t="20318" x="1911350" y="2749550"/>
          <p14:tracePt t="20335" x="1790700" y="2768600"/>
          <p14:tracePt t="20336" x="1733550" y="2787650"/>
          <p14:tracePt t="20351" x="1682750" y="2800350"/>
          <p14:tracePt t="20368" x="1536700" y="2851150"/>
          <p14:tracePt t="20384" x="1447800" y="2895600"/>
          <p14:tracePt t="20402" x="1384300" y="2940050"/>
          <p14:tracePt t="20419" x="1320800" y="2978150"/>
          <p14:tracePt t="20436" x="1263650" y="3022600"/>
          <p14:tracePt t="20453" x="1225550" y="3060700"/>
          <p14:tracePt t="20468" x="1200150" y="3092450"/>
          <p14:tracePt t="20485" x="1174750" y="3130550"/>
          <p14:tracePt t="20488" x="1168400" y="3155950"/>
          <p14:tracePt t="20501" x="1162050" y="3181350"/>
          <p14:tracePt t="20518" x="1149350" y="3238500"/>
          <p14:tracePt t="20521" x="1149350" y="3263900"/>
          <p14:tracePt t="20534" x="1149350" y="3289300"/>
          <p14:tracePt t="20537" x="1143000" y="3327400"/>
          <p14:tracePt t="20551" x="1143000" y="3352800"/>
          <p14:tracePt t="20553" x="1143000" y="3371850"/>
          <p14:tracePt t="20568" x="1143000" y="3448050"/>
          <p14:tracePt t="20584" x="1155700" y="3517900"/>
          <p14:tracePt t="20601" x="1187450" y="3600450"/>
          <p14:tracePt t="20618" x="1231900" y="3695700"/>
          <p14:tracePt t="20634" x="1308100" y="3803650"/>
          <p14:tracePt t="20652" x="1377950" y="3879850"/>
          <p14:tracePt t="20669" x="1454150" y="3937000"/>
          <p14:tracePt t="20686" x="1536700" y="3987800"/>
          <p14:tracePt t="20690" x="1581150" y="4006850"/>
          <p14:tracePt t="20702" x="1651000" y="4044950"/>
          <p14:tracePt t="20718" x="1822450" y="4102100"/>
          <p14:tracePt t="20721" x="1930400" y="4127500"/>
          <p14:tracePt t="20735" x="2082800" y="4159250"/>
          <p14:tracePt t="20737" x="2311400" y="4197350"/>
          <p14:tracePt t="20751" x="2590800" y="4254500"/>
          <p14:tracePt t="20753" x="2844800" y="4305300"/>
          <p14:tracePt t="20768" x="3282950" y="4394200"/>
          <p14:tracePt t="20784" x="3492500" y="4419600"/>
          <p14:tracePt t="20801" x="3587750" y="4419600"/>
          <p14:tracePt t="20818" x="3644900" y="4419600"/>
          <p14:tracePt t="20834" x="3714750" y="4406900"/>
          <p14:tracePt t="20851" x="3854450" y="4381500"/>
          <p14:tracePt t="20868" x="4057650" y="4349750"/>
          <p14:tracePt t="20885" x="4248150" y="4286250"/>
          <p14:tracePt t="20902" x="4387850" y="4216400"/>
          <p14:tracePt t="20905" x="4432300" y="4184650"/>
          <p14:tracePt t="20918" x="4464050" y="4159250"/>
          <p14:tracePt t="20921" x="4483100" y="4121150"/>
          <p14:tracePt t="20935" x="4508500" y="4083050"/>
          <p14:tracePt t="20940" x="4521200" y="4051300"/>
          <p14:tracePt t="20952" x="4559300" y="3975100"/>
          <p14:tracePt t="20969" x="4584700" y="3892550"/>
          <p14:tracePt t="20985" x="4597400" y="3822700"/>
          <p14:tracePt t="21001" x="4597400" y="3771900"/>
          <p14:tracePt t="21018" x="4597400" y="3727450"/>
          <p14:tracePt t="21034" x="4597400" y="3670300"/>
          <p14:tracePt t="21051" x="4565650" y="3619500"/>
          <p14:tracePt t="21068" x="4546600" y="3581400"/>
          <p14:tracePt t="21084" x="4527550" y="3562350"/>
          <p14:tracePt t="21101" x="4514850" y="3543300"/>
          <p14:tracePt t="21136" x="4502150" y="3530600"/>
          <p14:tracePt t="21152" x="4489450" y="3511550"/>
          <p14:tracePt t="21169" x="4483100" y="3498850"/>
          <p14:tracePt t="21184" x="4476750" y="3492500"/>
          <p14:tracePt t="21184" x="0" y="0"/>
        </p14:tracePtLst>
        <p14:tracePtLst>
          <p14:tracePt t="22082" x="1993900" y="3162300"/>
          <p14:tracePt t="22091" x="2006600" y="3175000"/>
          <p14:tracePt t="22101" x="2019300" y="3187700"/>
          <p14:tracePt t="22118" x="2082800" y="3206750"/>
          <p14:tracePt t="22134" x="2139950" y="3213100"/>
          <p14:tracePt t="22138" x="2171700" y="3213100"/>
          <p14:tracePt t="22152" x="2222500" y="3213100"/>
          <p14:tracePt t="22169" x="2247900" y="3206750"/>
          <p14:tracePt t="22185" x="2260600" y="3194050"/>
          <p14:tracePt t="22202" x="2266950" y="3181350"/>
          <p14:tracePt t="22218" x="2266950" y="3162300"/>
          <p14:tracePt t="22235" x="2266950" y="3143250"/>
          <p14:tracePt t="22252" x="2266950" y="3136900"/>
          <p14:tracePt t="22268" x="2266950" y="3124200"/>
          <p14:tracePt t="22329" x="0" y="0"/>
        </p14:tracePtLst>
        <p14:tracePtLst>
          <p14:tracePt t="26980" x="1054100" y="2863850"/>
          <p14:tracePt t="27010" x="1054100" y="2870200"/>
          <p14:tracePt t="27018" x="1054100" y="2889250"/>
          <p14:tracePt t="27027" x="1054100" y="2914650"/>
          <p14:tracePt t="27033" x="1060450" y="2927350"/>
          <p14:tracePt t="27049" x="1066800" y="2978150"/>
          <p14:tracePt t="27066" x="1079500" y="3035300"/>
          <p14:tracePt t="27082" x="1098550" y="3117850"/>
          <p14:tracePt t="27099" x="1117600" y="3238500"/>
          <p14:tracePt t="27115" x="1143000" y="3359150"/>
          <p14:tracePt t="27132" x="1168400" y="3486150"/>
          <p14:tracePt t="27149" x="1200150" y="3619500"/>
          <p14:tracePt t="27166" x="1231900" y="3733800"/>
          <p14:tracePt t="27169" x="1250950" y="3778250"/>
          <p14:tracePt t="27184" x="1270000" y="3816350"/>
          <p14:tracePt t="27187" x="1282700" y="3848100"/>
          <p14:tracePt t="27200" x="1301750" y="3892550"/>
          <p14:tracePt t="27217" x="1327150" y="3930650"/>
          <p14:tracePt t="27233" x="1339850" y="3949700"/>
          <p14:tracePt t="27250" x="1352550" y="3968750"/>
          <p14:tracePt t="27266" x="1365250" y="3981450"/>
          <p14:tracePt t="27282" x="1371600" y="3987800"/>
          <p14:tracePt t="27299" x="1384300" y="4000500"/>
          <p14:tracePt t="27316" x="1390650" y="4006850"/>
          <p14:tracePt t="27332" x="1397000" y="4019550"/>
          <p14:tracePt t="27349" x="1416050" y="4025900"/>
          <p14:tracePt t="27366" x="1422400" y="4032250"/>
          <p14:tracePt t="27382" x="1441450" y="4044950"/>
          <p14:tracePt t="27385" x="1454150" y="4051300"/>
          <p14:tracePt t="27399" x="1473200" y="4057650"/>
          <p14:tracePt t="27402" x="1492250" y="4064000"/>
          <p14:tracePt t="27416" x="1549400" y="4089400"/>
          <p14:tracePt t="27433" x="1644650" y="4121150"/>
          <p14:tracePt t="27449" x="1784350" y="4152900"/>
          <p14:tracePt t="27466" x="1974850" y="4191000"/>
          <p14:tracePt t="27482" x="2178050" y="4216400"/>
          <p14:tracePt t="27500" x="2368550" y="4216400"/>
          <p14:tracePt t="27516" x="2527300" y="4216400"/>
          <p14:tracePt t="27532" x="2667000" y="4216400"/>
          <p14:tracePt t="27549" x="2800350" y="4216400"/>
          <p14:tracePt t="27565" x="2940050" y="4216400"/>
          <p14:tracePt t="27582" x="3117850" y="4216400"/>
          <p14:tracePt t="27599" x="3308350" y="4216400"/>
          <p14:tracePt t="27616" x="3619500" y="4216400"/>
          <p14:tracePt t="27632" x="3835400" y="4216400"/>
          <p14:tracePt t="27648" x="4032250" y="4216400"/>
          <p14:tracePt t="27665" x="4210050" y="4216400"/>
          <p14:tracePt t="27682" x="4349750" y="4210050"/>
          <p14:tracePt t="27699" x="4470400" y="4197350"/>
          <p14:tracePt t="27715" x="4565650" y="4184650"/>
          <p14:tracePt t="27732" x="4648200" y="4159250"/>
          <p14:tracePt t="27749" x="4692650" y="4140200"/>
          <p14:tracePt t="27766" x="4724400" y="4121150"/>
          <p14:tracePt t="27768" x="4737100" y="4121150"/>
          <p14:tracePt t="27782" x="4749800" y="4108450"/>
          <p14:tracePt t="27798" x="4762500" y="4070350"/>
          <p14:tracePt t="27816" x="4781550" y="3994150"/>
          <p14:tracePt t="27832" x="4787900" y="3917950"/>
          <p14:tracePt t="27848" x="4800600" y="3797300"/>
          <p14:tracePt t="27865" x="4813300" y="3683000"/>
          <p14:tracePt t="27882" x="4813300" y="3594100"/>
          <p14:tracePt t="27899" x="4813300" y="3517900"/>
          <p14:tracePt t="27916" x="4813300" y="3454400"/>
          <p14:tracePt t="27933" x="4813300" y="3390900"/>
          <p14:tracePt t="27937" x="4806950" y="3346450"/>
          <p14:tracePt t="27949" x="4800600" y="3321050"/>
          <p14:tracePt t="27952" x="4794250" y="3295650"/>
          <p14:tracePt t="27966" x="4787900" y="3270250"/>
          <p14:tracePt t="27970" x="4781550" y="3244850"/>
          <p14:tracePt t="27983" x="4775200" y="3225800"/>
          <p14:tracePt t="27986" x="4768850" y="3213100"/>
          <p14:tracePt t="28001" x="4762500" y="3194050"/>
          <p14:tracePt t="28004" x="4749800" y="3175000"/>
          <p14:tracePt t="28017" x="4724400" y="3155950"/>
          <p14:tracePt t="28032" x="4699000" y="3130550"/>
          <p14:tracePt t="28049" x="4654550" y="3098800"/>
          <p14:tracePt t="28067" x="4572000" y="3054350"/>
          <p14:tracePt t="28082" x="4413250" y="3003550"/>
          <p14:tracePt t="28099" x="4222750" y="2946400"/>
          <p14:tracePt t="28115" x="3994150" y="2901950"/>
          <p14:tracePt t="28132" x="3778250" y="2857500"/>
          <p14:tracePt t="28148" x="3575050" y="2825750"/>
          <p14:tracePt t="28165" x="3384550" y="2787650"/>
          <p14:tracePt t="28182" x="3168650" y="2743200"/>
          <p14:tracePt t="28185" x="3048000" y="2717800"/>
          <p14:tracePt t="28200" x="2921000" y="2686050"/>
          <p14:tracePt t="28201" x="2774950" y="2654300"/>
          <p14:tracePt t="28216" x="2489200" y="2603500"/>
          <p14:tracePt t="28232" x="2216150" y="2552700"/>
          <p14:tracePt t="28249" x="2038350" y="2527300"/>
          <p14:tracePt t="28265" x="1885950" y="2520950"/>
          <p14:tracePt t="28283" x="1758950" y="2520950"/>
          <p14:tracePt t="28299" x="1644650" y="2520950"/>
          <p14:tracePt t="28315" x="1543050" y="2520950"/>
          <p14:tracePt t="28332" x="1454150" y="2540000"/>
          <p14:tracePt t="28348" x="1371600" y="2571750"/>
          <p14:tracePt t="28365" x="1301750" y="2609850"/>
          <p14:tracePt t="28382" x="1238250" y="2641600"/>
          <p14:tracePt t="28398" x="1181100" y="2686050"/>
          <p14:tracePt t="28400" x="1149350" y="2711450"/>
          <p14:tracePt t="28415" x="1130300" y="2743200"/>
          <p14:tracePt t="28432" x="1066800" y="2844800"/>
          <p14:tracePt t="28449" x="1035050" y="2933700"/>
          <p14:tracePt t="28466" x="1016000" y="3035300"/>
          <p14:tracePt t="28482" x="1003300" y="3130550"/>
          <p14:tracePt t="28499" x="1003300" y="3251200"/>
          <p14:tracePt t="28515" x="1016000" y="3378200"/>
          <p14:tracePt t="28532" x="1028700" y="3479800"/>
          <p14:tracePt t="28548" x="1041400" y="3549650"/>
          <p14:tracePt t="28565" x="1060450" y="3600450"/>
          <p14:tracePt t="28582" x="1092200" y="3657600"/>
          <p14:tracePt t="28598" x="1117600" y="3721100"/>
          <p14:tracePt t="28615" x="1155700" y="3784600"/>
          <p14:tracePt t="28617" x="1174750" y="3822700"/>
          <p14:tracePt t="28632" x="1219200" y="3898900"/>
          <p14:tracePt t="28648" x="1270000" y="3968750"/>
          <p14:tracePt t="28665" x="1352550" y="4070350"/>
          <p14:tracePt t="28682" x="1441450" y="4159250"/>
          <p14:tracePt t="28699" x="1530350" y="4229100"/>
          <p14:tracePt t="28715" x="1606550" y="4279900"/>
          <p14:tracePt t="28732" x="1689100" y="4318000"/>
          <p14:tracePt t="28749" x="1797050" y="4349750"/>
          <p14:tracePt t="28765" x="1949450" y="4381500"/>
          <p14:tracePt t="28782" x="2133600" y="4400550"/>
          <p14:tracePt t="28784" x="2228850" y="4406900"/>
          <p14:tracePt t="28798" x="2298700" y="4406900"/>
          <p14:tracePt t="28815" x="2489200" y="4406900"/>
          <p14:tracePt t="28816" x="2597150" y="4406900"/>
          <p14:tracePt t="28832" x="2813050" y="4406900"/>
          <p14:tracePt t="28848" x="3048000" y="4406900"/>
          <p14:tracePt t="28865" x="3327400" y="4406900"/>
          <p14:tracePt t="28882" x="3619500" y="4394200"/>
          <p14:tracePt t="28898" x="3848100" y="4356100"/>
          <p14:tracePt t="28915" x="4013200" y="4318000"/>
          <p14:tracePt t="28932" x="4114800" y="4267200"/>
          <p14:tracePt t="28949" x="4178300" y="4235450"/>
          <p14:tracePt t="28965" x="4216400" y="4191000"/>
          <p14:tracePt t="28968" x="4229100" y="4165600"/>
          <p14:tracePt t="28982" x="4248150" y="4140200"/>
          <p14:tracePt t="28984" x="4267200" y="4102100"/>
          <p14:tracePt t="28998" x="4273550" y="4070350"/>
          <p14:tracePt t="29003" x="4279900" y="4044950"/>
          <p14:tracePt t="29015" x="4292600" y="4013200"/>
          <p14:tracePt t="29018" x="4292600" y="3994150"/>
          <p14:tracePt t="29032" x="4292600" y="3937000"/>
          <p14:tracePt t="29049" x="4292600" y="3873500"/>
          <p14:tracePt t="29065" x="4298950" y="3803650"/>
          <p14:tracePt t="29082" x="4298950" y="3740150"/>
          <p14:tracePt t="29098" x="4298950" y="3683000"/>
          <p14:tracePt t="29115" x="4292600" y="3625850"/>
          <p14:tracePt t="29131" x="4273550" y="3575050"/>
          <p14:tracePt t="29148" x="4248150" y="3524250"/>
          <p14:tracePt t="29165" x="4216400" y="3486150"/>
          <p14:tracePt t="29181" x="4191000" y="3448050"/>
          <p14:tracePt t="29198" x="4171950" y="3422650"/>
          <p14:tracePt t="29201" x="4159250" y="3409950"/>
          <p14:tracePt t="29215" x="4152900" y="3403600"/>
          <p14:tracePt t="29217" x="4146550" y="3397250"/>
          <p14:tracePt t="29232" x="4133850" y="3384550"/>
          <p14:tracePt t="29281" x="4121150" y="3378200"/>
          <p14:tracePt t="29281" x="0" y="0"/>
        </p14:tracePtLst>
        <p14:tracePtLst>
          <p14:tracePt t="29841" x="1873250" y="3327400"/>
          <p14:tracePt t="29849" x="1866900" y="3340100"/>
          <p14:tracePt t="29865" x="1860550" y="3359150"/>
          <p14:tracePt t="29876" x="1860550" y="3371850"/>
          <p14:tracePt t="29891" x="1860550" y="3390900"/>
          <p14:tracePt t="29898" x="1860550" y="3403600"/>
          <p14:tracePt t="29915" x="1860550" y="3441700"/>
          <p14:tracePt t="29931" x="1860550" y="3479800"/>
          <p14:tracePt t="29948" x="1879600" y="3524250"/>
          <p14:tracePt t="29965" x="1911350" y="3562350"/>
          <p14:tracePt t="29982" x="1955800" y="3587750"/>
          <p14:tracePt t="29985" x="1981200" y="3606800"/>
          <p14:tracePt t="29998" x="2006600" y="3606800"/>
          <p14:tracePt t="30001" x="2032000" y="3613150"/>
          <p14:tracePt t="30015" x="2063750" y="3625850"/>
          <p14:tracePt t="30032" x="2114550" y="3625850"/>
          <p14:tracePt t="30034" x="2139950" y="3625850"/>
          <p14:tracePt t="30048" x="2203450" y="3619500"/>
          <p14:tracePt t="30064" x="2241550" y="3600450"/>
          <p14:tracePt t="30081" x="2260600" y="3568700"/>
          <p14:tracePt t="30098" x="2266950" y="3530600"/>
          <p14:tracePt t="30115" x="2266950" y="3479800"/>
          <p14:tracePt t="30131" x="2254250" y="3422650"/>
          <p14:tracePt t="30148" x="2235200" y="3384550"/>
          <p14:tracePt t="30164" x="2216150" y="3359150"/>
          <p14:tracePt t="30181" x="2184400" y="3333750"/>
          <p14:tracePt t="30198" x="2159000" y="3327400"/>
          <p14:tracePt t="30202" x="2133600" y="3327400"/>
          <p14:tracePt t="30216" x="2108200" y="3327400"/>
          <p14:tracePt t="30218" x="2076450" y="3327400"/>
          <p14:tracePt t="30232" x="2044700" y="3333750"/>
          <p14:tracePt t="30235" x="2019300" y="3346450"/>
          <p14:tracePt t="30249" x="1962150" y="3390900"/>
          <p14:tracePt t="30265" x="1930400" y="3429000"/>
          <p14:tracePt t="30282" x="1905000" y="3460750"/>
          <p14:tracePt t="30298" x="1898650" y="3492500"/>
          <p14:tracePt t="30315" x="1898650" y="3505200"/>
          <p14:tracePt t="30333" x="1898650" y="3511550"/>
          <p14:tracePt t="30348" x="1898650" y="3524250"/>
          <p14:tracePt t="30365" x="1911350" y="3530600"/>
          <p14:tracePt t="30381" x="1930400" y="3530600"/>
          <p14:tracePt t="30398" x="2006600" y="3530600"/>
          <p14:tracePt t="30415" x="2108200" y="3530600"/>
          <p14:tracePt t="30418" x="2152650" y="3530600"/>
          <p14:tracePt t="30432" x="2222500" y="3524250"/>
          <p14:tracePt t="30450" x="2241550" y="3517900"/>
          <p14:tracePt t="30466" x="2247900" y="3511550"/>
          <p14:tracePt t="30482" x="2247900" y="3498850"/>
          <p14:tracePt t="30500" x="2247900" y="3467100"/>
          <p14:tracePt t="30505" x="2241550" y="3467100"/>
          <p14:tracePt t="30516" x="2228850" y="3460750"/>
          <p14:tracePt t="30532" x="2197100" y="3441700"/>
          <p14:tracePt t="30548" x="2152650" y="3429000"/>
          <p14:tracePt t="30565" x="2101850" y="3422650"/>
          <p14:tracePt t="30581" x="2057400" y="3422650"/>
          <p14:tracePt t="30598" x="2006600" y="3422650"/>
          <p14:tracePt t="30614" x="1987550" y="3435350"/>
          <p14:tracePt t="30616" x="1981200" y="3448050"/>
          <p14:tracePt t="30633" x="1981200" y="3467100"/>
          <p14:tracePt t="30647" x="1981200" y="3505200"/>
          <p14:tracePt t="30664" x="1993900" y="3530600"/>
          <p14:tracePt t="30681" x="2012950" y="3543300"/>
          <p14:tracePt t="30698" x="2044700" y="3556000"/>
          <p14:tracePt t="30715" x="2076450" y="3562350"/>
          <p14:tracePt t="30731" x="2108200" y="3562350"/>
          <p14:tracePt t="30748" x="2127250" y="3556000"/>
          <p14:tracePt t="30765" x="2139950" y="3536950"/>
          <p14:tracePt t="30781" x="2146300" y="3517900"/>
          <p14:tracePt t="30799" x="2146300" y="3492500"/>
          <p14:tracePt t="30802" x="2146300" y="3479800"/>
          <p14:tracePt t="30814" x="2139950" y="3473450"/>
          <p14:tracePt t="30831" x="2120900" y="3460750"/>
          <p14:tracePt t="30833" x="2108200" y="3454400"/>
          <p14:tracePt t="30848" x="2095500" y="3448050"/>
          <p14:tracePt t="30864" x="2089150" y="3448050"/>
          <p14:tracePt t="30881" x="2076450" y="3448050"/>
          <p14:tracePt t="30898" x="2063750" y="3448050"/>
          <p14:tracePt t="30914" x="2063750" y="3454400"/>
          <p14:tracePt t="30931" x="2063750" y="3460750"/>
          <p14:tracePt t="30949" x="2063750" y="3467100"/>
          <p14:tracePt t="30965" x="2063750" y="3473450"/>
          <p14:tracePt t="30985" x="2070100" y="3473450"/>
          <p14:tracePt t="30998" x="2076450" y="3473450"/>
          <p14:tracePt t="31015" x="2089150" y="3467100"/>
          <p14:tracePt t="31031" x="2101850" y="3441700"/>
          <p14:tracePt t="31034" x="2108200" y="3422650"/>
          <p14:tracePt t="31048" x="2108200" y="3390900"/>
          <p14:tracePt t="31064" x="2089150" y="3365500"/>
          <p14:tracePt t="31081" x="2063750" y="3346450"/>
          <p14:tracePt t="31098" x="2025650" y="3327400"/>
          <p14:tracePt t="31114" x="1981200" y="3321050"/>
          <p14:tracePt t="31131" x="1936750" y="3321050"/>
          <p14:tracePt t="31148" x="1898650" y="3340100"/>
          <p14:tracePt t="31164" x="1873250" y="3378200"/>
          <p14:tracePt t="31181" x="1866900" y="3422650"/>
          <p14:tracePt t="31199" x="1866900" y="3448050"/>
          <p14:tracePt t="31201" x="1866900" y="3460750"/>
          <p14:tracePt t="31215" x="1866900" y="3473450"/>
          <p14:tracePt t="31232" x="1873250" y="3479800"/>
          <p14:tracePt t="31249" x="1879600" y="3479800"/>
          <p14:tracePt t="31265" x="1892300" y="3479800"/>
          <p14:tracePt t="31282" x="1917700" y="3473450"/>
          <p14:tracePt t="31298" x="1930400" y="3460750"/>
          <p14:tracePt t="31315" x="1943100" y="3441700"/>
          <p14:tracePt t="31331" x="1949450" y="3441700"/>
          <p14:tracePt t="31349" x="1949450" y="3429000"/>
          <p14:tracePt t="31427" x="1949450" y="3422650"/>
          <p14:tracePt t="31554" x="1955800" y="3448050"/>
          <p14:tracePt t="31564" x="1962150" y="3460750"/>
          <p14:tracePt t="31575" x="1974850" y="3473450"/>
          <p14:tracePt t="31591" x="1993900" y="3492500"/>
          <p14:tracePt t="31601" x="2000250" y="3492500"/>
          <p14:tracePt t="31614" x="2006600" y="3492500"/>
          <p14:tracePt t="31630" x="2012950" y="3492500"/>
          <p14:tracePt t="31648" x="2038350" y="3473450"/>
          <p14:tracePt t="31664" x="2051050" y="3448050"/>
          <p14:tracePt t="31680" x="2051050" y="3429000"/>
          <p14:tracePt t="31698" x="2051050" y="3403600"/>
          <p14:tracePt t="31714" x="2044700" y="3390900"/>
          <p14:tracePt t="31731" x="2032000" y="3378200"/>
          <p14:tracePt t="31794" x="2025650" y="3378200"/>
          <p14:tracePt t="31817" x="2019300" y="3384550"/>
          <p14:tracePt t="32304" x="0" y="0"/>
        </p14:tracePtLst>
        <p14:tracePtLst>
          <p14:tracePt t="34502" x="1327150" y="3149600"/>
          <p14:tracePt t="34633" x="0" y="0"/>
        </p14:tracePtLst>
        <p14:tracePtLst>
          <p14:tracePt t="35212" x="2044700" y="3105150"/>
          <p14:tracePt t="35368" x="0" y="0"/>
        </p14:tracePtLst>
        <p14:tracePtLst>
          <p14:tracePt t="36289" x="2667000" y="2984500"/>
          <p14:tracePt t="36296" x="2667000" y="2990850"/>
          <p14:tracePt t="36315" x="2667000" y="2997200"/>
          <p14:tracePt t="36321" x="2667000" y="3003550"/>
          <p14:tracePt t="36338" x="2667000" y="3009900"/>
          <p14:tracePt t="36346" x="2667000" y="3016250"/>
          <p14:tracePt t="36363" x="2673350" y="3041650"/>
          <p14:tracePt t="36379" x="2686050" y="3060700"/>
          <p14:tracePt t="36396" x="2698750" y="3092450"/>
          <p14:tracePt t="36412" x="2724150" y="3130550"/>
          <p14:tracePt t="36429" x="2762250" y="3168650"/>
          <p14:tracePt t="36446" x="2800350" y="3187700"/>
          <p14:tracePt t="36462" x="2832100" y="3206750"/>
          <p14:tracePt t="36480" x="2914650" y="3219450"/>
          <p14:tracePt t="36497" x="3009900" y="3219450"/>
          <p14:tracePt t="36513" x="3105150" y="3219450"/>
          <p14:tracePt t="36530" x="3175000" y="3206750"/>
          <p14:tracePt t="36547" x="3206750" y="3187700"/>
          <p14:tracePt t="36562" x="3213100" y="3162300"/>
          <p14:tracePt t="36579" x="3213100" y="3143250"/>
          <p14:tracePt t="36596" x="3213100" y="3105150"/>
          <p14:tracePt t="36612" x="3213100" y="3086100"/>
          <p14:tracePt t="36629" x="3213100" y="3067050"/>
          <p14:tracePt t="36646" x="3213100" y="3054350"/>
          <p14:tracePt t="36662" x="3213100" y="3048000"/>
          <p14:tracePt t="36679" x="3213100" y="3041650"/>
          <p14:tracePt t="36768" x="0" y="0"/>
        </p14:tracePtLst>
        <p14:tracePtLst>
          <p14:tracePt t="38501" x="1898650" y="3492500"/>
          <p14:tracePt t="38564" x="1905000" y="3492500"/>
          <p14:tracePt t="38571" x="1911350" y="3492500"/>
          <p14:tracePt t="38586" x="1930400" y="3492500"/>
          <p14:tracePt t="38596" x="1936750" y="3492500"/>
          <p14:tracePt t="38612" x="2000250" y="3505200"/>
          <p14:tracePt t="38629" x="2095500" y="3524250"/>
          <p14:tracePt t="38634" x="2171700" y="3524250"/>
          <p14:tracePt t="38645" x="2266950" y="3524250"/>
          <p14:tracePt t="38662" x="2508250" y="3524250"/>
          <p14:tracePt t="38664" x="2616200" y="3524250"/>
          <p14:tracePt t="38678" x="2711450" y="3524250"/>
          <p14:tracePt t="38682" x="2781300" y="3524250"/>
          <p14:tracePt t="38695" x="2838450" y="3524250"/>
          <p14:tracePt t="38712" x="2921000" y="3524250"/>
          <p14:tracePt t="38730" x="2940050" y="3524250"/>
          <p14:tracePt t="38745" x="2965450" y="3524250"/>
          <p14:tracePt t="38762" x="3003550" y="3524250"/>
          <p14:tracePt t="38779" x="3041650" y="3524250"/>
          <p14:tracePt t="38795" x="3073400" y="3524250"/>
          <p14:tracePt t="38812" x="3098800" y="3524250"/>
          <p14:tracePt t="38828" x="3105150" y="3524250"/>
          <p14:tracePt t="38845" x="3111500" y="3524250"/>
          <p14:tracePt t="38861" x="3117850" y="3524250"/>
          <p14:tracePt t="38878" x="3130550" y="3524250"/>
          <p14:tracePt t="38911" x="3136900" y="3524250"/>
          <p14:tracePt t="39345" x="0" y="0"/>
        </p14:tracePtLst>
        <p14:tracePtLst>
          <p14:tracePt t="39705" x="1327150" y="3759200"/>
          <p14:tracePt t="39801" x="0" y="0"/>
        </p14:tracePtLst>
        <p14:tracePtLst>
          <p14:tracePt t="40243" x="1746250" y="4114800"/>
          <p14:tracePt t="40315" x="1746250" y="4121150"/>
          <p14:tracePt t="40328" x="1752600" y="4121150"/>
          <p14:tracePt t="40337" x="1778000" y="4127500"/>
          <p14:tracePt t="40345" x="1803400" y="4133850"/>
          <p14:tracePt t="40361" x="1879600" y="4140200"/>
          <p14:tracePt t="40378" x="2057400" y="4140200"/>
          <p14:tracePt t="40394" x="2317750" y="4140200"/>
          <p14:tracePt t="40411" x="2686050" y="4140200"/>
          <p14:tracePt t="40428" x="3098800" y="4140200"/>
          <p14:tracePt t="40444" x="3403600" y="4140200"/>
          <p14:tracePt t="40461" x="3625850" y="4140200"/>
          <p14:tracePt t="40478" x="3803650" y="4140200"/>
          <p14:tracePt t="40495" x="3937000" y="4140200"/>
          <p14:tracePt t="40498" x="4000500" y="4140200"/>
          <p14:tracePt t="40511" x="4064000" y="4140200"/>
          <p14:tracePt t="40528" x="4279900" y="4140200"/>
          <p14:tracePt t="40545" x="4406900" y="4140200"/>
          <p14:tracePt t="40561" x="4489450" y="4140200"/>
          <p14:tracePt t="40578" x="4527550" y="4140200"/>
          <p14:tracePt t="40594" x="4533900" y="4140200"/>
          <p14:tracePt t="40633" x="4540250" y="4140200"/>
          <p14:tracePt t="40642" x="4546600" y="4140200"/>
          <p14:tracePt t="40657" x="4565650" y="4140200"/>
          <p14:tracePt t="40665" x="4565650" y="4133850"/>
          <p14:tracePt t="40678" x="4578350" y="4127500"/>
          <p14:tracePt t="40694" x="4603750" y="4095750"/>
          <p14:tracePt t="40698" x="4616450" y="4076700"/>
          <p14:tracePt t="40711" x="4629150" y="4051300"/>
          <p14:tracePt t="40728" x="4667250" y="3962400"/>
          <p14:tracePt t="40745" x="4699000" y="3860800"/>
          <p14:tracePt t="40761" x="4724400" y="3740150"/>
          <p14:tracePt t="40778" x="4730750" y="3613150"/>
          <p14:tracePt t="40795" x="4711700" y="3473450"/>
          <p14:tracePt t="40811" x="4673600" y="3352800"/>
          <p14:tracePt t="40828" x="4578350" y="3232150"/>
          <p14:tracePt t="40844" x="4470400" y="3130550"/>
          <p14:tracePt t="40861" x="4362450" y="3041650"/>
          <p14:tracePt t="40877" x="4254500" y="2965450"/>
          <p14:tracePt t="40894" x="4152900" y="2901950"/>
          <p14:tracePt t="40897" x="4102100" y="2882900"/>
          <p14:tracePt t="40911" x="4051300" y="2857500"/>
          <p14:tracePt t="40913" x="3968750" y="2819400"/>
          <p14:tracePt t="40927" x="3797300" y="2749550"/>
          <p14:tracePt t="40944" x="3575050" y="2698750"/>
          <p14:tracePt t="40961" x="3282950" y="2635250"/>
          <p14:tracePt t="40977" x="2927350" y="2565400"/>
          <p14:tracePt t="40994" x="2552700" y="2495550"/>
          <p14:tracePt t="41012" x="2216150" y="2470150"/>
          <p14:tracePt t="41029" x="1949450" y="2470150"/>
          <p14:tracePt t="41045" x="1708150" y="2470150"/>
          <p14:tracePt t="41049" x="1600200" y="2470150"/>
          <p14:tracePt t="41061" x="1492250" y="2476500"/>
          <p14:tracePt t="41079" x="1320800" y="2501900"/>
          <p14:tracePt t="41082" x="1250950" y="2508250"/>
          <p14:tracePt t="41094" x="1181100" y="2527300"/>
          <p14:tracePt t="41112" x="1041400" y="2584450"/>
          <p14:tracePt t="41128" x="996950" y="2609850"/>
          <p14:tracePt t="41145" x="971550" y="2647950"/>
          <p14:tracePt t="41161" x="952500" y="2698750"/>
          <p14:tracePt t="41177" x="927100" y="2781300"/>
          <p14:tracePt t="41194" x="920750" y="2863850"/>
          <p14:tracePt t="41211" x="920750" y="2971800"/>
          <p14:tracePt t="41227" x="920750" y="3092450"/>
          <p14:tracePt t="41245" x="920750" y="3187700"/>
          <p14:tracePt t="41261" x="920750" y="3276600"/>
          <p14:tracePt t="41278" x="933450" y="3340100"/>
          <p14:tracePt t="41280" x="946150" y="3378200"/>
          <p14:tracePt t="41294" x="958850" y="3416300"/>
          <p14:tracePt t="41297" x="971550" y="3448050"/>
          <p14:tracePt t="41311" x="984250" y="3486150"/>
          <p14:tracePt t="41314" x="1009650" y="3524250"/>
          <p14:tracePt t="41328" x="1073150" y="3619500"/>
          <p14:tracePt t="41344" x="1130300" y="3714750"/>
          <p14:tracePt t="41361" x="1181100" y="3797300"/>
          <p14:tracePt t="41377" x="1225550" y="3873500"/>
          <p14:tracePt t="41394" x="1289050" y="3949700"/>
          <p14:tracePt t="41411" x="1333500" y="4006850"/>
          <p14:tracePt t="41428" x="1403350" y="4070350"/>
          <p14:tracePt t="41444" x="1504950" y="4152900"/>
          <p14:tracePt t="41461" x="1644650" y="4222750"/>
          <p14:tracePt t="41477" x="1854200" y="4292600"/>
          <p14:tracePt t="41494" x="2146300" y="4356100"/>
          <p14:tracePt t="41511" x="2533650" y="4394200"/>
          <p14:tracePt t="41513" x="2705100" y="4394200"/>
          <p14:tracePt t="41528" x="3054350" y="4394200"/>
          <p14:tracePt t="41544" x="3333750" y="4394200"/>
          <p14:tracePt t="41561" x="3556000" y="4394200"/>
          <p14:tracePt t="41578" x="3778250" y="4368800"/>
          <p14:tracePt t="41594" x="3981450" y="4337050"/>
          <p14:tracePt t="41611" x="4184650" y="4279900"/>
          <p14:tracePt t="41627" x="4368800" y="4210050"/>
          <p14:tracePt t="41644" x="4514850" y="4146550"/>
          <p14:tracePt t="41660" x="4603750" y="4083050"/>
          <p14:tracePt t="41677" x="4654550" y="4013200"/>
          <p14:tracePt t="41694" x="4679950" y="3943350"/>
          <p14:tracePt t="41698" x="4699000" y="3898900"/>
          <p14:tracePt t="41711" x="4705350" y="3854450"/>
          <p14:tracePt t="41728" x="4718050" y="3721100"/>
          <p14:tracePt t="41744" x="4718050" y="3644900"/>
          <p14:tracePt t="41761" x="4718050" y="3549650"/>
          <p14:tracePt t="41778" x="4705350" y="3467100"/>
          <p14:tracePt t="41795" x="4667250" y="3384550"/>
          <p14:tracePt t="41811" x="4610100" y="3302000"/>
          <p14:tracePt t="41827" x="4533900" y="3213100"/>
          <p14:tracePt t="41845" x="4438650" y="3143250"/>
          <p14:tracePt t="41861" x="4311650" y="3060700"/>
          <p14:tracePt t="41877" x="4165600" y="2990850"/>
          <p14:tracePt t="41880" x="4089400" y="2965450"/>
          <p14:tracePt t="41894" x="4013200" y="2927350"/>
          <p14:tracePt t="41897" x="3924300" y="2901950"/>
          <p14:tracePt t="41911" x="3829050" y="2889250"/>
          <p14:tracePt t="41913" x="3727450" y="2857500"/>
          <p14:tracePt t="41928" x="3517900" y="2825750"/>
          <p14:tracePt t="41944" x="3289300" y="2781300"/>
          <p14:tracePt t="41960" x="3022600" y="2717800"/>
          <p14:tracePt t="41977" x="2794000" y="2679700"/>
          <p14:tracePt t="41995" x="2590800" y="2673350"/>
          <p14:tracePt t="42011" x="2413000" y="2673350"/>
          <p14:tracePt t="42027" x="2273300" y="2673350"/>
          <p14:tracePt t="42044" x="2159000" y="2673350"/>
          <p14:tracePt t="42061" x="2057400" y="2673350"/>
          <p14:tracePt t="42064" x="2012950" y="2679700"/>
          <p14:tracePt t="42078" x="1968500" y="2692400"/>
          <p14:tracePt t="42082" x="1924050" y="2698750"/>
          <p14:tracePt t="42094" x="1873250" y="2705100"/>
          <p14:tracePt t="42111" x="1758950" y="2730500"/>
          <p14:tracePt t="42114" x="1708150" y="2736850"/>
          <p14:tracePt t="42127" x="1651000" y="2749550"/>
          <p14:tracePt t="42144" x="1504950" y="2800350"/>
          <p14:tracePt t="42161" x="1422400" y="2825750"/>
          <p14:tracePt t="42177" x="1352550" y="2857500"/>
          <p14:tracePt t="42194" x="1295400" y="2882900"/>
          <p14:tracePt t="42210" x="1250950" y="2908300"/>
          <p14:tracePt t="42227" x="1225550" y="2933700"/>
          <p14:tracePt t="42244" x="1212850" y="2965450"/>
          <p14:tracePt t="42261" x="1193800" y="3009900"/>
          <p14:tracePt t="42278" x="1187450" y="3079750"/>
          <p14:tracePt t="42281" x="1187450" y="3124200"/>
          <p14:tracePt t="42294" x="1187450" y="3181350"/>
          <p14:tracePt t="42297" x="1187450" y="3232150"/>
          <p14:tracePt t="42311" x="1187450" y="3282950"/>
          <p14:tracePt t="42328" x="1200150" y="3479800"/>
          <p14:tracePt t="42344" x="1212850" y="3587750"/>
          <p14:tracePt t="42360" x="1238250" y="3695700"/>
          <p14:tracePt t="42377" x="1276350" y="3822700"/>
          <p14:tracePt t="42394" x="1333500" y="3937000"/>
          <p14:tracePt t="42410" x="1409700" y="4051300"/>
          <p14:tracePt t="42427" x="1479550" y="4140200"/>
          <p14:tracePt t="42444" x="1568450" y="4210050"/>
          <p14:tracePt t="42460" x="1670050" y="4254500"/>
          <p14:tracePt t="42477" x="1822450" y="4279900"/>
          <p14:tracePt t="42494" x="2057400" y="4292600"/>
          <p14:tracePt t="42511" x="2508250" y="4292600"/>
          <p14:tracePt t="42513" x="2787650" y="4292600"/>
          <p14:tracePt t="42527" x="3092450" y="4292600"/>
          <p14:tracePt t="42529" x="3435350" y="4292600"/>
          <p14:tracePt t="42544" x="4057650" y="4292600"/>
          <p14:tracePt t="42560" x="4565650" y="4273550"/>
          <p14:tracePt t="42578" x="4826000" y="4222750"/>
          <p14:tracePt t="42594" x="4959350" y="4171950"/>
          <p14:tracePt t="42610" x="5022850" y="4121150"/>
          <p14:tracePt t="42627" x="5060950" y="4051300"/>
          <p14:tracePt t="42643" x="5092700" y="3956050"/>
          <p14:tracePt t="42660" x="5105400" y="3886200"/>
          <p14:tracePt t="42677" x="5105400" y="3803650"/>
          <p14:tracePt t="42680" x="5086350" y="3746500"/>
          <p14:tracePt t="42694" x="5060950" y="3689350"/>
          <p14:tracePt t="42699" x="5029200" y="3632200"/>
          <p14:tracePt t="42710" x="4972050" y="3549650"/>
          <p14:tracePt t="42727" x="4826000" y="3403600"/>
          <p14:tracePt t="42729" x="4749800" y="3340100"/>
          <p14:tracePt t="42744" x="4622800" y="3238500"/>
          <p14:tracePt t="42761" x="4533900" y="3155950"/>
          <p14:tracePt t="42778" x="4470400" y="3105150"/>
          <p14:tracePt t="42794" x="4400550" y="3054350"/>
          <p14:tracePt t="42810" x="4318000" y="2990850"/>
          <p14:tracePt t="42827" x="4222750" y="2927350"/>
          <p14:tracePt t="42845" x="4083050" y="2863850"/>
          <p14:tracePt t="42849" x="4000500" y="2825750"/>
          <p14:tracePt t="42860" x="3898900" y="2800350"/>
          <p14:tracePt t="42877" x="3657600" y="2743200"/>
          <p14:tracePt t="42894" x="3276600" y="2660650"/>
          <p14:tracePt t="42910" x="2882900" y="2590800"/>
          <p14:tracePt t="42912" x="2717800" y="2565400"/>
          <p14:tracePt t="42927" x="2559050" y="2559050"/>
          <p14:tracePt t="42930" x="2444750" y="2546350"/>
          <p14:tracePt t="42944" x="2254250" y="2546350"/>
          <p14:tracePt t="42960" x="2095500" y="2559050"/>
          <p14:tracePt t="42977" x="1974850" y="2597150"/>
          <p14:tracePt t="42994" x="1860550" y="2641600"/>
          <p14:tracePt t="43010" x="1752600" y="2705100"/>
          <p14:tracePt t="43028" x="1657350" y="2762250"/>
          <p14:tracePt t="43044" x="1574800" y="2813050"/>
          <p14:tracePt t="43060" x="1498600" y="2876550"/>
          <p14:tracePt t="43078" x="1428750" y="2933700"/>
          <p14:tracePt t="43080" x="1390650" y="2965450"/>
          <p14:tracePt t="43094" x="1365250" y="3003550"/>
          <p14:tracePt t="43096" x="1320800" y="3041650"/>
          <p14:tracePt t="43110" x="1295400" y="3079750"/>
          <p14:tracePt t="43127" x="1238250" y="3155950"/>
          <p14:tracePt t="43129" x="1225550" y="3187700"/>
          <p14:tracePt t="43143" x="1206500" y="3251200"/>
          <p14:tracePt t="43160" x="1200150" y="3302000"/>
          <p14:tracePt t="43177" x="1200150" y="3365500"/>
          <p14:tracePt t="43193" x="1206500" y="3467100"/>
          <p14:tracePt t="43210" x="1231900" y="3556000"/>
          <p14:tracePt t="43227" x="1257300" y="3625850"/>
          <p14:tracePt t="43243" x="1276350" y="3676650"/>
          <p14:tracePt t="43261" x="1289050" y="3714750"/>
          <p14:tracePt t="43278" x="1314450" y="3759200"/>
          <p14:tracePt t="43280" x="1320800" y="3771900"/>
          <p14:tracePt t="43294" x="1333500" y="3790950"/>
          <p14:tracePt t="43296" x="1346200" y="3810000"/>
          <p14:tracePt t="43310" x="1358900" y="3835400"/>
          <p14:tracePt t="43313" x="1371600" y="3854450"/>
          <p14:tracePt t="43327" x="1384300" y="3879850"/>
          <p14:tracePt t="43344" x="1454150" y="3962400"/>
          <p14:tracePt t="43360" x="1504950" y="4013200"/>
          <p14:tracePt t="43377" x="1581150" y="4044950"/>
          <p14:tracePt t="43393" x="1682750" y="4076700"/>
          <p14:tracePt t="43410" x="1866900" y="4114800"/>
          <p14:tracePt t="43427" x="2108200" y="4171950"/>
          <p14:tracePt t="43443" x="2432050" y="4216400"/>
          <p14:tracePt t="43460" x="2819400" y="4248150"/>
          <p14:tracePt t="43477" x="3124200" y="4248150"/>
          <p14:tracePt t="43494" x="3352800" y="4235450"/>
          <p14:tracePt t="43511" x="3505200" y="4210050"/>
          <p14:tracePt t="43515" x="3562350" y="4197350"/>
          <p14:tracePt t="43528" x="3663950" y="4152900"/>
          <p14:tracePt t="43545" x="3778250" y="4108450"/>
          <p14:tracePt t="43561" x="3905250" y="4038600"/>
          <p14:tracePt t="43577" x="4019550" y="3975100"/>
          <p14:tracePt t="43594" x="4102100" y="3905250"/>
          <p14:tracePt t="43610" x="4152900" y="3835400"/>
          <p14:tracePt t="43627" x="4184650" y="3765550"/>
          <p14:tracePt t="43643" x="4191000" y="3721100"/>
          <p14:tracePt t="43660" x="4191000" y="3651250"/>
          <p14:tracePt t="43677" x="4191000" y="3575050"/>
          <p14:tracePt t="43693" x="4165600" y="3473450"/>
          <p14:tracePt t="43698" x="4152900" y="3429000"/>
          <p14:tracePt t="43710" x="4133850" y="3371850"/>
          <p14:tracePt t="43727" x="4095750" y="3289300"/>
          <p14:tracePt t="43745" x="4025900" y="3187700"/>
          <p14:tracePt t="43761" x="3975100" y="3130550"/>
          <p14:tracePt t="43777" x="3937000" y="3086100"/>
          <p14:tracePt t="43794" x="3911600" y="3060700"/>
          <p14:tracePt t="43811" x="3898900" y="3035300"/>
          <p14:tracePt t="43828" x="3892550" y="3022600"/>
          <p14:tracePt t="43844" x="3886200" y="3016250"/>
          <p14:tracePt t="43860" x="0" y="0"/>
        </p14:tracePtLst>
        <p14:tracePtLst>
          <p14:tracePt t="44709" x="1308100" y="5080000"/>
          <p14:tracePt t="44781" x="1301750" y="5086350"/>
          <p14:tracePt t="44818" x="1320800" y="5092700"/>
          <p14:tracePt t="44828" x="1352550" y="5099050"/>
          <p14:tracePt t="44836" x="1409700" y="5099050"/>
          <p14:tracePt t="44844" x="1492250" y="5099050"/>
          <p14:tracePt t="44860" x="1739900" y="5111750"/>
          <p14:tracePt t="44864" x="1885950" y="5111750"/>
          <p14:tracePt t="44876" x="2089150" y="5124450"/>
          <p14:tracePt t="44893" x="2393950" y="5124450"/>
          <p14:tracePt t="44909" x="2743200" y="5124450"/>
          <p14:tracePt t="44926" x="3086100" y="5124450"/>
          <p14:tracePt t="44929" x="3238500" y="5124450"/>
          <p14:tracePt t="44943" x="3390900" y="5124450"/>
          <p14:tracePt t="44945" x="3568700" y="5124450"/>
          <p14:tracePt t="44960" x="3975100" y="5124450"/>
          <p14:tracePt t="44976" x="4495800" y="5124450"/>
          <p14:tracePt t="44993" x="5016500" y="5124450"/>
          <p14:tracePt t="45009" x="5384800" y="5124450"/>
          <p14:tracePt t="45027" x="5562600" y="5124450"/>
          <p14:tracePt t="45044" x="5626100" y="5124450"/>
          <p14:tracePt t="45061" x="5645150" y="5124450"/>
          <p14:tracePt t="45066" x="5651500" y="5124450"/>
          <p14:tracePt t="45076" x="5657850" y="5124450"/>
          <p14:tracePt t="45440" x="0" y="0"/>
        </p14:tracePtLst>
        <p14:tracePtLst>
          <p14:tracePt t="46753" x="1898650" y="4965700"/>
          <p14:tracePt t="46857" x="0" y="0"/>
        </p14:tracePtLst>
        <p14:tracePtLst>
          <p14:tracePt t="47289" x="2247900" y="4705350"/>
          <p14:tracePt t="47296" x="2241550" y="4711700"/>
          <p14:tracePt t="47320" x="2241550" y="4718050"/>
          <p14:tracePt t="47329" x="2235200" y="4737100"/>
          <p14:tracePt t="47345" x="2228850" y="4756150"/>
          <p14:tracePt t="47352" x="2222500" y="4756150"/>
          <p14:tracePt t="47361" x="2222500" y="4768850"/>
          <p14:tracePt t="47376" x="2222500" y="4781550"/>
          <p14:tracePt t="47392" x="2209800" y="4806950"/>
          <p14:tracePt t="47408" x="2209800" y="4819650"/>
          <p14:tracePt t="47425" x="2209800" y="4845050"/>
          <p14:tracePt t="47442" x="2209800" y="4902200"/>
          <p14:tracePt t="47458" x="2222500" y="4972050"/>
          <p14:tracePt t="47475" x="2260600" y="5041900"/>
          <p14:tracePt t="47492" x="2311400" y="5118100"/>
          <p14:tracePt t="47508" x="2381250" y="5187950"/>
          <p14:tracePt t="47525" x="2457450" y="5238750"/>
          <p14:tracePt t="47542" x="2527300" y="5276850"/>
          <p14:tracePt t="47559" x="2590800" y="5295900"/>
          <p14:tracePt t="47560" x="2616200" y="5302250"/>
          <p14:tracePt t="47575" x="2622550" y="5302250"/>
          <p14:tracePt t="47577" x="2635250" y="5302250"/>
          <p14:tracePt t="47592" x="2654300" y="5308600"/>
          <p14:tracePt t="47608" x="2660650" y="5308600"/>
          <p14:tracePt t="47625" x="2673350" y="5308600"/>
          <p14:tracePt t="47642" x="2692400" y="5308600"/>
          <p14:tracePt t="47643" x="0" y="0"/>
        </p14:tracePtLst>
        <p14:tracePtLst>
          <p14:tracePt t="48092" x="4464050" y="4787900"/>
          <p14:tracePt t="48098" x="4476750" y="4826000"/>
          <p14:tracePt t="48109" x="4495800" y="4870450"/>
          <p14:tracePt t="48126" x="4521200" y="4972050"/>
          <p14:tracePt t="48129" x="4527550" y="5016500"/>
          <p14:tracePt t="48142" x="4533900" y="5054600"/>
          <p14:tracePt t="48145" x="4540250" y="5073650"/>
          <p14:tracePt t="48159" x="4546600" y="5092700"/>
          <p14:tracePt t="48162" x="4546600" y="5099050"/>
          <p14:tracePt t="48176" x="4546600" y="5111750"/>
          <p14:tracePt t="48192" x="4540250" y="5124450"/>
          <p14:tracePt t="48208" x="4495800" y="5137150"/>
          <p14:tracePt t="48225" x="4425950" y="5137150"/>
          <p14:tracePt t="48242" x="4279900" y="5137150"/>
          <p14:tracePt t="48259" x="4108450" y="5137150"/>
          <p14:tracePt t="48275" x="3962400" y="5137150"/>
          <p14:tracePt t="48292" x="3873500" y="5137150"/>
          <p14:tracePt t="48293" x="0" y="0"/>
        </p14:tracePtLst>
        <p14:tracePtLst>
          <p14:tracePt t="56653" x="2298700" y="4762500"/>
          <p14:tracePt t="56659" x="2298700" y="4768850"/>
          <p14:tracePt t="56674" x="2298700" y="4775200"/>
          <p14:tracePt t="56689" x="2298700" y="4806950"/>
          <p14:tracePt t="56706" x="2298700" y="4876800"/>
          <p14:tracePt t="56722" x="2317750" y="4940300"/>
          <p14:tracePt t="56739" x="2336800" y="5016500"/>
          <p14:tracePt t="56756" x="2387600" y="5080000"/>
          <p14:tracePt t="56772" x="2457450" y="5137150"/>
          <p14:tracePt t="56789" x="2540000" y="5200650"/>
          <p14:tracePt t="56805" x="2641600" y="5251450"/>
          <p14:tracePt t="56823" x="2774950" y="5289550"/>
          <p14:tracePt t="56826" x="2851150" y="5308600"/>
          <p14:tracePt t="56840" x="2940050" y="5314950"/>
          <p14:tracePt t="56842" x="3022600" y="5321300"/>
          <p14:tracePt t="56856" x="3200400" y="5321300"/>
          <p14:tracePt t="56873" x="3422650" y="5321300"/>
          <p14:tracePt t="56889" x="3651250" y="5321300"/>
          <p14:tracePt t="56906" x="3835400" y="5289550"/>
          <p14:tracePt t="56922" x="3975100" y="5251450"/>
          <p14:tracePt t="56939" x="4057650" y="5226050"/>
          <p14:tracePt t="56955" x="4102100" y="5181600"/>
          <p14:tracePt t="56972" x="4146550" y="5118100"/>
          <p14:tracePt t="56989" x="4178300" y="5035550"/>
          <p14:tracePt t="57005" x="4210050" y="4946650"/>
          <p14:tracePt t="57022" x="4222750" y="4857750"/>
          <p14:tracePt t="57024" x="4222750" y="4826000"/>
          <p14:tracePt t="57039" x="4222750" y="4768850"/>
          <p14:tracePt t="57041" x="4216400" y="4724400"/>
          <p14:tracePt t="57056" x="4184650" y="4654550"/>
          <p14:tracePt t="57073" x="4159250" y="4591050"/>
          <p14:tracePt t="57089" x="4121150" y="4540250"/>
          <p14:tracePt t="57106" x="4064000" y="4483100"/>
          <p14:tracePt t="57123" x="3968750" y="4432300"/>
          <p14:tracePt t="57139" x="3816350" y="4394200"/>
          <p14:tracePt t="57155" x="3625850" y="4362450"/>
          <p14:tracePt t="57173" x="3429000" y="4356100"/>
          <p14:tracePt t="57189" x="3213100" y="4368800"/>
          <p14:tracePt t="57205" x="3073400" y="4394200"/>
          <p14:tracePt t="57222" x="2971800" y="4432300"/>
          <p14:tracePt t="57225" x="2933700" y="4451350"/>
          <p14:tracePt t="57239" x="2895600" y="4476750"/>
          <p14:tracePt t="57241" x="2863850" y="4502150"/>
          <p14:tracePt t="57256" x="2806700" y="4559300"/>
          <p14:tracePt t="57272" x="2762250" y="4622800"/>
          <p14:tracePt t="57289" x="2730500" y="4692650"/>
          <p14:tracePt t="57305" x="2692400" y="4768850"/>
          <p14:tracePt t="57323" x="2686050" y="4851400"/>
          <p14:tracePt t="57339" x="2692400" y="4972050"/>
          <p14:tracePt t="57356" x="2711450" y="5073650"/>
          <p14:tracePt t="57373" x="2774950" y="5156200"/>
          <p14:tracePt t="57389" x="2870200" y="5232400"/>
          <p14:tracePt t="57392" x="2940050" y="5264150"/>
          <p14:tracePt t="57406" x="3016250" y="5295900"/>
          <p14:tracePt t="57409" x="3111500" y="5327650"/>
          <p14:tracePt t="57423" x="3219450" y="5340350"/>
          <p14:tracePt t="57440" x="3429000" y="5353050"/>
          <p14:tracePt t="57442" x="3562350" y="5346700"/>
          <p14:tracePt t="57456" x="3790950" y="5302250"/>
          <p14:tracePt t="57472" x="3943350" y="5226050"/>
          <p14:tracePt t="57489" x="4025900" y="5118100"/>
          <p14:tracePt t="57505" x="4076700" y="5003800"/>
          <p14:tracePt t="57522" x="4083050" y="4895850"/>
          <p14:tracePt t="57539" x="4064000" y="4756150"/>
          <p14:tracePt t="57555" x="3994150" y="4629150"/>
          <p14:tracePt t="57572" x="3879850" y="4514850"/>
          <p14:tracePt t="57589" x="3714750" y="4406900"/>
          <p14:tracePt t="57592" x="3613150" y="4368800"/>
          <p14:tracePt t="57605" x="3517900" y="4337050"/>
          <p14:tracePt t="57609" x="3409950" y="4305300"/>
          <p14:tracePt t="57622" x="3314700" y="4298950"/>
          <p14:tracePt t="57625" x="3232150" y="4298950"/>
          <p14:tracePt t="57640" x="3149600" y="4298950"/>
          <p14:tracePt t="57642" x="3048000" y="4311650"/>
          <p14:tracePt t="57656" x="2971800" y="4343400"/>
          <p14:tracePt t="57659" x="2895600" y="4387850"/>
          <p14:tracePt t="57673" x="2768600" y="4502150"/>
          <p14:tracePt t="57689" x="2667000" y="4610100"/>
          <p14:tracePt t="57706" x="2622550" y="4699000"/>
          <p14:tracePt t="57722" x="2597150" y="4775200"/>
          <p14:tracePt t="57739" x="2597150" y="4838700"/>
          <p14:tracePt t="57755" x="2635250" y="4908550"/>
          <p14:tracePt t="57772" x="2705100" y="4984750"/>
          <p14:tracePt t="57789" x="2819400" y="5054600"/>
          <p14:tracePt t="57805" x="2984500" y="5086350"/>
          <p14:tracePt t="57822" x="3194050" y="5092700"/>
          <p14:tracePt t="57824" x="3346450" y="5080000"/>
          <p14:tracePt t="57840" x="3492500" y="5048250"/>
          <p14:tracePt t="57842" x="3619500" y="5010150"/>
          <p14:tracePt t="57856" x="3822700" y="4940300"/>
          <p14:tracePt t="57873" x="3917950" y="4857750"/>
          <p14:tracePt t="57889" x="3949700" y="4787900"/>
          <p14:tracePt t="57905" x="3949700" y="4711700"/>
          <p14:tracePt t="57922" x="3917950" y="4603750"/>
          <p14:tracePt t="57938" x="3829050" y="4508500"/>
          <p14:tracePt t="57955" x="3683000" y="4432300"/>
          <p14:tracePt t="57972" x="3530600" y="4387850"/>
          <p14:tracePt t="57988" x="3397250" y="4381500"/>
          <p14:tracePt t="58005" x="3295650" y="4406900"/>
          <p14:tracePt t="58022" x="3225800" y="4483100"/>
          <p14:tracePt t="58025" x="3194050" y="4533900"/>
          <p14:tracePt t="58038" x="3162300" y="4591050"/>
          <p14:tracePt t="58041" x="3149600" y="4654550"/>
          <p14:tracePt t="58056" x="3130550" y="4711700"/>
          <p14:tracePt t="58073" x="3124200" y="4851400"/>
          <p14:tracePt t="58089" x="3168650" y="4927600"/>
          <p14:tracePt t="58106" x="3263900" y="4991100"/>
          <p14:tracePt t="58122" x="3429000" y="5022850"/>
          <p14:tracePt t="58139" x="3606800" y="5035550"/>
          <p14:tracePt t="58156" x="3797300" y="5022850"/>
          <p14:tracePt t="58172" x="3911600" y="4965700"/>
          <p14:tracePt t="58188" x="3962400" y="4902200"/>
          <p14:tracePt t="58192" x="3968750" y="4864100"/>
          <p14:tracePt t="58205" x="3968750" y="4832350"/>
          <p14:tracePt t="58222" x="3937000" y="4730750"/>
          <p14:tracePt t="58224" x="3886200" y="4679950"/>
          <p14:tracePt t="58239" x="3810000" y="4635500"/>
          <p14:tracePt t="58241" x="3721100" y="4591050"/>
          <p14:tracePt t="58256" x="3625850" y="4565650"/>
          <p14:tracePt t="58272" x="3365500" y="4533900"/>
          <p14:tracePt t="58288" x="3225800" y="4540250"/>
          <p14:tracePt t="58305" x="3143250" y="4584700"/>
          <p14:tracePt t="58322" x="3086100" y="4692650"/>
          <p14:tracePt t="58339" x="3048000" y="4806950"/>
          <p14:tracePt t="58356" x="3041650" y="4889500"/>
          <p14:tracePt t="58372" x="3054350" y="4991100"/>
          <p14:tracePt t="58389" x="3117850" y="5067300"/>
          <p14:tracePt t="58406" x="3232150" y="5130800"/>
          <p14:tracePt t="58409" x="3302000" y="5149850"/>
          <p14:tracePt t="58422" x="3384550" y="5156200"/>
          <p14:tracePt t="58427" x="3467100" y="5156200"/>
          <p14:tracePt t="58438" x="3575050" y="5156200"/>
          <p14:tracePt t="58455" x="3759200" y="5105400"/>
          <p14:tracePt t="58458" x="3835400" y="5060950"/>
          <p14:tracePt t="58472" x="3937000" y="4959350"/>
          <p14:tracePt t="58488" x="3975100" y="4851400"/>
          <p14:tracePt t="58505" x="3968750" y="4737100"/>
          <p14:tracePt t="58522" x="3867150" y="4629150"/>
          <p14:tracePt t="58538" x="3702050" y="4559300"/>
          <p14:tracePt t="58555" x="3473450" y="4514850"/>
          <p14:tracePt t="58572" x="3282950" y="4514850"/>
          <p14:tracePt t="58589" x="3111500" y="4552950"/>
          <p14:tracePt t="58592" x="3054350" y="4597400"/>
          <p14:tracePt t="58605" x="3003550" y="4641850"/>
          <p14:tracePt t="58610" x="2971800" y="4699000"/>
          <p14:tracePt t="58622" x="2946400" y="4756150"/>
          <p14:tracePt t="58639" x="2933700" y="4838700"/>
          <p14:tracePt t="58642" x="2933700" y="4883150"/>
          <p14:tracePt t="58655" x="2946400" y="4908550"/>
          <p14:tracePt t="58673" x="3092450" y="4991100"/>
          <p14:tracePt t="58688" x="3302000" y="5022850"/>
          <p14:tracePt t="58705" x="3549650" y="5029200"/>
          <p14:tracePt t="58721" x="3752850" y="4991100"/>
          <p14:tracePt t="58738" x="3841750" y="4940300"/>
          <p14:tracePt t="58755" x="3848100" y="4870450"/>
          <p14:tracePt t="58771" x="3816350" y="4781550"/>
          <p14:tracePt t="58788" x="3708400" y="4699000"/>
          <p14:tracePt t="58805" x="3575050" y="4648200"/>
          <p14:tracePt t="58821" x="3422650" y="4622800"/>
          <p14:tracePt t="58838" x="3302000" y="4629150"/>
          <p14:tracePt t="58856" x="3219450" y="4667250"/>
          <p14:tracePt t="58857" x="3194050" y="4699000"/>
          <p14:tracePt t="58872" x="3149600" y="4768850"/>
          <p14:tracePt t="58888" x="3130550" y="4819650"/>
          <p14:tracePt t="58905" x="3130550" y="4857750"/>
          <p14:tracePt t="58922" x="3155950" y="4883150"/>
          <p14:tracePt t="58938" x="3257550" y="4927600"/>
          <p14:tracePt t="58955" x="3429000" y="4933950"/>
          <p14:tracePt t="58971" x="3632200" y="4921250"/>
          <p14:tracePt t="58988" x="3771900" y="4870450"/>
          <p14:tracePt t="59005" x="3822700" y="4832350"/>
          <p14:tracePt t="59021" x="3822700" y="4787900"/>
          <p14:tracePt t="59038" x="3784600" y="4743450"/>
          <p14:tracePt t="59040" x="3733800" y="4718050"/>
          <p14:tracePt t="59055" x="3670300" y="4692650"/>
          <p14:tracePt t="59057" x="3594100" y="4679950"/>
          <p14:tracePt t="59072" x="3390900" y="4648200"/>
          <p14:tracePt t="59089" x="3187700" y="4673600"/>
          <p14:tracePt t="59105" x="3035300" y="4737100"/>
          <p14:tracePt t="59122" x="2940050" y="4813300"/>
          <p14:tracePt t="59139" x="2914650" y="4857750"/>
          <p14:tracePt t="59156" x="2914650" y="4883150"/>
          <p14:tracePt t="59172" x="2940050" y="4908550"/>
          <p14:tracePt t="59189" x="3035300" y="4927600"/>
          <p14:tracePt t="59193" x="3124200" y="4927600"/>
          <p14:tracePt t="59205" x="3251200" y="4927600"/>
          <p14:tracePt t="59221" x="3562350" y="4921250"/>
          <p14:tracePt t="59238" x="3765550" y="4889500"/>
          <p14:tracePt t="59240" x="3822700" y="4864100"/>
          <p14:tracePt t="59255" x="3854450" y="4851400"/>
          <p14:tracePt t="59258" x="3860800" y="4832350"/>
          <p14:tracePt t="59272" x="3841750" y="4787900"/>
          <p14:tracePt t="59288" x="3746500" y="4724400"/>
          <p14:tracePt t="59305" x="3594100" y="4667250"/>
          <p14:tracePt t="59321" x="3403600" y="4635500"/>
          <p14:tracePt t="59339" x="3232150" y="4648200"/>
          <p14:tracePt t="59355" x="3117850" y="4699000"/>
          <p14:tracePt t="59371" x="3067050" y="4756150"/>
          <p14:tracePt t="59389" x="3054350" y="4800600"/>
          <p14:tracePt t="59405" x="3067050" y="4845050"/>
          <p14:tracePt t="59421" x="3143250" y="4895850"/>
          <p14:tracePt t="59438" x="3276600" y="4933950"/>
          <p14:tracePt t="59455" x="3454400" y="4940300"/>
          <p14:tracePt t="59457" x="3549650" y="4940300"/>
          <p14:tracePt t="59471" x="3632200" y="4940300"/>
          <p14:tracePt t="59488" x="3790950" y="4914900"/>
          <p14:tracePt t="59504" x="3810000" y="4895850"/>
          <p14:tracePt t="59521" x="3816350" y="4883150"/>
          <p14:tracePt t="59538" x="3816350" y="4870450"/>
          <p14:tracePt t="59555" x="3816350" y="4857750"/>
          <p14:tracePt t="59571" x="3803650" y="4851400"/>
          <p14:tracePt t="59593" x="3797300" y="4851400"/>
          <p14:tracePt t="59605" x="3790950" y="4851400"/>
          <p14:tracePt t="59622" x="3778250" y="4851400"/>
          <p14:tracePt t="59639" x="3752850" y="4851400"/>
          <p14:tracePt t="59642" x="3733800" y="4851400"/>
          <p14:tracePt t="59643" x="0" y="0"/>
        </p14:tracePtLst>
        <p14:tracePtLst>
          <p14:tracePt t="60259" x="1320800" y="5080000"/>
          <p14:tracePt t="60299" x="1327150" y="5080000"/>
          <p14:tracePt t="60305" x="1352550" y="5080000"/>
          <p14:tracePt t="60321" x="1435100" y="5092700"/>
          <p14:tracePt t="60339" x="1587500" y="5118100"/>
          <p14:tracePt t="60355" x="1758950" y="5143500"/>
          <p14:tracePt t="60372" x="1866900" y="5156200"/>
          <p14:tracePt t="60389" x="1892300" y="5156200"/>
          <p14:tracePt t="60405" x="1905000" y="5156200"/>
          <p14:tracePt t="60532" x="1911350" y="5156200"/>
          <p14:tracePt t="60548" x="1905000" y="5143500"/>
          <p14:tracePt t="60555" x="1898650" y="5124450"/>
          <p14:tracePt t="60571" x="1885950" y="5092700"/>
          <p14:tracePt t="60588" x="1866900" y="5048250"/>
          <p14:tracePt t="60604" x="1847850" y="5016500"/>
          <p14:tracePt t="60622" x="1809750" y="4959350"/>
          <p14:tracePt t="60637" x="1765300" y="4921250"/>
          <p14:tracePt t="60654" x="1689100" y="4864100"/>
          <p14:tracePt t="60656" x="1631950" y="4838700"/>
          <p14:tracePt t="60671" x="1574800" y="4813300"/>
          <p14:tracePt t="60688" x="1441450" y="4781550"/>
          <p14:tracePt t="60704" x="1403350" y="4781550"/>
          <p14:tracePt t="60721" x="1358900" y="4794250"/>
          <p14:tracePt t="60738" x="1327150" y="4826000"/>
          <p14:tracePt t="60754" x="1295400" y="4870450"/>
          <p14:tracePt t="60771" x="1276350" y="4921250"/>
          <p14:tracePt t="60787" x="1263650" y="4959350"/>
          <p14:tracePt t="60804" x="1257300" y="5003800"/>
          <p14:tracePt t="60821" x="1257300" y="5029200"/>
          <p14:tracePt t="60838" x="1263650" y="5073650"/>
          <p14:tracePt t="60842" x="1270000" y="5080000"/>
          <p14:tracePt t="60855" x="1282700" y="5099050"/>
          <p14:tracePt t="60872" x="1352550" y="5137150"/>
          <p14:tracePt t="60888" x="1422400" y="5149850"/>
          <p14:tracePt t="60905" x="1466850" y="5149850"/>
          <p14:tracePt t="60921" x="1511300" y="5149850"/>
          <p14:tracePt t="60938" x="1536700" y="5149850"/>
          <p14:tracePt t="60954" x="1549400" y="5149850"/>
          <p14:tracePt t="61104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3.2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条件语句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提示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2245" y="1807430"/>
            <a:ext cx="8362697" cy="4678362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避免在条件表达式中使用比较操作符判断布尔变量的真假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50070" y="2955559"/>
            <a:ext cx="5264150" cy="192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宋体" charset="-122"/>
              </a:rPr>
              <a:t>if (</a:t>
            </a:r>
            <a:r>
              <a:rPr lang="en-US" altLang="zh-CN" sz="2000" dirty="0">
                <a:solidFill>
                  <a:schemeClr val="accent2"/>
                </a:solidFill>
                <a:latin typeface="宋体" charset="-122"/>
              </a:rPr>
              <a:t>even == true</a:t>
            </a:r>
            <a:r>
              <a:rPr lang="en-US" altLang="zh-CN" sz="2000" dirty="0">
                <a:latin typeface="宋体" charset="-122"/>
              </a:rPr>
              <a:t>)</a:t>
            </a:r>
          </a:p>
          <a:p>
            <a:r>
              <a:rPr lang="en-US" altLang="zh-CN" sz="2000" dirty="0">
                <a:latin typeface="宋体" charset="-122"/>
              </a:rPr>
              <a:t>    </a:t>
            </a:r>
            <a:r>
              <a:rPr lang="en-US" altLang="zh-CN" sz="2000" dirty="0" err="1">
                <a:latin typeface="宋体" charset="-122"/>
              </a:rPr>
              <a:t>System.out.println</a:t>
            </a:r>
            <a:r>
              <a:rPr lang="en-US" altLang="zh-CN" sz="2000" dirty="0">
                <a:latin typeface="宋体" charset="-122"/>
              </a:rPr>
              <a:t>(“It is even.”);</a:t>
            </a:r>
          </a:p>
          <a:p>
            <a:endParaRPr lang="en-US" altLang="zh-CN" sz="2000" dirty="0">
              <a:latin typeface="宋体" charset="-122"/>
            </a:endParaRPr>
          </a:p>
          <a:p>
            <a:r>
              <a:rPr lang="zh-CN" altLang="en-US" sz="2000" dirty="0">
                <a:latin typeface="宋体" charset="-122"/>
              </a:rPr>
              <a:t>等价于</a:t>
            </a:r>
          </a:p>
          <a:p>
            <a:r>
              <a:rPr lang="en-US" altLang="zh-CN" sz="2000" dirty="0">
                <a:latin typeface="宋体" charset="-122"/>
              </a:rPr>
              <a:t>if (</a:t>
            </a:r>
            <a:r>
              <a:rPr lang="en-US" altLang="zh-CN" sz="2000" dirty="0">
                <a:solidFill>
                  <a:schemeClr val="accent2"/>
                </a:solidFill>
                <a:latin typeface="宋体" charset="-122"/>
              </a:rPr>
              <a:t>even</a:t>
            </a:r>
            <a:r>
              <a:rPr lang="en-US" altLang="zh-CN" sz="2000" dirty="0">
                <a:latin typeface="宋体" charset="-122"/>
              </a:rPr>
              <a:t>)</a:t>
            </a:r>
          </a:p>
          <a:p>
            <a:r>
              <a:rPr lang="en-US" altLang="zh-CN" sz="2000" dirty="0">
                <a:latin typeface="宋体" charset="-122"/>
              </a:rPr>
              <a:t>    </a:t>
            </a:r>
            <a:r>
              <a:rPr lang="en-US" altLang="zh-CN" sz="2000" dirty="0" err="1">
                <a:latin typeface="宋体" charset="-122"/>
              </a:rPr>
              <a:t>System.out.println</a:t>
            </a:r>
            <a:r>
              <a:rPr lang="en-US" altLang="zh-CN" sz="2000" dirty="0">
                <a:latin typeface="宋体" charset="-122"/>
              </a:rPr>
              <a:t>(“It is even.”);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90"/>
    </mc:Choice>
    <mc:Fallback xmlns="">
      <p:transition spd="slow" advTm="27790"/>
    </mc:Fallback>
  </mc:AlternateContent>
  <p:extLst>
    <p:ext uri="{3A86A75C-4F4B-4683-9AE1-C65F6400EC91}">
      <p14:laserTraceLst xmlns:p14="http://schemas.microsoft.com/office/powerpoint/2010/main">
        <p14:tracePtLst>
          <p14:tracePt t="2747" x="1212850" y="2228850"/>
          <p14:tracePt t="2838" x="1212850" y="2222500"/>
          <p14:tracePt t="2854" x="1263650" y="2222500"/>
          <p14:tracePt t="2871" x="1358900" y="2228850"/>
          <p14:tracePt t="2887" x="1517650" y="2228850"/>
          <p14:tracePt t="2904" x="1739900" y="2228850"/>
          <p14:tracePt t="2921" x="2000250" y="2241550"/>
          <p14:tracePt t="2937" x="2190750" y="2260600"/>
          <p14:tracePt t="2954" x="2324100" y="2286000"/>
          <p14:tracePt t="2971" x="2374900" y="2292350"/>
          <p14:tracePt t="2987" x="2406650" y="2292350"/>
          <p14:tracePt t="3005" x="2425700" y="2292350"/>
          <p14:tracePt t="3022" x="2438400" y="2292350"/>
          <p14:tracePt t="3038" x="2444750" y="2292350"/>
          <p14:tracePt t="3055" x="2451100" y="2292350"/>
          <p14:tracePt t="3078" x="2457450" y="2292350"/>
          <p14:tracePt t="3126" x="2463800" y="2292350"/>
          <p14:tracePt t="3134" x="2470150" y="2292350"/>
          <p14:tracePt t="3150" x="2476500" y="2292350"/>
          <p14:tracePt t="3166" x="2482850" y="2292350"/>
          <p14:tracePt t="3174" x="2489200" y="2292350"/>
          <p14:tracePt t="3187" x="2495550" y="2292350"/>
          <p14:tracePt t="3204" x="2520950" y="2292350"/>
          <p14:tracePt t="3220" x="2552700" y="2292350"/>
          <p14:tracePt t="3222" x="2565400" y="2292350"/>
          <p14:tracePt t="3237" x="2584450" y="2292350"/>
          <p14:tracePt t="3254" x="2635250" y="2292350"/>
          <p14:tracePt t="3270" x="2654300" y="2292350"/>
          <p14:tracePt t="3287" x="2673350" y="2292350"/>
          <p14:tracePt t="3304" x="2679700" y="2292350"/>
          <p14:tracePt t="3321" x="2692400" y="2292350"/>
          <p14:tracePt t="3337" x="2705100" y="2292350"/>
          <p14:tracePt t="3354" x="2717800" y="2292350"/>
          <p14:tracePt t="3370" x="2736850" y="2292350"/>
          <p14:tracePt t="3387" x="2749550" y="2292350"/>
          <p14:tracePt t="3404" x="2768600" y="2292350"/>
          <p14:tracePt t="3420" x="2800350" y="2292350"/>
          <p14:tracePt t="3437" x="2844800" y="2292350"/>
          <p14:tracePt t="3454" x="2876550" y="2292350"/>
          <p14:tracePt t="3470" x="2927350" y="2298700"/>
          <p14:tracePt t="3487" x="2984500" y="2305050"/>
          <p14:tracePt t="3504" x="3022600" y="2305050"/>
          <p14:tracePt t="3521" x="3041650" y="2305050"/>
          <p14:tracePt t="4047" x="0" y="0"/>
        </p14:tracePtLst>
        <p14:tracePtLst>
          <p14:tracePt t="4650" x="2171700" y="2235200"/>
          <p14:tracePt t="4712" x="2190750" y="2235200"/>
          <p14:tracePt t="4719" x="2203450" y="2235200"/>
          <p14:tracePt t="4729" x="2241550" y="2235200"/>
          <p14:tracePt t="4737" x="2273300" y="2241550"/>
          <p14:tracePt t="4753" x="2349500" y="2241550"/>
          <p14:tracePt t="4771" x="2476500" y="2247900"/>
          <p14:tracePt t="4787" x="2616200" y="2247900"/>
          <p14:tracePt t="4803" x="2774950" y="2247900"/>
          <p14:tracePt t="4820" x="2952750" y="2247900"/>
          <p14:tracePt t="4838" x="3175000" y="2247900"/>
          <p14:tracePt t="4854" x="3282950" y="2247900"/>
          <p14:tracePt t="4870" x="3346450" y="2247900"/>
          <p14:tracePt t="4887" x="3397250" y="2247900"/>
          <p14:tracePt t="4903" x="3429000" y="2247900"/>
          <p14:tracePt t="4920" x="3460750" y="2247900"/>
          <p14:tracePt t="4937" x="3498850" y="2247900"/>
          <p14:tracePt t="4953" x="3536950" y="2247900"/>
          <p14:tracePt t="4970" x="3581400" y="2247900"/>
          <p14:tracePt t="4987" x="3632200" y="2247900"/>
          <p14:tracePt t="5004" x="3676650" y="2247900"/>
          <p14:tracePt t="5020" x="3727450" y="2247900"/>
          <p14:tracePt t="5022" x="3746500" y="2247900"/>
          <p14:tracePt t="5037" x="3765550" y="2247900"/>
          <p14:tracePt t="5040" x="3784600" y="2247900"/>
          <p14:tracePt t="5054" x="3816350" y="2247900"/>
          <p14:tracePt t="5071" x="3860800" y="2247900"/>
          <p14:tracePt t="5087" x="3898900" y="2247900"/>
          <p14:tracePt t="5103" x="3943350" y="2247900"/>
          <p14:tracePt t="5120" x="3975100" y="2247900"/>
          <p14:tracePt t="5137" x="4006850" y="2247900"/>
          <p14:tracePt t="5154" x="4044950" y="2247900"/>
          <p14:tracePt t="5170" x="4070350" y="2247900"/>
          <p14:tracePt t="5187" x="4089400" y="2247900"/>
          <p14:tracePt t="5203" x="4108450" y="2254250"/>
          <p14:tracePt t="5220" x="4114800" y="2254250"/>
          <p14:tracePt t="5237" x="4121150" y="2254250"/>
          <p14:tracePt t="5398" x="0" y="0"/>
        </p14:tracePtLst>
        <p14:tracePtLst>
          <p14:tracePt t="5849" x="3822700" y="2247900"/>
          <p14:tracePt t="5889" x="3829050" y="2247900"/>
          <p14:tracePt t="5900" x="3848100" y="2247900"/>
          <p14:tracePt t="5912" x="3892550" y="2247900"/>
          <p14:tracePt t="5924" x="3924300" y="2247900"/>
          <p14:tracePt t="5936" x="3994150" y="2247900"/>
          <p14:tracePt t="5953" x="4089400" y="2247900"/>
          <p14:tracePt t="5970" x="4197350" y="2247900"/>
          <p14:tracePt t="5986" x="4324350" y="2254250"/>
          <p14:tracePt t="6003" x="4432300" y="2254250"/>
          <p14:tracePt t="6020" x="4559300" y="2254250"/>
          <p14:tracePt t="6022" x="4610100" y="2254250"/>
          <p14:tracePt t="6037" x="4667250" y="2254250"/>
          <p14:tracePt t="6054" x="4813300" y="2254250"/>
          <p14:tracePt t="6070" x="4902200" y="2254250"/>
          <p14:tracePt t="6086" x="4946650" y="2254250"/>
          <p14:tracePt t="6104" x="4997450" y="2254250"/>
          <p14:tracePt t="6120" x="5041900" y="2254250"/>
          <p14:tracePt t="6137" x="5086350" y="2254250"/>
          <p14:tracePt t="6153" x="5124450" y="2254250"/>
          <p14:tracePt t="6170" x="5168900" y="2254250"/>
          <p14:tracePt t="6186" x="5207000" y="2254250"/>
          <p14:tracePt t="6203" x="5245100" y="2254250"/>
          <p14:tracePt t="6220" x="5283200" y="2254250"/>
          <p14:tracePt t="6236" x="5308600" y="2260600"/>
          <p14:tracePt t="6253" x="5334000" y="2266950"/>
          <p14:tracePt t="6270" x="5365750" y="2266950"/>
          <p14:tracePt t="6287" x="5384800" y="2273300"/>
          <p14:tracePt t="6304" x="5410200" y="2273300"/>
          <p14:tracePt t="6320" x="5435600" y="2273300"/>
          <p14:tracePt t="6336" x="5461000" y="2273300"/>
          <p14:tracePt t="6353" x="5480050" y="2273300"/>
          <p14:tracePt t="6369" x="5499100" y="2273300"/>
          <p14:tracePt t="6386" x="5524500" y="2273300"/>
          <p14:tracePt t="6403" x="5543550" y="2273300"/>
          <p14:tracePt t="6420" x="5556250" y="2273300"/>
          <p14:tracePt t="6436" x="5575300" y="2273300"/>
          <p14:tracePt t="6453" x="5594350" y="2273300"/>
          <p14:tracePt t="6456" x="5607050" y="2273300"/>
          <p14:tracePt t="6470" x="5626100" y="2273300"/>
          <p14:tracePt t="6486" x="5645150" y="2273300"/>
          <p14:tracePt t="6503" x="5676900" y="2273300"/>
          <p14:tracePt t="6520" x="5695950" y="2273300"/>
          <p14:tracePt t="6537" x="5702300" y="2273300"/>
          <p14:tracePt t="6553" x="5715000" y="2273300"/>
          <p14:tracePt t="6570" x="5740400" y="2279650"/>
          <p14:tracePt t="6586" x="5746750" y="2279650"/>
          <p14:tracePt t="6603" x="5765800" y="2279650"/>
          <p14:tracePt t="6619" x="5784850" y="2279650"/>
          <p14:tracePt t="6636" x="5810250" y="2279650"/>
          <p14:tracePt t="6638" x="5816600" y="2279650"/>
          <p14:tracePt t="6653" x="5822950" y="2279650"/>
          <p14:tracePt t="6669" x="5854700" y="2279650"/>
          <p14:tracePt t="6686" x="5867400" y="2279650"/>
          <p14:tracePt t="6703" x="5880100" y="2279650"/>
          <p14:tracePt t="6719" x="5892800" y="2279650"/>
          <p14:tracePt t="6736" x="5899150" y="2279650"/>
          <p14:tracePt t="6887" x="0" y="0"/>
        </p14:tracePtLst>
        <p14:tracePtLst>
          <p14:tracePt t="7436" x="6102350" y="2273300"/>
          <p14:tracePt t="7499" x="6115050" y="2273300"/>
          <p14:tracePt t="7516" x="6172200" y="2273300"/>
          <p14:tracePt t="7530" x="6299200" y="2273300"/>
          <p14:tracePt t="7535" x="6394450" y="2273300"/>
          <p14:tracePt t="7545" x="6502400" y="2279650"/>
          <p14:tracePt t="7553" x="6616700" y="2298700"/>
          <p14:tracePt t="7570" x="6915150" y="2330450"/>
          <p14:tracePt t="7586" x="7207250" y="2343150"/>
          <p14:tracePt t="7603" x="7512050" y="2343150"/>
          <p14:tracePt t="7619" x="7816850" y="2343150"/>
          <p14:tracePt t="7636" x="8064500" y="2343150"/>
          <p14:tracePt t="7652" x="8261350" y="2343150"/>
          <p14:tracePt t="7654" x="8343900" y="2343150"/>
          <p14:tracePt t="7669" x="8464550" y="2343150"/>
          <p14:tracePt t="7686" x="8547100" y="2343150"/>
          <p14:tracePt t="7702" x="8597900" y="2343150"/>
          <p14:tracePt t="7719" x="8623300" y="2343150"/>
          <p14:tracePt t="7736" x="8636000" y="2343150"/>
          <p14:tracePt t="7770" x="8642350" y="2343150"/>
          <p14:tracePt t="8310" x="0" y="0"/>
        </p14:tracePtLst>
        <p14:tracePtLst>
          <p14:tracePt t="9418" x="1028700" y="2870200"/>
          <p14:tracePt t="9439" x="1022350" y="2870200"/>
          <p14:tracePt t="9457" x="1022350" y="2882900"/>
          <p14:tracePt t="9468" x="1022350" y="2901950"/>
          <p14:tracePt t="9478" x="1016000" y="2952750"/>
          <p14:tracePt t="9502" x="1028700" y="3060700"/>
          <p14:tracePt t="9518" x="1054100" y="3136900"/>
          <p14:tracePt t="9536" x="1092200" y="3200400"/>
          <p14:tracePt t="9552" x="1130300" y="3251200"/>
          <p14:tracePt t="9569" x="1181100" y="3302000"/>
          <p14:tracePt t="9586" x="1263650" y="3346450"/>
          <p14:tracePt t="9602" x="1365250" y="3384550"/>
          <p14:tracePt t="9619" x="1504950" y="3416300"/>
          <p14:tracePt t="9636" x="1701800" y="3454400"/>
          <p14:tracePt t="9639" x="1803400" y="3473450"/>
          <p14:tracePt t="9652" x="1924050" y="3486150"/>
          <p14:tracePt t="9668" x="2216150" y="3511550"/>
          <p14:tracePt t="9671" x="2349500" y="3511550"/>
          <p14:tracePt t="9685" x="2654300" y="3511550"/>
          <p14:tracePt t="9702" x="2959100" y="3511550"/>
          <p14:tracePt t="9718" x="3219450" y="3511550"/>
          <p14:tracePt t="9735" x="3467100" y="3511550"/>
          <p14:tracePt t="9752" x="3670300" y="3511550"/>
          <p14:tracePt t="9768" x="3848100" y="3511550"/>
          <p14:tracePt t="9786" x="3994150" y="3511550"/>
          <p14:tracePt t="9802" x="4121150" y="3511550"/>
          <p14:tracePt t="9819" x="4248150" y="3511550"/>
          <p14:tracePt t="9822" x="4305300" y="3511550"/>
          <p14:tracePt t="9835" x="4368800" y="3511550"/>
          <p14:tracePt t="9852" x="4495800" y="3511550"/>
          <p14:tracePt t="9855" x="4565650" y="3511550"/>
          <p14:tracePt t="9868" x="4641850" y="3511550"/>
          <p14:tracePt t="9885" x="4768850" y="3511550"/>
          <p14:tracePt t="9887" x="4845050" y="3511550"/>
          <p14:tracePt t="9902" x="4972050" y="3511550"/>
          <p14:tracePt t="9918" x="5080000" y="3511550"/>
          <p14:tracePt t="9935" x="5175250" y="3511550"/>
          <p14:tracePt t="9952" x="5257800" y="3511550"/>
          <p14:tracePt t="9968" x="5346700" y="3511550"/>
          <p14:tracePt t="9985" x="5410200" y="3511550"/>
          <p14:tracePt t="10001" x="5467350" y="3511550"/>
          <p14:tracePt t="10018" x="5518150" y="3511550"/>
          <p14:tracePt t="10035" x="5568950" y="3511550"/>
          <p14:tracePt t="10038" x="5600700" y="3511550"/>
          <p14:tracePt t="10052" x="5638800" y="3511550"/>
          <p14:tracePt t="10068" x="5702300" y="3511550"/>
          <p14:tracePt t="10072" x="5734050" y="3511550"/>
          <p14:tracePt t="10086" x="5810250" y="3511550"/>
          <p14:tracePt t="10102" x="5886450" y="3511550"/>
          <p14:tracePt t="10118" x="5975350" y="3511550"/>
          <p14:tracePt t="10135" x="6057900" y="3511550"/>
          <p14:tracePt t="10152" x="6146800" y="3511550"/>
          <p14:tracePt t="10168" x="6210300" y="3511550"/>
          <p14:tracePt t="10185" x="6254750" y="3511550"/>
          <p14:tracePt t="10201" x="6273800" y="3511550"/>
          <p14:tracePt t="10278" x="6280150" y="3511550"/>
          <p14:tracePt t="10287" x="6286500" y="3511550"/>
          <p14:tracePt t="10294" x="6292850" y="3505200"/>
          <p14:tracePt t="10302" x="6292850" y="3498850"/>
          <p14:tracePt t="10318" x="6292850" y="3479800"/>
          <p14:tracePt t="10335" x="6292850" y="3467100"/>
          <p14:tracePt t="10352" x="6292850" y="3448050"/>
          <p14:tracePt t="10368" x="6286500" y="3409950"/>
          <p14:tracePt t="10385" x="6254750" y="3359150"/>
          <p14:tracePt t="10402" x="6184900" y="3289300"/>
          <p14:tracePt t="10418" x="6064250" y="3206750"/>
          <p14:tracePt t="10435" x="5861050" y="3124200"/>
          <p14:tracePt t="10452" x="5581650" y="3054350"/>
          <p14:tracePt t="10468" x="5219700" y="2971800"/>
          <p14:tracePt t="10485" x="4826000" y="2895600"/>
          <p14:tracePt t="10502" x="4165600" y="2813050"/>
          <p14:tracePt t="10518" x="3670300" y="2813050"/>
          <p14:tracePt t="10535" x="3149600" y="2813050"/>
          <p14:tracePt t="10552" x="2635250" y="2813050"/>
          <p14:tracePt t="10569" x="2178050" y="2813050"/>
          <p14:tracePt t="10585" x="1873250" y="2813050"/>
          <p14:tracePt t="10601" x="1657350" y="2813050"/>
          <p14:tracePt t="10618" x="1466850" y="2813050"/>
          <p14:tracePt t="10635" x="1295400" y="2813050"/>
          <p14:tracePt t="10651" x="1162050" y="2813050"/>
          <p14:tracePt t="10668" x="1041400" y="2813050"/>
          <p14:tracePt t="10685" x="965200" y="2813050"/>
          <p14:tracePt t="10687" x="946150" y="2813050"/>
          <p14:tracePt t="10701" x="901700" y="2813050"/>
          <p14:tracePt t="10718" x="876300" y="2813050"/>
          <p14:tracePt t="10735" x="863600" y="2813050"/>
          <p14:tracePt t="10759" x="857250" y="2813050"/>
          <p14:tracePt t="10768" x="850900" y="2813050"/>
          <p14:tracePt t="10785" x="844550" y="2819400"/>
          <p14:tracePt t="10802" x="831850" y="2844800"/>
          <p14:tracePt t="10818" x="825500" y="2870200"/>
          <p14:tracePt t="10835" x="806450" y="2914650"/>
          <p14:tracePt t="10852" x="793750" y="2965450"/>
          <p14:tracePt t="10868" x="793750" y="3016250"/>
          <p14:tracePt t="10870" x="787400" y="3054350"/>
          <p14:tracePt t="10885" x="787400" y="3079750"/>
          <p14:tracePt t="10887" x="787400" y="3111500"/>
          <p14:tracePt t="10902" x="787400" y="3187700"/>
          <p14:tracePt t="10918" x="800100" y="3257550"/>
          <p14:tracePt t="10935" x="825500" y="3314700"/>
          <p14:tracePt t="10951" x="850900" y="3359150"/>
          <p14:tracePt t="10968" x="889000" y="3403600"/>
          <p14:tracePt t="10985" x="952500" y="3448050"/>
          <p14:tracePt t="11001" x="1060450" y="3498850"/>
          <p14:tracePt t="11018" x="1231900" y="3536950"/>
          <p14:tracePt t="11035" x="1517650" y="3600450"/>
          <p14:tracePt t="11051" x="1962150" y="3689350"/>
          <p14:tracePt t="11068" x="2501900" y="3759200"/>
          <p14:tracePt t="11072" x="2806700" y="3771900"/>
          <p14:tracePt t="11085" x="3092450" y="3784600"/>
          <p14:tracePt t="11102" x="3930650" y="3784600"/>
          <p14:tracePt t="11118" x="4425950" y="3784600"/>
          <p14:tracePt t="11134" x="4838700" y="3784600"/>
          <p14:tracePt t="11151" x="5124450" y="3784600"/>
          <p14:tracePt t="11168" x="5334000" y="3784600"/>
          <p14:tracePt t="11184" x="5511800" y="3784600"/>
          <p14:tracePt t="11201" x="5645150" y="3784600"/>
          <p14:tracePt t="11218" x="5721350" y="3784600"/>
          <p14:tracePt t="11235" x="5759450" y="3784600"/>
          <p14:tracePt t="11251" x="5765800" y="3784600"/>
          <p14:tracePt t="11470" x="0" y="0"/>
        </p14:tracePtLst>
        <p14:tracePtLst>
          <p14:tracePt t="13387" x="1231900" y="3111500"/>
          <p14:tracePt t="13497" x="1238250" y="3117850"/>
          <p14:tracePt t="13511" x="1244600" y="3124200"/>
          <p14:tracePt t="13512" x="0" y="0"/>
        </p14:tracePtLst>
        <p14:tracePtLst>
          <p14:tracePt t="13986" x="1739900" y="3251200"/>
          <p14:tracePt t="14056" x="1758950" y="3251200"/>
          <p14:tracePt t="14067" x="1778000" y="3251200"/>
          <p14:tracePt t="14076" x="1797050" y="3251200"/>
          <p14:tracePt t="14086" x="1822450" y="3251200"/>
          <p14:tracePt t="14088" x="1854200" y="3251200"/>
          <p14:tracePt t="14100" x="1885950" y="3251200"/>
          <p14:tracePt t="14101" x="0" y="0"/>
        </p14:tracePtLst>
        <p14:tracePtLst>
          <p14:tracePt t="14754" x="2825750" y="3251200"/>
          <p14:tracePt t="14935" x="0" y="0"/>
        </p14:tracePtLst>
        <p14:tracePtLst>
          <p14:tracePt t="17027" x="1644650" y="3409950"/>
          <p14:tracePt t="17127" x="1644650" y="3416300"/>
          <p14:tracePt t="17140" x="1651000" y="3435350"/>
          <p14:tracePt t="17154" x="1682750" y="3473450"/>
          <p14:tracePt t="17166" x="1739900" y="3511550"/>
          <p14:tracePt t="17182" x="1809750" y="3549650"/>
          <p14:tracePt t="17199" x="1905000" y="3581400"/>
          <p14:tracePt t="17216" x="2012950" y="3606800"/>
          <p14:tracePt t="17232" x="2178050" y="3632200"/>
          <p14:tracePt t="17249" x="2362200" y="3632200"/>
          <p14:tracePt t="17266" x="2647950" y="3632200"/>
          <p14:tracePt t="17283" x="2927350" y="3632200"/>
          <p14:tracePt t="17299" x="3162300" y="3632200"/>
          <p14:tracePt t="17316" x="3365500" y="3632200"/>
          <p14:tracePt t="17318" x="3460750" y="3632200"/>
          <p14:tracePt t="17332" x="3556000" y="3632200"/>
          <p14:tracePt t="17336" x="3638550" y="3632200"/>
          <p14:tracePt t="17350" x="3721100" y="3632200"/>
          <p14:tracePt t="17366" x="4013200" y="3632200"/>
          <p14:tracePt t="17383" x="4260850" y="3632200"/>
          <p14:tracePt t="17400" x="4521200" y="3632200"/>
          <p14:tracePt t="17416" x="4781550" y="3632200"/>
          <p14:tracePt t="17432" x="5022850" y="3632200"/>
          <p14:tracePt t="17449" x="5175250" y="3632200"/>
          <p14:tracePt t="17466" x="5283200" y="3632200"/>
          <p14:tracePt t="17482" x="5340350" y="3632200"/>
          <p14:tracePt t="17499" x="5365750" y="3632200"/>
          <p14:tracePt t="17516" x="5378450" y="3632200"/>
          <p14:tracePt t="17532" x="5384800" y="3632200"/>
          <p14:tracePt t="17537" x="5391150" y="3632200"/>
          <p14:tracePt t="17549" x="5397500" y="3632200"/>
          <p14:tracePt t="17583" x="5403850" y="3632200"/>
          <p14:tracePt t="17590" x="5410200" y="3632200"/>
          <p14:tracePt t="17600" x="5416550" y="3632200"/>
          <p14:tracePt t="17616" x="5435600" y="3632200"/>
          <p14:tracePt t="17633" x="5467350" y="3632200"/>
          <p14:tracePt t="17649" x="5511800" y="3632200"/>
          <p14:tracePt t="17666" x="5581650" y="3632200"/>
          <p14:tracePt t="17682" x="5626100" y="3632200"/>
          <p14:tracePt t="17699" x="5676900" y="3632200"/>
          <p14:tracePt t="17716" x="5721350" y="3632200"/>
          <p14:tracePt t="17732" x="5797550" y="3625850"/>
          <p14:tracePt t="17734" x="5829300" y="3613150"/>
          <p14:tracePt t="17749" x="5867400" y="3606800"/>
          <p14:tracePt t="17750" x="5899150" y="3600450"/>
          <p14:tracePt t="17766" x="5969000" y="3587750"/>
          <p14:tracePt t="17782" x="6026150" y="3581400"/>
          <p14:tracePt t="17799" x="6089650" y="3581400"/>
          <p14:tracePt t="17816" x="6159500" y="3568700"/>
          <p14:tracePt t="17833" x="6191250" y="3562350"/>
          <p14:tracePt t="17849" x="6216650" y="3556000"/>
          <p14:tracePt t="17866" x="6229350" y="3549650"/>
          <p14:tracePt t="17882" x="6235700" y="3549650"/>
          <p14:tracePt t="17899" x="6242050" y="3549650"/>
          <p14:tracePt t="17919" x="6254750" y="3543300"/>
          <p14:tracePt t="17932" x="6261100" y="3536950"/>
          <p14:tracePt t="17949" x="6261100" y="3530600"/>
          <p14:tracePt t="17966" x="6267450" y="3511550"/>
          <p14:tracePt t="17982" x="6267450" y="3492500"/>
          <p14:tracePt t="17999" x="6267450" y="3467100"/>
          <p14:tracePt t="18016" x="6261100" y="3435350"/>
          <p14:tracePt t="18032" x="6254750" y="3416300"/>
          <p14:tracePt t="18049" x="6248400" y="3403600"/>
          <p14:tracePt t="18066" x="6235700" y="3390900"/>
          <p14:tracePt t="18082" x="6229350" y="3378200"/>
          <p14:tracePt t="18099" x="6223000" y="3371850"/>
          <p14:tracePt t="18116" x="6216650" y="3371850"/>
          <p14:tracePt t="18133" x="6203950" y="3365500"/>
          <p14:tracePt t="18149" x="6178550" y="3359150"/>
          <p14:tracePt t="18151" x="6153150" y="3352800"/>
          <p14:tracePt t="18166" x="6121400" y="3352800"/>
          <p14:tracePt t="18182" x="6083300" y="3352800"/>
          <p14:tracePt t="18199" x="6064250" y="3352800"/>
          <p14:tracePt t="18216" x="6051550" y="3352800"/>
          <p14:tracePt t="18232" x="6038850" y="3352800"/>
          <p14:tracePt t="18399" x="6032500" y="3352800"/>
          <p14:tracePt t="18399" x="0" y="0"/>
        </p14:tracePtLst>
        <p14:tracePtLst>
          <p14:tracePt t="19684" x="1168400" y="2895600"/>
          <p14:tracePt t="19692" x="1162050" y="2908300"/>
          <p14:tracePt t="19700" x="1162050" y="2921000"/>
          <p14:tracePt t="19715" x="1162050" y="2959100"/>
          <p14:tracePt t="19732" x="1162050" y="3009900"/>
          <p14:tracePt t="19735" x="1162050" y="3035300"/>
          <p14:tracePt t="19749" x="1162050" y="3067050"/>
          <p14:tracePt t="19752" x="1168400" y="3098800"/>
          <p14:tracePt t="19765" x="1174750" y="3124200"/>
          <p14:tracePt t="19782" x="1200150" y="3200400"/>
          <p14:tracePt t="19798" x="1219200" y="3232150"/>
          <p14:tracePt t="19815" x="1238250" y="3270250"/>
          <p14:tracePt t="19832" x="1257300" y="3314700"/>
          <p14:tracePt t="19849" x="1289050" y="3359150"/>
          <p14:tracePt t="19865" x="1346200" y="3403600"/>
          <p14:tracePt t="19882" x="1441450" y="3454400"/>
          <p14:tracePt t="19898" x="1587500" y="3505200"/>
          <p14:tracePt t="19915" x="1828800" y="3562350"/>
          <p14:tracePt t="19931" x="2184400" y="3625850"/>
          <p14:tracePt t="19948" x="2616200" y="3689350"/>
          <p14:tracePt t="19965" x="3060700" y="3714750"/>
          <p14:tracePt t="19968" x="3282950" y="3727450"/>
          <p14:tracePt t="19982" x="3587750" y="3727450"/>
          <p14:tracePt t="19998" x="3860800" y="3746500"/>
          <p14:tracePt t="20015" x="4089400" y="3784600"/>
          <p14:tracePt t="20032" x="4279900" y="3797300"/>
          <p14:tracePt t="20048" x="4457700" y="3797300"/>
          <p14:tracePt t="20065" x="4667250" y="3797300"/>
          <p14:tracePt t="20082" x="4908550" y="3797300"/>
          <p14:tracePt t="20099" x="5156200" y="3797300"/>
          <p14:tracePt t="20102" x="5283200" y="3797300"/>
          <p14:tracePt t="20115" x="5416550" y="3797300"/>
          <p14:tracePt t="20119" x="5549900" y="3797300"/>
          <p14:tracePt t="20132" x="5664200" y="3797300"/>
          <p14:tracePt t="20137" x="5791200" y="3797300"/>
          <p14:tracePt t="20149" x="5905500" y="3797300"/>
          <p14:tracePt t="20166" x="6102350" y="3797300"/>
          <p14:tracePt t="20169" x="6178550" y="3797300"/>
          <p14:tracePt t="20182" x="6286500" y="3790950"/>
          <p14:tracePt t="20198" x="6311900" y="3784600"/>
          <p14:tracePt t="20215" x="6330950" y="3784600"/>
          <p14:tracePt t="20231" x="6343650" y="3778250"/>
          <p14:tracePt t="20248" x="6362700" y="3771900"/>
          <p14:tracePt t="20265" x="6375400" y="3752850"/>
          <p14:tracePt t="20281" x="6388100" y="3733800"/>
          <p14:tracePt t="20298" x="6407150" y="3695700"/>
          <p14:tracePt t="20315" x="6419850" y="3663950"/>
          <p14:tracePt t="20332" x="6432550" y="3625850"/>
          <p14:tracePt t="20348" x="6438900" y="3600450"/>
          <p14:tracePt t="20351" x="6438900" y="3587750"/>
          <p14:tracePt t="20365" x="6438900" y="3568700"/>
          <p14:tracePt t="20382" x="6438900" y="3549650"/>
          <p14:tracePt t="20398" x="6438900" y="3536950"/>
          <p14:tracePt t="20415" x="6438900" y="3530600"/>
          <p14:tracePt t="20432" x="6438900" y="3524250"/>
          <p14:tracePt t="20448" x="6438900" y="3517900"/>
          <p14:tracePt t="20465" x="6438900" y="3511550"/>
          <p14:tracePt t="20481" x="6438900" y="3505200"/>
          <p14:tracePt t="20498" x="6438900" y="3486150"/>
          <p14:tracePt t="20515" x="6432550" y="3486150"/>
          <p14:tracePt t="20515" x="0" y="0"/>
        </p14:tracePtLst>
        <p14:tracePtLst>
          <p14:tracePt t="21235" x="1162050" y="2851150"/>
          <p14:tracePt t="21247" x="1155700" y="2863850"/>
          <p14:tracePt t="21259" x="1155700" y="2876550"/>
          <p14:tracePt t="21268" x="1149350" y="2901950"/>
          <p14:tracePt t="21281" x="1136650" y="2946400"/>
          <p14:tracePt t="21298" x="1130300" y="3009900"/>
          <p14:tracePt t="21314" x="1130300" y="3060700"/>
          <p14:tracePt t="21331" x="1130300" y="3130550"/>
          <p14:tracePt t="21335" x="1130300" y="3175000"/>
          <p14:tracePt t="21348" x="1143000" y="3206750"/>
          <p14:tracePt t="21365" x="1187450" y="3346450"/>
          <p14:tracePt t="21382" x="1225550" y="3435350"/>
          <p14:tracePt t="21398" x="1282700" y="3530600"/>
          <p14:tracePt t="21415" x="1358900" y="3606800"/>
          <p14:tracePt t="21431" x="1460500" y="3676650"/>
          <p14:tracePt t="21449" x="1638300" y="3727450"/>
          <p14:tracePt t="21464" x="1981200" y="3790950"/>
          <p14:tracePt t="21481" x="2451100" y="3841750"/>
          <p14:tracePt t="21498" x="2889250" y="3854450"/>
          <p14:tracePt t="21515" x="3302000" y="3854450"/>
          <p14:tracePt t="21531" x="3606800" y="3854450"/>
          <p14:tracePt t="21536" x="3721100" y="3854450"/>
          <p14:tracePt t="21548" x="3816350" y="3841750"/>
          <p14:tracePt t="21564" x="3981450" y="3816350"/>
          <p14:tracePt t="21582" x="4216400" y="3765550"/>
          <p14:tracePt t="21598" x="4400550" y="3733800"/>
          <p14:tracePt t="21615" x="4584700" y="3695700"/>
          <p14:tracePt t="21632" x="4762500" y="3663950"/>
          <p14:tracePt t="21648" x="4927600" y="3632200"/>
          <p14:tracePt t="21665" x="5054600" y="3606800"/>
          <p14:tracePt t="21682" x="5175250" y="3581400"/>
          <p14:tracePt t="21698" x="5276850" y="3556000"/>
          <p14:tracePt t="21714" x="5346700" y="3536950"/>
          <p14:tracePt t="21731" x="5384800" y="3517900"/>
          <p14:tracePt t="21748" x="5403850" y="3498850"/>
          <p14:tracePt t="21764" x="5416550" y="3479800"/>
          <p14:tracePt t="21767" x="5422900" y="3473450"/>
          <p14:tracePt t="21781" x="5422900" y="3467100"/>
          <p14:tracePt t="21798" x="5422900" y="3435350"/>
          <p14:tracePt t="21814" x="5422900" y="3416300"/>
          <p14:tracePt t="21831" x="5422900" y="3390900"/>
          <p14:tracePt t="21848" x="5416550" y="3371850"/>
          <p14:tracePt t="21865" x="5391150" y="3352800"/>
          <p14:tracePt t="21866" x="0" y="0"/>
        </p14:tracePtLst>
        <p14:tracePtLst>
          <p14:tracePt t="24586" x="1822450" y="4451350"/>
          <p14:tracePt t="24640" x="1822450" y="4457700"/>
          <p14:tracePt t="24652" x="1828800" y="4457700"/>
          <p14:tracePt t="24665" x="1866900" y="4457700"/>
          <p14:tracePt t="24682" x="1917700" y="4457700"/>
          <p14:tracePt t="24697" x="1987550" y="4457700"/>
          <p14:tracePt t="24713" x="2019300" y="4438650"/>
          <p14:tracePt t="24731" x="2044700" y="4413250"/>
          <p14:tracePt t="24747" x="2057400" y="4381500"/>
          <p14:tracePt t="24763" x="2057400" y="4368800"/>
          <p14:tracePt t="24780" x="2057400" y="4343400"/>
          <p14:tracePt t="24797" x="2044700" y="4330700"/>
          <p14:tracePt t="24814" x="2012950" y="4318000"/>
          <p14:tracePt t="24831" x="2000250" y="4318000"/>
          <p14:tracePt t="24847" x="1981200" y="4318000"/>
          <p14:tracePt t="24864" x="1949450" y="4318000"/>
          <p14:tracePt t="24881" x="1924050" y="4337050"/>
          <p14:tracePt t="24897" x="1905000" y="4356100"/>
          <p14:tracePt t="24914" x="1905000" y="4368800"/>
          <p14:tracePt t="24930" x="1905000" y="4387850"/>
          <p14:tracePt t="24947" x="1905000" y="4400550"/>
          <p14:tracePt t="24963" x="1905000" y="4419600"/>
          <p14:tracePt t="24980" x="1917700" y="4425950"/>
          <p14:tracePt t="24997" x="1955800" y="4425950"/>
          <p14:tracePt t="24999" x="1987550" y="4425950"/>
          <p14:tracePt t="25014" x="2025650" y="4425950"/>
          <p14:tracePt t="25030" x="2057400" y="4425950"/>
          <p14:tracePt t="25047" x="2063750" y="4406900"/>
          <p14:tracePt t="25063" x="2063750" y="4400550"/>
          <p14:tracePt t="25080" x="2063750" y="4375150"/>
          <p14:tracePt t="25097" x="2057400" y="4362450"/>
          <p14:tracePt t="25114" x="2038350" y="4356100"/>
          <p14:tracePt t="25130" x="2012950" y="4356100"/>
          <p14:tracePt t="25134" x="2000250" y="4356100"/>
          <p14:tracePt t="25146" x="1987550" y="4356100"/>
          <p14:tracePt t="25164" x="1962150" y="4362450"/>
          <p14:tracePt t="25166" x="1955800" y="4381500"/>
          <p14:tracePt t="25180" x="1955800" y="4394200"/>
          <p14:tracePt t="25182" x="1955800" y="4413250"/>
          <p14:tracePt t="25196" x="1955800" y="4432300"/>
          <p14:tracePt t="25213" x="1955800" y="4457700"/>
          <p14:tracePt t="25230" x="1955800" y="4464050"/>
          <p14:tracePt t="25263" x="1962150" y="4464050"/>
          <p14:tracePt t="25280" x="1968500" y="4464050"/>
          <p14:tracePt t="25376" x="1981200" y="4464050"/>
          <p14:tracePt t="25391" x="2019300" y="4470400"/>
          <p14:tracePt t="25407" x="2051050" y="4476750"/>
          <p14:tracePt t="25416" x="2070100" y="4476750"/>
          <p14:tracePt t="25430" x="2082800" y="4476750"/>
          <p14:tracePt t="25447" x="2089150" y="4476750"/>
          <p14:tracePt t="25471" x="2089150" y="4470400"/>
          <p14:tracePt t="25480" x="2089150" y="4464050"/>
          <p14:tracePt t="25497" x="2076450" y="4451350"/>
          <p14:tracePt t="25513" x="2051050" y="4445000"/>
          <p14:tracePt t="25530" x="2038350" y="4445000"/>
          <p14:tracePt t="25546" x="2025650" y="4445000"/>
          <p14:tracePt t="25563" x="2019300" y="4451350"/>
          <p14:tracePt t="25580" x="2019300" y="4464050"/>
          <p14:tracePt t="25596" x="2019300" y="4470400"/>
          <p14:tracePt t="25616" x="2032000" y="4470400"/>
          <p14:tracePt t="25633" x="2038350" y="4470400"/>
          <p14:tracePt t="25647" x="2051050" y="4470400"/>
          <p14:tracePt t="25664" x="2057400" y="4457700"/>
          <p14:tracePt t="25680" x="2057400" y="4432300"/>
          <p14:tracePt t="25696" x="2044700" y="4425950"/>
          <p14:tracePt t="25714" x="2038350" y="4419600"/>
          <p14:tracePt t="25730" x="2032000" y="4419600"/>
          <p14:tracePt t="25746" x="2012950" y="4425950"/>
          <p14:tracePt t="25763" x="2006600" y="4451350"/>
          <p14:tracePt t="25780" x="2006600" y="4457700"/>
          <p14:tracePt t="25796" x="2006600" y="4470400"/>
          <p14:tracePt t="25840" x="2012950" y="4470400"/>
          <p14:tracePt t="25848" x="2019300" y="4470400"/>
          <p14:tracePt t="25864" x="2025650" y="4470400"/>
          <p14:tracePt t="25887" x="2025650" y="4464050"/>
          <p14:tracePt t="25902" x="2025650" y="4451350"/>
          <p14:tracePt t="25918" x="2025650" y="4445000"/>
          <p14:tracePt t="25935" x="2019300" y="4445000"/>
          <p14:tracePt t="25946" x="2012950" y="4445000"/>
          <p14:tracePt t="25963" x="2000250" y="4451350"/>
          <p14:tracePt t="25980" x="2000250" y="4457700"/>
          <p14:tracePt t="25996" x="2000250" y="4470400"/>
          <p14:tracePt t="26030" x="2000250" y="4476750"/>
          <p14:tracePt t="26080" x="2000250" y="4470400"/>
          <p14:tracePt t="26096" x="2000250" y="4464050"/>
          <p14:tracePt t="26114" x="2000250" y="4451350"/>
          <p14:tracePt t="26560" x="0" y="0"/>
        </p14:tracePtLst>
      </p14:laserTraceLst>
    </p:ext>
  </p:extLs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1296</Words>
  <Application>Microsoft Office PowerPoint</Application>
  <PresentationFormat>宽屏</PresentationFormat>
  <Paragraphs>228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华文细黑</vt:lpstr>
      <vt:lpstr>宋体</vt:lpstr>
      <vt:lpstr>微软雅黑</vt:lpstr>
      <vt:lpstr>Arial</vt:lpstr>
      <vt:lpstr>Calibri</vt:lpstr>
      <vt:lpstr>Calibri Light</vt:lpstr>
      <vt:lpstr>Courier New</vt:lpstr>
      <vt:lpstr>Lucida Console</vt:lpstr>
      <vt:lpstr>Tahoma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170</cp:revision>
  <dcterms:created xsi:type="dcterms:W3CDTF">2018-01-23T14:33:00Z</dcterms:created>
  <dcterms:modified xsi:type="dcterms:W3CDTF">2021-03-17T16:30:32Z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