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循环语句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214435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5.2 while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67654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5.3 do-while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183016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5.4 for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循环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8" name="Copyright Notice"/>
          <p:cNvSpPr/>
          <p:nvPr/>
        </p:nvSpPr>
        <p:spPr bwMode="auto">
          <a:xfrm>
            <a:off x="5651092" y="5712941"/>
            <a:ext cx="275349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5.6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增强的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循环</a:t>
            </a:r>
          </a:p>
        </p:txBody>
      </p:sp>
      <p:grpSp>
        <p:nvGrpSpPr>
          <p:cNvPr id="39" name="组合 10"/>
          <p:cNvGrpSpPr/>
          <p:nvPr/>
        </p:nvGrpSpPr>
        <p:grpSpPr bwMode="auto">
          <a:xfrm>
            <a:off x="4551245" y="5622136"/>
            <a:ext cx="729615" cy="652145"/>
            <a:chOff x="1469675" y="2728606"/>
            <a:chExt cx="2187070" cy="2162788"/>
          </a:xfrm>
        </p:grpSpPr>
        <p:grpSp>
          <p:nvGrpSpPr>
            <p:cNvPr id="4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44" name="等腰三角形 4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8" name="Copyright Notice"/>
          <p:cNvSpPr/>
          <p:nvPr/>
        </p:nvSpPr>
        <p:spPr bwMode="auto">
          <a:xfrm>
            <a:off x="5642300" y="4921661"/>
            <a:ext cx="32009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5.5 break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continue</a:t>
            </a:r>
            <a:endParaRPr lang="zh-CN" alt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10"/>
          <p:cNvGrpSpPr/>
          <p:nvPr/>
        </p:nvGrpSpPr>
        <p:grpSpPr bwMode="auto">
          <a:xfrm>
            <a:off x="4542453" y="4830856"/>
            <a:ext cx="729615" cy="652145"/>
            <a:chOff x="1469675" y="2728606"/>
            <a:chExt cx="2187070" cy="2162788"/>
          </a:xfrm>
        </p:grpSpPr>
        <p:grpSp>
          <p:nvGrpSpPr>
            <p:cNvPr id="5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2" name="等腰三角形 6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0" name="等腰三角形 5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44"/>
    </mc:Choice>
    <mc:Fallback xmlns="">
      <p:transition spd="slow" advTm="38844"/>
    </mc:Fallback>
  </mc:AlternateContent>
  <p:extLst>
    <p:ext uri="{3A86A75C-4F4B-4683-9AE1-C65F6400EC91}">
      <p14:laserTraceLst xmlns:p14="http://schemas.microsoft.com/office/powerpoint/2010/main">
        <p14:tracePtLst>
          <p14:tracePt t="4934" x="1733550" y="800100"/>
          <p14:tracePt t="4997" x="1784350" y="800100"/>
          <p14:tracePt t="5016" x="1828800" y="800100"/>
          <p14:tracePt t="5032" x="1911350" y="800100"/>
          <p14:tracePt t="5034" x="1962150" y="800100"/>
          <p14:tracePt t="5049" x="2114550" y="800100"/>
          <p14:tracePt t="5066" x="2279650" y="800100"/>
          <p14:tracePt t="5082" x="2438400" y="800100"/>
          <p14:tracePt t="5099" x="2578100" y="800100"/>
          <p14:tracePt t="5116" x="2673350" y="800100"/>
          <p14:tracePt t="5133" x="2730500" y="800100"/>
          <p14:tracePt t="5149" x="2762250" y="800100"/>
          <p14:tracePt t="5165" x="2794000" y="800100"/>
          <p14:tracePt t="5182" x="2819400" y="800100"/>
          <p14:tracePt t="5199" x="2851150" y="800100"/>
          <p14:tracePt t="5215" x="2889250" y="800100"/>
          <p14:tracePt t="5232" x="2914650" y="800100"/>
          <p14:tracePt t="5249" x="2927350" y="800100"/>
          <p14:tracePt t="5265" x="2940050" y="800100"/>
          <p14:tracePt t="5506" x="2946400" y="800100"/>
          <p14:tracePt t="5514" x="2952750" y="800100"/>
          <p14:tracePt t="5531" x="2959100" y="800100"/>
          <p14:tracePt t="5538" x="2971800" y="800100"/>
          <p14:tracePt t="5554" x="2984500" y="800100"/>
          <p14:tracePt t="5566" x="3003550" y="800100"/>
          <p14:tracePt t="5582" x="3022600" y="793750"/>
          <p14:tracePt t="5599" x="3035300" y="781050"/>
          <p14:tracePt t="5616" x="3067050" y="762000"/>
          <p14:tracePt t="5618" x="3073400" y="755650"/>
          <p14:tracePt t="5632" x="3086100" y="736600"/>
          <p14:tracePt t="5649" x="3111500" y="698500"/>
          <p14:tracePt t="5650" x="3124200" y="679450"/>
          <p14:tracePt t="5666" x="3136900" y="647700"/>
          <p14:tracePt t="5682" x="3143250" y="609600"/>
          <p14:tracePt t="5699" x="3143250" y="558800"/>
          <p14:tracePt t="5715" x="3124200" y="488950"/>
          <p14:tracePt t="5732" x="3105150" y="438150"/>
          <p14:tracePt t="5749" x="3086100" y="387350"/>
          <p14:tracePt t="5765" x="3067050" y="349250"/>
          <p14:tracePt t="5782" x="3041650" y="323850"/>
          <p14:tracePt t="5799" x="3003550" y="285750"/>
          <p14:tracePt t="5815" x="2952750" y="241300"/>
          <p14:tracePt t="5832" x="2895600" y="209550"/>
          <p14:tracePt t="5834" x="2876550" y="196850"/>
          <p14:tracePt t="5849" x="2851150" y="184150"/>
          <p14:tracePt t="5865" x="2774950" y="146050"/>
          <p14:tracePt t="5882" x="2724150" y="133350"/>
          <p14:tracePt t="5899" x="2673350" y="120650"/>
          <p14:tracePt t="5915" x="2628900" y="120650"/>
          <p14:tracePt t="5932" x="2565400" y="120650"/>
          <p14:tracePt t="5948" x="2482850" y="120650"/>
          <p14:tracePt t="5965" x="2425700" y="133350"/>
          <p14:tracePt t="5982" x="2374900" y="146050"/>
          <p14:tracePt t="5998" x="2343150" y="158750"/>
          <p14:tracePt t="6015" x="2317750" y="177800"/>
          <p14:tracePt t="6032" x="2298700" y="190500"/>
          <p14:tracePt t="6049" x="2286000" y="203200"/>
          <p14:tracePt t="6050" x="2286000" y="209550"/>
          <p14:tracePt t="6065" x="2273300" y="215900"/>
          <p14:tracePt t="6082" x="2273300" y="234950"/>
          <p14:tracePt t="6098" x="2260600" y="266700"/>
          <p14:tracePt t="6115" x="2254250" y="311150"/>
          <p14:tracePt t="6132" x="2247900" y="355600"/>
          <p14:tracePt t="6149" x="2247900" y="400050"/>
          <p14:tracePt t="6165" x="2247900" y="469900"/>
          <p14:tracePt t="6182" x="2260600" y="508000"/>
          <p14:tracePt t="6199" x="2266950" y="533400"/>
          <p14:tracePt t="6215" x="2279650" y="546100"/>
          <p14:tracePt t="6232" x="2286000" y="552450"/>
          <p14:tracePt t="6378" x="0" y="0"/>
        </p14:tracePtLst>
        <p14:tracePtLst>
          <p14:tracePt t="8250" x="6203950" y="1733550"/>
          <p14:tracePt t="8266" x="6197600" y="1733550"/>
          <p14:tracePt t="8282" x="6197600" y="1739900"/>
          <p14:tracePt t="8290" x="6197600" y="1752600"/>
          <p14:tracePt t="8298" x="6197600" y="1758950"/>
          <p14:tracePt t="8314" x="6197600" y="1778000"/>
          <p14:tracePt t="8331" x="6197600" y="1809750"/>
          <p14:tracePt t="8348" x="6197600" y="1854200"/>
          <p14:tracePt t="8364" x="6210300" y="1898650"/>
          <p14:tracePt t="8381" x="6223000" y="1968500"/>
          <p14:tracePt t="8398" x="6248400" y="2038350"/>
          <p14:tracePt t="8414" x="6273800" y="2114550"/>
          <p14:tracePt t="8431" x="6299200" y="2165350"/>
          <p14:tracePt t="8448" x="6324600" y="2190750"/>
          <p14:tracePt t="8464" x="6337300" y="2209800"/>
          <p14:tracePt t="8466" x="6337300" y="2216150"/>
          <p14:tracePt t="8498" x="6350000" y="2235200"/>
          <p14:tracePt t="8514" x="6375400" y="2241550"/>
          <p14:tracePt t="8531" x="6419850" y="2266950"/>
          <p14:tracePt t="8548" x="6464300" y="2279650"/>
          <p14:tracePt t="8564" x="6546850" y="2298700"/>
          <p14:tracePt t="8581" x="6667500" y="2324100"/>
          <p14:tracePt t="8598" x="6807200" y="2349500"/>
          <p14:tracePt t="8614" x="6959600" y="2374900"/>
          <p14:tracePt t="8631" x="7105650" y="2374900"/>
          <p14:tracePt t="8647" x="7226300" y="2374900"/>
          <p14:tracePt t="8664" x="7321550" y="2374900"/>
          <p14:tracePt t="8681" x="7385050" y="2374900"/>
          <p14:tracePt t="8697" x="7442200" y="2362200"/>
          <p14:tracePt t="8714" x="7454900" y="2355850"/>
          <p14:tracePt t="8731" x="7467600" y="2330450"/>
          <p14:tracePt t="8747" x="7467600" y="2298700"/>
          <p14:tracePt t="8764" x="7467600" y="2254250"/>
          <p14:tracePt t="8781" x="7467600" y="2197100"/>
          <p14:tracePt t="8798" x="7454900" y="2108200"/>
          <p14:tracePt t="8814" x="7410450" y="2006600"/>
          <p14:tracePt t="8831" x="7334250" y="1898650"/>
          <p14:tracePt t="8848" x="7239000" y="1816100"/>
          <p14:tracePt t="8864" x="7143750" y="1746250"/>
          <p14:tracePt t="8881" x="7048500" y="1708150"/>
          <p14:tracePt t="8897" x="6953250" y="1670050"/>
          <p14:tracePt t="8914" x="6908800" y="1657350"/>
          <p14:tracePt t="8931" x="6883400" y="1657350"/>
          <p14:tracePt t="8947" x="6851650" y="1657350"/>
          <p14:tracePt t="8964" x="6826250" y="1657350"/>
          <p14:tracePt t="8981" x="6807200" y="1657350"/>
          <p14:tracePt t="8997" x="6788150" y="1657350"/>
          <p14:tracePt t="9014" x="6781800" y="1657350"/>
          <p14:tracePt t="9031" x="6762750" y="1663700"/>
          <p14:tracePt t="9064" x="6756400" y="1663700"/>
          <p14:tracePt t="9081" x="6737350" y="1670050"/>
          <p14:tracePt t="9097" x="6648450" y="1701800"/>
          <p14:tracePt t="9114" x="6534150" y="1720850"/>
          <p14:tracePt t="9131" x="6432550" y="1752600"/>
          <p14:tracePt t="9147" x="6375400" y="1784350"/>
          <p14:tracePt t="9164" x="6343650" y="1790700"/>
          <p14:tracePt t="9181" x="6330950" y="1803400"/>
          <p14:tracePt t="9197" x="6324600" y="1803400"/>
          <p14:tracePt t="9214" x="6311900" y="1816100"/>
          <p14:tracePt t="9231" x="6299200" y="1816100"/>
          <p14:tracePt t="9247" x="6280150" y="1828800"/>
          <p14:tracePt t="9264" x="6267450" y="1828800"/>
          <p14:tracePt t="9281" x="6235700" y="1835150"/>
          <p14:tracePt t="9297" x="6216650" y="1835150"/>
          <p14:tracePt t="9314" x="6203950" y="1835150"/>
          <p14:tracePt t="9331" x="6197600" y="1835150"/>
          <p14:tracePt t="9370" x="6191250" y="1835150"/>
          <p14:tracePt t="9387" x="6178550" y="1841500"/>
          <p14:tracePt t="9402" x="6172200" y="1854200"/>
          <p14:tracePt t="9414" x="6165850" y="1873250"/>
          <p14:tracePt t="9431" x="6146800" y="1911350"/>
          <p14:tracePt t="9447" x="6134100" y="1955800"/>
          <p14:tracePt t="9464" x="6127750" y="1993900"/>
          <p14:tracePt t="9481" x="6127750" y="2019300"/>
          <p14:tracePt t="9481" x="6127750" y="2032000"/>
          <p14:tracePt t="9497" x="6127750" y="2070100"/>
          <p14:tracePt t="9514" x="6127750" y="2095500"/>
          <p14:tracePt t="9531" x="6140450" y="2127250"/>
          <p14:tracePt t="9548" x="6140450" y="2146300"/>
          <p14:tracePt t="9564" x="6146800" y="2152650"/>
          <p14:tracePt t="9581" x="6146800" y="2165350"/>
          <p14:tracePt t="9598" x="6153150" y="2178050"/>
          <p14:tracePt t="9614" x="6159500" y="2184400"/>
          <p14:tracePt t="9631" x="6165850" y="2203450"/>
          <p14:tracePt t="9648" x="6178550" y="2216150"/>
          <p14:tracePt t="9664" x="6191250" y="2228850"/>
          <p14:tracePt t="9681" x="6203950" y="2254250"/>
          <p14:tracePt t="9682" x="6216650" y="2266950"/>
          <p14:tracePt t="9697" x="6261100" y="2298700"/>
          <p14:tracePt t="9714" x="6350000" y="2336800"/>
          <p14:tracePt t="9731" x="6477000" y="2368550"/>
          <p14:tracePt t="9747" x="6616700" y="2400300"/>
          <p14:tracePt t="9764" x="6775450" y="2419350"/>
          <p14:tracePt t="9781" x="6915150" y="2419350"/>
          <p14:tracePt t="9797" x="7042150" y="2419350"/>
          <p14:tracePt t="9814" x="7169150" y="2419350"/>
          <p14:tracePt t="9831" x="7264400" y="2419350"/>
          <p14:tracePt t="9848" x="7353300" y="2406650"/>
          <p14:tracePt t="9864" x="7397750" y="2393950"/>
          <p14:tracePt t="9881" x="7423150" y="2387600"/>
          <p14:tracePt t="9897" x="7448550" y="2368550"/>
          <p14:tracePt t="9914" x="7467600" y="2355850"/>
          <p14:tracePt t="9931" x="7480300" y="2330450"/>
          <p14:tracePt t="9947" x="7493000" y="2311400"/>
          <p14:tracePt t="9964" x="7505700" y="2286000"/>
          <p14:tracePt t="9981" x="7505700" y="2279650"/>
          <p14:tracePt t="9997" x="7512050" y="2266950"/>
          <p14:tracePt t="10014" x="7524750" y="2254250"/>
          <p14:tracePt t="10030" x="7531100" y="2235200"/>
          <p14:tracePt t="10047" x="7531100" y="2216150"/>
          <p14:tracePt t="10064" x="7531100" y="2197100"/>
          <p14:tracePt t="10067" x="7531100" y="2190750"/>
          <p14:tracePt t="10081" x="7537450" y="2171700"/>
          <p14:tracePt t="10097" x="7543800" y="2152650"/>
          <p14:tracePt t="10114" x="7543800" y="2139950"/>
          <p14:tracePt t="10131" x="7543800" y="2127250"/>
          <p14:tracePt t="10147" x="7543800" y="2120900"/>
          <p14:tracePt t="10164" x="7543800" y="2101850"/>
          <p14:tracePt t="10181" x="7524750" y="2063750"/>
          <p14:tracePt t="10197" x="7499350" y="2019300"/>
          <p14:tracePt t="10214" x="7448550" y="1968500"/>
          <p14:tracePt t="10230" x="7391400" y="1924050"/>
          <p14:tracePt t="10247" x="7340600" y="1885950"/>
          <p14:tracePt t="10264" x="7283450" y="1847850"/>
          <p14:tracePt t="10280" x="7213600" y="1822450"/>
          <p14:tracePt t="10283" x="7181850" y="1816100"/>
          <p14:tracePt t="10297" x="7092950" y="1797050"/>
          <p14:tracePt t="10314" x="6991350" y="1778000"/>
          <p14:tracePt t="10331" x="6870700" y="1752600"/>
          <p14:tracePt t="10347" x="6731000" y="1733550"/>
          <p14:tracePt t="10364" x="6591300" y="1733550"/>
          <p14:tracePt t="10380" x="6432550" y="1733550"/>
          <p14:tracePt t="10397" x="6292850" y="1733550"/>
          <p14:tracePt t="10414" x="6197600" y="1733550"/>
          <p14:tracePt t="10431" x="6146800" y="1733550"/>
          <p14:tracePt t="10447" x="6121400" y="1733550"/>
          <p14:tracePt t="10464" x="6108700" y="1739900"/>
          <p14:tracePt t="10481" x="6102350" y="1746250"/>
          <p14:tracePt t="10497" x="6089650" y="1771650"/>
          <p14:tracePt t="10514" x="6083300" y="1797050"/>
          <p14:tracePt t="10530" x="6070600" y="1841500"/>
          <p14:tracePt t="10547" x="6051550" y="1892300"/>
          <p14:tracePt t="10564" x="6038850" y="1936750"/>
          <p14:tracePt t="10580" x="6026150" y="1987550"/>
          <p14:tracePt t="10597" x="6013450" y="2025650"/>
          <p14:tracePt t="10614" x="6013450" y="2051050"/>
          <p14:tracePt t="10630" x="6013450" y="2076450"/>
          <p14:tracePt t="10647" x="6013450" y="2108200"/>
          <p14:tracePt t="10664" x="6013450" y="2146300"/>
          <p14:tracePt t="10666" x="6013450" y="2171700"/>
          <p14:tracePt t="10680" x="6019800" y="2178050"/>
          <p14:tracePt t="10697" x="6038850" y="2216150"/>
          <p14:tracePt t="10698" x="6045200" y="2228850"/>
          <p14:tracePt t="10713" x="6083300" y="2254250"/>
          <p14:tracePt t="10730" x="6127750" y="2298700"/>
          <p14:tracePt t="10747" x="6210300" y="2330450"/>
          <p14:tracePt t="10763" x="6311900" y="2362200"/>
          <p14:tracePt t="10781" x="6457950" y="2387600"/>
          <p14:tracePt t="10797" x="6604000" y="2425700"/>
          <p14:tracePt t="10814" x="6737350" y="2438400"/>
          <p14:tracePt t="10831" x="6845300" y="2438400"/>
          <p14:tracePt t="10847" x="6940550" y="2438400"/>
          <p14:tracePt t="10864" x="7016750" y="2438400"/>
          <p14:tracePt t="10866" x="7048500" y="2432050"/>
          <p14:tracePt t="10880" x="7092950" y="2425700"/>
          <p14:tracePt t="10898" x="7219950" y="2400300"/>
          <p14:tracePt t="10914" x="7289800" y="2387600"/>
          <p14:tracePt t="10930" x="7346950" y="2368550"/>
          <p14:tracePt t="10947" x="7378700" y="2355850"/>
          <p14:tracePt t="10964" x="7391400" y="2349500"/>
          <p14:tracePt t="10980" x="7397750" y="2343150"/>
          <p14:tracePt t="10997" x="7404100" y="2330450"/>
          <p14:tracePt t="11013" x="7410450" y="2311400"/>
          <p14:tracePt t="11030" x="7423150" y="2292350"/>
          <p14:tracePt t="11047" x="7435850" y="2254250"/>
          <p14:tracePt t="11064" x="7448550" y="2222500"/>
          <p14:tracePt t="11080" x="7454900" y="2197100"/>
          <p14:tracePt t="11082" x="7461250" y="2184400"/>
          <p14:tracePt t="11097" x="7467600" y="2165350"/>
          <p14:tracePt t="11114" x="7467600" y="2127250"/>
          <p14:tracePt t="11130" x="7467600" y="2108200"/>
          <p14:tracePt t="11147" x="7467600" y="2095500"/>
          <p14:tracePt t="11164" x="7467600" y="2076450"/>
          <p14:tracePt t="11180" x="7467600" y="2051050"/>
          <p14:tracePt t="11197" x="7454900" y="2025650"/>
          <p14:tracePt t="11213" x="7435850" y="1987550"/>
          <p14:tracePt t="11230" x="7410450" y="1962150"/>
          <p14:tracePt t="11247" x="7378700" y="1924050"/>
          <p14:tracePt t="11263" x="7346950" y="1898650"/>
          <p14:tracePt t="11280" x="7308850" y="1879600"/>
          <p14:tracePt t="11297" x="7289800" y="1873250"/>
          <p14:tracePt t="11299" x="7277100" y="1866900"/>
          <p14:tracePt t="11314" x="7270750" y="1860550"/>
          <p14:tracePt t="11426" x="0" y="0"/>
        </p14:tracePtLst>
        <p14:tracePtLst>
          <p14:tracePt t="12383" x="6261100" y="2590800"/>
          <p14:tracePt t="12395" x="6254750" y="2590800"/>
          <p14:tracePt t="12406" x="6254750" y="2603500"/>
          <p14:tracePt t="12413" x="6254750" y="2609850"/>
          <p14:tracePt t="12430" x="6254750" y="2635250"/>
          <p14:tracePt t="12446" x="6254750" y="2667000"/>
          <p14:tracePt t="12463" x="6248400" y="2705100"/>
          <p14:tracePt t="12480" x="6248400" y="2736850"/>
          <p14:tracePt t="12496" x="6248400" y="2774950"/>
          <p14:tracePt t="12498" x="6254750" y="2794000"/>
          <p14:tracePt t="12513" x="6261100" y="2813050"/>
          <p14:tracePt t="12530" x="6286500" y="2870200"/>
          <p14:tracePt t="12546" x="6311900" y="2908300"/>
          <p14:tracePt t="12563" x="6356350" y="2952750"/>
          <p14:tracePt t="12580" x="6419850" y="3003550"/>
          <p14:tracePt t="12596" x="6527800" y="3054350"/>
          <p14:tracePt t="12613" x="6661150" y="3086100"/>
          <p14:tracePt t="12630" x="6819900" y="3111500"/>
          <p14:tracePt t="12646" x="6959600" y="3130550"/>
          <p14:tracePt t="12663" x="7035800" y="3130550"/>
          <p14:tracePt t="12680" x="7073900" y="3130550"/>
          <p14:tracePt t="12696" x="7092950" y="3130550"/>
          <p14:tracePt t="12713" x="7112000" y="3130550"/>
          <p14:tracePt t="12730" x="7137400" y="3117850"/>
          <p14:tracePt t="12746" x="7169150" y="3105150"/>
          <p14:tracePt t="12763" x="7232650" y="3086100"/>
          <p14:tracePt t="12780" x="7308850" y="3073400"/>
          <p14:tracePt t="12796" x="7397750" y="3048000"/>
          <p14:tracePt t="12813" x="7454900" y="3035300"/>
          <p14:tracePt t="12830" x="7480300" y="3022600"/>
          <p14:tracePt t="12846" x="7499350" y="3016250"/>
          <p14:tracePt t="12863" x="7518400" y="2997200"/>
          <p14:tracePt t="12866" x="7531100" y="2990850"/>
          <p14:tracePt t="12880" x="7543800" y="2971800"/>
          <p14:tracePt t="12897" x="7569200" y="2933700"/>
          <p14:tracePt t="12899" x="7581900" y="2914650"/>
          <p14:tracePt t="12914" x="7607300" y="2882900"/>
          <p14:tracePt t="12930" x="7620000" y="2851150"/>
          <p14:tracePt t="12946" x="7626350" y="2832100"/>
          <p14:tracePt t="12963" x="7626350" y="2819400"/>
          <p14:tracePt t="12979" x="7626350" y="2800350"/>
          <p14:tracePt t="12996" x="7626350" y="2787650"/>
          <p14:tracePt t="13013" x="7626350" y="2781300"/>
          <p14:tracePt t="13030" x="7626350" y="2768600"/>
          <p14:tracePt t="13046" x="7626350" y="2755900"/>
          <p14:tracePt t="13063" x="7626350" y="2743200"/>
          <p14:tracePt t="13080" x="7626350" y="2711450"/>
          <p14:tracePt t="13096" x="7600950" y="2692400"/>
          <p14:tracePt t="13099" x="7588250" y="2673350"/>
          <p14:tracePt t="13113" x="7562850" y="2654300"/>
          <p14:tracePt t="13130" x="7454900" y="2597150"/>
          <p14:tracePt t="13146" x="7340600" y="2546350"/>
          <p14:tracePt t="13163" x="7207250" y="2514600"/>
          <p14:tracePt t="13179" x="7054850" y="2482850"/>
          <p14:tracePt t="13196" x="6908800" y="2457450"/>
          <p14:tracePt t="13213" x="6788150" y="2444750"/>
          <p14:tracePt t="13230" x="6661150" y="2444750"/>
          <p14:tracePt t="13246" x="6553200" y="2444750"/>
          <p14:tracePt t="13263" x="6445250" y="2444750"/>
          <p14:tracePt t="13280" x="6337300" y="2444750"/>
          <p14:tracePt t="13283" x="6286500" y="2444750"/>
          <p14:tracePt t="13296" x="6235700" y="2444750"/>
          <p14:tracePt t="13313" x="6146800" y="2444750"/>
          <p14:tracePt t="13314" x="6102350" y="2451100"/>
          <p14:tracePt t="13330" x="6045200" y="2463800"/>
          <p14:tracePt t="13346" x="6013450" y="2470150"/>
          <p14:tracePt t="13363" x="5994400" y="2489200"/>
          <p14:tracePt t="13380" x="5969000" y="2514600"/>
          <p14:tracePt t="13396" x="5956300" y="2552700"/>
          <p14:tracePt t="13413" x="5937250" y="2603500"/>
          <p14:tracePt t="13429" x="5924550" y="2673350"/>
          <p14:tracePt t="13446" x="5924550" y="2730500"/>
          <p14:tracePt t="13463" x="5924550" y="2806700"/>
          <p14:tracePt t="13479" x="5937250" y="2863850"/>
          <p14:tracePt t="13496" x="5975350" y="2927350"/>
          <p14:tracePt t="13513" x="6045200" y="3003550"/>
          <p14:tracePt t="13530" x="6261100" y="3162300"/>
          <p14:tracePt t="13546" x="6470650" y="3244850"/>
          <p14:tracePt t="13563" x="6724650" y="3302000"/>
          <p14:tracePt t="13580" x="6915150" y="3333750"/>
          <p14:tracePt t="13596" x="7004050" y="3346450"/>
          <p14:tracePt t="13613" x="7035800" y="3346450"/>
          <p14:tracePt t="13630" x="7042150" y="3346450"/>
          <p14:tracePt t="13731" x="7048500" y="3346450"/>
          <p14:tracePt t="13731" x="0" y="0"/>
        </p14:tracePtLst>
        <p14:tracePtLst>
          <p14:tracePt t="14804" x="6242050" y="3810000"/>
          <p14:tracePt t="14885" x="6267450" y="3816350"/>
          <p14:tracePt t="14897" x="6299200" y="3822700"/>
          <p14:tracePt t="14913" x="6432550" y="3848100"/>
          <p14:tracePt t="14929" x="6642100" y="3867150"/>
          <p14:tracePt t="14930" x="6756400" y="3867150"/>
          <p14:tracePt t="14946" x="7016750" y="3867150"/>
          <p14:tracePt t="14962" x="7226300" y="3867150"/>
          <p14:tracePt t="14979" x="7385050" y="3867150"/>
          <p14:tracePt t="14996" x="7480300" y="3867150"/>
          <p14:tracePt t="15012" x="7569200" y="3867150"/>
          <p14:tracePt t="15029" x="7664450" y="3867150"/>
          <p14:tracePt t="15046" x="7804150" y="3867150"/>
          <p14:tracePt t="15062" x="7937500" y="3867150"/>
          <p14:tracePt t="15079" x="8058150" y="3867150"/>
          <p14:tracePt t="15096" x="8102600" y="3867150"/>
          <p14:tracePt t="15098" x="8115300" y="3867150"/>
          <p14:tracePt t="15113" x="8121650" y="3867150"/>
          <p14:tracePt t="15129" x="8134350" y="3867150"/>
          <p14:tracePt t="15146" x="8147050" y="3867150"/>
          <p14:tracePt t="15162" x="8197850" y="3867150"/>
          <p14:tracePt t="15179" x="8267700" y="3860800"/>
          <p14:tracePt t="15196" x="8350250" y="3841750"/>
          <p14:tracePt t="15213" x="8382000" y="3835400"/>
          <p14:tracePt t="15229" x="8413750" y="3835400"/>
          <p14:tracePt t="15245" x="8413750" y="3829050"/>
          <p14:tracePt t="15262" x="8413750" y="3816350"/>
          <p14:tracePt t="15279" x="8413750" y="3784600"/>
          <p14:tracePt t="15295" x="8407400" y="3721100"/>
          <p14:tracePt t="15312" x="8369300" y="3632200"/>
          <p14:tracePt t="15315" x="8337550" y="3587750"/>
          <p14:tracePt t="15329" x="8286750" y="3530600"/>
          <p14:tracePt t="15346" x="8020050" y="3314700"/>
          <p14:tracePt t="15362" x="7772400" y="3181350"/>
          <p14:tracePt t="15379" x="7537450" y="3086100"/>
          <p14:tracePt t="15395" x="7340600" y="3022600"/>
          <p14:tracePt t="15412" x="7169150" y="2990850"/>
          <p14:tracePt t="15429" x="7029450" y="2965450"/>
          <p14:tracePt t="15446" x="6934200" y="2952750"/>
          <p14:tracePt t="15462" x="6845300" y="2952750"/>
          <p14:tracePt t="15479" x="6750050" y="2959100"/>
          <p14:tracePt t="15495" x="6661150" y="2971800"/>
          <p14:tracePt t="15512" x="6565900" y="3003550"/>
          <p14:tracePt t="15514" x="6534150" y="3016250"/>
          <p14:tracePt t="15529" x="6496050" y="3028950"/>
          <p14:tracePt t="15545" x="6432550" y="3067050"/>
          <p14:tracePt t="15562" x="6413500" y="3098800"/>
          <p14:tracePt t="15579" x="6400800" y="3124200"/>
          <p14:tracePt t="15596" x="6394450" y="3155950"/>
          <p14:tracePt t="15612" x="6388100" y="3200400"/>
          <p14:tracePt t="15629" x="6388100" y="3225800"/>
          <p14:tracePt t="15646" x="6388100" y="3232150"/>
          <p14:tracePt t="15714" x="0" y="0"/>
        </p14:tracePtLst>
        <p14:tracePtLst>
          <p14:tracePt t="16835" x="6153150" y="4178300"/>
          <p14:tracePt t="16850" x="6146800" y="4178300"/>
          <p14:tracePt t="16883" x="6140450" y="4178300"/>
          <p14:tracePt t="16923" x="6140450" y="4184650"/>
          <p14:tracePt t="16931" x="6134100" y="4210050"/>
          <p14:tracePt t="16939" x="6134100" y="4229100"/>
          <p14:tracePt t="16947" x="6134100" y="4254500"/>
          <p14:tracePt t="16962" x="6134100" y="4324350"/>
          <p14:tracePt t="16978" x="6134100" y="4425950"/>
          <p14:tracePt t="16995" x="6165850" y="4514850"/>
          <p14:tracePt t="17011" x="6197600" y="4597400"/>
          <p14:tracePt t="17028" x="6216650" y="4635500"/>
          <p14:tracePt t="17045" x="6242050" y="4667250"/>
          <p14:tracePt t="17062" x="6267450" y="4699000"/>
          <p14:tracePt t="17078" x="6292850" y="4730750"/>
          <p14:tracePt t="17095" x="6337300" y="4762500"/>
          <p14:tracePt t="17112" x="6419850" y="4794250"/>
          <p14:tracePt t="17128" x="6534150" y="4845050"/>
          <p14:tracePt t="17130" x="6604000" y="4864100"/>
          <p14:tracePt t="17145" x="6686550" y="4876800"/>
          <p14:tracePt t="17162" x="6934200" y="4921250"/>
          <p14:tracePt t="17178" x="7023100" y="4927600"/>
          <p14:tracePt t="17195" x="7080250" y="4927600"/>
          <p14:tracePt t="17211" x="7105650" y="4927600"/>
          <p14:tracePt t="17228" x="7131050" y="4927600"/>
          <p14:tracePt t="17245" x="7162800" y="4908550"/>
          <p14:tracePt t="17262" x="7239000" y="4851400"/>
          <p14:tracePt t="17278" x="7334250" y="4781550"/>
          <p14:tracePt t="17295" x="7442200" y="4699000"/>
          <p14:tracePt t="17312" x="7537450" y="4635500"/>
          <p14:tracePt t="17315" x="7575550" y="4616450"/>
          <p14:tracePt t="17328" x="7600950" y="4597400"/>
          <p14:tracePt t="17345" x="7626350" y="4578350"/>
          <p14:tracePt t="17362" x="7639050" y="4546600"/>
          <p14:tracePt t="17378" x="7639050" y="4514850"/>
          <p14:tracePt t="17395" x="7639050" y="4470400"/>
          <p14:tracePt t="17412" x="7613650" y="4406900"/>
          <p14:tracePt t="17428" x="7543800" y="4343400"/>
          <p14:tracePt t="17445" x="7397750" y="4273550"/>
          <p14:tracePt t="17462" x="7112000" y="4165600"/>
          <p14:tracePt t="17478" x="6731000" y="4083050"/>
          <p14:tracePt t="17495" x="6381750" y="4025900"/>
          <p14:tracePt t="17499" x="6261100" y="4019550"/>
          <p14:tracePt t="17512" x="6178550" y="4019550"/>
          <p14:tracePt t="17528" x="6026150" y="4038600"/>
          <p14:tracePt t="17530" x="5981700" y="4051300"/>
          <p14:tracePt t="17545" x="5943600" y="4076700"/>
          <p14:tracePt t="17562" x="5892800" y="4159250"/>
          <p14:tracePt t="17578" x="5880100" y="4222750"/>
          <p14:tracePt t="17595" x="5867400" y="4305300"/>
          <p14:tracePt t="17611" x="5873750" y="4400550"/>
          <p14:tracePt t="17628" x="5899150" y="4483100"/>
          <p14:tracePt t="17645" x="5956300" y="4565650"/>
          <p14:tracePt t="17662" x="6064250" y="4660900"/>
          <p14:tracePt t="17678" x="6216650" y="4737100"/>
          <p14:tracePt t="17695" x="6394450" y="4787900"/>
          <p14:tracePt t="17711" x="6565900" y="4813300"/>
          <p14:tracePt t="17728" x="6692900" y="4819650"/>
          <p14:tracePt t="17730" x="6743700" y="4819650"/>
          <p14:tracePt t="17745" x="6775450" y="4819650"/>
          <p14:tracePt t="17762" x="6845300" y="4819650"/>
          <p14:tracePt t="17778" x="6883400" y="4819650"/>
          <p14:tracePt t="17795" x="6921500" y="4813300"/>
          <p14:tracePt t="17812" x="6953250" y="4800600"/>
          <p14:tracePt t="17828" x="6972300" y="4794250"/>
          <p14:tracePt t="17845" x="6985000" y="4787900"/>
          <p14:tracePt t="17862" x="7004050" y="4781550"/>
          <p14:tracePt t="17878" x="7010400" y="4775200"/>
          <p14:tracePt t="17895" x="7023100" y="4768850"/>
          <p14:tracePt t="17912" x="7029450" y="4768850"/>
          <p14:tracePt t="17931" x="7035800" y="4768850"/>
          <p14:tracePt t="18970" x="7042150" y="4768850"/>
          <p14:tracePt t="18978" x="7054850" y="4768850"/>
          <p14:tracePt t="18986" x="7054850" y="4762500"/>
          <p14:tracePt t="18994" x="7067550" y="4756150"/>
          <p14:tracePt t="19011" x="7092950" y="4749800"/>
          <p14:tracePt t="19028" x="7124700" y="4743450"/>
          <p14:tracePt t="19044" x="7162800" y="4737100"/>
          <p14:tracePt t="19061" x="7194550" y="4730750"/>
          <p14:tracePt t="19078" x="7232650" y="4724400"/>
          <p14:tracePt t="19094" x="7258050" y="4724400"/>
          <p14:tracePt t="19111" x="7270750" y="4724400"/>
          <p14:tracePt t="19282" x="7277100" y="4724400"/>
          <p14:tracePt t="19290" x="7283450" y="4718050"/>
          <p14:tracePt t="19306" x="7283450" y="4705350"/>
          <p14:tracePt t="19314" x="7289800" y="4705350"/>
          <p14:tracePt t="19327" x="7296150" y="4699000"/>
          <p14:tracePt t="19344" x="7302500" y="4686300"/>
          <p14:tracePt t="19361" x="7315200" y="4673600"/>
          <p14:tracePt t="19361" x="7321550" y="4667250"/>
          <p14:tracePt t="19377" x="7321550" y="4641850"/>
          <p14:tracePt t="19394" x="7334250" y="4610100"/>
          <p14:tracePt t="19411" x="7340600" y="4597400"/>
          <p14:tracePt t="19427" x="7346950" y="4572000"/>
          <p14:tracePt t="19444" x="7346950" y="4565650"/>
          <p14:tracePt t="19461" x="7346950" y="4559300"/>
          <p14:tracePt t="19714" x="0" y="0"/>
        </p14:tracePtLst>
        <p14:tracePtLst>
          <p14:tracePt t="20915" x="6584950" y="4946650"/>
          <p14:tracePt t="20922" x="6578600" y="4953000"/>
          <p14:tracePt t="20931" x="6578600" y="4959350"/>
          <p14:tracePt t="20944" x="6578600" y="4972050"/>
          <p14:tracePt t="20960" x="6572250" y="4997450"/>
          <p14:tracePt t="20977" x="6572250" y="5035550"/>
          <p14:tracePt t="20978" x="6572250" y="5048250"/>
          <p14:tracePt t="20993" x="6572250" y="5086350"/>
          <p14:tracePt t="21010" x="6572250" y="5118100"/>
          <p14:tracePt t="21027" x="6578600" y="5175250"/>
          <p14:tracePt t="21043" x="6591300" y="5219700"/>
          <p14:tracePt t="21060" x="6616700" y="5251450"/>
          <p14:tracePt t="21077" x="6642100" y="5283200"/>
          <p14:tracePt t="21094" x="6667500" y="5302250"/>
          <p14:tracePt t="21111" x="6705600" y="5321300"/>
          <p14:tracePt t="21127" x="6756400" y="5334000"/>
          <p14:tracePt t="21144" x="6794500" y="5334000"/>
          <p14:tracePt t="21160" x="6813550" y="5334000"/>
          <p14:tracePt t="21162" x="6819900" y="5334000"/>
          <p14:tracePt t="21177" x="6826250" y="5334000"/>
          <p14:tracePt t="21193" x="6832600" y="5334000"/>
          <p14:tracePt t="21210" x="6832600" y="5295900"/>
          <p14:tracePt t="21227" x="6832600" y="5245100"/>
          <p14:tracePt t="21243" x="6826250" y="5143500"/>
          <p14:tracePt t="21260" x="6800850" y="5054600"/>
          <p14:tracePt t="21277" x="6775450" y="4991100"/>
          <p14:tracePt t="21293" x="6762750" y="4972050"/>
          <p14:tracePt t="21310" x="6756400" y="4965700"/>
          <p14:tracePt t="21418" x="0" y="0"/>
        </p14:tracePtLst>
        <p14:tracePtLst>
          <p14:tracePt t="21804" x="8001000" y="4864100"/>
          <p14:tracePt t="21810" x="7994650" y="4876800"/>
          <p14:tracePt t="21818" x="7988300" y="4895850"/>
          <p14:tracePt t="21826" x="7975600" y="4921250"/>
          <p14:tracePt t="21843" x="7962900" y="4991100"/>
          <p14:tracePt t="21860" x="7950200" y="5067300"/>
          <p14:tracePt t="21877" x="7950200" y="5124450"/>
          <p14:tracePt t="21893" x="7950200" y="5200650"/>
          <p14:tracePt t="21910" x="7975600" y="5245100"/>
          <p14:tracePt t="21927" x="8007350" y="5276850"/>
          <p14:tracePt t="21943" x="8051800" y="5308600"/>
          <p14:tracePt t="21960" x="8134350" y="5340350"/>
          <p14:tracePt t="21976" x="8229600" y="5353050"/>
          <p14:tracePt t="21980" x="8274050" y="5353050"/>
          <p14:tracePt t="21993" x="8369300" y="5353050"/>
          <p14:tracePt t="22010" x="8464550" y="5340350"/>
          <p14:tracePt t="22026" x="8496300" y="5314950"/>
          <p14:tracePt t="22043" x="8509000" y="5295900"/>
          <p14:tracePt t="22060" x="8509000" y="5251450"/>
          <p14:tracePt t="22076" x="8509000" y="5207000"/>
          <p14:tracePt t="22093" x="8496300" y="5175250"/>
          <p14:tracePt t="22126" x="8489950" y="5162550"/>
          <p14:tracePt t="22143" x="8483600" y="5156200"/>
          <p14:tracePt t="22170" x="8477250" y="5156200"/>
          <p14:tracePt t="22626" x="0" y="0"/>
        </p14:tracePtLst>
        <p14:tracePtLst>
          <p14:tracePt t="25780" x="5638800" y="2673350"/>
          <p14:tracePt t="25794" x="5632450" y="2673350"/>
          <p14:tracePt t="25803" x="5632450" y="2679700"/>
          <p14:tracePt t="25811" x="5632450" y="2686050"/>
          <p14:tracePt t="25825" x="5626100" y="2736850"/>
          <p14:tracePt t="25842" x="5626100" y="2819400"/>
          <p14:tracePt t="25859" x="5607050" y="2959100"/>
          <p14:tracePt t="25875" x="5594350" y="3143250"/>
          <p14:tracePt t="25892" x="5581650" y="3352800"/>
          <p14:tracePt t="25909" x="5575300" y="3587750"/>
          <p14:tracePt t="25926" x="5575300" y="3790950"/>
          <p14:tracePt t="25942" x="5575300" y="3968750"/>
          <p14:tracePt t="25959" x="5594350" y="4121150"/>
          <p14:tracePt t="25976" x="5607050" y="4248150"/>
          <p14:tracePt t="25979" x="5626100" y="4305300"/>
          <p14:tracePt t="25992" x="5638800" y="4368800"/>
          <p14:tracePt t="26008" x="5664200" y="4502150"/>
          <p14:tracePt t="26010" x="5683250" y="4565650"/>
          <p14:tracePt t="26026" x="5715000" y="4679950"/>
          <p14:tracePt t="26042" x="5746750" y="4781550"/>
          <p14:tracePt t="26059" x="5772150" y="4851400"/>
          <p14:tracePt t="26075" x="5803900" y="4921250"/>
          <p14:tracePt t="26092" x="5829300" y="4972050"/>
          <p14:tracePt t="26109" x="5854700" y="5029200"/>
          <p14:tracePt t="26125" x="5873750" y="5080000"/>
          <p14:tracePt t="26142" x="5892800" y="5137150"/>
          <p14:tracePt t="26159" x="5911850" y="5181600"/>
          <p14:tracePt t="26175" x="5924550" y="5213350"/>
          <p14:tracePt t="26192" x="5937250" y="5245100"/>
          <p14:tracePt t="26194" x="5937250" y="5257800"/>
          <p14:tracePt t="26209" x="5943600" y="5257800"/>
          <p14:tracePt t="26225" x="5956300" y="5270500"/>
          <p14:tracePt t="26242" x="5981700" y="5283200"/>
          <p14:tracePt t="26258" x="6007100" y="5302250"/>
          <p14:tracePt t="26275" x="6051550" y="5327650"/>
          <p14:tracePt t="26292" x="6108700" y="5340350"/>
          <p14:tracePt t="26309" x="6172200" y="5340350"/>
          <p14:tracePt t="26326" x="6229350" y="5340350"/>
          <p14:tracePt t="26342" x="6280150" y="5334000"/>
          <p14:tracePt t="26358" x="6318250" y="5321300"/>
          <p14:tracePt t="26375" x="6343650" y="5308600"/>
          <p14:tracePt t="26378" x="6356350" y="5302250"/>
          <p14:tracePt t="26392" x="6369050" y="5283200"/>
          <p14:tracePt t="26408" x="6407150" y="5219700"/>
          <p14:tracePt t="26410" x="6426200" y="5168900"/>
          <p14:tracePt t="26425" x="6457950" y="5048250"/>
          <p14:tracePt t="26442" x="6457950" y="4908550"/>
          <p14:tracePt t="26458" x="6457950" y="4762500"/>
          <p14:tracePt t="26475" x="6445250" y="4578350"/>
          <p14:tracePt t="26492" x="6400800" y="4406900"/>
          <p14:tracePt t="26508" x="6330950" y="4184650"/>
          <p14:tracePt t="26525" x="6235700" y="3892550"/>
          <p14:tracePt t="26542" x="6121400" y="3600450"/>
          <p14:tracePt t="26558" x="6070600" y="3429000"/>
          <p14:tracePt t="26575" x="6045200" y="3308350"/>
          <p14:tracePt t="26592" x="6032500" y="3219450"/>
          <p14:tracePt t="26594" x="6026150" y="3175000"/>
          <p14:tracePt t="26608" x="6019800" y="3130550"/>
          <p14:tracePt t="26625" x="6007100" y="3060700"/>
          <p14:tracePt t="26627" x="5994400" y="3028950"/>
          <p14:tracePt t="26642" x="5981700" y="2965450"/>
          <p14:tracePt t="26658" x="5969000" y="2901950"/>
          <p14:tracePt t="26675" x="5956300" y="2838450"/>
          <p14:tracePt t="26692" x="5949950" y="2800350"/>
          <p14:tracePt t="26708" x="5930900" y="2736850"/>
          <p14:tracePt t="26725" x="5911850" y="2686050"/>
          <p14:tracePt t="26742" x="5899150" y="2647950"/>
          <p14:tracePt t="26758" x="5886450" y="2609850"/>
          <p14:tracePt t="26775" x="5873750" y="2578100"/>
          <p14:tracePt t="26792" x="5861050" y="2546350"/>
          <p14:tracePt t="26808" x="5854700" y="2527300"/>
          <p14:tracePt t="26825" x="5848350" y="2520950"/>
          <p14:tracePt t="26842" x="5842000" y="2514600"/>
          <p14:tracePt t="26875" x="5835650" y="2514600"/>
          <p14:tracePt t="26892" x="5816600" y="2508250"/>
          <p14:tracePt t="26908" x="5765800" y="2495550"/>
          <p14:tracePt t="26925" x="5727700" y="2495550"/>
          <p14:tracePt t="26942" x="5683250" y="2495550"/>
          <p14:tracePt t="26959" x="5638800" y="2495550"/>
          <p14:tracePt t="26975" x="5619750" y="2514600"/>
          <p14:tracePt t="26992" x="5588000" y="2540000"/>
          <p14:tracePt t="27008" x="5562600" y="2584450"/>
          <p14:tracePt t="27011" x="5549900" y="2609850"/>
          <p14:tracePt t="27025" x="5537200" y="2635250"/>
          <p14:tracePt t="27042" x="5518150" y="2743200"/>
          <p14:tracePt t="27059" x="5505450" y="2819400"/>
          <p14:tracePt t="27075" x="5492750" y="2908300"/>
          <p14:tracePt t="27092" x="5492750" y="3003550"/>
          <p14:tracePt t="27108" x="5492750" y="3143250"/>
          <p14:tracePt t="27125" x="5511800" y="3333750"/>
          <p14:tracePt t="27142" x="5530850" y="3524250"/>
          <p14:tracePt t="27158" x="5568950" y="3708400"/>
          <p14:tracePt t="27175" x="5594350" y="3879850"/>
          <p14:tracePt t="27192" x="5607050" y="4051300"/>
          <p14:tracePt t="27208" x="5632450" y="4222750"/>
          <p14:tracePt t="27225" x="5651500" y="4387850"/>
          <p14:tracePt t="27227" x="5657850" y="4464050"/>
          <p14:tracePt t="27242" x="5676900" y="4622800"/>
          <p14:tracePt t="27258" x="5708650" y="4768850"/>
          <p14:tracePt t="27275" x="5734050" y="4876800"/>
          <p14:tracePt t="27292" x="5746750" y="4978400"/>
          <p14:tracePt t="27308" x="5765800" y="5048250"/>
          <p14:tracePt t="27325" x="5778500" y="5092700"/>
          <p14:tracePt t="27341" x="5784850" y="5143500"/>
          <p14:tracePt t="27358" x="5803900" y="5194300"/>
          <p14:tracePt t="27375" x="5810250" y="5226050"/>
          <p14:tracePt t="27391" x="5822950" y="5245100"/>
          <p14:tracePt t="27408" x="5835650" y="5264150"/>
          <p14:tracePt t="27425" x="5842000" y="5283200"/>
          <p14:tracePt t="27427" x="5848350" y="5289550"/>
          <p14:tracePt t="27442" x="5861050" y="5308600"/>
          <p14:tracePt t="27458" x="5886450" y="5327650"/>
          <p14:tracePt t="27475" x="5924550" y="5346700"/>
          <p14:tracePt t="27491" x="5981700" y="5372100"/>
          <p14:tracePt t="27508" x="6064250" y="5391150"/>
          <p14:tracePt t="27525" x="6140450" y="5403850"/>
          <p14:tracePt t="27541" x="6184900" y="5403850"/>
          <p14:tracePt t="27558" x="6210300" y="5403850"/>
          <p14:tracePt t="27575" x="6235700" y="5397500"/>
          <p14:tracePt t="27591" x="6267450" y="5353050"/>
          <p14:tracePt t="27594" x="6292850" y="5308600"/>
          <p14:tracePt t="27608" x="6318250" y="5251450"/>
          <p14:tracePt t="27625" x="6356350" y="5130800"/>
          <p14:tracePt t="27626" x="6375400" y="5054600"/>
          <p14:tracePt t="27641" x="6394450" y="4902200"/>
          <p14:tracePt t="27658" x="6400800" y="4730750"/>
          <p14:tracePt t="27675" x="6400800" y="4533900"/>
          <p14:tracePt t="27691" x="6381750" y="4311650"/>
          <p14:tracePt t="27709" x="6337300" y="4013200"/>
          <p14:tracePt t="27725" x="6318250" y="3695700"/>
          <p14:tracePt t="27741" x="6299200" y="3454400"/>
          <p14:tracePt t="27758" x="6280150" y="3282950"/>
          <p14:tracePt t="27775" x="6267450" y="3155950"/>
          <p14:tracePt t="27791" x="6248400" y="3048000"/>
          <p14:tracePt t="27794" x="6242050" y="3003550"/>
          <p14:tracePt t="27808" x="6235700" y="2959100"/>
          <p14:tracePt t="27825" x="6216650" y="2889250"/>
          <p14:tracePt t="27827" x="6197600" y="2851150"/>
          <p14:tracePt t="27842" x="6184900" y="2794000"/>
          <p14:tracePt t="27858" x="6159500" y="2736850"/>
          <p14:tracePt t="27875" x="6140450" y="2698750"/>
          <p14:tracePt t="27891" x="6115050" y="2667000"/>
          <p14:tracePt t="27908" x="6083300" y="2641600"/>
          <p14:tracePt t="27925" x="6064250" y="2622550"/>
          <p14:tracePt t="27941" x="6032500" y="2603500"/>
          <p14:tracePt t="27958" x="5994400" y="2578100"/>
          <p14:tracePt t="27975" x="5962650" y="2565400"/>
          <p14:tracePt t="27991" x="5930900" y="2552700"/>
          <p14:tracePt t="28008" x="5918200" y="2552700"/>
          <p14:tracePt t="28025" x="5899150" y="2552700"/>
          <p14:tracePt t="28027" x="5880100" y="2552700"/>
          <p14:tracePt t="28041" x="5861050" y="2559050"/>
          <p14:tracePt t="28058" x="5835650" y="2571750"/>
          <p14:tracePt t="28074" x="5816600" y="2597150"/>
          <p14:tracePt t="28091" x="5778500" y="2622550"/>
          <p14:tracePt t="28108" x="5734050" y="2673350"/>
          <p14:tracePt t="28124" x="5683250" y="2730500"/>
          <p14:tracePt t="28141" x="5645150" y="2800350"/>
          <p14:tracePt t="28158" x="5619750" y="2863850"/>
          <p14:tracePt t="28175" x="5607050" y="2933700"/>
          <p14:tracePt t="28191" x="5594350" y="3003550"/>
          <p14:tracePt t="28208" x="5594350" y="3098800"/>
          <p14:tracePt t="28210" x="5594350" y="3149600"/>
          <p14:tracePt t="28224" x="5594350" y="3206750"/>
          <p14:tracePt t="28241" x="5600700" y="3333750"/>
          <p14:tracePt t="28242" x="5607050" y="3384550"/>
          <p14:tracePt t="28258" x="5638800" y="3511550"/>
          <p14:tracePt t="28274" x="5664200" y="3632200"/>
          <p14:tracePt t="28291" x="5689600" y="3752850"/>
          <p14:tracePt t="28308" x="5715000" y="3879850"/>
          <p14:tracePt t="28324" x="5746750" y="4019550"/>
          <p14:tracePt t="28341" x="5778500" y="4184650"/>
          <p14:tracePt t="28358" x="5816600" y="4343400"/>
          <p14:tracePt t="28363" x="5829300" y="4413250"/>
          <p14:tracePt t="28375" x="5848350" y="4476750"/>
          <p14:tracePt t="28380" x="5854700" y="4533900"/>
          <p14:tracePt t="28392" x="5861050" y="4584700"/>
          <p14:tracePt t="28408" x="5873750" y="4667250"/>
          <p14:tracePt t="28425" x="5892800" y="4743450"/>
          <p14:tracePt t="28427" x="5899150" y="4787900"/>
          <p14:tracePt t="28441" x="5911850" y="4876800"/>
          <p14:tracePt t="28458" x="5924550" y="4959350"/>
          <p14:tracePt t="28474" x="5956300" y="5041900"/>
          <p14:tracePt t="28491" x="5988050" y="5111750"/>
          <p14:tracePt t="28508" x="6007100" y="5162550"/>
          <p14:tracePt t="28524" x="6013450" y="5187950"/>
          <p14:tracePt t="28541" x="6026150" y="5213350"/>
          <p14:tracePt t="28558" x="6045200" y="5232400"/>
          <p14:tracePt t="28574" x="6057900" y="5257800"/>
          <p14:tracePt t="28591" x="6064250" y="5270500"/>
          <p14:tracePt t="28608" x="6083300" y="5289550"/>
          <p14:tracePt t="28624" x="6096000" y="5308600"/>
          <p14:tracePt t="28641" x="6102350" y="5314950"/>
          <p14:tracePt t="28658" x="6108700" y="5314950"/>
          <p14:tracePt t="28682" x="6115050" y="5314950"/>
          <p14:tracePt t="28691" x="6121400" y="5314950"/>
          <p14:tracePt t="28707" x="6140450" y="5308600"/>
          <p14:tracePt t="28724" x="6165850" y="5295900"/>
          <p14:tracePt t="28741" x="6223000" y="5257800"/>
          <p14:tracePt t="28758" x="6299200" y="5194300"/>
          <p14:tracePt t="28774" x="6388100" y="5073650"/>
          <p14:tracePt t="28791" x="6483350" y="4933950"/>
          <p14:tracePt t="28808" x="6540500" y="4800600"/>
          <p14:tracePt t="28824" x="6584950" y="4692650"/>
          <p14:tracePt t="28841" x="6604000" y="4591050"/>
          <p14:tracePt t="28842" x="6616700" y="4533900"/>
          <p14:tracePt t="28858" x="6629400" y="4394200"/>
          <p14:tracePt t="28874" x="6629400" y="4229100"/>
          <p14:tracePt t="28891" x="6591300" y="4032250"/>
          <p14:tracePt t="28908" x="6527800" y="3829050"/>
          <p14:tracePt t="28924" x="6470650" y="3657600"/>
          <p14:tracePt t="28941" x="6438900" y="3511550"/>
          <p14:tracePt t="28957" x="6388100" y="3378200"/>
          <p14:tracePt t="28974" x="6356350" y="3257550"/>
          <p14:tracePt t="28991" x="6305550" y="3136900"/>
          <p14:tracePt t="29008" x="6267450" y="3035300"/>
          <p14:tracePt t="29024" x="6235700" y="2952750"/>
          <p14:tracePt t="29041" x="6197600" y="2889250"/>
          <p14:tracePt t="29042" x="6178550" y="2857500"/>
          <p14:tracePt t="29057" x="6153150" y="2813050"/>
          <p14:tracePt t="29074" x="6140450" y="2794000"/>
          <p14:tracePt t="29091" x="6121400" y="2768600"/>
          <p14:tracePt t="29107" x="6102350" y="2755900"/>
          <p14:tracePt t="29124" x="6083300" y="2743200"/>
          <p14:tracePt t="29141" x="6076950" y="2730500"/>
          <p14:tracePt t="29157" x="6057900" y="2724150"/>
          <p14:tracePt t="29191" x="6045200" y="2724150"/>
          <p14:tracePt t="29207" x="6032500" y="2724150"/>
          <p14:tracePt t="29224" x="6019800" y="2717800"/>
          <p14:tracePt t="29241" x="6007100" y="2711450"/>
          <p14:tracePt t="29258" x="5975350" y="2705100"/>
          <p14:tracePt t="29274" x="5943600" y="2698750"/>
          <p14:tracePt t="29291" x="5905500" y="2698750"/>
          <p14:tracePt t="29308" x="5861050" y="2698750"/>
          <p14:tracePt t="29324" x="5835650" y="2698750"/>
          <p14:tracePt t="29341" x="5803900" y="2698750"/>
          <p14:tracePt t="29357" x="5784850" y="2724150"/>
          <p14:tracePt t="29374" x="5759450" y="2749550"/>
          <p14:tracePt t="29391" x="5734050" y="2813050"/>
          <p14:tracePt t="29408" x="5708650" y="2876550"/>
          <p14:tracePt t="29411" x="5702300" y="2901950"/>
          <p14:tracePt t="29424" x="5695950" y="2914650"/>
          <p14:tracePt t="29441" x="5689600" y="2946400"/>
          <p14:tracePt t="29443" x="5689600" y="2959100"/>
          <p14:tracePt t="29458" x="5689600" y="2997200"/>
          <p14:tracePt t="29474" x="5689600" y="3048000"/>
          <p14:tracePt t="29491" x="5683250" y="3130550"/>
          <p14:tracePt t="29507" x="5670550" y="3257550"/>
          <p14:tracePt t="29524" x="5664200" y="3397250"/>
          <p14:tracePt t="29541" x="5664200" y="3543300"/>
          <p14:tracePt t="29557" x="5664200" y="3683000"/>
          <p14:tracePt t="29574" x="5664200" y="3784600"/>
          <p14:tracePt t="29590" x="5664200" y="3873500"/>
          <p14:tracePt t="29607" x="5664200" y="3949700"/>
          <p14:tracePt t="29624" x="5664200" y="4044950"/>
          <p14:tracePt t="29641" x="5683250" y="4152900"/>
          <p14:tracePt t="29644" x="5689600" y="4210050"/>
          <p14:tracePt t="29658" x="5702300" y="4318000"/>
          <p14:tracePt t="29674" x="5727700" y="4419600"/>
          <p14:tracePt t="29691" x="5753100" y="4508500"/>
          <p14:tracePt t="29707" x="5765800" y="4597400"/>
          <p14:tracePt t="29724" x="5778500" y="4667250"/>
          <p14:tracePt t="29741" x="5784850" y="4737100"/>
          <p14:tracePt t="29758" x="5803900" y="4813300"/>
          <p14:tracePt t="29774" x="5822950" y="4870450"/>
          <p14:tracePt t="29791" x="5842000" y="4921250"/>
          <p14:tracePt t="29807" x="5867400" y="4978400"/>
          <p14:tracePt t="29824" x="5880100" y="5010150"/>
          <p14:tracePt t="29841" x="5892800" y="5048250"/>
          <p14:tracePt t="29842" x="5899150" y="5060950"/>
          <p14:tracePt t="29857" x="5905500" y="5099050"/>
          <p14:tracePt t="29874" x="5930900" y="5124450"/>
          <p14:tracePt t="29891" x="5949950" y="5162550"/>
          <p14:tracePt t="29907" x="5975350" y="5200650"/>
          <p14:tracePt t="29924" x="5988050" y="5219700"/>
          <p14:tracePt t="29941" x="6000750" y="5226050"/>
          <p14:tracePt t="29958" x="6000750" y="5232400"/>
          <p14:tracePt t="29974" x="6007100" y="5232400"/>
          <p14:tracePt t="29991" x="6013450" y="5232400"/>
          <p14:tracePt t="30007" x="6038850" y="5232400"/>
          <p14:tracePt t="30024" x="6083300" y="5226050"/>
          <p14:tracePt t="30041" x="6153150" y="5207000"/>
          <p14:tracePt t="30042" x="6203950" y="5181600"/>
          <p14:tracePt t="30058" x="6280150" y="5130800"/>
          <p14:tracePt t="30074" x="6337300" y="5041900"/>
          <p14:tracePt t="30090" x="6375400" y="4959350"/>
          <p14:tracePt t="30107" x="6400800" y="4870450"/>
          <p14:tracePt t="30124" x="6426200" y="4762500"/>
          <p14:tracePt t="30141" x="6432550" y="4622800"/>
          <p14:tracePt t="30157" x="6432550" y="4476750"/>
          <p14:tracePt t="30174" x="6438900" y="4273550"/>
          <p14:tracePt t="30191" x="6419850" y="4070350"/>
          <p14:tracePt t="30207" x="6394450" y="3898900"/>
          <p14:tracePt t="30224" x="6375400" y="3752850"/>
          <p14:tracePt t="30240" x="6369050" y="3632200"/>
          <p14:tracePt t="30242" x="6369050" y="3581400"/>
          <p14:tracePt t="30257" x="6369050" y="3473450"/>
          <p14:tracePt t="30274" x="6369050" y="3365500"/>
          <p14:tracePt t="30291" x="6369050" y="3257550"/>
          <p14:tracePt t="30307" x="6369050" y="3175000"/>
          <p14:tracePt t="30324" x="6356350" y="3073400"/>
          <p14:tracePt t="30340" x="6330950" y="3003550"/>
          <p14:tracePt t="30357" x="6311900" y="2933700"/>
          <p14:tracePt t="30374" x="6286500" y="2863850"/>
          <p14:tracePt t="30390" x="6254750" y="2787650"/>
          <p14:tracePt t="30407" x="6216650" y="2717800"/>
          <p14:tracePt t="30424" x="6184900" y="2641600"/>
          <p14:tracePt t="30440" x="6153150" y="2597150"/>
          <p14:tracePt t="30443" x="6140450" y="2578100"/>
          <p14:tracePt t="30457" x="6127750" y="2565400"/>
          <p14:tracePt t="30474" x="6096000" y="2533650"/>
          <p14:tracePt t="30490" x="6070600" y="2520950"/>
          <p14:tracePt t="30507" x="6045200" y="2514600"/>
          <p14:tracePt t="30523" x="6007100" y="2501900"/>
          <p14:tracePt t="30540" x="5988050" y="2495550"/>
          <p14:tracePt t="30557" x="5962650" y="2495550"/>
          <p14:tracePt t="30573" x="5924550" y="2495550"/>
          <p14:tracePt t="30590" x="5886450" y="2495550"/>
          <p14:tracePt t="30607" x="5842000" y="2508250"/>
          <p14:tracePt t="30623" x="5810250" y="2514600"/>
          <p14:tracePt t="30640" x="5778500" y="2520950"/>
          <p14:tracePt t="30657" x="5753100" y="2533650"/>
          <p14:tracePt t="30673" x="5721350" y="2565400"/>
          <p14:tracePt t="30690" x="5695950" y="2609850"/>
          <p14:tracePt t="30707" x="5664200" y="2679700"/>
          <p14:tracePt t="30723" x="5626100" y="2774950"/>
          <p14:tracePt t="30740" x="5594350" y="2882900"/>
          <p14:tracePt t="30757" x="5581650" y="3003550"/>
          <p14:tracePt t="30773" x="5568950" y="3111500"/>
          <p14:tracePt t="30790" x="5562600" y="3232150"/>
          <p14:tracePt t="30807" x="5556250" y="3346450"/>
          <p14:tracePt t="30823" x="5556250" y="3473450"/>
          <p14:tracePt t="30840" x="5556250" y="3613150"/>
          <p14:tracePt t="30857" x="5556250" y="3790950"/>
          <p14:tracePt t="30857" x="5568950" y="3886200"/>
          <p14:tracePt t="30873" x="5594350" y="4057650"/>
          <p14:tracePt t="30890" x="5619750" y="4222750"/>
          <p14:tracePt t="30907" x="5645150" y="4362450"/>
          <p14:tracePt t="30923" x="5676900" y="4470400"/>
          <p14:tracePt t="30940" x="5683250" y="4559300"/>
          <p14:tracePt t="30957" x="5695950" y="4660900"/>
          <p14:tracePt t="30973" x="5721350" y="4749800"/>
          <p14:tracePt t="30990" x="5740400" y="4832350"/>
          <p14:tracePt t="31007" x="5772150" y="4902200"/>
          <p14:tracePt t="31023" x="5791200" y="4953000"/>
          <p14:tracePt t="31040" x="5803900" y="4984750"/>
          <p14:tracePt t="31057" x="5810250" y="5010150"/>
          <p14:tracePt t="31073" x="5829300" y="5041900"/>
          <p14:tracePt t="31090" x="5842000" y="5060950"/>
          <p14:tracePt t="31107" x="5854700" y="5099050"/>
          <p14:tracePt t="31123" x="5867400" y="5130800"/>
          <p14:tracePt t="31140" x="5892800" y="5168900"/>
          <p14:tracePt t="31157" x="5911850" y="5187950"/>
          <p14:tracePt t="31173" x="5924550" y="5207000"/>
          <p14:tracePt t="31190" x="5937250" y="5219700"/>
          <p14:tracePt t="31207" x="5943600" y="5219700"/>
          <p14:tracePt t="31223" x="5962650" y="5226050"/>
          <p14:tracePt t="31240" x="5988050" y="5232400"/>
          <p14:tracePt t="31257" x="6032500" y="5232400"/>
          <p14:tracePt t="31273" x="6140450" y="5232400"/>
          <p14:tracePt t="31290" x="6203950" y="5219700"/>
          <p14:tracePt t="31307" x="6248400" y="5194300"/>
          <p14:tracePt t="31324" x="6280150" y="5156200"/>
          <p14:tracePt t="31340" x="6324600" y="5092700"/>
          <p14:tracePt t="31357" x="6362700" y="4978400"/>
          <p14:tracePt t="31373" x="6400800" y="4826000"/>
          <p14:tracePt t="31390" x="6432550" y="4654550"/>
          <p14:tracePt t="31407" x="6470650" y="4464050"/>
          <p14:tracePt t="31424" x="6496050" y="4273550"/>
          <p14:tracePt t="31427" x="6496050" y="4184650"/>
          <p14:tracePt t="31440" x="6496050" y="4102100"/>
          <p14:tracePt t="31457" x="6496050" y="3937000"/>
          <p14:tracePt t="31474" x="6489700" y="3638550"/>
          <p14:tracePt t="31490" x="6477000" y="3429000"/>
          <p14:tracePt t="31507" x="6438900" y="3238500"/>
          <p14:tracePt t="31523" x="6394450" y="3060700"/>
          <p14:tracePt t="31540" x="6356350" y="2927350"/>
          <p14:tracePt t="31557" x="6324600" y="2838450"/>
          <p14:tracePt t="31574" x="6305550" y="2774950"/>
          <p14:tracePt t="31590" x="6286500" y="2724150"/>
          <p14:tracePt t="31594" x="6273800" y="2698750"/>
          <p14:tracePt t="31607" x="6267450" y="2673350"/>
          <p14:tracePt t="31611" x="6254750" y="2647950"/>
          <p14:tracePt t="31624" x="6248400" y="2635250"/>
          <p14:tracePt t="31640" x="6235700" y="2609850"/>
          <p14:tracePt t="31657" x="6229350" y="2603500"/>
          <p14:tracePt t="31674" x="6216650" y="2590800"/>
          <p14:tracePt t="31690" x="6210300" y="2578100"/>
          <p14:tracePt t="31707" x="6197600" y="2565400"/>
          <p14:tracePt t="31723" x="6178550" y="2540000"/>
          <p14:tracePt t="31740" x="6140450" y="2520950"/>
          <p14:tracePt t="31757" x="6108700" y="2501900"/>
          <p14:tracePt t="31773" x="6076950" y="2482850"/>
          <p14:tracePt t="31790" x="6045200" y="2470150"/>
          <p14:tracePt t="31806" x="6019800" y="2457450"/>
          <p14:tracePt t="31823" x="6000750" y="2457450"/>
          <p14:tracePt t="31840" x="5962650" y="2457450"/>
          <p14:tracePt t="31842" x="5943600" y="2457450"/>
          <p14:tracePt t="31857" x="5918200" y="2476500"/>
          <p14:tracePt t="31874" x="5822950" y="2527300"/>
          <p14:tracePt t="31891" x="5759450" y="2565400"/>
          <p14:tracePt t="31907" x="5708650" y="2603500"/>
          <p14:tracePt t="31924" x="5651500" y="2641600"/>
          <p14:tracePt t="31941" x="5619750" y="2673350"/>
          <p14:tracePt t="31957" x="5600700" y="2711450"/>
          <p14:tracePt t="31974" x="5575300" y="2762250"/>
          <p14:tracePt t="31991" x="5556250" y="2819400"/>
          <p14:tracePt t="32007" x="5543550" y="2908300"/>
          <p14:tracePt t="32011" x="5530850" y="2959100"/>
          <p14:tracePt t="32024" x="5511800" y="3009900"/>
          <p14:tracePt t="32040" x="5486400" y="3124200"/>
          <p14:tracePt t="32057" x="5467350" y="3213100"/>
          <p14:tracePt t="32059" x="5461000" y="3270250"/>
          <p14:tracePt t="32075" x="5454650" y="3352800"/>
          <p14:tracePt t="32090" x="5454650" y="3460750"/>
          <p14:tracePt t="32107" x="5454650" y="3581400"/>
          <p14:tracePt t="32124" x="5454650" y="3746500"/>
          <p14:tracePt t="32140" x="5473700" y="3937000"/>
          <p14:tracePt t="32157" x="5499100" y="4133850"/>
          <p14:tracePt t="32174" x="5524500" y="4305300"/>
          <p14:tracePt t="32179" x="5530850" y="4368800"/>
          <p14:tracePt t="32191" x="5537200" y="4419600"/>
          <p14:tracePt t="32207" x="5562600" y="4521200"/>
          <p14:tracePt t="32210" x="5568950" y="4559300"/>
          <p14:tracePt t="32224" x="5581650" y="4591050"/>
          <p14:tracePt t="32241" x="5613400" y="4673600"/>
          <p14:tracePt t="32258" x="5638800" y="4737100"/>
          <p14:tracePt t="32274" x="5670550" y="4806950"/>
          <p14:tracePt t="32291" x="5695950" y="4838700"/>
          <p14:tracePt t="32307" x="5721350" y="4876800"/>
          <p14:tracePt t="32323" x="5740400" y="4914900"/>
          <p14:tracePt t="32340" x="5765800" y="4946650"/>
          <p14:tracePt t="32357" x="5810250" y="4984750"/>
          <p14:tracePt t="32374" x="5867400" y="5029200"/>
          <p14:tracePt t="32390" x="5943600" y="5067300"/>
          <p14:tracePt t="32407" x="6000750" y="5086350"/>
          <p14:tracePt t="32412" x="6026150" y="5092700"/>
          <p14:tracePt t="32424" x="6051550" y="5099050"/>
          <p14:tracePt t="32441" x="6083300" y="5105400"/>
          <p14:tracePt t="32458" x="6121400" y="5105400"/>
          <p14:tracePt t="32475" x="6159500" y="5105400"/>
          <p14:tracePt t="32490" x="6210300" y="5086350"/>
          <p14:tracePt t="32507" x="6273800" y="5035550"/>
          <p14:tracePt t="32524" x="6362700" y="4946650"/>
          <p14:tracePt t="32540" x="6438900" y="4832350"/>
          <p14:tracePt t="32557" x="6515100" y="4692650"/>
          <p14:tracePt t="32574" x="6572250" y="4559300"/>
          <p14:tracePt t="32590" x="6629400" y="4413250"/>
          <p14:tracePt t="32607" x="6667500" y="4260850"/>
          <p14:tracePt t="32611" x="6680200" y="4178300"/>
          <p14:tracePt t="32624" x="6699250" y="4089400"/>
          <p14:tracePt t="32640" x="6718300" y="3898900"/>
          <p14:tracePt t="32643" x="6718300" y="3803650"/>
          <p14:tracePt t="32659" x="6711950" y="3568700"/>
          <p14:tracePt t="32674" x="6667500" y="3365500"/>
          <p14:tracePt t="32691" x="6623050" y="3194050"/>
          <p14:tracePt t="32707" x="6578600" y="3060700"/>
          <p14:tracePt t="32724" x="6546850" y="2959100"/>
          <p14:tracePt t="32741" x="6496050" y="2863850"/>
          <p14:tracePt t="32757" x="6451600" y="2781300"/>
          <p14:tracePt t="32773" x="6407150" y="2705100"/>
          <p14:tracePt t="32790" x="6362700" y="2635250"/>
          <p14:tracePt t="32806" x="6311900" y="2565400"/>
          <p14:tracePt t="32823" x="6273800" y="2533650"/>
          <p14:tracePt t="32840" x="6248400" y="2514600"/>
          <p14:tracePt t="32856" x="6216650" y="2489200"/>
          <p14:tracePt t="32873" x="6197600" y="2476500"/>
          <p14:tracePt t="32874" x="6191250" y="2476500"/>
          <p14:tracePt t="32890" x="6172200" y="2476500"/>
          <p14:tracePt t="32906" x="6146800" y="2476500"/>
          <p14:tracePt t="32923" x="6108700" y="2476500"/>
          <p14:tracePt t="32940" x="6076950" y="2482850"/>
          <p14:tracePt t="32956" x="6057900" y="2482850"/>
          <p14:tracePt t="32973" x="6007100" y="2482850"/>
          <p14:tracePt t="32990" x="5949950" y="2489200"/>
          <p14:tracePt t="33006" x="5905500" y="2501900"/>
          <p14:tracePt t="33023" x="5848350" y="2527300"/>
          <p14:tracePt t="33040" x="5803900" y="2552700"/>
          <p14:tracePt t="33042" x="5791200" y="2571750"/>
          <p14:tracePt t="33056" x="5765800" y="2603500"/>
          <p14:tracePt t="33073" x="5727700" y="2654300"/>
          <p14:tracePt t="33074" x="5715000" y="2679700"/>
          <p14:tracePt t="33090" x="5676900" y="2755900"/>
          <p14:tracePt t="33106" x="5645150" y="2825750"/>
          <p14:tracePt t="33123" x="5626100" y="2914650"/>
          <p14:tracePt t="33139" x="5613400" y="3003550"/>
          <p14:tracePt t="33156" x="5588000" y="3098800"/>
          <p14:tracePt t="33173" x="5575300" y="3175000"/>
          <p14:tracePt t="33189" x="5568950" y="3251200"/>
          <p14:tracePt t="33206" x="5549900" y="3333750"/>
          <p14:tracePt t="33223" x="5549900" y="3409950"/>
          <p14:tracePt t="33240" x="5562600" y="3536950"/>
          <p14:tracePt t="33256" x="5588000" y="3670300"/>
          <p14:tracePt t="33258" x="5600700" y="3721100"/>
          <p14:tracePt t="33273" x="5607050" y="3765550"/>
          <p14:tracePt t="33290" x="5638800" y="3879850"/>
          <p14:tracePt t="33306" x="5657850" y="3943350"/>
          <p14:tracePt t="33323" x="5689600" y="4013200"/>
          <p14:tracePt t="33339" x="5715000" y="4108450"/>
          <p14:tracePt t="33356" x="5759450" y="4197350"/>
          <p14:tracePt t="33373" x="5797550" y="4292600"/>
          <p14:tracePt t="33390" x="5822950" y="4381500"/>
          <p14:tracePt t="33406" x="5867400" y="4457700"/>
          <p14:tracePt t="33423" x="5899150" y="4521200"/>
          <p14:tracePt t="33440" x="5924550" y="4572000"/>
          <p14:tracePt t="33442" x="5937250" y="4597400"/>
          <p14:tracePt t="33456" x="5949950" y="4616450"/>
          <p14:tracePt t="33473" x="5969000" y="4654550"/>
          <p14:tracePt t="33490" x="5981700" y="4673600"/>
          <p14:tracePt t="33506" x="5994400" y="4686300"/>
          <p14:tracePt t="33523" x="6013450" y="4692650"/>
          <p14:tracePt t="33540" x="6013450" y="4699000"/>
          <p14:tracePt t="33556" x="6032500" y="4699000"/>
          <p14:tracePt t="33573" x="6045200" y="4699000"/>
          <p14:tracePt t="33589" x="6096000" y="4679950"/>
          <p14:tracePt t="33606" x="6159500" y="4648200"/>
          <p14:tracePt t="33623" x="6210300" y="4610100"/>
          <p14:tracePt t="33639" x="6254750" y="4584700"/>
          <p14:tracePt t="33642" x="6273800" y="4578350"/>
          <p14:tracePt t="33656" x="6286500" y="4578350"/>
          <p14:tracePt t="33673" x="6299200" y="4565650"/>
          <p14:tracePt t="33675" x="6311900" y="4552950"/>
          <p14:tracePt t="33690" x="6337300" y="4502150"/>
          <p14:tracePt t="33706" x="6362700" y="4413250"/>
          <p14:tracePt t="33723" x="6388100" y="4298950"/>
          <p14:tracePt t="33740" x="6400800" y="4203700"/>
          <p14:tracePt t="33757" x="6400800" y="4146550"/>
          <p14:tracePt t="33773" x="6400800" y="4070350"/>
          <p14:tracePt t="33790" x="6413500" y="3949700"/>
          <p14:tracePt t="33806" x="6394450" y="3803650"/>
          <p14:tracePt t="33823" x="6356350" y="3638550"/>
          <p14:tracePt t="33839" x="6324600" y="3511550"/>
          <p14:tracePt t="33856" x="6292850" y="3409950"/>
          <p14:tracePt t="33873" x="6261100" y="3314700"/>
          <p14:tracePt t="33875" x="6248400" y="3270250"/>
          <p14:tracePt t="33890" x="6216650" y="3181350"/>
          <p14:tracePt t="33906" x="6178550" y="3086100"/>
          <p14:tracePt t="33923" x="6134100" y="2971800"/>
          <p14:tracePt t="33940" x="6083300" y="2851150"/>
          <p14:tracePt t="33956" x="6045200" y="2768600"/>
          <p14:tracePt t="33973" x="6019800" y="2724150"/>
          <p14:tracePt t="33989" x="6007100" y="2692400"/>
          <p14:tracePt t="34006" x="6000750" y="2686050"/>
          <p14:tracePt t="34022" x="5988050" y="2667000"/>
          <p14:tracePt t="34039" x="5969000" y="2641600"/>
          <p14:tracePt t="34056" x="5949950" y="2603500"/>
          <p14:tracePt t="34059" x="5943600" y="2590800"/>
          <p14:tracePt t="34073" x="5937250" y="2578100"/>
          <p14:tracePt t="34090" x="5905500" y="2559050"/>
          <p14:tracePt t="34106" x="5886450" y="2546350"/>
          <p14:tracePt t="34122" x="5873750" y="2546350"/>
          <p14:tracePt t="34139" x="5854700" y="2546350"/>
          <p14:tracePt t="34156" x="5816600" y="2584450"/>
          <p14:tracePt t="34173" x="5765800" y="2667000"/>
          <p14:tracePt t="34189" x="5683250" y="2813050"/>
          <p14:tracePt t="34206" x="5607050" y="2971800"/>
          <p14:tracePt t="34223" x="5549900" y="3111500"/>
          <p14:tracePt t="34239" x="5524500" y="3244850"/>
          <p14:tracePt t="34256" x="5505450" y="3371850"/>
          <p14:tracePt t="34273" x="5505450" y="3492500"/>
          <p14:tracePt t="34274" x="5505450" y="3562350"/>
          <p14:tracePt t="34289" x="5505450" y="3721100"/>
          <p14:tracePt t="34306" x="5505450" y="3911600"/>
          <p14:tracePt t="34322" x="5505450" y="4089400"/>
          <p14:tracePt t="34339" x="5505450" y="4248150"/>
          <p14:tracePt t="34356" x="5518150" y="4381500"/>
          <p14:tracePt t="34372" x="5543550" y="4489450"/>
          <p14:tracePt t="34389" x="5562600" y="4597400"/>
          <p14:tracePt t="34405" x="5594350" y="4692650"/>
          <p14:tracePt t="34422" x="5632450" y="4781550"/>
          <p14:tracePt t="34439" x="5664200" y="4864100"/>
          <p14:tracePt t="34456" x="5689600" y="4927600"/>
          <p14:tracePt t="34473" x="5708650" y="4965700"/>
          <p14:tracePt t="34476" x="5715000" y="4972050"/>
          <p14:tracePt t="34490" x="5721350" y="4991100"/>
          <p14:tracePt t="34506" x="5727700" y="4991100"/>
          <p14:tracePt t="34580" x="5734050" y="4991100"/>
          <p14:tracePt t="34634" x="5740400" y="4991100"/>
          <p14:tracePt t="34651" x="5746750" y="4991100"/>
          <p14:tracePt t="34659" x="5753100" y="4991100"/>
          <p14:tracePt t="34660" x="0" y="0"/>
        </p14:tracePtLst>
        <p14:tracePtLst>
          <p14:tracePt t="35814" x="6362700" y="6089650"/>
          <p14:tracePt t="35828" x="6362700" y="6096000"/>
          <p14:tracePt t="35839" x="6369050" y="6102350"/>
          <p14:tracePt t="35855" x="6375400" y="6102350"/>
          <p14:tracePt t="35872" x="6400800" y="6102350"/>
          <p14:tracePt t="35876" x="6426200" y="6102350"/>
          <p14:tracePt t="35889" x="6457950" y="6102350"/>
          <p14:tracePt t="35906" x="6661150" y="6127750"/>
          <p14:tracePt t="35922" x="6813550" y="6159500"/>
          <p14:tracePt t="35939" x="6953250" y="6172200"/>
          <p14:tracePt t="35955" x="7067550" y="6197600"/>
          <p14:tracePt t="35972" x="7143750" y="6210300"/>
          <p14:tracePt t="35988" x="7232650" y="6229350"/>
          <p14:tracePt t="36005" x="7321550" y="6235700"/>
          <p14:tracePt t="36022" x="7435850" y="6235700"/>
          <p14:tracePt t="36038" x="7569200" y="6254750"/>
          <p14:tracePt t="36055" x="7658100" y="6267450"/>
          <p14:tracePt t="36072" x="7715250" y="6280150"/>
          <p14:tracePt t="36089" x="7734300" y="6280150"/>
          <p14:tracePt t="36090" x="7753350" y="6286500"/>
          <p14:tracePt t="36106" x="7759700" y="6286500"/>
          <p14:tracePt t="36139" x="7766050" y="6286500"/>
          <p14:tracePt t="36147" x="7772400" y="6286500"/>
          <p14:tracePt t="36155" x="7778750" y="6286500"/>
          <p14:tracePt t="36172" x="7791450" y="6286500"/>
          <p14:tracePt t="36189" x="7804150" y="6286500"/>
          <p14:tracePt t="36205" x="7810500" y="6286500"/>
          <p14:tracePt t="36222" x="7823200" y="6286500"/>
          <p14:tracePt t="36239" x="7829550" y="6286500"/>
          <p14:tracePt t="36256" x="7848600" y="6286500"/>
          <p14:tracePt t="36273" x="7874000" y="6286500"/>
          <p14:tracePt t="36276" x="7886700" y="6286500"/>
          <p14:tracePt t="36288" x="7905750" y="6286500"/>
          <p14:tracePt t="36306" x="7956550" y="6286500"/>
          <p14:tracePt t="36322" x="7969250" y="6286500"/>
          <p14:tracePt t="36338" x="7975600" y="6286500"/>
          <p14:tracePt t="36386" x="7981950" y="6286500"/>
          <p14:tracePt t="36482" x="0" y="0"/>
        </p14:tracePtLst>
        <p14:tracePtLst>
          <p14:tracePt t="37042" x="6350000" y="6197600"/>
          <p14:tracePt t="37115" x="6356350" y="6197600"/>
          <p14:tracePt t="37122" x="6369050" y="6197600"/>
          <p14:tracePt t="37130" x="6388100" y="6197600"/>
          <p14:tracePt t="37138" x="6413500" y="6197600"/>
          <p14:tracePt t="37154" x="6515100" y="6197600"/>
          <p14:tracePt t="37171" x="6692900" y="6197600"/>
          <p14:tracePt t="37188" x="6921500" y="6197600"/>
          <p14:tracePt t="37205" x="7169150" y="6197600"/>
          <p14:tracePt t="37221" x="7366000" y="6197600"/>
          <p14:tracePt t="37238" x="7493000" y="6197600"/>
          <p14:tracePt t="37255" x="7550150" y="6197600"/>
          <p14:tracePt t="37271" x="7581900" y="6197600"/>
          <p14:tracePt t="37288" x="7620000" y="6197600"/>
          <p14:tracePt t="37305" x="7702550" y="6197600"/>
          <p14:tracePt t="37307" x="7759700" y="6203950"/>
          <p14:tracePt t="37321" x="7874000" y="6216650"/>
          <p14:tracePt t="37338" x="7956550" y="6223000"/>
          <p14:tracePt t="37354" x="8001000" y="6223000"/>
          <p14:tracePt t="37371" x="8026400" y="6223000"/>
          <p14:tracePt t="37388" x="8032750" y="6223000"/>
          <p14:tracePt t="37404" x="8039100" y="6223000"/>
          <p14:tracePt t="37421" x="8058150" y="6223000"/>
          <p14:tracePt t="37438" x="8077200" y="6223000"/>
          <p14:tracePt t="37455" x="8083550" y="6223000"/>
          <p14:tracePt t="3785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循环语句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92053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循环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do-while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循环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增强的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循环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while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7946" y="1385399"/>
            <a:ext cx="10687416" cy="1533647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while (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loop-continuation-condition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788865" y="3444998"/>
            <a:ext cx="7208838" cy="200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= 0;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while (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&lt; 100)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(“Welcome to Java!”);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++;     //</a:t>
            </a:r>
            <a:r>
              <a:rPr lang="zh-CN" altLang="en-US" sz="2000" dirty="0">
                <a:latin typeface="宋体" pitchFamily="2" charset="-122"/>
                <a:cs typeface="Times New Roman" pitchFamily="18" charset="0"/>
              </a:rPr>
              <a:t>必须有语句改变循环条件</a:t>
            </a:r>
            <a:endParaRPr lang="en-US" altLang="zh-CN" sz="2000" dirty="0">
              <a:latin typeface="宋体" pitchFamily="2" charset="-122"/>
              <a:cs typeface="Times New Roman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8093772" y="1499694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8093772" y="3984131"/>
            <a:ext cx="179388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480997" y="2074369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63535" y="3190381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8184260" y="1679081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8184260" y="2866531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138097" y="3407869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184260" y="3803156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588234" y="2702829"/>
            <a:ext cx="60483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true</a:t>
            </a:r>
            <a:endParaRPr lang="zh-CN" altLang="en-US" sz="1600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8130285" y="4019056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138097" y="2471244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336785" y="2471244"/>
            <a:ext cx="0" cy="1331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138097" y="2471244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8868472" y="2471244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8184260" y="3803156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8800209" y="2085730"/>
            <a:ext cx="57015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false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do-while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7946" y="1385399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do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while (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loop-continuation-condition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052635" y="4429736"/>
            <a:ext cx="72088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do-while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循环体至少被执行一次</a:t>
            </a:r>
            <a:r>
              <a:rPr lang="zh-CN" altLang="en-US" dirty="0">
                <a:latin typeface="Lucida Console" pitchFamily="49" charset="0"/>
                <a:cs typeface="Times New Roman" pitchFamily="18" charset="0"/>
              </a:rPr>
              <a:t>。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8366324" y="1508486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8366324" y="3992923"/>
            <a:ext cx="179388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7753549" y="2803886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7736087" y="2083161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8456812" y="1687873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8456812" y="248003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9158487" y="3203936"/>
            <a:ext cx="325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8456812" y="3613511"/>
            <a:ext cx="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9070504" y="2867386"/>
            <a:ext cx="604838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true</a:t>
            </a:r>
            <a:endParaRPr lang="zh-CN" altLang="en-US" sz="1600" dirty="0"/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8420299" y="3559536"/>
            <a:ext cx="665163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false</a:t>
            </a:r>
            <a:endParaRPr lang="zh-CN" altLang="en-US" sz="1600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8402837" y="4027848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H="1" flipV="1">
            <a:off x="9483924" y="1870804"/>
            <a:ext cx="15875" cy="1333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 flipH="1">
            <a:off x="8456017" y="1870804"/>
            <a:ext cx="10358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7946" y="1385399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for (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initial-action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loop-continuation-condition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            action-after-iteration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statement or block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771281" y="4251814"/>
            <a:ext cx="7208838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= 0;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&lt; 100;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++)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(“Welcome to Java!”);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9320266" y="1639888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9320266" y="5732463"/>
            <a:ext cx="179388" cy="1793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707491" y="2868613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8690029" y="3984625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9410754" y="2611438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9410754" y="366077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8364591" y="4986338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9410754" y="5551488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8889821" y="3522240"/>
            <a:ext cx="60483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true</a:t>
            </a:r>
            <a:endParaRPr lang="zh-CN" altLang="en-US" sz="1600" dirty="0"/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0175929" y="2928938"/>
            <a:ext cx="665162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false</a:t>
            </a:r>
            <a:endParaRPr lang="zh-CN" altLang="en-US" sz="1600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9356779" y="5767388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10563279" y="3270250"/>
            <a:ext cx="0" cy="2281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8364591" y="326548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>
            <a:off x="10094966" y="3265488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 flipH="1">
            <a:off x="9410754" y="55514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9410754" y="1819275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AutoShape 21"/>
          <p:cNvSpPr>
            <a:spLocks noChangeArrowheads="1"/>
          </p:cNvSpPr>
          <p:nvPr/>
        </p:nvSpPr>
        <p:spPr bwMode="auto">
          <a:xfrm>
            <a:off x="8726541" y="2216150"/>
            <a:ext cx="1404938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初始动作</a:t>
            </a: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8690029" y="4735513"/>
            <a:ext cx="1404937" cy="51752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每次迭代后</a:t>
            </a:r>
          </a:p>
          <a:p>
            <a:pPr algn="ctr"/>
            <a:r>
              <a:rPr lang="zh-CN" altLang="en-US" sz="1600"/>
              <a:t>执行的动作</a:t>
            </a: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8364591" y="3265488"/>
            <a:ext cx="0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53" name="直接箭头连接符 28"/>
          <p:cNvCxnSpPr>
            <a:cxnSpLocks noChangeShapeType="1"/>
            <a:stCxn id="23" idx="2"/>
            <a:endCxn id="51" idx="0"/>
          </p:cNvCxnSpPr>
          <p:nvPr/>
        </p:nvCxnSpPr>
        <p:spPr bwMode="auto">
          <a:xfrm rot="5400000">
            <a:off x="9215492" y="4559300"/>
            <a:ext cx="3540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530" y="2009653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循环头中的每个部分可以是零个或多个以逗句分隔的表达式。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循环中的</a:t>
            </a:r>
            <a:r>
              <a:rPr lang="en-US" altLang="zh-CN" sz="2000" i="1" dirty="0">
                <a:latin typeface="微软雅黑" pitchFamily="34" charset="-122"/>
                <a:ea typeface="微软雅黑" pitchFamily="34" charset="-122"/>
              </a:rPr>
              <a:t>loop-continuation-condition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被省略，则隐含为真。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注意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483458" y="2557828"/>
            <a:ext cx="720883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= 0, j = 0;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+ j &lt; 10;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++, j++)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dirty="0" err="1">
                <a:latin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(“Welcome to Java!”);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517772" y="4556980"/>
            <a:ext cx="72088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for (;;) {                   while(true) {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    //do something  </a:t>
            </a:r>
            <a:r>
              <a:rPr lang="zh-CN" altLang="en-US" sz="2000" dirty="0">
                <a:latin typeface="宋体" pitchFamily="2" charset="-122"/>
                <a:cs typeface="Times New Roman" pitchFamily="18" charset="0"/>
              </a:rPr>
              <a:t>等价于        </a:t>
            </a: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//do something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  <a:cs typeface="Times New Roman" pitchFamily="18" charset="0"/>
              </a:rPr>
              <a:t>}                         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break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continue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530" y="2009653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break;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立即结束包含它的最内层的循环。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break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073900" y="1974462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073900" y="6259124"/>
            <a:ext cx="179388" cy="1793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61125" y="2549137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43663" y="3665149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164388" y="2153849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7164388" y="3341299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118225" y="5322499"/>
            <a:ext cx="32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164388" y="6078149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777038" y="3328599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/>
              <a:t>真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929563" y="2609462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/>
              <a:t>假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7110413" y="6294049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118225" y="2946012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316913" y="2946012"/>
            <a:ext cx="0" cy="3132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6118225" y="2946012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7848600" y="2946012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7164388" y="6078149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6443663" y="5105012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6443663" y="4385874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break</a:t>
            </a: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7164388" y="4062024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7164388" y="4782749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7848600" y="4566849"/>
            <a:ext cx="252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8123238" y="4566848"/>
            <a:ext cx="1770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break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continue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530" y="2009653"/>
            <a:ext cx="10687416" cy="205239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continue;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结束当前迭代，程序控制转到循环体的结尾</a:t>
            </a: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continue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语句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8735646" y="1956899"/>
            <a:ext cx="179388" cy="17938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8735646" y="5954224"/>
            <a:ext cx="179388" cy="1793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8122871" y="2531574"/>
            <a:ext cx="1404938" cy="792162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布尔表达式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8105409" y="3647586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8826134" y="2136286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8826134" y="332373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7421196" y="5304936"/>
            <a:ext cx="684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8826134" y="5773249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8438784" y="3311036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/>
              <a:t>真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9591309" y="2591899"/>
            <a:ext cx="387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/>
              <a:t>假</a:t>
            </a: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8772159" y="5989149"/>
            <a:ext cx="107950" cy="1079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7421196" y="2309455"/>
            <a:ext cx="0" cy="2995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9978659" y="2928449"/>
            <a:ext cx="0" cy="284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7421196" y="2309454"/>
            <a:ext cx="140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 flipH="1">
            <a:off x="9510346" y="2928449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 flipH="1">
            <a:off x="8826134" y="5773249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AutoShape 20"/>
          <p:cNvSpPr>
            <a:spLocks noChangeArrowheads="1"/>
          </p:cNvSpPr>
          <p:nvPr/>
        </p:nvSpPr>
        <p:spPr bwMode="auto">
          <a:xfrm>
            <a:off x="8105409" y="5087449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语句／语句块</a:t>
            </a:r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auto">
          <a:xfrm>
            <a:off x="8105409" y="4368311"/>
            <a:ext cx="1404937" cy="3968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continue</a:t>
            </a: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8826134" y="4044461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8826134" y="476518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7781559" y="4549286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>
            <a:off x="7421196" y="4549286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5.6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增强的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530" y="2009653"/>
            <a:ext cx="10687416" cy="4324035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JDK 1.5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引入新的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循环，可以不用下标就可以依次访问数组元素。语法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for(elementType value :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++) {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 sum +=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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for(double value :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sum += value;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增强的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606003-F7A6-4D54-83D7-DD4313DC5748}"/>
              </a:ext>
            </a:extLst>
          </p:cNvPr>
          <p:cNvSpPr/>
          <p:nvPr/>
        </p:nvSpPr>
        <p:spPr>
          <a:xfrm>
            <a:off x="6096000" y="2720551"/>
            <a:ext cx="32214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elementType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：数组元素类型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：当前被遍历到的元素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：数组引用变量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96"/>
    </mc:Choice>
    <mc:Fallback xmlns="">
      <p:transition spd="slow" advTm="171596"/>
    </mc:Fallback>
  </mc:AlternateContent>
  <p:extLst>
    <p:ext uri="{3A86A75C-4F4B-4683-9AE1-C65F6400EC91}">
      <p14:laserTraceLst xmlns:p14="http://schemas.microsoft.com/office/powerpoint/2010/main">
        <p14:tracePtLst>
          <p14:tracePt t="7821" x="1047750" y="2400300"/>
          <p14:tracePt t="7880" x="1092200" y="2400300"/>
          <p14:tracePt t="7891" x="1143000" y="2400300"/>
          <p14:tracePt t="7907" x="1212850" y="2400300"/>
          <p14:tracePt t="7924" x="1320800" y="2400300"/>
          <p14:tracePt t="7941" x="1447800" y="2400300"/>
          <p14:tracePt t="7958" x="1574800" y="2400300"/>
          <p14:tracePt t="7974" x="1695450" y="2400300"/>
          <p14:tracePt t="7991" x="1790700" y="2400300"/>
          <p14:tracePt t="7995" x="1835150" y="2400300"/>
          <p14:tracePt t="8008" x="1873250" y="2400300"/>
          <p14:tracePt t="8024" x="1949450" y="2400300"/>
          <p14:tracePt t="8027" x="1987550" y="2400300"/>
          <p14:tracePt t="8042" x="2038350" y="2400300"/>
          <p14:tracePt t="8058" x="2082800" y="2400300"/>
          <p14:tracePt t="8074" x="2114550" y="2400300"/>
          <p14:tracePt t="8091" x="2133600" y="2400300"/>
          <p14:tracePt t="8108" x="2152650" y="2400300"/>
          <p14:tracePt t="8125" x="2159000" y="2400300"/>
          <p14:tracePt t="8142" x="2171700" y="2400300"/>
          <p14:tracePt t="8175" x="2178050" y="2400300"/>
          <p14:tracePt t="8329" x="0" y="0"/>
        </p14:tracePtLst>
        <p14:tracePtLst>
          <p14:tracePt t="9125" x="2127250" y="2387600"/>
          <p14:tracePt t="9206" x="2139950" y="2387600"/>
          <p14:tracePt t="9213" x="2152650" y="2387600"/>
          <p14:tracePt t="9225" x="2178050" y="2387600"/>
          <p14:tracePt t="9242" x="2286000" y="2387600"/>
          <p14:tracePt t="9257" x="2406650" y="2387600"/>
          <p14:tracePt t="9274" x="2540000" y="2387600"/>
          <p14:tracePt t="9290" x="2679700" y="2387600"/>
          <p14:tracePt t="9307" x="2806700" y="2387600"/>
          <p14:tracePt t="9324" x="2921000" y="2387600"/>
          <p14:tracePt t="9341" x="3041650" y="2393950"/>
          <p14:tracePt t="9358" x="3130550" y="2406650"/>
          <p14:tracePt t="9374" x="3187700" y="2413000"/>
          <p14:tracePt t="9391" x="3244850" y="2413000"/>
          <p14:tracePt t="9394" x="3270250" y="2413000"/>
          <p14:tracePt t="9408" x="3282950" y="2413000"/>
          <p14:tracePt t="9425" x="3327400" y="2413000"/>
          <p14:tracePt t="9441" x="3352800" y="2413000"/>
          <p14:tracePt t="9458" x="3365500" y="2413000"/>
          <p14:tracePt t="9474" x="3378200" y="2413000"/>
          <p14:tracePt t="9491" x="3384550" y="2413000"/>
          <p14:tracePt t="9762" x="0" y="0"/>
        </p14:tracePtLst>
        <p14:tracePtLst>
          <p14:tracePt t="10325" x="2159000" y="2438400"/>
          <p14:tracePt t="10363" x="2165350" y="2444750"/>
          <p14:tracePt t="10372" x="2171700" y="2444750"/>
          <p14:tracePt t="10380" x="2178050" y="2444750"/>
          <p14:tracePt t="10392" x="2197100" y="2444750"/>
          <p14:tracePt t="10408" x="2235200" y="2444750"/>
          <p14:tracePt t="10412" x="2260600" y="2444750"/>
          <p14:tracePt t="10424" x="2292350" y="2444750"/>
          <p14:tracePt t="10443" x="2463800" y="2444750"/>
          <p14:tracePt t="10457" x="2641600" y="2444750"/>
          <p14:tracePt t="10473" x="2863850" y="2444750"/>
          <p14:tracePt t="10490" x="3105150" y="2444750"/>
          <p14:tracePt t="10507" x="3327400" y="2444750"/>
          <p14:tracePt t="10523" x="3505200" y="2444750"/>
          <p14:tracePt t="10540" x="3644900" y="2444750"/>
          <p14:tracePt t="10557" x="3721100" y="2444750"/>
          <p14:tracePt t="10573" x="3759200" y="2444750"/>
          <p14:tracePt t="10590" x="3778250" y="2444750"/>
          <p14:tracePt t="10607" x="3790950" y="2444750"/>
          <p14:tracePt t="10624" x="3797300" y="2444750"/>
          <p14:tracePt t="10642" x="3810000" y="2444750"/>
          <p14:tracePt t="10657" x="3816350" y="2444750"/>
          <p14:tracePt t="10674" x="3829050" y="2444750"/>
          <p14:tracePt t="10690" x="3848100" y="2444750"/>
          <p14:tracePt t="10707" x="3873500" y="2444750"/>
          <p14:tracePt t="10723" x="3886200" y="2444750"/>
          <p14:tracePt t="10740" x="3892550" y="2444750"/>
          <p14:tracePt t="10868" x="3898900" y="2444750"/>
          <p14:tracePt t="10884" x="3905250" y="2444750"/>
          <p14:tracePt t="10900" x="3911600" y="2444750"/>
          <p14:tracePt t="10908" x="3924300" y="2444750"/>
          <p14:tracePt t="10916" x="3930650" y="2444750"/>
          <p14:tracePt t="10924" x="3949700" y="2444750"/>
          <p14:tracePt t="10940" x="3975100" y="2444750"/>
          <p14:tracePt t="10957" x="4006850" y="2444750"/>
          <p14:tracePt t="10973" x="4025900" y="2444750"/>
          <p14:tracePt t="10990" x="4032250" y="2444750"/>
          <p14:tracePt t="11007" x="4038600" y="2444750"/>
          <p14:tracePt t="12058" x="0" y="0"/>
        </p14:tracePtLst>
        <p14:tracePtLst>
          <p14:tracePt t="13180" x="4845050" y="2419350"/>
          <p14:tracePt t="13187" x="4851400" y="2419350"/>
          <p14:tracePt t="13195" x="4864100" y="2419350"/>
          <p14:tracePt t="13206" x="4870450" y="2419350"/>
          <p14:tracePt t="13222" x="4908550" y="2419350"/>
          <p14:tracePt t="13239" x="4959350" y="2419350"/>
          <p14:tracePt t="13256" x="5029200" y="2419350"/>
          <p14:tracePt t="13272" x="5124450" y="2419350"/>
          <p14:tracePt t="13273" x="5175250" y="2419350"/>
          <p14:tracePt t="13289" x="5321300" y="2419350"/>
          <p14:tracePt t="13306" x="5480050" y="2419350"/>
          <p14:tracePt t="13323" x="5670550" y="2419350"/>
          <p14:tracePt t="13339" x="5880100" y="2419350"/>
          <p14:tracePt t="13356" x="6089650" y="2419350"/>
          <p14:tracePt t="13373" x="6292850" y="2419350"/>
          <p14:tracePt t="13389" x="6489700" y="2419350"/>
          <p14:tracePt t="13406" x="6648450" y="2419350"/>
          <p14:tracePt t="13423" x="6769100" y="2419350"/>
          <p14:tracePt t="13439" x="6832600" y="2419350"/>
          <p14:tracePt t="13456" x="6870700" y="2419350"/>
          <p14:tracePt t="13458" x="6883400" y="2419350"/>
          <p14:tracePt t="13472" x="6889750" y="2419350"/>
          <p14:tracePt t="13489" x="6908800" y="2419350"/>
          <p14:tracePt t="13506" x="6934200" y="2419350"/>
          <p14:tracePt t="13522" x="6959600" y="2419350"/>
          <p14:tracePt t="13539" x="6978650" y="2419350"/>
          <p14:tracePt t="13556" x="6991350" y="2419350"/>
          <p14:tracePt t="13737" x="0" y="0"/>
        </p14:tracePtLst>
        <p14:tracePtLst>
          <p14:tracePt t="14333" x="6521450" y="2419350"/>
          <p14:tracePt t="14428" x="6534150" y="2419350"/>
          <p14:tracePt t="14436" x="6553200" y="2419350"/>
          <p14:tracePt t="14443" x="6565900" y="2419350"/>
          <p14:tracePt t="14456" x="6591300" y="2419350"/>
          <p14:tracePt t="14473" x="6667500" y="2419350"/>
          <p14:tracePt t="14490" x="6870700" y="2419350"/>
          <p14:tracePt t="14506" x="7023100" y="2419350"/>
          <p14:tracePt t="14523" x="7194550" y="2419350"/>
          <p14:tracePt t="14539" x="7353300" y="2419350"/>
          <p14:tracePt t="14556" x="7467600" y="2419350"/>
          <p14:tracePt t="14573" x="7569200" y="2419350"/>
          <p14:tracePt t="14589" x="7632700" y="2419350"/>
          <p14:tracePt t="14594" x="7658100" y="2419350"/>
          <p14:tracePt t="14606" x="7677150" y="2419350"/>
          <p14:tracePt t="14623" x="7727950" y="2419350"/>
          <p14:tracePt t="14626" x="7753350" y="2419350"/>
          <p14:tracePt t="14640" x="7772400" y="2419350"/>
          <p14:tracePt t="14656" x="7829550" y="2419350"/>
          <p14:tracePt t="14674" x="7931150" y="2419350"/>
          <p14:tracePt t="14690" x="7994650" y="2419350"/>
          <p14:tracePt t="14707" x="8051800" y="2419350"/>
          <p14:tracePt t="14722" x="8096250" y="2419350"/>
          <p14:tracePt t="14739" x="8147050" y="2419350"/>
          <p14:tracePt t="14756" x="8191500" y="2419350"/>
          <p14:tracePt t="14772" x="8235950" y="2419350"/>
          <p14:tracePt t="14789" x="8286750" y="2419350"/>
          <p14:tracePt t="14806" x="8331200" y="2419350"/>
          <p14:tracePt t="14811" x="8356600" y="2419350"/>
          <p14:tracePt t="14822" x="8382000" y="2419350"/>
          <p14:tracePt t="14839" x="8445500" y="2419350"/>
          <p14:tracePt t="14856" x="8509000" y="2419350"/>
          <p14:tracePt t="14859" x="8566150" y="2425700"/>
          <p14:tracePt t="14873" x="8655050" y="2432050"/>
          <p14:tracePt t="14890" x="8737600" y="2444750"/>
          <p14:tracePt t="14906" x="8813800" y="2444750"/>
          <p14:tracePt t="14923" x="8883650" y="2444750"/>
          <p14:tracePt t="14940" x="8928100" y="2444750"/>
          <p14:tracePt t="14956" x="8985250" y="2444750"/>
          <p14:tracePt t="14972" x="9048750" y="2444750"/>
          <p14:tracePt t="14989" x="9118600" y="2444750"/>
          <p14:tracePt t="15006" x="9182100" y="2444750"/>
          <p14:tracePt t="15010" x="9213850" y="2444750"/>
          <p14:tracePt t="15022" x="9239250" y="2444750"/>
          <p14:tracePt t="15039" x="9271000" y="2444750"/>
          <p14:tracePt t="15043" x="9283700" y="2444750"/>
          <p14:tracePt t="15060" x="9290050" y="2444750"/>
          <p14:tracePt t="15073" x="9296400" y="2444750"/>
          <p14:tracePt t="15090" x="9302750" y="2444750"/>
          <p14:tracePt t="15106" x="9315450" y="2444750"/>
          <p14:tracePt t="15123" x="9340850" y="2444750"/>
          <p14:tracePt t="15140" x="9366250" y="2444750"/>
          <p14:tracePt t="15156" x="9404350" y="2444750"/>
          <p14:tracePt t="15173" x="9436100" y="2444750"/>
          <p14:tracePt t="15189" x="9455150" y="2444750"/>
          <p14:tracePt t="15194" x="9467850" y="2444750"/>
          <p14:tracePt t="15223" x="9474200" y="2444750"/>
          <p14:tracePt t="15239" x="9480550" y="2444750"/>
          <p14:tracePt t="15256" x="9486900" y="2444750"/>
          <p14:tracePt t="15273" x="9493250" y="2444750"/>
          <p14:tracePt t="15290" x="9505950" y="2444750"/>
          <p14:tracePt t="15306" x="9512300" y="2444750"/>
          <p14:tracePt t="15324" x="9518650" y="2444750"/>
          <p14:tracePt t="15356" x="9525000" y="2444750"/>
          <p14:tracePt t="15364" x="9531350" y="2444750"/>
          <p14:tracePt t="15372" x="9544050" y="2444750"/>
          <p14:tracePt t="15389" x="9556750" y="2444750"/>
          <p14:tracePt t="15405" x="9569450" y="2444750"/>
          <p14:tracePt t="15422" x="9601200" y="2438400"/>
          <p14:tracePt t="15438" x="9613900" y="2425700"/>
          <p14:tracePt t="15455" x="9632950" y="2419350"/>
          <p14:tracePt t="15472" x="9645650" y="2413000"/>
          <p14:tracePt t="15489" x="9664700" y="2400300"/>
          <p14:tracePt t="15505" x="9677400" y="2381250"/>
          <p14:tracePt t="15521" x="9683750" y="2362200"/>
          <p14:tracePt t="15538" x="9702800" y="2343150"/>
          <p14:tracePt t="15555" x="9715500" y="2311400"/>
          <p14:tracePt t="15572" x="9721850" y="2286000"/>
          <p14:tracePt t="15588" x="9734550" y="2254250"/>
          <p14:tracePt t="15605" x="9747250" y="2235200"/>
          <p14:tracePt t="15622" x="9753600" y="2222500"/>
          <p14:tracePt t="15638" x="9753600" y="2216150"/>
          <p14:tracePt t="15655" x="9753600" y="2203450"/>
          <p14:tracePt t="15672" x="9753600" y="2190750"/>
          <p14:tracePt t="15674" x="9753600" y="2184400"/>
          <p14:tracePt t="15689" x="9747250" y="2171700"/>
          <p14:tracePt t="15705" x="9734550" y="2152650"/>
          <p14:tracePt t="15721" x="9715500" y="2133600"/>
          <p14:tracePt t="15738" x="9690100" y="2120900"/>
          <p14:tracePt t="15755" x="9652000" y="2095500"/>
          <p14:tracePt t="15772" x="9594850" y="2070100"/>
          <p14:tracePt t="15788" x="9499600" y="2044700"/>
          <p14:tracePt t="15805" x="9391650" y="2032000"/>
          <p14:tracePt t="15822" x="9283700" y="2006600"/>
          <p14:tracePt t="15839" x="9182100" y="1987550"/>
          <p14:tracePt t="15843" x="9137650" y="1981200"/>
          <p14:tracePt t="15855" x="9112250" y="1981200"/>
          <p14:tracePt t="15872" x="9074150" y="1981200"/>
          <p14:tracePt t="15890" x="9023350" y="1981200"/>
          <p14:tracePt t="15906" x="8997950" y="1981200"/>
          <p14:tracePt t="15922" x="8953500" y="1981200"/>
          <p14:tracePt t="15939" x="8915400" y="1987550"/>
          <p14:tracePt t="15956" x="8858250" y="2000250"/>
          <p14:tracePt t="15972" x="8813800" y="2006600"/>
          <p14:tracePt t="15989" x="8775700" y="2019300"/>
          <p14:tracePt t="16006" x="8743950" y="2025650"/>
          <p14:tracePt t="16022" x="8718550" y="2032000"/>
          <p14:tracePt t="16026" x="8699500" y="2038350"/>
          <p14:tracePt t="16039" x="8686800" y="2044700"/>
          <p14:tracePt t="16043" x="8674100" y="2057400"/>
          <p14:tracePt t="16055" x="8661400" y="2063750"/>
          <p14:tracePt t="16071" x="8629650" y="2082800"/>
          <p14:tracePt t="16073" x="8623300" y="2089150"/>
          <p14:tracePt t="16088" x="8610600" y="2101850"/>
          <p14:tracePt t="16090" x="8597900" y="2108200"/>
          <p14:tracePt t="16105" x="8585200" y="2127250"/>
          <p14:tracePt t="16122" x="8572500" y="2133600"/>
          <p14:tracePt t="16147" x="8566150" y="2159000"/>
          <p14:tracePt t="16155" x="8559800" y="2171700"/>
          <p14:tracePt t="16171" x="8553450" y="2190750"/>
          <p14:tracePt t="16188" x="8547100" y="2203450"/>
          <p14:tracePt t="16205" x="8547100" y="2216150"/>
          <p14:tracePt t="16222" x="8547100" y="2222500"/>
          <p14:tracePt t="16238" x="8547100" y="2235200"/>
          <p14:tracePt t="16255" x="8547100" y="2241550"/>
          <p14:tracePt t="16272" x="8553450" y="2260600"/>
          <p14:tracePt t="16288" x="8559800" y="2273300"/>
          <p14:tracePt t="16290" x="8572500" y="2279650"/>
          <p14:tracePt t="16305" x="8591550" y="2298700"/>
          <p14:tracePt t="16322" x="8636000" y="2317750"/>
          <p14:tracePt t="16338" x="8705850" y="2336800"/>
          <p14:tracePt t="16355" x="8782050" y="2349500"/>
          <p14:tracePt t="16371" x="8883650" y="2374900"/>
          <p14:tracePt t="16389" x="8991600" y="2393950"/>
          <p14:tracePt t="16405" x="9099550" y="2393950"/>
          <p14:tracePt t="16422" x="9207500" y="2393950"/>
          <p14:tracePt t="16438" x="9315450" y="2393950"/>
          <p14:tracePt t="16455" x="9410700" y="2393950"/>
          <p14:tracePt t="16472" x="9505950" y="2393950"/>
          <p14:tracePt t="16474" x="9550400" y="2387600"/>
          <p14:tracePt t="16488" x="9588500" y="2381250"/>
          <p14:tracePt t="16505" x="9639300" y="2368550"/>
          <p14:tracePt t="16521" x="9664700" y="2362200"/>
          <p14:tracePt t="16555" x="9671050" y="2355850"/>
          <p14:tracePt t="16572" x="9683750" y="2349500"/>
          <p14:tracePt t="16588" x="9690100" y="2336800"/>
          <p14:tracePt t="16605" x="9696450" y="2330450"/>
          <p14:tracePt t="16621" x="9696450" y="2324100"/>
          <p14:tracePt t="16638" x="9696450" y="2311400"/>
          <p14:tracePt t="16655" x="9702800" y="2305050"/>
          <p14:tracePt t="16672" x="9702800" y="2292350"/>
          <p14:tracePt t="16674" x="9702800" y="2286000"/>
          <p14:tracePt t="16689" x="9702800" y="2273300"/>
          <p14:tracePt t="16705" x="9702800" y="2260600"/>
          <p14:tracePt t="16721" x="9702800" y="2247900"/>
          <p14:tracePt t="16738" x="9702800" y="2235200"/>
          <p14:tracePt t="16755" x="9702800" y="2222500"/>
          <p14:tracePt t="16771" x="9696450" y="2209800"/>
          <p14:tracePt t="16795" x="9690100" y="2197100"/>
          <p14:tracePt t="16805" x="9690100" y="2190750"/>
          <p14:tracePt t="16827" x="9683750" y="2184400"/>
          <p14:tracePt t="16838" x="9677400" y="2178050"/>
          <p14:tracePt t="16855" x="9664700" y="2171700"/>
          <p14:tracePt t="16871" x="9645650" y="2159000"/>
          <p14:tracePt t="16874" x="9639300" y="2146300"/>
          <p14:tracePt t="16888" x="9620250" y="2146300"/>
          <p14:tracePt t="16905" x="9563100" y="2127250"/>
          <p14:tracePt t="16922" x="9512300" y="2114550"/>
          <p14:tracePt t="16938" x="9442450" y="2101850"/>
          <p14:tracePt t="16955" x="9378950" y="2095500"/>
          <p14:tracePt t="16971" x="9290050" y="2095500"/>
          <p14:tracePt t="16988" x="9226550" y="2095500"/>
          <p14:tracePt t="17005" x="9156700" y="2095500"/>
          <p14:tracePt t="17021" x="9112250" y="2095500"/>
          <p14:tracePt t="17038" x="9061450" y="2095500"/>
          <p14:tracePt t="17054" x="9017000" y="2095500"/>
          <p14:tracePt t="17071" x="8966200" y="2095500"/>
          <p14:tracePt t="17073" x="8947150" y="2095500"/>
          <p14:tracePt t="17087" x="8915400" y="2095500"/>
          <p14:tracePt t="17105" x="8851900" y="2101850"/>
          <p14:tracePt t="17121" x="8839200" y="2108200"/>
          <p14:tracePt t="17138" x="8813800" y="2120900"/>
          <p14:tracePt t="17155" x="8794750" y="2127250"/>
          <p14:tracePt t="17171" x="8769350" y="2133600"/>
          <p14:tracePt t="17188" x="8750300" y="2146300"/>
          <p14:tracePt t="17204" x="8724900" y="2165350"/>
          <p14:tracePt t="17221" x="8705850" y="2178050"/>
          <p14:tracePt t="17238" x="8686800" y="2197100"/>
          <p14:tracePt t="17255" x="8680450" y="2209800"/>
          <p14:tracePt t="17271" x="8674100" y="2222500"/>
          <p14:tracePt t="17275" x="8667750" y="2228850"/>
          <p14:tracePt t="17290" x="8667750" y="2241550"/>
          <p14:tracePt t="17305" x="8667750" y="2254250"/>
          <p14:tracePt t="17321" x="8661400" y="2266950"/>
          <p14:tracePt t="17338" x="8661400" y="2279650"/>
          <p14:tracePt t="17354" x="8661400" y="2286000"/>
          <p14:tracePt t="17371" x="8661400" y="2298700"/>
          <p14:tracePt t="17388" x="8661400" y="2311400"/>
          <p14:tracePt t="17405" x="8661400" y="2330450"/>
          <p14:tracePt t="17421" x="8667750" y="2336800"/>
          <p14:tracePt t="17438" x="8674100" y="2343150"/>
          <p14:tracePt t="17455" x="8680450" y="2355850"/>
          <p14:tracePt t="17488" x="8680450" y="2362200"/>
          <p14:tracePt t="17516" x="8686800" y="2362200"/>
          <p14:tracePt t="17845" x="8693150" y="2362200"/>
          <p14:tracePt t="17853" x="8699500" y="2368550"/>
          <p14:tracePt t="17862" x="8705850" y="2368550"/>
          <p14:tracePt t="17871" x="8718550" y="2368550"/>
          <p14:tracePt t="17890" x="8788400" y="2368550"/>
          <p14:tracePt t="17906" x="8864600" y="2368550"/>
          <p14:tracePt t="17923" x="8953500" y="2368550"/>
          <p14:tracePt t="17939" x="9029700" y="2362200"/>
          <p14:tracePt t="17955" x="9086850" y="2349500"/>
          <p14:tracePt t="17971" x="9137650" y="2336800"/>
          <p14:tracePt t="17988" x="9169400" y="2317750"/>
          <p14:tracePt t="18004" x="9213850" y="2286000"/>
          <p14:tracePt t="18021" x="9245600" y="2260600"/>
          <p14:tracePt t="18038" x="9258300" y="2241550"/>
          <p14:tracePt t="18042" x="9264650" y="2235200"/>
          <p14:tracePt t="18054" x="9271000" y="2228850"/>
          <p14:tracePt t="18177" x="0" y="0"/>
        </p14:tracePtLst>
        <p14:tracePtLst>
          <p14:tracePt t="19470" x="895350" y="3663950"/>
          <p14:tracePt t="19524" x="895350" y="3676650"/>
          <p14:tracePt t="19533" x="895350" y="3695700"/>
          <p14:tracePt t="19543" x="895350" y="3740150"/>
          <p14:tracePt t="19554" x="920750" y="3841750"/>
          <p14:tracePt t="19571" x="939800" y="3962400"/>
          <p14:tracePt t="19588" x="965200" y="4102100"/>
          <p14:tracePt t="19604" x="990600" y="4241800"/>
          <p14:tracePt t="19620" x="1022350" y="4362450"/>
          <p14:tracePt t="19637" x="1054100" y="4445000"/>
          <p14:tracePt t="19654" x="1073150" y="4489450"/>
          <p14:tracePt t="19658" x="1079500" y="4508500"/>
          <p14:tracePt t="19671" x="1085850" y="4521200"/>
          <p14:tracePt t="19688" x="1098550" y="4546600"/>
          <p14:tracePt t="19691" x="1098550" y="4552950"/>
          <p14:tracePt t="19705" x="1111250" y="4584700"/>
          <p14:tracePt t="19721" x="1130300" y="4603750"/>
          <p14:tracePt t="19738" x="1143000" y="4635500"/>
          <p14:tracePt t="19754" x="1162050" y="4660900"/>
          <p14:tracePt t="19771" x="1187450" y="4692650"/>
          <p14:tracePt t="19787" x="1206500" y="4718050"/>
          <p14:tracePt t="19804" x="1231900" y="4743450"/>
          <p14:tracePt t="19820" x="1257300" y="4768850"/>
          <p14:tracePt t="19837" x="1276350" y="4787900"/>
          <p14:tracePt t="19853" x="1320800" y="4813300"/>
          <p14:tracePt t="19870" x="1371600" y="4838700"/>
          <p14:tracePt t="19887" x="1416050" y="4851400"/>
          <p14:tracePt t="19904" x="1447800" y="4864100"/>
          <p14:tracePt t="19906" x="1473200" y="4870450"/>
          <p14:tracePt t="19921" x="1524000" y="4876800"/>
          <p14:tracePt t="19937" x="1593850" y="4876800"/>
          <p14:tracePt t="19954" x="1746250" y="4876800"/>
          <p14:tracePt t="19970" x="1943100" y="4876800"/>
          <p14:tracePt t="19987" x="2171700" y="4876800"/>
          <p14:tracePt t="20004" x="2457450" y="4876800"/>
          <p14:tracePt t="20021" x="2762250" y="4876800"/>
          <p14:tracePt t="20037" x="3041650" y="4876800"/>
          <p14:tracePt t="20042" x="3175000" y="4876800"/>
          <p14:tracePt t="20054" x="3302000" y="4876800"/>
          <p14:tracePt t="20071" x="3536950" y="4876800"/>
          <p14:tracePt t="20074" x="3638550" y="4876800"/>
          <p14:tracePt t="20087" x="3746500" y="4876800"/>
          <p14:tracePt t="20104" x="3956050" y="4876800"/>
          <p14:tracePt t="20121" x="4241800" y="4876800"/>
          <p14:tracePt t="20139" x="4406900" y="4876800"/>
          <p14:tracePt t="20154" x="4565650" y="4876800"/>
          <p14:tracePt t="20171" x="4705350" y="4876800"/>
          <p14:tracePt t="20188" x="4832350" y="4876800"/>
          <p14:tracePt t="20204" x="4959350" y="4876800"/>
          <p14:tracePt t="20220" x="5086350" y="4876800"/>
          <p14:tracePt t="20237" x="5213350" y="4876800"/>
          <p14:tracePt t="20253" x="5327650" y="4876800"/>
          <p14:tracePt t="20270" x="5416550" y="4876800"/>
          <p14:tracePt t="20287" x="5467350" y="4876800"/>
          <p14:tracePt t="20304" x="5499100" y="4876800"/>
          <p14:tracePt t="20320" x="5537200" y="4870450"/>
          <p14:tracePt t="20323" x="5543550" y="4870450"/>
          <p14:tracePt t="20337" x="5588000" y="4857750"/>
          <p14:tracePt t="20353" x="5638800" y="4838700"/>
          <p14:tracePt t="20370" x="5670550" y="4813300"/>
          <p14:tracePt t="20387" x="5708650" y="4794250"/>
          <p14:tracePt t="20404" x="5734050" y="4756150"/>
          <p14:tracePt t="20420" x="5765800" y="4718050"/>
          <p14:tracePt t="20437" x="5784850" y="4679950"/>
          <p14:tracePt t="20454" x="5803900" y="4610100"/>
          <p14:tracePt t="20471" x="5810250" y="4552950"/>
          <p14:tracePt t="20487" x="5810250" y="4476750"/>
          <p14:tracePt t="20489" x="5803900" y="4419600"/>
          <p14:tracePt t="20503" x="5797550" y="4387850"/>
          <p14:tracePt t="20520" x="5778500" y="4318000"/>
          <p14:tracePt t="20521" x="5772150" y="4279900"/>
          <p14:tracePt t="20537" x="5746750" y="4229100"/>
          <p14:tracePt t="20553" x="5727700" y="4178300"/>
          <p14:tracePt t="20570" x="5702300" y="4133850"/>
          <p14:tracePt t="20586" x="5683250" y="4102100"/>
          <p14:tracePt t="20603" x="5670550" y="4070350"/>
          <p14:tracePt t="20620" x="5664200" y="4051300"/>
          <p14:tracePt t="20637" x="5651500" y="4038600"/>
          <p14:tracePt t="20654" x="5645150" y="4032250"/>
          <p14:tracePt t="20670" x="5638800" y="4019550"/>
          <p14:tracePt t="20687" x="5626100" y="4013200"/>
          <p14:tracePt t="20690" x="5613400" y="4006850"/>
          <p14:tracePt t="20704" x="5600700" y="4000500"/>
          <p14:tracePt t="20721" x="5581650" y="3987800"/>
          <p14:tracePt t="20738" x="5530850" y="3975100"/>
          <p14:tracePt t="20753" x="5480050" y="3956050"/>
          <p14:tracePt t="20770" x="5397500" y="3937000"/>
          <p14:tracePt t="20787" x="5276850" y="3917950"/>
          <p14:tracePt t="20803" x="5118100" y="3879850"/>
          <p14:tracePt t="20820" x="4870450" y="3835400"/>
          <p14:tracePt t="20837" x="4470400" y="3746500"/>
          <p14:tracePt t="20853" x="3879850" y="3638550"/>
          <p14:tracePt t="20870" x="3187700" y="3505200"/>
          <p14:tracePt t="20886" x="2438400" y="3429000"/>
          <p14:tracePt t="20903" x="1809750" y="3416300"/>
          <p14:tracePt t="20905" x="1549400" y="3416300"/>
          <p14:tracePt t="20922" x="1206500" y="3416300"/>
          <p14:tracePt t="20938" x="1016000" y="3416300"/>
          <p14:tracePt t="20954" x="920750" y="3416300"/>
          <p14:tracePt t="20970" x="869950" y="3416300"/>
          <p14:tracePt t="20987" x="844550" y="3416300"/>
          <p14:tracePt t="21003" x="825500" y="3416300"/>
          <p14:tracePt t="21020" x="800100" y="3416300"/>
          <p14:tracePt t="21037" x="774700" y="3422650"/>
          <p14:tracePt t="21053" x="755650" y="3429000"/>
          <p14:tracePt t="21070" x="723900" y="3435350"/>
          <p14:tracePt t="21086" x="660400" y="3448050"/>
          <p14:tracePt t="21103" x="590550" y="3479800"/>
          <p14:tracePt t="21120" x="508000" y="3505200"/>
          <p14:tracePt t="21137" x="419100" y="3562350"/>
          <p14:tracePt t="21153" x="374650" y="3600450"/>
          <p14:tracePt t="21170" x="336550" y="3657600"/>
          <p14:tracePt t="21187" x="323850" y="3714750"/>
          <p14:tracePt t="21203" x="311150" y="3784600"/>
          <p14:tracePt t="21220" x="304800" y="3860800"/>
          <p14:tracePt t="21237" x="304800" y="3924300"/>
          <p14:tracePt t="21253" x="304800" y="3994150"/>
          <p14:tracePt t="21270" x="304800" y="4044950"/>
          <p14:tracePt t="21287" x="304800" y="4089400"/>
          <p14:tracePt t="21303" x="317500" y="4140200"/>
          <p14:tracePt t="21306" x="323850" y="4165600"/>
          <p14:tracePt t="21320" x="330200" y="4191000"/>
          <p14:tracePt t="21337" x="374650" y="4292600"/>
          <p14:tracePt t="21353" x="431800" y="4368800"/>
          <p14:tracePt t="21370" x="501650" y="4425950"/>
          <p14:tracePt t="21386" x="571500" y="4470400"/>
          <p14:tracePt t="21403" x="654050" y="4495800"/>
          <p14:tracePt t="21420" x="723900" y="4508500"/>
          <p14:tracePt t="21436" x="781050" y="4508500"/>
          <p14:tracePt t="21453" x="857250" y="4508500"/>
          <p14:tracePt t="21470" x="952500" y="4508500"/>
          <p14:tracePt t="21486" x="1079500" y="4508500"/>
          <p14:tracePt t="21503" x="1193800" y="4508500"/>
          <p14:tracePt t="21520" x="1282700" y="4508500"/>
          <p14:tracePt t="21521" x="1308100" y="4508500"/>
          <p14:tracePt t="21537" x="1333500" y="4508500"/>
          <p14:tracePt t="21553" x="1339850" y="4508500"/>
          <p14:tracePt t="21634" x="0" y="0"/>
        </p14:tracePtLst>
        <p14:tracePtLst>
          <p14:tracePt t="22808" x="3397250" y="3892550"/>
          <p14:tracePt t="22819" x="3397250" y="3898900"/>
          <p14:tracePt t="22837" x="3390900" y="3917950"/>
          <p14:tracePt t="22843" x="3390900" y="3924300"/>
          <p14:tracePt t="22853" x="3390900" y="3930650"/>
          <p14:tracePt t="22869" x="3390900" y="3943350"/>
          <p14:tracePt t="22886" x="3390900" y="3968750"/>
          <p14:tracePt t="22903" x="3390900" y="3987800"/>
          <p14:tracePt t="22906" x="3390900" y="4000500"/>
          <p14:tracePt t="22919" x="3397250" y="4013200"/>
          <p14:tracePt t="22923" x="3403600" y="4025900"/>
          <p14:tracePt t="22936" x="3416300" y="4038600"/>
          <p14:tracePt t="22953" x="3435350" y="4083050"/>
          <p14:tracePt t="22970" x="3460750" y="4114800"/>
          <p14:tracePt t="22986" x="3486150" y="4133850"/>
          <p14:tracePt t="23003" x="3505200" y="4146550"/>
          <p14:tracePt t="23020" x="3524250" y="4159250"/>
          <p14:tracePt t="23036" x="3530600" y="4159250"/>
          <p14:tracePt t="23053" x="3543300" y="4159250"/>
          <p14:tracePt t="23069" x="3549650" y="4159250"/>
          <p14:tracePt t="23086" x="3562350" y="4152900"/>
          <p14:tracePt t="23103" x="3587750" y="4127500"/>
          <p14:tracePt t="23106" x="3587750" y="4121150"/>
          <p14:tracePt t="23119" x="3600450" y="4102100"/>
          <p14:tracePt t="23136" x="3613150" y="4070350"/>
          <p14:tracePt t="23152" x="3632200" y="4051300"/>
          <p14:tracePt t="23153" x="3638550" y="4038600"/>
          <p14:tracePt t="23170" x="3644900" y="4019550"/>
          <p14:tracePt t="23186" x="3644900" y="4000500"/>
          <p14:tracePt t="23202" x="3644900" y="3987800"/>
          <p14:tracePt t="23219" x="3644900" y="3968750"/>
          <p14:tracePt t="23236" x="3644900" y="3956050"/>
          <p14:tracePt t="23252" x="3632200" y="3943350"/>
          <p14:tracePt t="23269" x="3613150" y="3930650"/>
          <p14:tracePt t="23286" x="3581400" y="3924300"/>
          <p14:tracePt t="23290" x="3568700" y="3917950"/>
          <p14:tracePt t="23303" x="3549650" y="3911600"/>
          <p14:tracePt t="23319" x="3530600" y="3911600"/>
          <p14:tracePt t="23322" x="3517900" y="3911600"/>
          <p14:tracePt t="23336" x="3505200" y="3911600"/>
          <p14:tracePt t="23353" x="3479800" y="3911600"/>
          <p14:tracePt t="23370" x="3454400" y="3937000"/>
          <p14:tracePt t="23386" x="3441700" y="3956050"/>
          <p14:tracePt t="23403" x="3435350" y="3968750"/>
          <p14:tracePt t="23436" x="3435350" y="3975100"/>
          <p14:tracePt t="23453" x="3435350" y="3981450"/>
          <p14:tracePt t="23470" x="3435350" y="3994150"/>
          <p14:tracePt t="23486" x="3435350" y="4013200"/>
          <p14:tracePt t="23490" x="3435350" y="4025900"/>
          <p14:tracePt t="23503" x="3435350" y="4032250"/>
          <p14:tracePt t="23519" x="3448050" y="4057650"/>
          <p14:tracePt t="23522" x="3454400" y="4070350"/>
          <p14:tracePt t="23536" x="3460750" y="4083050"/>
          <p14:tracePt t="23553" x="3486150" y="4114800"/>
          <p14:tracePt t="23569" x="3511550" y="4140200"/>
          <p14:tracePt t="23586" x="3536950" y="4159250"/>
          <p14:tracePt t="23602" x="3562350" y="4171950"/>
          <p14:tracePt t="23619" x="3587750" y="4178300"/>
          <p14:tracePt t="23636" x="3613150" y="4178300"/>
          <p14:tracePt t="23652" x="3644900" y="4178300"/>
          <p14:tracePt t="23670" x="3670300" y="4165600"/>
          <p14:tracePt t="23686" x="3695700" y="4140200"/>
          <p14:tracePt t="23691" x="3708400" y="4121150"/>
          <p14:tracePt t="23703" x="3714750" y="4108450"/>
          <p14:tracePt t="23720" x="3714750" y="4089400"/>
          <p14:tracePt t="23736" x="3714750" y="4044950"/>
          <p14:tracePt t="23739" x="3708400" y="4032250"/>
          <p14:tracePt t="23753" x="3683000" y="3994150"/>
          <p14:tracePt t="23769" x="3638550" y="3962400"/>
          <p14:tracePt t="23786" x="3575050" y="3930650"/>
          <p14:tracePt t="23802" x="3524250" y="3917950"/>
          <p14:tracePt t="23819" x="3498850" y="3911600"/>
          <p14:tracePt t="23836" x="3473450" y="3911600"/>
          <p14:tracePt t="23852" x="3441700" y="3911600"/>
          <p14:tracePt t="23869" x="3422650" y="3943350"/>
          <p14:tracePt t="23886" x="3403600" y="3987800"/>
          <p14:tracePt t="23903" x="3378200" y="4057650"/>
          <p14:tracePt t="23907" x="3365500" y="4089400"/>
          <p14:tracePt t="23920" x="3359150" y="4114800"/>
          <p14:tracePt t="23936" x="3346450" y="4165600"/>
          <p14:tracePt t="23939" x="3346450" y="4178300"/>
          <p14:tracePt t="23954" x="3346450" y="4197350"/>
          <p14:tracePt t="23970" x="3346450" y="4216400"/>
          <p14:tracePt t="23986" x="3352800" y="4229100"/>
          <p14:tracePt t="24003" x="3397250" y="4235450"/>
          <p14:tracePt t="24019" x="3448050" y="4235450"/>
          <p14:tracePt t="24036" x="3536950" y="4235450"/>
          <p14:tracePt t="24052" x="3619500" y="4197350"/>
          <p14:tracePt t="24069" x="3676650" y="4140200"/>
          <p14:tracePt t="24086" x="3695700" y="4108450"/>
          <p14:tracePt t="24102" x="3702050" y="4083050"/>
          <p14:tracePt t="24106" x="3702050" y="4076700"/>
          <p14:tracePt t="24119" x="3702050" y="4064000"/>
          <p14:tracePt t="24136" x="3689350" y="4057650"/>
          <p14:tracePt t="24138" x="3676650" y="4051300"/>
          <p14:tracePt t="24152" x="3657600" y="4044950"/>
          <p14:tracePt t="24169" x="3625850" y="4032250"/>
          <p14:tracePt t="24185" x="3600450" y="4032250"/>
          <p14:tracePt t="24202" x="3568700" y="4032250"/>
          <p14:tracePt t="24219" x="3543300" y="4051300"/>
          <p14:tracePt t="24236" x="3536950" y="4070350"/>
          <p14:tracePt t="24253" x="3530600" y="4089400"/>
          <p14:tracePt t="24269" x="3530600" y="4108450"/>
          <p14:tracePt t="24307" x="3530600" y="4114800"/>
          <p14:tracePt t="24332" x="3543300" y="4114800"/>
          <p14:tracePt t="24339" x="3556000" y="4114800"/>
          <p14:tracePt t="24352" x="3568700" y="4102100"/>
          <p14:tracePt t="24369" x="3600450" y="4057650"/>
          <p14:tracePt t="24386" x="3606800" y="4044950"/>
          <p14:tracePt t="24402" x="3606800" y="4019550"/>
          <p14:tracePt t="24419" x="3594100" y="4006850"/>
          <p14:tracePt t="24436" x="3581400" y="4000500"/>
          <p14:tracePt t="24453" x="3556000" y="4000500"/>
          <p14:tracePt t="24469" x="3530600" y="4000500"/>
          <p14:tracePt t="24486" x="3511550" y="4025900"/>
          <p14:tracePt t="24503" x="3505200" y="4064000"/>
          <p14:tracePt t="24506" x="3505200" y="4076700"/>
          <p14:tracePt t="24519" x="3505200" y="4089400"/>
          <p14:tracePt t="24535" x="3505200" y="4108450"/>
          <p14:tracePt t="24540" x="3505200" y="4114800"/>
          <p14:tracePt t="24552" x="3505200" y="4121150"/>
          <p14:tracePt t="24569" x="3543300" y="4127500"/>
          <p14:tracePt t="24586" x="3581400" y="4127500"/>
          <p14:tracePt t="24602" x="3625850" y="4114800"/>
          <p14:tracePt t="24619" x="3644900" y="4076700"/>
          <p14:tracePt t="24635" x="3651250" y="4064000"/>
          <p14:tracePt t="24652" x="3651250" y="4044950"/>
          <p14:tracePt t="24669" x="3644900" y="4025900"/>
          <p14:tracePt t="24686" x="3638550" y="4025900"/>
          <p14:tracePt t="24702" x="3632200" y="4025900"/>
          <p14:tracePt t="24719" x="3619500" y="4025900"/>
          <p14:tracePt t="24722" x="3613150" y="4032250"/>
          <p14:tracePt t="24736" x="3600450" y="4051300"/>
          <p14:tracePt t="24752" x="3594100" y="4076700"/>
          <p14:tracePt t="24755" x="3594100" y="4095750"/>
          <p14:tracePt t="24769" x="3594100" y="4108450"/>
          <p14:tracePt t="24785" x="3594100" y="4114800"/>
          <p14:tracePt t="24803" x="3594100" y="4121150"/>
          <p14:tracePt t="24828" x="3600450" y="4121150"/>
          <p14:tracePt t="24835" x="3606800" y="4114800"/>
          <p14:tracePt t="24852" x="3613150" y="4102100"/>
          <p14:tracePt t="24869" x="3613150" y="4089400"/>
          <p14:tracePt t="24885" x="3606800" y="4057650"/>
          <p14:tracePt t="24902" x="3568700" y="4038600"/>
          <p14:tracePt t="24919" x="3530600" y="4025900"/>
          <p14:tracePt t="24922" x="3505200" y="4025900"/>
          <p14:tracePt t="24935" x="3492500" y="4025900"/>
          <p14:tracePt t="24952" x="3460750" y="4025900"/>
          <p14:tracePt t="24954" x="3441700" y="4025900"/>
          <p14:tracePt t="24969" x="3435350" y="4038600"/>
          <p14:tracePt t="24985" x="3435350" y="4051300"/>
          <p14:tracePt t="25002" x="3435350" y="4070350"/>
          <p14:tracePt t="25018" x="3441700" y="4083050"/>
          <p14:tracePt t="25035" x="3454400" y="4083050"/>
          <p14:tracePt t="25052" x="3479800" y="4083050"/>
          <p14:tracePt t="25068" x="3530600" y="4076700"/>
          <p14:tracePt t="25085" x="3562350" y="4051300"/>
          <p14:tracePt t="25102" x="3575050" y="4025900"/>
          <p14:tracePt t="25118" x="3575050" y="4019550"/>
          <p14:tracePt t="25135" x="3575050" y="4006850"/>
          <p14:tracePt t="25152" x="3575050" y="4000500"/>
          <p14:tracePt t="25170" x="3568700" y="4000500"/>
          <p14:tracePt t="25186" x="3562350" y="4000500"/>
          <p14:tracePt t="25202" x="3556000" y="4000500"/>
          <p14:tracePt t="25218" x="3556000" y="4013200"/>
          <p14:tracePt t="25235" x="3556000" y="4019550"/>
          <p14:tracePt t="25252" x="3556000" y="4038600"/>
          <p14:tracePt t="25269" x="3568700" y="4038600"/>
          <p14:tracePt t="25285" x="3581400" y="4038600"/>
          <p14:tracePt t="25302" x="3587750" y="4038600"/>
          <p14:tracePt t="25335" x="3594100" y="4038600"/>
          <p14:tracePt t="25355" x="3594100" y="4032250"/>
          <p14:tracePt t="25369" x="3594100" y="4019550"/>
          <p14:tracePt t="25385" x="3581400" y="4006850"/>
          <p14:tracePt t="25419" x="3575050" y="4006850"/>
          <p14:tracePt t="25458" x="3562350" y="4000500"/>
          <p14:tracePt t="25475" x="3562350" y="3994150"/>
          <p14:tracePt t="25490" x="3549650" y="3987800"/>
          <p14:tracePt t="25506" x="3543300" y="3987800"/>
          <p14:tracePt t="25523" x="3536950" y="3987800"/>
          <p14:tracePt t="25531" x="3530600" y="3987800"/>
          <p14:tracePt t="25554" x="3524250" y="3987800"/>
          <p14:tracePt t="25570" x="3511550" y="3987800"/>
          <p14:tracePt t="25579" x="3505200" y="4000500"/>
          <p14:tracePt t="25586" x="3498850" y="4013200"/>
          <p14:tracePt t="25602" x="3498850" y="4038600"/>
          <p14:tracePt t="25618" x="3498850" y="4057650"/>
          <p14:tracePt t="25635" x="3498850" y="4064000"/>
          <p14:tracePt t="25652" x="3498850" y="4076700"/>
          <p14:tracePt t="25668" x="3505200" y="4083050"/>
          <p14:tracePt t="25685" x="3511550" y="4083050"/>
          <p14:tracePt t="25702" x="3524250" y="4083050"/>
          <p14:tracePt t="25718" x="3549650" y="4076700"/>
          <p14:tracePt t="25735" x="3568700" y="4051300"/>
          <p14:tracePt t="25752" x="3568700" y="4025900"/>
          <p14:tracePt t="25754" x="3568700" y="4019550"/>
          <p14:tracePt t="25769" x="3568700" y="3981450"/>
          <p14:tracePt t="25785" x="3549650" y="3962400"/>
          <p14:tracePt t="25802" x="3511550" y="3949700"/>
          <p14:tracePt t="25818" x="3486150" y="3943350"/>
          <p14:tracePt t="25835" x="3467100" y="3943350"/>
          <p14:tracePt t="25852" x="3441700" y="3943350"/>
          <p14:tracePt t="25868" x="3429000" y="3962400"/>
          <p14:tracePt t="25885" x="3416300" y="3994150"/>
          <p14:tracePt t="25902" x="3416300" y="4006850"/>
          <p14:tracePt t="25918" x="3416300" y="4019550"/>
          <p14:tracePt t="25935" x="3422650" y="4038600"/>
          <p14:tracePt t="25937" x="3429000" y="4038600"/>
          <p14:tracePt t="25952" x="3441700" y="4044950"/>
          <p14:tracePt t="25969" x="3479800" y="4044950"/>
          <p14:tracePt t="25986" x="3524250" y="4044950"/>
          <p14:tracePt t="26002" x="3556000" y="4032250"/>
          <p14:tracePt t="26018" x="3568700" y="4006850"/>
          <p14:tracePt t="26035" x="3575050" y="3994150"/>
          <p14:tracePt t="26052" x="3575050" y="3987800"/>
          <p14:tracePt t="26068" x="3575050" y="3968750"/>
          <p14:tracePt t="26098" x="3568700" y="3968750"/>
          <p14:tracePt t="26115" x="3562350" y="3968750"/>
          <p14:tracePt t="26123" x="3556000" y="3968750"/>
          <p14:tracePt t="26135" x="3549650" y="3981450"/>
          <p14:tracePt t="26152" x="3536950" y="4025900"/>
          <p14:tracePt t="26168" x="3536950" y="4057650"/>
          <p14:tracePt t="26170" x="3536950" y="4070350"/>
          <p14:tracePt t="26186" x="3536950" y="4076700"/>
          <p14:tracePt t="26202" x="3536950" y="4089400"/>
          <p14:tracePt t="26235" x="3543300" y="4089400"/>
          <p14:tracePt t="26252" x="3568700" y="4083050"/>
          <p14:tracePt t="26268" x="3594100" y="4044950"/>
          <p14:tracePt t="26285" x="3606800" y="4019550"/>
          <p14:tracePt t="26301" x="3606800" y="4000500"/>
          <p14:tracePt t="26318" x="3606800" y="3994150"/>
          <p14:tracePt t="26335" x="3600450" y="3975100"/>
          <p14:tracePt t="26351" x="3581400" y="3962400"/>
          <p14:tracePt t="26353" x="3575050" y="3962400"/>
          <p14:tracePt t="26368" x="3568700" y="3962400"/>
          <p14:tracePt t="26385" x="3543300" y="3962400"/>
          <p14:tracePt t="26401" x="3530600" y="3968750"/>
          <p14:tracePt t="26418" x="3524250" y="3975100"/>
          <p14:tracePt t="26435" x="3524250" y="3987800"/>
          <p14:tracePt t="26452" x="3524250" y="4006850"/>
          <p14:tracePt t="26468" x="3524250" y="4013200"/>
          <p14:tracePt t="26498" x="3530600" y="4013200"/>
          <p14:tracePt t="26506" x="3536950" y="4013200"/>
          <p14:tracePt t="26522" x="3543300" y="4013200"/>
          <p14:tracePt t="26563" x="3543300" y="4006850"/>
          <p14:tracePt t="26570" x="3543300" y="4000500"/>
          <p14:tracePt t="26586" x="3543300" y="3994150"/>
          <p14:tracePt t="26636" x="3536950" y="3994150"/>
          <p14:tracePt t="26644" x="3530600" y="3994150"/>
          <p14:tracePt t="26660" x="3530600" y="4000500"/>
          <p14:tracePt t="26668" x="3524250" y="4013200"/>
          <p14:tracePt t="26686" x="3524250" y="4025900"/>
          <p14:tracePt t="26703" x="3524250" y="4032250"/>
          <p14:tracePt t="26718" x="3524250" y="4044950"/>
          <p14:tracePt t="26735" x="3524250" y="4057650"/>
          <p14:tracePt t="26768" x="3524250" y="4064000"/>
          <p14:tracePt t="26914" x="0" y="0"/>
        </p14:tracePtLst>
        <p14:tracePtLst>
          <p14:tracePt t="28771" x="3346450" y="3937000"/>
          <p14:tracePt t="28778" x="3346450" y="3956050"/>
          <p14:tracePt t="28786" x="3346450" y="3975100"/>
          <p14:tracePt t="28801" x="3352800" y="4032250"/>
          <p14:tracePt t="28817" x="3378200" y="4089400"/>
          <p14:tracePt t="28834" x="3409950" y="4133850"/>
          <p14:tracePt t="28851" x="3448050" y="4159250"/>
          <p14:tracePt t="28868" x="3498850" y="4191000"/>
          <p14:tracePt t="28884" x="3543300" y="4197350"/>
          <p14:tracePt t="28901" x="3594100" y="4197350"/>
          <p14:tracePt t="28918" x="3638550" y="4197350"/>
          <p14:tracePt t="28934" x="3689350" y="4197350"/>
          <p14:tracePt t="28951" x="3721100" y="4178300"/>
          <p14:tracePt t="28955" x="3740150" y="4165600"/>
          <p14:tracePt t="28967" x="3752850" y="4146550"/>
          <p14:tracePt t="28985" x="3765550" y="4108450"/>
          <p14:tracePt t="29002" x="3771900" y="4051300"/>
          <p14:tracePt t="29018" x="3771900" y="4019550"/>
          <p14:tracePt t="29034" x="3765550" y="3987800"/>
          <p14:tracePt t="29051" x="3746500" y="3949700"/>
          <p14:tracePt t="29068" x="3695700" y="3911600"/>
          <p14:tracePt t="29084" x="3625850" y="3867150"/>
          <p14:tracePt t="29101" x="3556000" y="3835400"/>
          <p14:tracePt t="29118" x="3486150" y="3822700"/>
          <p14:tracePt t="29134" x="3448050" y="3822700"/>
          <p14:tracePt t="29151" x="3416300" y="3822700"/>
          <p14:tracePt t="29154" x="3397250" y="3822700"/>
          <p14:tracePt t="29167" x="3390900" y="3829050"/>
          <p14:tracePt t="29184" x="3365500" y="3854450"/>
          <p14:tracePt t="29202" x="3340100" y="3898900"/>
          <p14:tracePt t="29218" x="3327400" y="3924300"/>
          <p14:tracePt t="29234" x="3321050" y="3949700"/>
          <p14:tracePt t="29251" x="3321050" y="3968750"/>
          <p14:tracePt t="29268" x="3321050" y="3994150"/>
          <p14:tracePt t="29284" x="3321050" y="4038600"/>
          <p14:tracePt t="29301" x="3340100" y="4070350"/>
          <p14:tracePt t="29317" x="3390900" y="4108450"/>
          <p14:tracePt t="29334" x="3441700" y="4140200"/>
          <p14:tracePt t="29338" x="3479800" y="4152900"/>
          <p14:tracePt t="29351" x="3511550" y="4159250"/>
          <p14:tracePt t="29367" x="3581400" y="4171950"/>
          <p14:tracePt t="29370" x="3600450" y="4171950"/>
          <p14:tracePt t="29384" x="3619500" y="4171950"/>
          <p14:tracePt t="29401" x="3663950" y="4165600"/>
          <p14:tracePt t="29417" x="3689350" y="4140200"/>
          <p14:tracePt t="29434" x="3708400" y="4095750"/>
          <p14:tracePt t="29451" x="3721100" y="4064000"/>
          <p14:tracePt t="29467" x="3721100" y="4038600"/>
          <p14:tracePt t="29484" x="3721100" y="4013200"/>
          <p14:tracePt t="29500" x="3702050" y="3994150"/>
          <p14:tracePt t="29517" x="3695700" y="3994150"/>
          <p14:tracePt t="29534" x="3676650" y="3994150"/>
          <p14:tracePt t="29537" x="3663950" y="3994150"/>
          <p14:tracePt t="29550" x="3651250" y="3994150"/>
          <p14:tracePt t="29567" x="3619500" y="3994150"/>
          <p14:tracePt t="29584" x="3575050" y="4019550"/>
          <p14:tracePt t="29587" x="3549650" y="4038600"/>
          <p14:tracePt t="29601" x="3524250" y="4057650"/>
          <p14:tracePt t="29617" x="3486150" y="4102100"/>
          <p14:tracePt t="29633" x="3473450" y="4127500"/>
          <p14:tracePt t="29650" x="3473450" y="4133850"/>
          <p14:tracePt t="29667" x="3473450" y="4140200"/>
          <p14:tracePt t="29684" x="3486150" y="4159250"/>
          <p14:tracePt t="29700" x="3511550" y="4171950"/>
          <p14:tracePt t="29717" x="3556000" y="4178300"/>
          <p14:tracePt t="29734" x="3613150" y="4178300"/>
          <p14:tracePt t="29750" x="3676650" y="4171950"/>
          <p14:tracePt t="29767" x="3721100" y="4146550"/>
          <p14:tracePt t="29769" x="3733800" y="4127500"/>
          <p14:tracePt t="29783" x="3746500" y="4114800"/>
          <p14:tracePt t="29801" x="3752850" y="4070350"/>
          <p14:tracePt t="29817" x="3740150" y="4032250"/>
          <p14:tracePt t="29833" x="3689350" y="3987800"/>
          <p14:tracePt t="29850" x="3606800" y="3962400"/>
          <p14:tracePt t="29867" x="3524250" y="3937000"/>
          <p14:tracePt t="29884" x="3479800" y="3937000"/>
          <p14:tracePt t="29900" x="3429000" y="3937000"/>
          <p14:tracePt t="29917" x="3397250" y="3956050"/>
          <p14:tracePt t="29933" x="3378200" y="3994150"/>
          <p14:tracePt t="29951" x="3365500" y="4032250"/>
          <p14:tracePt t="29953" x="3365500" y="4044950"/>
          <p14:tracePt t="29967" x="3365500" y="4057650"/>
          <p14:tracePt t="29969" x="3365500" y="4070350"/>
          <p14:tracePt t="29983" x="3365500" y="4083050"/>
          <p14:tracePt t="29986" x="3365500" y="4089400"/>
          <p14:tracePt t="30017" x="3365500" y="4095750"/>
          <p14:tracePt t="30034" x="3384550" y="4095750"/>
          <p14:tracePt t="30050" x="3429000" y="4089400"/>
          <p14:tracePt t="30067" x="3473450" y="4057650"/>
          <p14:tracePt t="30084" x="3511550" y="4019550"/>
          <p14:tracePt t="30100" x="3530600" y="3994150"/>
          <p14:tracePt t="30117" x="3536950" y="3981450"/>
          <p14:tracePt t="30134" x="3536950" y="3975100"/>
          <p14:tracePt t="30150" x="3530600" y="3962400"/>
          <p14:tracePt t="30167" x="3517900" y="3962400"/>
          <p14:tracePt t="30183" x="3486150" y="3962400"/>
          <p14:tracePt t="30185" x="3460750" y="3962400"/>
          <p14:tracePt t="30201" x="3409950" y="3994150"/>
          <p14:tracePt t="30217" x="3352800" y="4051300"/>
          <p14:tracePt t="30234" x="3314700" y="4102100"/>
          <p14:tracePt t="30250" x="3308350" y="4133850"/>
          <p14:tracePt t="30267" x="3308350" y="4152900"/>
          <p14:tracePt t="30283" x="3321050" y="4171950"/>
          <p14:tracePt t="30300" x="3346450" y="4178300"/>
          <p14:tracePt t="30317" x="3378200" y="4178300"/>
          <p14:tracePt t="30333" x="3409950" y="4171950"/>
          <p14:tracePt t="30350" x="3435350" y="4165600"/>
          <p14:tracePt t="30367" x="3448050" y="4152900"/>
          <p14:tracePt t="30383" x="3454400" y="4146550"/>
          <p14:tracePt t="30593" x="0" y="0"/>
        </p14:tracePtLst>
        <p14:tracePtLst>
          <p14:tracePt t="32117" x="3238500" y="3930650"/>
          <p14:tracePt t="32125" x="3238500" y="3937000"/>
          <p14:tracePt t="32135" x="3238500" y="3943350"/>
          <p14:tracePt t="32150" x="3238500" y="3968750"/>
          <p14:tracePt t="32166" x="3238500" y="4006850"/>
          <p14:tracePt t="32183" x="3251200" y="4051300"/>
          <p14:tracePt t="32185" x="3263900" y="4070350"/>
          <p14:tracePt t="32200" x="3276600" y="4083050"/>
          <p14:tracePt t="32216" x="3302000" y="4121150"/>
          <p14:tracePt t="32219" x="3321050" y="4140200"/>
          <p14:tracePt t="32233" x="3378200" y="4165600"/>
          <p14:tracePt t="32249" x="3429000" y="4184650"/>
          <p14:tracePt t="32266" x="3460750" y="4191000"/>
          <p14:tracePt t="32283" x="3486150" y="4191000"/>
          <p14:tracePt t="32299" x="3524250" y="4191000"/>
          <p14:tracePt t="32316" x="3549650" y="4159250"/>
          <p14:tracePt t="32333" x="3575050" y="4127500"/>
          <p14:tracePt t="32350" x="3594100" y="4076700"/>
          <p14:tracePt t="32366" x="3600450" y="4051300"/>
          <p14:tracePt t="32369" x="3600450" y="4032250"/>
          <p14:tracePt t="32383" x="3600450" y="4013200"/>
          <p14:tracePt t="32400" x="3600450" y="3994150"/>
          <p14:tracePt t="32416" x="3600450" y="3981450"/>
          <p14:tracePt t="32514" x="0" y="0"/>
        </p14:tracePtLst>
        <p14:tracePtLst>
          <p14:tracePt t="33274" x="3873500" y="4152900"/>
          <p14:tracePt t="33361" x="0" y="0"/>
        </p14:tracePtLst>
        <p14:tracePtLst>
          <p14:tracePt t="34037" x="4591050" y="4191000"/>
          <p14:tracePt t="34083" x="4572000" y="4191000"/>
          <p14:tracePt t="34090" x="4540250" y="4191000"/>
          <p14:tracePt t="34099" x="4502150" y="4191000"/>
          <p14:tracePt t="34115" x="4362450" y="4191000"/>
          <p14:tracePt t="34132" x="4203700" y="4191000"/>
          <p14:tracePt t="34148" x="4044950" y="4191000"/>
          <p14:tracePt t="34165" x="3937000" y="4191000"/>
          <p14:tracePt t="34182" x="3905250" y="4191000"/>
          <p14:tracePt t="34198" x="3898900" y="4191000"/>
          <p14:tracePt t="34457" x="0" y="0"/>
        </p14:tracePtLst>
        <p14:tracePtLst>
          <p14:tracePt t="35453" x="4000500" y="4216400"/>
          <p14:tracePt t="35508" x="4013200" y="4216400"/>
          <p14:tracePt t="35516" x="4038600" y="4216400"/>
          <p14:tracePt t="35532" x="4108450" y="4216400"/>
          <p14:tracePt t="35549" x="4216400" y="4216400"/>
          <p14:tracePt t="35565" x="4311650" y="4216400"/>
          <p14:tracePt t="35581" x="4387850" y="4216400"/>
          <p14:tracePt t="35598" x="4445000" y="4216400"/>
          <p14:tracePt t="35615" x="4489450" y="4222750"/>
          <p14:tracePt t="35631" x="4508500" y="4222750"/>
          <p14:tracePt t="35634" x="4527550" y="4222750"/>
          <p14:tracePt t="35648" x="4533900" y="4222750"/>
          <p14:tracePt t="35665" x="4559300" y="4222750"/>
          <p14:tracePt t="35682" x="4572000" y="4222750"/>
          <p14:tracePt t="36033" x="0" y="0"/>
        </p14:tracePtLst>
        <p14:tracePtLst>
          <p14:tracePt t="36827" x="3359150" y="3962400"/>
          <p14:tracePt t="36867" x="3352800" y="3962400"/>
          <p14:tracePt t="36876" x="3352800" y="3975100"/>
          <p14:tracePt t="36890" x="3352800" y="3987800"/>
          <p14:tracePt t="36899" x="3352800" y="3994150"/>
          <p14:tracePt t="36915" x="3352800" y="4025900"/>
          <p14:tracePt t="36932" x="3352800" y="4057650"/>
          <p14:tracePt t="36948" x="3378200" y="4089400"/>
          <p14:tracePt t="36965" x="3403600" y="4108450"/>
          <p14:tracePt t="36981" x="3422650" y="4121150"/>
          <p14:tracePt t="36998" x="3441700" y="4133850"/>
          <p14:tracePt t="37002" x="3448050" y="4133850"/>
          <p14:tracePt t="37015" x="3460750" y="4133850"/>
          <p14:tracePt t="37032" x="3473450" y="4133850"/>
          <p14:tracePt t="37036" x="3492500" y="4133850"/>
          <p14:tracePt t="37048" x="3498850" y="4133850"/>
          <p14:tracePt t="37064" x="3530600" y="4133850"/>
          <p14:tracePt t="37081" x="3549650" y="4108450"/>
          <p14:tracePt t="37097" x="3556000" y="4102100"/>
          <p14:tracePt t="37114" x="3556000" y="4083050"/>
          <p14:tracePt t="37131" x="3556000" y="4064000"/>
          <p14:tracePt t="37147" x="3556000" y="4025900"/>
          <p14:tracePt t="37164" x="3536950" y="4006850"/>
          <p14:tracePt t="37181" x="3511550" y="3975100"/>
          <p14:tracePt t="37198" x="3505200" y="3968750"/>
          <p14:tracePt t="37378" x="0" y="0"/>
        </p14:tracePtLst>
        <p14:tracePtLst>
          <p14:tracePt t="37932" x="4070350" y="4191000"/>
          <p14:tracePt t="37964" x="4089400" y="4197350"/>
          <p14:tracePt t="37972" x="4108450" y="4197350"/>
          <p14:tracePt t="37981" x="4140200" y="4197350"/>
          <p14:tracePt t="37998" x="4235450" y="4203700"/>
          <p14:tracePt t="38015" x="4362450" y="4203700"/>
          <p14:tracePt t="38018" x="4432300" y="4203700"/>
          <p14:tracePt t="38032" x="4495800" y="4203700"/>
          <p14:tracePt t="38050" x="4584700" y="4203700"/>
          <p14:tracePt t="38066" x="4597400" y="4203700"/>
          <p14:tracePt t="38274" x="0" y="0"/>
        </p14:tracePtLst>
        <p14:tracePtLst>
          <p14:tracePt t="38788" x="4070350" y="4203700"/>
          <p14:tracePt t="38852" x="4076700" y="4203700"/>
          <p14:tracePt t="38861" x="4095750" y="4203700"/>
          <p14:tracePt t="38869" x="4127500" y="4203700"/>
          <p14:tracePt t="38882" x="4222750" y="4203700"/>
          <p14:tracePt t="38898" x="4349750" y="4203700"/>
          <p14:tracePt t="38914" x="4457700" y="4203700"/>
          <p14:tracePt t="38931" x="4540250" y="4203700"/>
          <p14:tracePt t="38947" x="4584700" y="4203700"/>
          <p14:tracePt t="38964" x="4591050" y="4203700"/>
          <p14:tracePt t="38980" x="4597400" y="4203700"/>
          <p14:tracePt t="39014" x="4603750" y="4203700"/>
          <p14:tracePt t="39030" x="4610100" y="4203700"/>
          <p14:tracePt t="39153" x="0" y="0"/>
        </p14:tracePtLst>
        <p14:tracePtLst>
          <p14:tracePt t="39612" x="4032250" y="4203700"/>
          <p14:tracePt t="39652" x="4038600" y="4203700"/>
          <p14:tracePt t="39660" x="4064000" y="4203700"/>
          <p14:tracePt t="39668" x="4083050" y="4203700"/>
          <p14:tracePt t="39681" x="4127500" y="4203700"/>
          <p14:tracePt t="39698" x="4298950" y="4203700"/>
          <p14:tracePt t="39714" x="4425950" y="4203700"/>
          <p14:tracePt t="39730" x="4527550" y="4203700"/>
          <p14:tracePt t="39748" x="4584700" y="4203700"/>
          <p14:tracePt t="39764" x="4616450" y="4203700"/>
          <p14:tracePt t="39780" x="4622800" y="4203700"/>
          <p14:tracePt t="40009" x="0" y="0"/>
        </p14:tracePtLst>
        <p14:tracePtLst>
          <p14:tracePt t="42749" x="1047750" y="4095750"/>
          <p14:tracePt t="42755" x="1047750" y="4108450"/>
          <p14:tracePt t="42762" x="1047750" y="4114800"/>
          <p14:tracePt t="42779" x="1047750" y="4133850"/>
          <p14:tracePt t="42796" x="1047750" y="4152900"/>
          <p14:tracePt t="42812" x="1047750" y="4165600"/>
          <p14:tracePt t="42829" x="1047750" y="4178300"/>
          <p14:tracePt t="42846" x="1047750" y="4197350"/>
          <p14:tracePt t="42863" x="1047750" y="4203700"/>
          <p14:tracePt t="42879" x="1047750" y="4216400"/>
          <p14:tracePt t="42883" x="1047750" y="4229100"/>
          <p14:tracePt t="42900" x="1047750" y="4248150"/>
          <p14:tracePt t="42913" x="1054100" y="4267200"/>
          <p14:tracePt t="42929" x="1060450" y="4298950"/>
          <p14:tracePt t="42946" x="1066800" y="4330700"/>
          <p14:tracePt t="42963" x="1073150" y="4356100"/>
          <p14:tracePt t="42979" x="1079500" y="4387850"/>
          <p14:tracePt t="42996" x="1079500" y="4400550"/>
          <p14:tracePt t="43013" x="1085850" y="4419600"/>
          <p14:tracePt t="43030" x="1092200" y="4438650"/>
          <p14:tracePt t="43046" x="1092200" y="4464050"/>
          <p14:tracePt t="43063" x="1104900" y="4489450"/>
          <p14:tracePt t="43066" x="1111250" y="4502150"/>
          <p14:tracePt t="43080" x="1117600" y="4514850"/>
          <p14:tracePt t="43096" x="1130300" y="4540250"/>
          <p14:tracePt t="43099" x="1136650" y="4546600"/>
          <p14:tracePt t="43113" x="1155700" y="4572000"/>
          <p14:tracePt t="43129" x="1168400" y="4591050"/>
          <p14:tracePt t="43146" x="1174750" y="4603750"/>
          <p14:tracePt t="43163" x="1187450" y="4610100"/>
          <p14:tracePt t="43179" x="1200150" y="4616450"/>
          <p14:tracePt t="43196" x="1219200" y="4622800"/>
          <p14:tracePt t="43212" x="1250950" y="4635500"/>
          <p14:tracePt t="43229" x="1289050" y="4641850"/>
          <p14:tracePt t="43245" x="1371600" y="4654550"/>
          <p14:tracePt t="43262" x="1492250" y="4679950"/>
          <p14:tracePt t="43279" x="1651000" y="4711700"/>
          <p14:tracePt t="43296" x="1854200" y="4730750"/>
          <p14:tracePt t="43297" x="1962150" y="4737100"/>
          <p14:tracePt t="43313" x="2152650" y="4737100"/>
          <p14:tracePt t="43329" x="2330450" y="4737100"/>
          <p14:tracePt t="43345" x="2489200" y="4737100"/>
          <p14:tracePt t="43362" x="2622550" y="4737100"/>
          <p14:tracePt t="43379" x="2730500" y="4737100"/>
          <p14:tracePt t="43396" x="2825750" y="4737100"/>
          <p14:tracePt t="43412" x="2901950" y="4737100"/>
          <p14:tracePt t="43429" x="2933700" y="4737100"/>
          <p14:tracePt t="43445" x="2940050" y="4737100"/>
          <p14:tracePt t="43633" x="0" y="0"/>
        </p14:tracePtLst>
        <p14:tracePtLst>
          <p14:tracePt t="44346" x="3371850" y="3886200"/>
          <p14:tracePt t="44370" x="3371850" y="3892550"/>
          <p14:tracePt t="44379" x="3365500" y="3911600"/>
          <p14:tracePt t="44396" x="3359150" y="3937000"/>
          <p14:tracePt t="44404" x="3359150" y="3943350"/>
          <p14:tracePt t="44412" x="3352800" y="3968750"/>
          <p14:tracePt t="44429" x="3346450" y="4006850"/>
          <p14:tracePt t="44446" x="3346450" y="4044950"/>
          <p14:tracePt t="44462" x="3346450" y="4070350"/>
          <p14:tracePt t="44466" x="3346450" y="4083050"/>
          <p14:tracePt t="44479" x="3346450" y="4095750"/>
          <p14:tracePt t="44496" x="3346450" y="4102100"/>
          <p14:tracePt t="44512" x="3346450" y="4114800"/>
          <p14:tracePt t="44515" x="3352800" y="4121150"/>
          <p14:tracePt t="44530" x="3359150" y="4127500"/>
          <p14:tracePt t="44546" x="3378200" y="4140200"/>
          <p14:tracePt t="44562" x="3409950" y="4146550"/>
          <p14:tracePt t="44579" x="3454400" y="4152900"/>
          <p14:tracePt t="44596" x="3511550" y="4152900"/>
          <p14:tracePt t="44612" x="3562350" y="4152900"/>
          <p14:tracePt t="44629" x="3587750" y="4152900"/>
          <p14:tracePt t="44645" x="3600450" y="4146550"/>
          <p14:tracePt t="44662" x="3613150" y="4146550"/>
          <p14:tracePt t="44679" x="3613150" y="4140200"/>
          <p14:tracePt t="44695" x="3619500" y="4121150"/>
          <p14:tracePt t="44712" x="3625850" y="4083050"/>
          <p14:tracePt t="44716" x="3625850" y="4076700"/>
          <p14:tracePt t="44729" x="3625850" y="4032250"/>
          <p14:tracePt t="44746" x="3606800" y="4000500"/>
          <p14:tracePt t="44762" x="3575050" y="3943350"/>
          <p14:tracePt t="44779" x="3524250" y="3898900"/>
          <p14:tracePt t="44796" x="3479800" y="3860800"/>
          <p14:tracePt t="44812" x="3429000" y="3835400"/>
          <p14:tracePt t="44829" x="3397250" y="3822700"/>
          <p14:tracePt t="44846" x="3378200" y="3816350"/>
          <p14:tracePt t="44863" x="3346450" y="3816350"/>
          <p14:tracePt t="44866" x="3333750" y="3816350"/>
          <p14:tracePt t="44879" x="3321050" y="3816350"/>
          <p14:tracePt t="44895" x="3289300" y="3822700"/>
          <p14:tracePt t="44912" x="3257550" y="3841750"/>
          <p14:tracePt t="44915" x="3251200" y="3854450"/>
          <p14:tracePt t="44929" x="3232150" y="3879850"/>
          <p14:tracePt t="44946" x="3213100" y="3898900"/>
          <p14:tracePt t="44962" x="3206750" y="3911600"/>
          <p14:tracePt t="44979" x="3206750" y="3930650"/>
          <p14:tracePt t="44995" x="3206750" y="3937000"/>
          <p14:tracePt t="45012" x="3206750" y="3943350"/>
          <p14:tracePt t="45121" x="0" y="0"/>
        </p14:tracePtLst>
        <p14:tracePtLst>
          <p14:tracePt t="45860" x="3403600" y="3841750"/>
          <p14:tracePt t="45876" x="3403600" y="3860800"/>
          <p14:tracePt t="45882" x="3403600" y="3867150"/>
          <p14:tracePt t="45895" x="3397250" y="3886200"/>
          <p14:tracePt t="45912" x="3397250" y="3898900"/>
          <p14:tracePt t="45928" x="3397250" y="3917950"/>
          <p14:tracePt t="45930" x="3397250" y="3930650"/>
          <p14:tracePt t="45945" x="3397250" y="3943350"/>
          <p14:tracePt t="45961" x="3397250" y="3956050"/>
          <p14:tracePt t="45978" x="3397250" y="3975100"/>
          <p14:tracePt t="45995" x="3403600" y="3987800"/>
          <p14:tracePt t="46011" x="3409950" y="4000500"/>
          <p14:tracePt t="46028" x="3416300" y="4019550"/>
          <p14:tracePt t="46045" x="3441700" y="4032250"/>
          <p14:tracePt t="46062" x="3460750" y="4051300"/>
          <p14:tracePt t="46079" x="3492500" y="4064000"/>
          <p14:tracePt t="46095" x="3517900" y="4076700"/>
          <p14:tracePt t="46098" x="3536950" y="4083050"/>
          <p14:tracePt t="46112" x="3556000" y="4089400"/>
          <p14:tracePt t="46128" x="3587750" y="4102100"/>
          <p14:tracePt t="46145" x="3632200" y="4114800"/>
          <p14:tracePt t="46161" x="3644900" y="4114800"/>
          <p14:tracePt t="46178" x="3651250" y="4114800"/>
          <p14:tracePt t="46195" x="3663950" y="4114800"/>
          <p14:tracePt t="46211" x="3670300" y="4102100"/>
          <p14:tracePt t="46228" x="3683000" y="4070350"/>
          <p14:tracePt t="46245" x="3695700" y="4038600"/>
          <p14:tracePt t="46261" x="3702050" y="4013200"/>
          <p14:tracePt t="46278" x="3702050" y="3987800"/>
          <p14:tracePt t="46295" x="3702050" y="3956050"/>
          <p14:tracePt t="46298" x="3702050" y="3943350"/>
          <p14:tracePt t="46312" x="3695700" y="3930650"/>
          <p14:tracePt t="46328" x="3683000" y="3911600"/>
          <p14:tracePt t="46330" x="3670300" y="3905250"/>
          <p14:tracePt t="46345" x="3657600" y="3892550"/>
          <p14:tracePt t="46361" x="3651250" y="3886200"/>
          <p14:tracePt t="46378" x="3632200" y="3879850"/>
          <p14:tracePt t="46395" x="3613150" y="3879850"/>
          <p14:tracePt t="46411" x="3575050" y="3873500"/>
          <p14:tracePt t="46428" x="3536950" y="3873500"/>
          <p14:tracePt t="46444" x="3473450" y="3879850"/>
          <p14:tracePt t="46461" x="3441700" y="3892550"/>
          <p14:tracePt t="46478" x="3403600" y="3917950"/>
          <p14:tracePt t="46495" x="3384550" y="3930650"/>
          <p14:tracePt t="46511" x="3365500" y="3949700"/>
          <p14:tracePt t="46514" x="3359150" y="3956050"/>
          <p14:tracePt t="46528" x="3359150" y="3968750"/>
          <p14:tracePt t="46545" x="3346450" y="3994150"/>
          <p14:tracePt t="46561" x="3346450" y="4013200"/>
          <p14:tracePt t="46578" x="3346450" y="4038600"/>
          <p14:tracePt t="46594" x="3352800" y="4070350"/>
          <p14:tracePt t="46611" x="3359150" y="4095750"/>
          <p14:tracePt t="46628" x="3371850" y="4102100"/>
          <p14:tracePt t="46645" x="3378200" y="4108450"/>
          <p14:tracePt t="46661" x="3397250" y="4121150"/>
          <p14:tracePt t="46678" x="3409950" y="4127500"/>
          <p14:tracePt t="46694" x="3429000" y="4140200"/>
          <p14:tracePt t="46711" x="3467100" y="4159250"/>
          <p14:tracePt t="46728" x="3498850" y="4171950"/>
          <p14:tracePt t="46729" x="3517900" y="4178300"/>
          <p14:tracePt t="46745" x="3543300" y="4184650"/>
          <p14:tracePt t="46761" x="3581400" y="4184650"/>
          <p14:tracePt t="46778" x="3594100" y="4184650"/>
          <p14:tracePt t="46794" x="3613150" y="4184650"/>
          <p14:tracePt t="46811" x="3632200" y="4171950"/>
          <p14:tracePt t="46828" x="3638550" y="4152900"/>
          <p14:tracePt t="46844" x="3651250" y="4127500"/>
          <p14:tracePt t="46861" x="3651250" y="4108450"/>
          <p14:tracePt t="46878" x="3651250" y="4076700"/>
          <p14:tracePt t="46894" x="3651250" y="4051300"/>
          <p14:tracePt t="46911" x="3651250" y="4019550"/>
          <p14:tracePt t="46914" x="3644900" y="4019550"/>
          <p14:tracePt t="46928" x="3644900" y="4013200"/>
          <p14:tracePt t="46945" x="3632200" y="3987800"/>
          <p14:tracePt t="46961" x="3619500" y="3975100"/>
          <p14:tracePt t="46978" x="3594100" y="3962400"/>
          <p14:tracePt t="46994" x="3575050" y="3949700"/>
          <p14:tracePt t="47011" x="3556000" y="3943350"/>
          <p14:tracePt t="47028" x="3530600" y="3943350"/>
          <p14:tracePt t="47045" x="3511550" y="3943350"/>
          <p14:tracePt t="47061" x="3473450" y="3943350"/>
          <p14:tracePt t="47078" x="3441700" y="3956050"/>
          <p14:tracePt t="47094" x="3422650" y="3968750"/>
          <p14:tracePt t="47111" x="3409950" y="3975100"/>
          <p14:tracePt t="47127" x="3397250" y="3981450"/>
          <p14:tracePt t="47144" x="3390900" y="3987800"/>
          <p14:tracePt t="47161" x="3384550" y="4000500"/>
          <p14:tracePt t="47178" x="3384550" y="4013200"/>
          <p14:tracePt t="47194" x="3384550" y="4032250"/>
          <p14:tracePt t="47211" x="3384550" y="4057650"/>
          <p14:tracePt t="47228" x="3403600" y="4083050"/>
          <p14:tracePt t="47245" x="3422650" y="4102100"/>
          <p14:tracePt t="47261" x="3460750" y="4133850"/>
          <p14:tracePt t="47278" x="3505200" y="4152900"/>
          <p14:tracePt t="47295" x="3536950" y="4165600"/>
          <p14:tracePt t="47311" x="3575050" y="4171950"/>
          <p14:tracePt t="47328" x="3606800" y="4171950"/>
          <p14:tracePt t="47330" x="3613150" y="4171950"/>
          <p14:tracePt t="47345" x="3644900" y="4165600"/>
          <p14:tracePt t="47362" x="3663950" y="4133850"/>
          <p14:tracePt t="47378" x="3670300" y="4102100"/>
          <p14:tracePt t="47394" x="3676650" y="4076700"/>
          <p14:tracePt t="47411" x="3676650" y="4038600"/>
          <p14:tracePt t="47428" x="3676650" y="4006850"/>
          <p14:tracePt t="47444" x="3651250" y="3981450"/>
          <p14:tracePt t="47461" x="3613150" y="3956050"/>
          <p14:tracePt t="47478" x="3581400" y="3943350"/>
          <p14:tracePt t="47494" x="3530600" y="3930650"/>
          <p14:tracePt t="47511" x="3492500" y="3930650"/>
          <p14:tracePt t="47528" x="3454400" y="3930650"/>
          <p14:tracePt t="47530" x="3422650" y="3930650"/>
          <p14:tracePt t="47545" x="3390900" y="3949700"/>
          <p14:tracePt t="47561" x="3359150" y="3975100"/>
          <p14:tracePt t="47577" x="3333750" y="4006850"/>
          <p14:tracePt t="47594" x="3327400" y="4019550"/>
          <p14:tracePt t="47611" x="3327400" y="4025900"/>
          <p14:tracePt t="47627" x="3327400" y="4032250"/>
          <p14:tracePt t="47651" x="3327400" y="4044950"/>
          <p14:tracePt t="47661" x="3327400" y="4051300"/>
          <p14:tracePt t="47678" x="3352800" y="4057650"/>
          <p14:tracePt t="47695" x="3403600" y="4064000"/>
          <p14:tracePt t="47711" x="3467100" y="4064000"/>
          <p14:tracePt t="47714" x="3498850" y="4064000"/>
          <p14:tracePt t="47728" x="3524250" y="4064000"/>
          <p14:tracePt t="47744" x="3543300" y="4057650"/>
          <p14:tracePt t="47762" x="3543300" y="4044950"/>
          <p14:tracePt t="47778" x="3543300" y="4032250"/>
          <p14:tracePt t="47795" x="3543300" y="4019550"/>
          <p14:tracePt t="47811" x="3524250" y="4000500"/>
          <p14:tracePt t="47828" x="3492500" y="3994150"/>
          <p14:tracePt t="47845" x="3473450" y="3987800"/>
          <p14:tracePt t="47862" x="3460750" y="3987800"/>
          <p14:tracePt t="47878" x="3454400" y="3987800"/>
          <p14:tracePt t="48026" x="0" y="0"/>
        </p14:tracePtLst>
        <p14:tracePtLst>
          <p14:tracePt t="49189" x="1130300" y="3937000"/>
          <p14:tracePt t="49220" x="1130300" y="3943350"/>
          <p14:tracePt t="49229" x="1130300" y="3949700"/>
          <p14:tracePt t="49236" x="1130300" y="3956050"/>
          <p14:tracePt t="49244" x="1130300" y="3968750"/>
          <p14:tracePt t="49260" x="1130300" y="4000500"/>
          <p14:tracePt t="49277" x="1130300" y="4032250"/>
          <p14:tracePt t="49294" x="1136650" y="4089400"/>
          <p14:tracePt t="49311" x="1149350" y="4159250"/>
          <p14:tracePt t="49327" x="1168400" y="4248150"/>
          <p14:tracePt t="49330" x="1168400" y="4279900"/>
          <p14:tracePt t="49344" x="1174750" y="4337050"/>
          <p14:tracePt t="49361" x="1181100" y="4394200"/>
          <p14:tracePt t="49378" x="1200150" y="4483100"/>
          <p14:tracePt t="49394" x="1206500" y="4521200"/>
          <p14:tracePt t="49410" x="1212850" y="4552950"/>
          <p14:tracePt t="49427" x="1219200" y="4578350"/>
          <p14:tracePt t="49444" x="1231900" y="4603750"/>
          <p14:tracePt t="49460" x="1231900" y="4622800"/>
          <p14:tracePt t="49477" x="1238250" y="4635500"/>
          <p14:tracePt t="49581" x="1244600" y="4635500"/>
          <p14:tracePt t="49706" x="1250950" y="4648200"/>
          <p14:tracePt t="49731" x="1250950" y="4654550"/>
          <p14:tracePt t="49850" x="1257300" y="4654550"/>
          <p14:tracePt t="49858" x="1263650" y="4660900"/>
          <p14:tracePt t="49866" x="1270000" y="4673600"/>
          <p14:tracePt t="49876" x="1276350" y="4679950"/>
          <p14:tracePt t="49893" x="1295400" y="4705350"/>
          <p14:tracePt t="49910" x="1333500" y="4730750"/>
          <p14:tracePt t="49927" x="1358900" y="4743450"/>
          <p14:tracePt t="49943" x="1390650" y="4749800"/>
          <p14:tracePt t="49961" x="1422400" y="4762500"/>
          <p14:tracePt t="49963" x="1441450" y="4762500"/>
          <p14:tracePt t="49977" x="1543050" y="4775200"/>
          <p14:tracePt t="49993" x="1689100" y="4775200"/>
          <p14:tracePt t="50010" x="1943100" y="4775200"/>
          <p14:tracePt t="50027" x="2393950" y="4775200"/>
          <p14:tracePt t="50044" x="3060700" y="4775200"/>
          <p14:tracePt t="50060" x="3790950" y="4775200"/>
          <p14:tracePt t="50077" x="4527550" y="4775200"/>
          <p14:tracePt t="50094" x="5041900" y="4775200"/>
          <p14:tracePt t="50110" x="5245100" y="4775200"/>
          <p14:tracePt t="50127" x="5295900" y="4775200"/>
          <p14:tracePt t="50131" x="5302250" y="4775200"/>
          <p14:tracePt t="50144" x="5308600" y="4775200"/>
          <p14:tracePt t="50298" x="0" y="0"/>
        </p14:tracePtLst>
        <p14:tracePtLst>
          <p14:tracePt t="51492" x="1841500" y="4146550"/>
          <p14:tracePt t="51518" x="1854200" y="4146550"/>
          <p14:tracePt t="51525" x="1873250" y="4152900"/>
          <p14:tracePt t="51538" x="1911350" y="4152900"/>
          <p14:tracePt t="51547" x="1943100" y="4152900"/>
          <p14:tracePt t="51560" x="1993900" y="4152900"/>
          <p14:tracePt t="51562" x="2057400" y="4152900"/>
          <p14:tracePt t="51577" x="2216150" y="4152900"/>
          <p14:tracePt t="51594" x="2374900" y="4152900"/>
          <p14:tracePt t="51610" x="2501900" y="4152900"/>
          <p14:tracePt t="51627" x="2571750" y="4152900"/>
          <p14:tracePt t="51643" x="2597150" y="4152900"/>
          <p14:tracePt t="51660" x="2603500" y="4152900"/>
          <p14:tracePt t="51938" x="0" y="0"/>
        </p14:tracePtLst>
        <p14:tracePtLst>
          <p14:tracePt t="55986" x="1670050" y="4324350"/>
          <p14:tracePt t="55994" x="1670050" y="4343400"/>
          <p14:tracePt t="56002" x="1670050" y="4362450"/>
          <p14:tracePt t="56010" x="1670050" y="4387850"/>
          <p14:tracePt t="56025" x="1682750" y="4445000"/>
          <p14:tracePt t="56041" x="1714500" y="4483100"/>
          <p14:tracePt t="56058" x="1778000" y="4514850"/>
          <p14:tracePt t="56075" x="1879600" y="4540250"/>
          <p14:tracePt t="56091" x="1974850" y="4546600"/>
          <p14:tracePt t="56108" x="2070100" y="4546600"/>
          <p14:tracePt t="56125" x="2133600" y="4533900"/>
          <p14:tracePt t="56141" x="2165350" y="4508500"/>
          <p14:tracePt t="56158" x="2171700" y="4495800"/>
          <p14:tracePt t="56175" x="2171700" y="4483100"/>
          <p14:tracePt t="56191" x="2178050" y="4470400"/>
          <p14:tracePt t="56274" x="0" y="0"/>
        </p14:tracePtLst>
        <p14:tracePtLst>
          <p14:tracePt t="57217" x="1765300" y="4305300"/>
          <p14:tracePt t="57241" x="1758950" y="4305300"/>
          <p14:tracePt t="57257" x="1758950" y="4311650"/>
          <p14:tracePt t="57265" x="1758950" y="4324350"/>
          <p14:tracePt t="57274" x="1758950" y="4337050"/>
          <p14:tracePt t="57291" x="1758950" y="4356100"/>
          <p14:tracePt t="57307" x="1758950" y="4381500"/>
          <p14:tracePt t="57324" x="1758950" y="4406900"/>
          <p14:tracePt t="57340" x="1778000" y="4432300"/>
          <p14:tracePt t="57357" x="1816100" y="4457700"/>
          <p14:tracePt t="57374" x="1866900" y="4470400"/>
          <p14:tracePt t="57391" x="1924050" y="4476750"/>
          <p14:tracePt t="57407" x="1981200" y="4476750"/>
          <p14:tracePt t="57424" x="2012950" y="4476750"/>
          <p14:tracePt t="57425" x="2025650" y="4476750"/>
          <p14:tracePt t="57441" x="2044700" y="4470400"/>
          <p14:tracePt t="57457" x="2057400" y="4451350"/>
          <p14:tracePt t="57474" x="2057400" y="4432300"/>
          <p14:tracePt t="57490" x="2057400" y="4394200"/>
          <p14:tracePt t="57507" x="2044700" y="4356100"/>
          <p14:tracePt t="57524" x="2006600" y="4311650"/>
          <p14:tracePt t="57540" x="1955800" y="4279900"/>
          <p14:tracePt t="57557" x="1930400" y="4273550"/>
          <p14:tracePt t="57574" x="1911350" y="4273550"/>
          <p14:tracePt t="57590" x="1905000" y="4273550"/>
          <p14:tracePt t="57607" x="1892300" y="4273550"/>
          <p14:tracePt t="57624" x="1879600" y="4298950"/>
          <p14:tracePt t="57641" x="1860550" y="4343400"/>
          <p14:tracePt t="57657" x="1854200" y="4368800"/>
          <p14:tracePt t="57674" x="1854200" y="4406900"/>
          <p14:tracePt t="57690" x="1854200" y="4432300"/>
          <p14:tracePt t="57707" x="1873250" y="4451350"/>
          <p14:tracePt t="57724" x="1892300" y="4470400"/>
          <p14:tracePt t="57740" x="1924050" y="4476750"/>
          <p14:tracePt t="57757" x="1968500" y="4476750"/>
          <p14:tracePt t="57774" x="2019300" y="4476750"/>
          <p14:tracePt t="57790" x="2044700" y="4464050"/>
          <p14:tracePt t="57807" x="2057400" y="4457700"/>
          <p14:tracePt t="57824" x="2057400" y="4425950"/>
          <p14:tracePt t="57841" x="2044700" y="4375150"/>
          <p14:tracePt t="57858" x="2000250" y="4349750"/>
          <p14:tracePt t="57874" x="1962150" y="4337050"/>
          <p14:tracePt t="57891" x="1930400" y="4337050"/>
          <p14:tracePt t="57908" x="1898650" y="4343400"/>
          <p14:tracePt t="57924" x="1879600" y="4362450"/>
          <p14:tracePt t="57940" x="1873250" y="4387850"/>
          <p14:tracePt t="57957" x="1873250" y="4406900"/>
          <p14:tracePt t="57974" x="1873250" y="4413250"/>
          <p14:tracePt t="57991" x="1873250" y="4425950"/>
          <p14:tracePt t="58007" x="1885950" y="4432300"/>
          <p14:tracePt t="58010" x="1892300" y="4432300"/>
          <p14:tracePt t="58024" x="1911350" y="4432300"/>
          <p14:tracePt t="58041" x="1962150" y="4425950"/>
          <p14:tracePt t="58057" x="1987550" y="4413250"/>
          <p14:tracePt t="58074" x="1993900" y="4387850"/>
          <p14:tracePt t="58091" x="1993900" y="4375150"/>
          <p14:tracePt t="58107" x="1993900" y="4362450"/>
          <p14:tracePt t="58124" x="1993900" y="4349750"/>
          <p14:tracePt t="58141" x="1987550" y="4349750"/>
          <p14:tracePt t="58157" x="1981200" y="4349750"/>
          <p14:tracePt t="58174" x="1968500" y="4349750"/>
          <p14:tracePt t="58190" x="1955800" y="4368800"/>
          <p14:tracePt t="58208" x="1949450" y="4413250"/>
          <p14:tracePt t="58210" x="1949450" y="4425950"/>
          <p14:tracePt t="58224" x="1949450" y="4438650"/>
          <p14:tracePt t="58226" x="1949450" y="4451350"/>
          <p14:tracePt t="58241" x="1949450" y="4457700"/>
          <p14:tracePt t="58258" x="1949450" y="4464050"/>
          <p14:tracePt t="58282" x="1955800" y="4464050"/>
          <p14:tracePt t="58290" x="1962150" y="4445000"/>
          <p14:tracePt t="58307" x="1974850" y="4406900"/>
          <p14:tracePt t="58324" x="1974850" y="4362450"/>
          <p14:tracePt t="58341" x="1974850" y="4324350"/>
          <p14:tracePt t="58357" x="1962150" y="4311650"/>
          <p14:tracePt t="58374" x="1955800" y="4305300"/>
          <p14:tracePt t="58402" x="1949450" y="4311650"/>
          <p14:tracePt t="58410" x="1943100" y="4337050"/>
          <p14:tracePt t="58424" x="1936750" y="4362450"/>
          <p14:tracePt t="58440" x="1936750" y="4394200"/>
          <p14:tracePt t="58457" x="1936750" y="4413250"/>
          <p14:tracePt t="58634" x="0" y="0"/>
        </p14:tracePtLst>
        <p14:tracePtLst>
          <p14:tracePt t="59629" x="1689100" y="4235450"/>
          <p14:tracePt t="59638" x="1682750" y="4235450"/>
          <p14:tracePt t="59647" x="1676400" y="4241800"/>
          <p14:tracePt t="59657" x="1670050" y="4248150"/>
          <p14:tracePt t="59674" x="1663700" y="4254500"/>
          <p14:tracePt t="59690" x="1657350" y="4273550"/>
          <p14:tracePt t="59707" x="1644650" y="4298950"/>
          <p14:tracePt t="59723" x="1638300" y="4330700"/>
          <p14:tracePt t="59740" x="1638300" y="4368800"/>
          <p14:tracePt t="59757" x="1638300" y="4413250"/>
          <p14:tracePt t="59774" x="1644650" y="4451350"/>
          <p14:tracePt t="59790" x="1676400" y="4489450"/>
          <p14:tracePt t="59793" x="1701800" y="4502150"/>
          <p14:tracePt t="59807" x="1733550" y="4508500"/>
          <p14:tracePt t="59823" x="1835150" y="4521200"/>
          <p14:tracePt t="59840" x="1930400" y="4521200"/>
          <p14:tracePt t="59843" x="1974850" y="4521200"/>
          <p14:tracePt t="59858" x="2032000" y="4521200"/>
          <p14:tracePt t="59874" x="2063750" y="4521200"/>
          <p14:tracePt t="59891" x="2076450" y="4508500"/>
          <p14:tracePt t="59907" x="2076450" y="4489450"/>
          <p14:tracePt t="59924" x="2076450" y="4457700"/>
          <p14:tracePt t="59940" x="2063750" y="4419600"/>
          <p14:tracePt t="59957" x="2025650" y="4368800"/>
          <p14:tracePt t="59973" x="1962150" y="4318000"/>
          <p14:tracePt t="59990" x="1898650" y="4273550"/>
          <p14:tracePt t="60007" x="1835150" y="4235450"/>
          <p14:tracePt t="60010" x="1816100" y="4229100"/>
          <p14:tracePt t="60023" x="1797050" y="4222750"/>
          <p14:tracePt t="60040" x="1790700" y="4216400"/>
          <p14:tracePt t="60083" x="1784350" y="4216400"/>
          <p14:tracePt t="60091" x="1771650" y="4216400"/>
          <p14:tracePt t="60107" x="1771650" y="4235450"/>
          <p14:tracePt t="60115" x="1765300" y="4260850"/>
          <p14:tracePt t="60124" x="1758950" y="4279900"/>
          <p14:tracePt t="60141" x="1752600" y="4343400"/>
          <p14:tracePt t="60157" x="1752600" y="4387850"/>
          <p14:tracePt t="60174" x="1752600" y="4419600"/>
          <p14:tracePt t="60190" x="1758950" y="4432300"/>
          <p14:tracePt t="60194" x="1765300" y="4438650"/>
          <p14:tracePt t="60207" x="1771650" y="4445000"/>
          <p14:tracePt t="60210" x="1784350" y="4451350"/>
          <p14:tracePt t="60223" x="1797050" y="4457700"/>
          <p14:tracePt t="60240" x="1828800" y="4470400"/>
          <p14:tracePt t="60243" x="1854200" y="4476750"/>
          <p14:tracePt t="60257" x="1905000" y="4476750"/>
          <p14:tracePt t="60274" x="1981200" y="4476750"/>
          <p14:tracePt t="60290" x="2032000" y="4464050"/>
          <p14:tracePt t="60307" x="2057400" y="4438650"/>
          <p14:tracePt t="60324" x="2063750" y="4413250"/>
          <p14:tracePt t="60340" x="2063750" y="4368800"/>
          <p14:tracePt t="60357" x="2038350" y="4324350"/>
          <p14:tracePt t="60374" x="2019300" y="4298950"/>
          <p14:tracePt t="60390" x="1987550" y="4279900"/>
          <p14:tracePt t="60407" x="1974850" y="4273550"/>
          <p14:tracePt t="60411" x="1968500" y="4273550"/>
          <p14:tracePt t="60424" x="1962150" y="4273550"/>
          <p14:tracePt t="60440" x="1949450" y="4273550"/>
          <p14:tracePt t="60457" x="1924050" y="4318000"/>
          <p14:tracePt t="60473" x="1905000" y="4368800"/>
          <p14:tracePt t="60490" x="1905000" y="4400550"/>
          <p14:tracePt t="60506" x="1905000" y="4425950"/>
          <p14:tracePt t="60523" x="1905000" y="4438650"/>
          <p14:tracePt t="60540" x="1917700" y="4451350"/>
          <p14:tracePt t="60556" x="1943100" y="4451350"/>
          <p14:tracePt t="60573" x="1974850" y="4451350"/>
          <p14:tracePt t="60589" x="2012950" y="4451350"/>
          <p14:tracePt t="60607" x="2044700" y="4438650"/>
          <p14:tracePt t="60623" x="2057400" y="4406900"/>
          <p14:tracePt t="60640" x="2063750" y="4381500"/>
          <p14:tracePt t="60642" x="2063750" y="4362450"/>
          <p14:tracePt t="60657" x="2057400" y="4330700"/>
          <p14:tracePt t="60673" x="2038350" y="4305300"/>
          <p14:tracePt t="60690" x="2025650" y="4298950"/>
          <p14:tracePt t="60706" x="2012950" y="4298950"/>
          <p14:tracePt t="60723" x="1993900" y="4298950"/>
          <p14:tracePt t="60740" x="1981200" y="4298950"/>
          <p14:tracePt t="60756" x="1962150" y="4324350"/>
          <p14:tracePt t="60773" x="1949450" y="4381500"/>
          <p14:tracePt t="60790" x="1943100" y="4419600"/>
          <p14:tracePt t="60806" x="1943100" y="4445000"/>
          <p14:tracePt t="60823" x="1949450" y="4464050"/>
          <p14:tracePt t="60843" x="1955800" y="4464050"/>
          <p14:tracePt t="60866" x="1962150" y="4464050"/>
          <p14:tracePt t="60874" x="1974850" y="4464050"/>
          <p14:tracePt t="60890" x="1981200" y="4438650"/>
          <p14:tracePt t="60906" x="1987550" y="4406900"/>
          <p14:tracePt t="60924" x="1987550" y="4394200"/>
          <p14:tracePt t="60940" x="1987550" y="4375150"/>
          <p14:tracePt t="60956" x="1987550" y="4368800"/>
          <p14:tracePt t="60994" x="1981200" y="4368800"/>
          <p14:tracePt t="61002" x="1974850" y="4368800"/>
          <p14:tracePt t="61010" x="1968500" y="4368800"/>
          <p14:tracePt t="61023" x="1962150" y="4381500"/>
          <p14:tracePt t="61040" x="1955800" y="4387850"/>
          <p14:tracePt t="61202" x="0" y="0"/>
        </p14:tracePtLst>
        <p14:tracePtLst>
          <p14:tracePt t="62981" x="3181350" y="4533900"/>
          <p14:tracePt t="63033" x="0" y="0"/>
        </p14:tracePtLst>
        <p14:tracePtLst>
          <p14:tracePt t="69971" x="3143250" y="4464050"/>
          <p14:tracePt t="70210" x="0" y="0"/>
        </p14:tracePtLst>
        <p14:tracePtLst>
          <p14:tracePt t="70610" x="4051300" y="4597400"/>
          <p14:tracePt t="70681" x="0" y="0"/>
        </p14:tracePtLst>
        <p14:tracePtLst>
          <p14:tracePt t="73028" x="5365750" y="2343150"/>
          <p14:tracePt t="73045" x="5378450" y="2343150"/>
          <p14:tracePt t="73053" x="5391150" y="2343150"/>
          <p14:tracePt t="73069" x="5448300" y="2343150"/>
          <p14:tracePt t="73086" x="5537200" y="2343150"/>
          <p14:tracePt t="73091" x="5588000" y="2343150"/>
          <p14:tracePt t="73103" x="5664200" y="2343150"/>
          <p14:tracePt t="73119" x="5842000" y="2343150"/>
          <p14:tracePt t="73136" x="6032500" y="2343150"/>
          <p14:tracePt t="73138" x="6134100" y="2343150"/>
          <p14:tracePt t="73153" x="6229350" y="2343150"/>
          <p14:tracePt t="73170" x="6489700" y="2343150"/>
          <p14:tracePt t="73186" x="6610350" y="2343150"/>
          <p14:tracePt t="73203" x="6667500" y="2343150"/>
          <p14:tracePt t="73219" x="6686550" y="2343150"/>
          <p14:tracePt t="73236" x="6692900" y="2343150"/>
          <p14:tracePt t="73417" x="0" y="0"/>
        </p14:tracePtLst>
        <p14:tracePtLst>
          <p14:tracePt t="76460" x="2336800" y="2622550"/>
          <p14:tracePt t="76476" x="2330450" y="2622550"/>
          <p14:tracePt t="76490" x="2324100" y="2628900"/>
          <p14:tracePt t="76507" x="2317750" y="2647950"/>
          <p14:tracePt t="76514" x="2317750" y="2654300"/>
          <p14:tracePt t="76523" x="2311400" y="2692400"/>
          <p14:tracePt t="76534" x="2305050" y="2711450"/>
          <p14:tracePt t="76551" x="2298700" y="2774950"/>
          <p14:tracePt t="76568" x="2298700" y="2857500"/>
          <p14:tracePt t="76569" x="2298700" y="2895600"/>
          <p14:tracePt t="76585" x="2298700" y="2978150"/>
          <p14:tracePt t="76601" x="2324100" y="3028950"/>
          <p14:tracePt t="76617" x="2349500" y="3048000"/>
          <p14:tracePt t="76634" x="2381250" y="3067050"/>
          <p14:tracePt t="76651" x="2451100" y="3079750"/>
          <p14:tracePt t="76667" x="2546350" y="3079750"/>
          <p14:tracePt t="76684" x="2686050" y="3079750"/>
          <p14:tracePt t="76702" x="2813050" y="3060700"/>
          <p14:tracePt t="76718" x="2908300" y="3035300"/>
          <p14:tracePt t="76735" x="2959100" y="3009900"/>
          <p14:tracePt t="76737" x="2971800" y="2990850"/>
          <p14:tracePt t="76751" x="2971800" y="2978150"/>
          <p14:tracePt t="76768" x="2971800" y="2946400"/>
          <p14:tracePt t="76785" x="2946400" y="2870200"/>
          <p14:tracePt t="76801" x="2901950" y="2819400"/>
          <p14:tracePt t="76818" x="2813050" y="2768600"/>
          <p14:tracePt t="76834" x="2679700" y="2717800"/>
          <p14:tracePt t="76851" x="2520950" y="2692400"/>
          <p14:tracePt t="76868" x="2400300" y="2686050"/>
          <p14:tracePt t="76884" x="2324100" y="2686050"/>
          <p14:tracePt t="76901" x="2292350" y="2692400"/>
          <p14:tracePt t="76918" x="2273300" y="2698750"/>
          <p14:tracePt t="76934" x="2266950" y="2724150"/>
          <p14:tracePt t="76951" x="2260600" y="2749550"/>
          <p14:tracePt t="76954" x="2260600" y="2768600"/>
          <p14:tracePt t="76968" x="2260600" y="2781300"/>
          <p14:tracePt t="76985" x="2273300" y="2851150"/>
          <p14:tracePt t="77001" x="2311400" y="2908300"/>
          <p14:tracePt t="77018" x="2400300" y="2984500"/>
          <p14:tracePt t="77034" x="2533650" y="3054350"/>
          <p14:tracePt t="77051" x="2679700" y="3105150"/>
          <p14:tracePt t="77068" x="2787650" y="3124200"/>
          <p14:tracePt t="77084" x="2838450" y="3124200"/>
          <p14:tracePt t="77101" x="2870200" y="3124200"/>
          <p14:tracePt t="77117" x="2889250" y="3092450"/>
          <p14:tracePt t="77134" x="2895600" y="3060700"/>
          <p14:tracePt t="77151" x="2901950" y="3003550"/>
          <p14:tracePt t="77167" x="2889250" y="2940050"/>
          <p14:tracePt t="77170" x="2863850" y="2901950"/>
          <p14:tracePt t="77184" x="2825750" y="2863850"/>
          <p14:tracePt t="77201" x="2654300" y="2749550"/>
          <p14:tracePt t="77217" x="2520950" y="2711450"/>
          <p14:tracePt t="77234" x="2413000" y="2692400"/>
          <p14:tracePt t="77251" x="2368550" y="2692400"/>
          <p14:tracePt t="77268" x="2343150" y="2698750"/>
          <p14:tracePt t="77284" x="2330450" y="2736850"/>
          <p14:tracePt t="77301" x="2324100" y="2800350"/>
          <p14:tracePt t="77318" x="2324100" y="2851150"/>
          <p14:tracePt t="77334" x="2324100" y="2901950"/>
          <p14:tracePt t="77351" x="2336800" y="2940050"/>
          <p14:tracePt t="77354" x="2343150" y="2959100"/>
          <p14:tracePt t="77368" x="2374900" y="2978150"/>
          <p14:tracePt t="77384" x="2432050" y="3009900"/>
          <p14:tracePt t="77386" x="2482850" y="3022600"/>
          <p14:tracePt t="77401" x="2590800" y="3035300"/>
          <p14:tracePt t="77417" x="2705100" y="3035300"/>
          <p14:tracePt t="77434" x="2800350" y="2997200"/>
          <p14:tracePt t="77451" x="2844800" y="2933700"/>
          <p14:tracePt t="77468" x="2851150" y="2863850"/>
          <p14:tracePt t="77485" x="2838450" y="2794000"/>
          <p14:tracePt t="77501" x="2787650" y="2736850"/>
          <p14:tracePt t="77517" x="2711450" y="2692400"/>
          <p14:tracePt t="77534" x="2635250" y="2673350"/>
          <p14:tracePt t="77538" x="2609850" y="2673350"/>
          <p14:tracePt t="77551" x="2578100" y="2673350"/>
          <p14:tracePt t="77567" x="2514600" y="2686050"/>
          <p14:tracePt t="77584" x="2470150" y="2724150"/>
          <p14:tracePt t="77586" x="2457450" y="2755900"/>
          <p14:tracePt t="77601" x="2432050" y="2825750"/>
          <p14:tracePt t="77617" x="2432050" y="2857500"/>
          <p14:tracePt t="77634" x="2438400" y="2895600"/>
          <p14:tracePt t="77651" x="2457450" y="2908300"/>
          <p14:tracePt t="77668" x="2489200" y="2921000"/>
          <p14:tracePt t="77684" x="2514600" y="2921000"/>
          <p14:tracePt t="77701" x="2565400" y="2921000"/>
          <p14:tracePt t="77718" x="2603500" y="2895600"/>
          <p14:tracePt t="77734" x="2622550" y="2863850"/>
          <p14:tracePt t="77751" x="2628900" y="2844800"/>
          <p14:tracePt t="77753" x="2628900" y="2832100"/>
          <p14:tracePt t="77768" x="2628900" y="2819400"/>
          <p14:tracePt t="77785" x="2609850" y="2800350"/>
          <p14:tracePt t="77801" x="2584450" y="2794000"/>
          <p14:tracePt t="77817" x="2571750" y="2794000"/>
          <p14:tracePt t="77834" x="2552700" y="2806700"/>
          <p14:tracePt t="77851" x="2540000" y="2832100"/>
          <p14:tracePt t="77867" x="2540000" y="2863850"/>
          <p14:tracePt t="77884" x="2546350" y="2895600"/>
          <p14:tracePt t="77901" x="2571750" y="2908300"/>
          <p14:tracePt t="77917" x="2584450" y="2908300"/>
          <p14:tracePt t="77934" x="2609850" y="2901950"/>
          <p14:tracePt t="77951" x="2616200" y="2863850"/>
          <p14:tracePt t="77953" x="2616200" y="2844800"/>
          <p14:tracePt t="77967" x="2616200" y="2825750"/>
          <p14:tracePt t="77985" x="2597150" y="2755900"/>
          <p14:tracePt t="78001" x="2565400" y="2736850"/>
          <p14:tracePt t="78017" x="2514600" y="2724150"/>
          <p14:tracePt t="78034" x="2463800" y="2724150"/>
          <p14:tracePt t="78051" x="2413000" y="2743200"/>
          <p14:tracePt t="78067" x="2374900" y="2787650"/>
          <p14:tracePt t="78084" x="2355850" y="2838450"/>
          <p14:tracePt t="78101" x="2343150" y="2876550"/>
          <p14:tracePt t="78117" x="2336800" y="2901950"/>
          <p14:tracePt t="78134" x="2343150" y="2933700"/>
          <p14:tracePt t="78150" x="2362200" y="2952750"/>
          <p14:tracePt t="78167" x="2387600" y="2971800"/>
          <p14:tracePt t="78183" x="2438400" y="2978150"/>
          <p14:tracePt t="78201" x="2571750" y="2971800"/>
          <p14:tracePt t="78217" x="2647950" y="2952750"/>
          <p14:tracePt t="78234" x="2673350" y="2921000"/>
          <p14:tracePt t="78251" x="2679700" y="2889250"/>
          <p14:tracePt t="78268" x="2679700" y="2851150"/>
          <p14:tracePt t="78285" x="2647950" y="2806700"/>
          <p14:tracePt t="78301" x="2597150" y="2762250"/>
          <p14:tracePt t="78317" x="2514600" y="2736850"/>
          <p14:tracePt t="78334" x="2419350" y="2705100"/>
          <p14:tracePt t="78351" x="2355850" y="2698750"/>
          <p14:tracePt t="78355" x="2330450" y="2698750"/>
          <p14:tracePt t="78368" x="2305050" y="2698750"/>
          <p14:tracePt t="78385" x="2279650" y="2711450"/>
          <p14:tracePt t="78400" x="2254250" y="2749550"/>
          <p14:tracePt t="78417" x="2241550" y="2813050"/>
          <p14:tracePt t="78434" x="2247900" y="2857500"/>
          <p14:tracePt t="78451" x="2266950" y="2895600"/>
          <p14:tracePt t="78468" x="2330450" y="2933700"/>
          <p14:tracePt t="78484" x="2419350" y="2965450"/>
          <p14:tracePt t="78501" x="2520950" y="2990850"/>
          <p14:tracePt t="78517" x="2590800" y="2997200"/>
          <p14:tracePt t="78534" x="2647950" y="2990850"/>
          <p14:tracePt t="78538" x="2654300" y="2971800"/>
          <p14:tracePt t="78551" x="2667000" y="2946400"/>
          <p14:tracePt t="78567" x="2673350" y="2901950"/>
          <p14:tracePt t="78584" x="2673350" y="2863850"/>
          <p14:tracePt t="78587" x="2673350" y="2844800"/>
          <p14:tracePt t="78601" x="2647950" y="2825750"/>
          <p14:tracePt t="78617" x="2616200" y="2813050"/>
          <p14:tracePt t="78633" x="2603500" y="2806700"/>
          <p14:tracePt t="78650" x="2584450" y="2806700"/>
          <p14:tracePt t="78667" x="2546350" y="2813050"/>
          <p14:tracePt t="78684" x="2527300" y="2844800"/>
          <p14:tracePt t="78701" x="2520950" y="2882900"/>
          <p14:tracePt t="78717" x="2520950" y="2908300"/>
          <p14:tracePt t="78734" x="2520950" y="2927350"/>
          <p14:tracePt t="78751" x="2552700" y="2946400"/>
          <p14:tracePt t="78767" x="2635250" y="2959100"/>
          <p14:tracePt t="78769" x="2686050" y="2959100"/>
          <p14:tracePt t="78784" x="2736850" y="2959100"/>
          <p14:tracePt t="78801" x="2876550" y="2914650"/>
          <p14:tracePt t="78817" x="2889250" y="2882900"/>
          <p14:tracePt t="78834" x="2882900" y="2825750"/>
          <p14:tracePt t="78850" x="2819400" y="2781300"/>
          <p14:tracePt t="78867" x="2717800" y="2743200"/>
          <p14:tracePt t="78884" x="2616200" y="2730500"/>
          <p14:tracePt t="78900" x="2520950" y="2749550"/>
          <p14:tracePt t="78917" x="2463800" y="2781300"/>
          <p14:tracePt t="78934" x="2444750" y="2819400"/>
          <p14:tracePt t="78951" x="2438400" y="2838450"/>
          <p14:tracePt t="78967" x="2438400" y="2863850"/>
          <p14:tracePt t="78970" x="2444750" y="2870200"/>
          <p14:tracePt t="78984" x="2457450" y="2876550"/>
          <p14:tracePt t="79001" x="2482850" y="2882900"/>
          <p14:tracePt t="79017" x="2520950" y="2882900"/>
          <p14:tracePt t="79034" x="2546350" y="2863850"/>
          <p14:tracePt t="79050" x="2559050" y="2825750"/>
          <p14:tracePt t="79067" x="2559050" y="2800350"/>
          <p14:tracePt t="79084" x="2559050" y="2787650"/>
          <p14:tracePt t="79100" x="2559050" y="2774950"/>
          <p14:tracePt t="79117" x="2552700" y="2768600"/>
          <p14:tracePt t="79134" x="2540000" y="2768600"/>
          <p14:tracePt t="79151" x="2527300" y="2768600"/>
          <p14:tracePt t="79156" x="2520950" y="2768600"/>
          <p14:tracePt t="79167" x="2514600" y="2781300"/>
          <p14:tracePt t="79183" x="2508250" y="2787650"/>
          <p14:tracePt t="79201" x="2508250" y="2819400"/>
          <p14:tracePt t="79217" x="2520950" y="2844800"/>
          <p14:tracePt t="79234" x="2546350" y="2863850"/>
          <p14:tracePt t="79250" x="2559050" y="2870200"/>
          <p14:tracePt t="79267" x="2565400" y="2876550"/>
          <p14:tracePt t="79284" x="2571750" y="2876550"/>
          <p14:tracePt t="79305" x="2578100" y="2876550"/>
          <p14:tracePt t="79609" x="2584450" y="2876550"/>
          <p14:tracePt t="79626" x="0" y="0"/>
        </p14:tracePtLst>
        <p14:tracePtLst>
          <p14:tracePt t="79957" x="2355850" y="2724150"/>
          <p14:tracePt t="80028" x="2349500" y="2724150"/>
          <p14:tracePt t="80044" x="2343150" y="2724150"/>
          <p14:tracePt t="80060" x="2343150" y="2730500"/>
          <p14:tracePt t="80067" x="2343150" y="2743200"/>
          <p14:tracePt t="80084" x="2336800" y="2787650"/>
          <p14:tracePt t="80100" x="2336800" y="2838450"/>
          <p14:tracePt t="80117" x="2362200" y="2895600"/>
          <p14:tracePt t="80133" x="2406650" y="2946400"/>
          <p14:tracePt t="80150" x="2470150" y="2997200"/>
          <p14:tracePt t="80167" x="2559050" y="3054350"/>
          <p14:tracePt t="80183" x="2635250" y="3073400"/>
          <p14:tracePt t="80186" x="2673350" y="3079750"/>
          <p14:tracePt t="80200" x="2698750" y="3086100"/>
          <p14:tracePt t="80217" x="2717800" y="3086100"/>
          <p14:tracePt t="80250" x="2724150" y="3086100"/>
          <p14:tracePt t="80266" x="2730500" y="3073400"/>
          <p14:tracePt t="80283" x="2736850" y="3048000"/>
          <p14:tracePt t="80300" x="2736850" y="3003550"/>
          <p14:tracePt t="80316" x="2736850" y="2946400"/>
          <p14:tracePt t="80334" x="2736850" y="2889250"/>
          <p14:tracePt t="80350" x="2730500" y="2863850"/>
          <p14:tracePt t="80355" x="2724150" y="2851150"/>
          <p14:tracePt t="80367" x="2717800" y="2844800"/>
          <p14:tracePt t="80383" x="2705100" y="2825750"/>
          <p14:tracePt t="80386" x="2705100" y="2819400"/>
          <p14:tracePt t="80400" x="2692400" y="2806700"/>
          <p14:tracePt t="80417" x="2628900" y="2774950"/>
          <p14:tracePt t="80434" x="2552700" y="2755900"/>
          <p14:tracePt t="80450" x="2463800" y="2736850"/>
          <p14:tracePt t="80467" x="2393950" y="2730500"/>
          <p14:tracePt t="80483" x="2362200" y="2730500"/>
          <p14:tracePt t="80499" x="2336800" y="2730500"/>
          <p14:tracePt t="80516" x="2324100" y="2743200"/>
          <p14:tracePt t="80533" x="2311400" y="2768600"/>
          <p14:tracePt t="80550" x="2305050" y="2794000"/>
          <p14:tracePt t="80566" x="2298700" y="2832100"/>
          <p14:tracePt t="80583" x="2298700" y="2863850"/>
          <p14:tracePt t="80599" x="2305050" y="2908300"/>
          <p14:tracePt t="80616" x="2336800" y="2952750"/>
          <p14:tracePt t="80617" x="2355850" y="2978150"/>
          <p14:tracePt t="80633" x="2432050" y="3041650"/>
          <p14:tracePt t="80650" x="2527300" y="3105150"/>
          <p14:tracePt t="80666" x="2590800" y="3136900"/>
          <p14:tracePt t="80683" x="2622550" y="3155950"/>
          <p14:tracePt t="80699" x="2628900" y="3155950"/>
          <p14:tracePt t="80730" x="2641600" y="3155950"/>
          <p14:tracePt t="80738" x="2647950" y="3149600"/>
          <p14:tracePt t="80750" x="2647950" y="3143250"/>
          <p14:tracePt t="80767" x="2660650" y="3105150"/>
          <p14:tracePt t="80770" x="2667000" y="3086100"/>
          <p14:tracePt t="80783" x="2673350" y="3048000"/>
          <p14:tracePt t="80800" x="2679700" y="2990850"/>
          <p14:tracePt t="80803" x="2679700" y="2959100"/>
          <p14:tracePt t="80817" x="2679700" y="2908300"/>
          <p14:tracePt t="80833" x="2679700" y="2882900"/>
          <p14:tracePt t="80850" x="2679700" y="2863850"/>
          <p14:tracePt t="80866" x="2679700" y="2857500"/>
          <p14:tracePt t="80883" x="2673350" y="2844800"/>
          <p14:tracePt t="80900" x="2660650" y="2838450"/>
          <p14:tracePt t="80916" x="2647950" y="2825750"/>
          <p14:tracePt t="80933" x="2616200" y="2813050"/>
          <p14:tracePt t="80950" x="2590800" y="2800350"/>
          <p14:tracePt t="80966" x="2584450" y="2800350"/>
          <p14:tracePt t="80984" x="2578100" y="2800350"/>
          <p14:tracePt t="81137" x="0" y="0"/>
        </p14:tracePtLst>
        <p14:tracePtLst>
          <p14:tracePt t="81732" x="4635500" y="2609850"/>
          <p14:tracePt t="81738" x="4635500" y="2616200"/>
          <p14:tracePt t="81749" x="4629150" y="2628900"/>
          <p14:tracePt t="81766" x="4622800" y="2641600"/>
          <p14:tracePt t="81783" x="4616450" y="2673350"/>
          <p14:tracePt t="81786" x="4616450" y="2686050"/>
          <p14:tracePt t="81800" x="4603750" y="2717800"/>
          <p14:tracePt t="81816" x="4603750" y="2768600"/>
          <p14:tracePt t="81818" x="4603750" y="2800350"/>
          <p14:tracePt t="81833" x="4603750" y="2876550"/>
          <p14:tracePt t="81850" x="4603750" y="2940050"/>
          <p14:tracePt t="81866" x="4616450" y="3009900"/>
          <p14:tracePt t="81883" x="4629150" y="3041650"/>
          <p14:tracePt t="81899" x="4654550" y="3073400"/>
          <p14:tracePt t="81916" x="4692650" y="3098800"/>
          <p14:tracePt t="81933" x="4743450" y="3124200"/>
          <p14:tracePt t="81950" x="4819650" y="3143250"/>
          <p14:tracePt t="81954" x="4876800" y="3149600"/>
          <p14:tracePt t="81966" x="4921250" y="3149600"/>
          <p14:tracePt t="81970" x="4972050" y="3149600"/>
          <p14:tracePt t="81983" x="5029200" y="3143250"/>
          <p14:tracePt t="82000" x="5073650" y="3098800"/>
          <p14:tracePt t="82003" x="5086350" y="3073400"/>
          <p14:tracePt t="82017" x="5099050" y="3028950"/>
          <p14:tracePt t="82033" x="5099050" y="2984500"/>
          <p14:tracePt t="82049" x="5099050" y="2946400"/>
          <p14:tracePt t="82066" x="5080000" y="2901950"/>
          <p14:tracePt t="82083" x="5029200" y="2851150"/>
          <p14:tracePt t="82099" x="4940300" y="2787650"/>
          <p14:tracePt t="82116" x="4826000" y="2736850"/>
          <p14:tracePt t="82133" x="4705350" y="2692400"/>
          <p14:tracePt t="82149" x="4629150" y="2673350"/>
          <p14:tracePt t="82166" x="4603750" y="2673350"/>
          <p14:tracePt t="82199" x="4584700" y="2673350"/>
          <p14:tracePt t="82216" x="4578350" y="2698750"/>
          <p14:tracePt t="82218" x="4559300" y="2730500"/>
          <p14:tracePt t="82233" x="4533900" y="2825750"/>
          <p14:tracePt t="82250" x="4514850" y="2921000"/>
          <p14:tracePt t="82266" x="4514850" y="2984500"/>
          <p14:tracePt t="82282" x="4527550" y="3054350"/>
          <p14:tracePt t="82300" x="4546600" y="3098800"/>
          <p14:tracePt t="82316" x="4591050" y="3124200"/>
          <p14:tracePt t="82332" x="4673600" y="3155950"/>
          <p14:tracePt t="82349" x="4794250" y="3181350"/>
          <p14:tracePt t="82366" x="4914900" y="3187700"/>
          <p14:tracePt t="82382" x="5041900" y="3175000"/>
          <p14:tracePt t="82399" x="5118100" y="3136900"/>
          <p14:tracePt t="82402" x="5137150" y="3124200"/>
          <p14:tracePt t="82416" x="5149850" y="3105150"/>
          <p14:tracePt t="82433" x="5187950" y="3016250"/>
          <p14:tracePt t="82449" x="5200650" y="2946400"/>
          <p14:tracePt t="82466" x="5200650" y="2908300"/>
          <p14:tracePt t="82483" x="5200650" y="2857500"/>
          <p14:tracePt t="82499" x="5194300" y="2819400"/>
          <p14:tracePt t="82516" x="5181600" y="2794000"/>
          <p14:tracePt t="82533" x="5168900" y="2781300"/>
          <p14:tracePt t="82549" x="5124450" y="2762250"/>
          <p14:tracePt t="82566" x="5073650" y="2749550"/>
          <p14:tracePt t="82582" x="5016500" y="2743200"/>
          <p14:tracePt t="82599" x="4972050" y="2743200"/>
          <p14:tracePt t="82603" x="4946650" y="2743200"/>
          <p14:tracePt t="82616" x="4927600" y="2749550"/>
          <p14:tracePt t="82633" x="4883150" y="2774950"/>
          <p14:tracePt t="82649" x="4857750" y="2813050"/>
          <p14:tracePt t="82666" x="4838700" y="2844800"/>
          <p14:tracePt t="82682" x="4832350" y="2882900"/>
          <p14:tracePt t="82699" x="4832350" y="2921000"/>
          <p14:tracePt t="82716" x="4838700" y="2971800"/>
          <p14:tracePt t="82732" x="4870450" y="3016250"/>
          <p14:tracePt t="82749" x="4914900" y="3054350"/>
          <p14:tracePt t="82766" x="4991100" y="3092450"/>
          <p14:tracePt t="82783" x="5067300" y="3111500"/>
          <p14:tracePt t="82786" x="5111750" y="3124200"/>
          <p14:tracePt t="82799" x="5168900" y="3130550"/>
          <p14:tracePt t="82816" x="5245100" y="3130550"/>
          <p14:tracePt t="82833" x="5334000" y="3092450"/>
          <p14:tracePt t="82850" x="5353050" y="3054350"/>
          <p14:tracePt t="82866" x="5359400" y="3003550"/>
          <p14:tracePt t="82882" x="5359400" y="2927350"/>
          <p14:tracePt t="82899" x="5321300" y="2857500"/>
          <p14:tracePt t="82916" x="5257800" y="2781300"/>
          <p14:tracePt t="82932" x="5162550" y="2705100"/>
          <p14:tracePt t="82949" x="5029200" y="2647950"/>
          <p14:tracePt t="82966" x="4914900" y="2609850"/>
          <p14:tracePt t="82983" x="4845050" y="2597150"/>
          <p14:tracePt t="82986" x="4838700" y="2597150"/>
          <p14:tracePt t="82999" x="4826000" y="2597150"/>
          <p14:tracePt t="83017" x="4800600" y="2603500"/>
          <p14:tracePt t="83019" x="4787900" y="2622550"/>
          <p14:tracePt t="83033" x="4749800" y="2692400"/>
          <p14:tracePt t="83049" x="4705350" y="2800350"/>
          <p14:tracePt t="83066" x="4673600" y="2882900"/>
          <p14:tracePt t="83083" x="4660900" y="2940050"/>
          <p14:tracePt t="83099" x="4660900" y="2965450"/>
          <p14:tracePt t="83116" x="4667250" y="3003550"/>
          <p14:tracePt t="83132" x="4699000" y="3035300"/>
          <p14:tracePt t="83149" x="4743450" y="3073400"/>
          <p14:tracePt t="83166" x="4806950" y="3111500"/>
          <p14:tracePt t="83182" x="4864100" y="3136900"/>
          <p14:tracePt t="83199" x="4889500" y="3143250"/>
          <p14:tracePt t="83202" x="4895850" y="3143250"/>
          <p14:tracePt t="83233" x="4914900" y="3143250"/>
          <p14:tracePt t="83249" x="4946650" y="3130550"/>
          <p14:tracePt t="83265" x="4984750" y="3098800"/>
          <p14:tracePt t="83282" x="5016500" y="3067050"/>
          <p14:tracePt t="83299" x="5041900" y="3048000"/>
          <p14:tracePt t="83315" x="5048250" y="3035300"/>
          <p14:tracePt t="83460" x="5048250" y="3028950"/>
          <p14:tracePt t="83468" x="5048250" y="3016250"/>
          <p14:tracePt t="83483" x="5048250" y="2959100"/>
          <p14:tracePt t="83500" x="5035550" y="2870200"/>
          <p14:tracePt t="83517" x="5010150" y="2787650"/>
          <p14:tracePt t="83532" x="4978400" y="2724150"/>
          <p14:tracePt t="83549" x="4940300" y="2679700"/>
          <p14:tracePt t="83565" x="4908550" y="2654300"/>
          <p14:tracePt t="83582" x="4889500" y="2654300"/>
          <p14:tracePt t="83599" x="4870450" y="2654300"/>
          <p14:tracePt t="83602" x="4857750" y="2654300"/>
          <p14:tracePt t="83615" x="4851400" y="2654300"/>
          <p14:tracePt t="83632" x="4806950" y="2660650"/>
          <p14:tracePt t="83635" x="4787900" y="2679700"/>
          <p14:tracePt t="83649" x="4737100" y="2724150"/>
          <p14:tracePt t="83665" x="4699000" y="2762250"/>
          <p14:tracePt t="83682" x="4667250" y="2806700"/>
          <p14:tracePt t="83699" x="4648200" y="2844800"/>
          <p14:tracePt t="83715" x="4635500" y="2895600"/>
          <p14:tracePt t="83732" x="4635500" y="2940050"/>
          <p14:tracePt t="83749" x="4648200" y="2990850"/>
          <p14:tracePt t="83766" x="4667250" y="3016250"/>
          <p14:tracePt t="83782" x="4705350" y="3041650"/>
          <p14:tracePt t="83799" x="4749800" y="3060700"/>
          <p14:tracePt t="83815" x="4794250" y="3060700"/>
          <p14:tracePt t="83832" x="4883150" y="3054350"/>
          <p14:tracePt t="83848" x="5035550" y="2997200"/>
          <p14:tracePt t="83865" x="5092700" y="2933700"/>
          <p14:tracePt t="83882" x="5118100" y="2889250"/>
          <p14:tracePt t="83898" x="5124450" y="2851150"/>
          <p14:tracePt t="83915" x="5124450" y="2800350"/>
          <p14:tracePt t="83931" x="5099050" y="2774950"/>
          <p14:tracePt t="83948" x="5073650" y="2762250"/>
          <p14:tracePt t="83965" x="5041900" y="2749550"/>
          <p14:tracePt t="83982" x="5029200" y="2749550"/>
          <p14:tracePt t="83998" x="5003800" y="2749550"/>
          <p14:tracePt t="84015" x="4978400" y="2781300"/>
          <p14:tracePt t="84032" x="4953000" y="2813050"/>
          <p14:tracePt t="84033" x="4946650" y="2832100"/>
          <p14:tracePt t="84048" x="4946650" y="2844800"/>
          <p14:tracePt t="84065" x="4946650" y="2857500"/>
          <p14:tracePt t="84081" x="4946650" y="2870200"/>
          <p14:tracePt t="84098" x="4953000" y="2870200"/>
          <p14:tracePt t="84115" x="4965700" y="2870200"/>
          <p14:tracePt t="84131" x="4991100" y="2870200"/>
          <p14:tracePt t="84148" x="5016500" y="2851150"/>
          <p14:tracePt t="84165" x="5022850" y="2819400"/>
          <p14:tracePt t="84182" x="5022850" y="2787650"/>
          <p14:tracePt t="84198" x="5010150" y="2743200"/>
          <p14:tracePt t="84215" x="4991100" y="2724150"/>
          <p14:tracePt t="84232" x="4972050" y="2717800"/>
          <p14:tracePt t="84249" x="4940300" y="2717800"/>
          <p14:tracePt t="84265" x="4921250" y="2743200"/>
          <p14:tracePt t="84282" x="4889500" y="2806700"/>
          <p14:tracePt t="84299" x="4876800" y="2863850"/>
          <p14:tracePt t="84315" x="4876800" y="2908300"/>
          <p14:tracePt t="84332" x="4883150" y="2940050"/>
          <p14:tracePt t="84348" x="4908550" y="2965450"/>
          <p14:tracePt t="84365" x="4946650" y="2978150"/>
          <p14:tracePt t="84382" x="4972050" y="2978150"/>
          <p14:tracePt t="84398" x="5003800" y="2965450"/>
          <p14:tracePt t="84415" x="5010150" y="2946400"/>
          <p14:tracePt t="84432" x="5010150" y="2908300"/>
          <p14:tracePt t="84433" x="5010150" y="2895600"/>
          <p14:tracePt t="84448" x="4997450" y="2882900"/>
          <p14:tracePt t="84465" x="4965700" y="2857500"/>
          <p14:tracePt t="84482" x="4953000" y="2857500"/>
          <p14:tracePt t="84498" x="4940300" y="2857500"/>
          <p14:tracePt t="84515" x="4933950" y="2870200"/>
          <p14:tracePt t="84532" x="4933950" y="2895600"/>
          <p14:tracePt t="84549" x="4933950" y="2921000"/>
          <p14:tracePt t="84566" x="4946650" y="2940050"/>
          <p14:tracePt t="84582" x="4959350" y="2946400"/>
          <p14:tracePt t="84587" x="4972050" y="2952750"/>
          <p14:tracePt t="84612" x="4978400" y="2952750"/>
          <p14:tracePt t="84684" x="4984750" y="2952750"/>
          <p14:tracePt t="84701" x="4984750" y="2946400"/>
          <p14:tracePt t="84708" x="4984750" y="2933700"/>
          <p14:tracePt t="84716" x="4984750" y="2914650"/>
          <p14:tracePt t="84733" x="4984750" y="2876550"/>
          <p14:tracePt t="84749" x="4965700" y="2844800"/>
          <p14:tracePt t="84754" x="4959350" y="2838450"/>
          <p14:tracePt t="84765" x="4946650" y="2825750"/>
          <p14:tracePt t="84782" x="4940300" y="2813050"/>
          <p14:tracePt t="84786" x="4933950" y="2813050"/>
          <p14:tracePt t="84798" x="4927600" y="2806700"/>
          <p14:tracePt t="84815" x="4908550" y="2794000"/>
          <p14:tracePt t="84818" x="4902200" y="2794000"/>
          <p14:tracePt t="84832" x="4889500" y="2787650"/>
          <p14:tracePt t="84849" x="4857750" y="2768600"/>
          <p14:tracePt t="84865" x="4838700" y="2762250"/>
          <p14:tracePt t="84882" x="4832350" y="2762250"/>
          <p14:tracePt t="84882" x="0" y="0"/>
        </p14:tracePtLst>
        <p14:tracePtLst>
          <p14:tracePt t="86502" x="4616450" y="2692400"/>
          <p14:tracePt t="86508" x="4603750" y="2692400"/>
          <p14:tracePt t="86516" x="4603750" y="2698750"/>
          <p14:tracePt t="86532" x="4591050" y="2724150"/>
          <p14:tracePt t="86548" x="4572000" y="2755900"/>
          <p14:tracePt t="86565" x="4565650" y="2787650"/>
          <p14:tracePt t="86581" x="4546600" y="2838450"/>
          <p14:tracePt t="86586" x="4546600" y="2857500"/>
          <p14:tracePt t="86598" x="4546600" y="2882900"/>
          <p14:tracePt t="86615" x="4546600" y="2927350"/>
          <p14:tracePt t="86619" x="4546600" y="2965450"/>
          <p14:tracePt t="86632" x="4552950" y="3003550"/>
          <p14:tracePt t="86648" x="4584700" y="3067050"/>
          <p14:tracePt t="86666" x="4667250" y="3149600"/>
          <p14:tracePt t="86682" x="4737100" y="3181350"/>
          <p14:tracePt t="86698" x="4806950" y="3200400"/>
          <p14:tracePt t="86714" x="4864100" y="3206750"/>
          <p14:tracePt t="86731" x="4908550" y="3206750"/>
          <p14:tracePt t="86748" x="4946650" y="3194050"/>
          <p14:tracePt t="86765" x="4972050" y="3168650"/>
          <p14:tracePt t="86781" x="4991100" y="3105150"/>
          <p14:tracePt t="86798" x="5003800" y="3028950"/>
          <p14:tracePt t="86815" x="5010150" y="2952750"/>
          <p14:tracePt t="86831" x="5010150" y="2882900"/>
          <p14:tracePt t="86834" x="5010150" y="2851150"/>
          <p14:tracePt t="86848" x="4997450" y="2825750"/>
          <p14:tracePt t="86865" x="4959350" y="2768600"/>
          <p14:tracePt t="86881" x="4826000" y="2717800"/>
          <p14:tracePt t="86898" x="4762500" y="2711450"/>
          <p14:tracePt t="86914" x="4686300" y="2711450"/>
          <p14:tracePt t="86931" x="4629150" y="2717800"/>
          <p14:tracePt t="86948" x="4591050" y="2736850"/>
          <p14:tracePt t="86964" x="4559300" y="2774950"/>
          <p14:tracePt t="86981" x="4533900" y="2832100"/>
          <p14:tracePt t="86998" x="4521200" y="2901950"/>
          <p14:tracePt t="87015" x="4521200" y="2965450"/>
          <p14:tracePt t="87017" x="4521200" y="2990850"/>
          <p14:tracePt t="87031" x="4521200" y="3022600"/>
          <p14:tracePt t="87035" x="4533900" y="3041650"/>
          <p14:tracePt t="87048" x="4540250" y="3054350"/>
          <p14:tracePt t="87065" x="4629150" y="3092450"/>
          <p14:tracePt t="87081" x="4743450" y="3117850"/>
          <p14:tracePt t="87097" x="4870450" y="3117850"/>
          <p14:tracePt t="87114" x="5010150" y="3105150"/>
          <p14:tracePt t="87131" x="5092700" y="3067050"/>
          <p14:tracePt t="87148" x="5124450" y="3022600"/>
          <p14:tracePt t="87164" x="5130800" y="2984500"/>
          <p14:tracePt t="87181" x="5130800" y="2927350"/>
          <p14:tracePt t="87197" x="5111750" y="2882900"/>
          <p14:tracePt t="87214" x="5073650" y="2851150"/>
          <p14:tracePt t="87231" x="5035550" y="2838450"/>
          <p14:tracePt t="87248" x="5016500" y="2832100"/>
          <p14:tracePt t="87250" x="5010150" y="2832100"/>
          <p14:tracePt t="87265" x="5003800" y="2832100"/>
          <p14:tracePt t="87281" x="4991100" y="2832100"/>
          <p14:tracePt t="87409" x="0" y="0"/>
        </p14:tracePtLst>
        <p14:tracePtLst>
          <p14:tracePt t="87742" x="4565650" y="2559050"/>
          <p14:tracePt t="87751" x="4559300" y="2559050"/>
          <p14:tracePt t="87764" x="4559300" y="2578100"/>
          <p14:tracePt t="87781" x="4552950" y="2628900"/>
          <p14:tracePt t="87798" x="4540250" y="2698750"/>
          <p14:tracePt t="87814" x="4540250" y="2774950"/>
          <p14:tracePt t="87831" x="4540250" y="2857500"/>
          <p14:tracePt t="87847" x="4546600" y="2959100"/>
          <p14:tracePt t="87850" x="4559300" y="2984500"/>
          <p14:tracePt t="87864" x="4578350" y="3009900"/>
          <p14:tracePt t="87881" x="4654550" y="3067050"/>
          <p14:tracePt t="87898" x="4711700" y="3092450"/>
          <p14:tracePt t="87914" x="4806950" y="3111500"/>
          <p14:tracePt t="87931" x="4914900" y="3130550"/>
          <p14:tracePt t="87947" x="5022850" y="3130550"/>
          <p14:tracePt t="87964" x="5111750" y="3098800"/>
          <p14:tracePt t="87981" x="5168900" y="3054350"/>
          <p14:tracePt t="87997" x="5194300" y="2997200"/>
          <p14:tracePt t="88014" x="5200650" y="2940050"/>
          <p14:tracePt t="88031" x="5200650" y="2870200"/>
          <p14:tracePt t="88033" x="5200650" y="2838450"/>
          <p14:tracePt t="88047" x="5187950" y="2813050"/>
          <p14:tracePt t="88064" x="5162550" y="2774950"/>
          <p14:tracePt t="88081" x="5105400" y="2743200"/>
          <p14:tracePt t="88097" x="5073650" y="2736850"/>
          <p14:tracePt t="88114" x="5035550" y="2724150"/>
          <p14:tracePt t="88130" x="5010150" y="2724150"/>
          <p14:tracePt t="88147" x="4984750" y="2724150"/>
          <p14:tracePt t="88164" x="4953000" y="2724150"/>
          <p14:tracePt t="88180" x="4933950" y="2724150"/>
          <p14:tracePt t="88197" x="4908550" y="2730500"/>
          <p14:tracePt t="88214" x="4902200" y="2730500"/>
          <p14:tracePt t="88230" x="4895850" y="2736850"/>
          <p14:tracePt t="88394" x="0" y="0"/>
        </p14:tracePtLst>
        <p14:tracePtLst>
          <p14:tracePt t="88774" x="4686300" y="2654300"/>
          <p14:tracePt t="88781" x="4679950" y="2667000"/>
          <p14:tracePt t="88798" x="4679950" y="2692400"/>
          <p14:tracePt t="88814" x="4679950" y="2724150"/>
          <p14:tracePt t="88830" x="4679950" y="2768600"/>
          <p14:tracePt t="88847" x="4679950" y="2819400"/>
          <p14:tracePt t="88850" x="4686300" y="2857500"/>
          <p14:tracePt t="88863" x="4692650" y="2895600"/>
          <p14:tracePt t="88880" x="4718050" y="2946400"/>
          <p14:tracePt t="88882" x="4730750" y="2965450"/>
          <p14:tracePt t="88897" x="4775200" y="3003550"/>
          <p14:tracePt t="88913" x="4813300" y="3022600"/>
          <p14:tracePt t="88930" x="4864100" y="3035300"/>
          <p14:tracePt t="88947" x="4914900" y="3035300"/>
          <p14:tracePt t="88963" x="4991100" y="3035300"/>
          <p14:tracePt t="88980" x="5060950" y="3009900"/>
          <p14:tracePt t="88997" x="5111750" y="2952750"/>
          <p14:tracePt t="89014" x="5130800" y="2901950"/>
          <p14:tracePt t="89030" x="5130800" y="2863850"/>
          <p14:tracePt t="89047" x="5130800" y="2806700"/>
          <p14:tracePt t="89063" x="5118100" y="2774950"/>
          <p14:tracePt t="89080" x="5099050" y="2743200"/>
          <p14:tracePt t="89082" x="5092700" y="2730500"/>
          <p14:tracePt t="89097" x="5067300" y="2705100"/>
          <p14:tracePt t="89113" x="5029200" y="2679700"/>
          <p14:tracePt t="89130" x="5010150" y="2660650"/>
          <p14:tracePt t="89147" x="5003800" y="2660650"/>
          <p14:tracePt t="89163" x="4997450" y="2660650"/>
          <p14:tracePt t="89209" x="0" y="0"/>
        </p14:tracePtLst>
        <p14:tracePtLst>
          <p14:tracePt t="89893" x="2362200" y="2717800"/>
          <p14:tracePt t="89898" x="2349500" y="2736850"/>
          <p14:tracePt t="89907" x="2343150" y="2762250"/>
          <p14:tracePt t="89914" x="2336800" y="2781300"/>
          <p14:tracePt t="89930" x="2330450" y="2825750"/>
          <p14:tracePt t="89946" x="2330450" y="2863850"/>
          <p14:tracePt t="89963" x="2330450" y="2901950"/>
          <p14:tracePt t="89980" x="2343150" y="2921000"/>
          <p14:tracePt t="89997" x="2368550" y="2946400"/>
          <p14:tracePt t="90013" x="2406650" y="2959100"/>
          <p14:tracePt t="90030" x="2463800" y="2978150"/>
          <p14:tracePt t="90046" x="2533650" y="2990850"/>
          <p14:tracePt t="90063" x="2616200" y="2990850"/>
          <p14:tracePt t="90065" x="2654300" y="2990850"/>
          <p14:tracePt t="90080" x="2698750" y="2990850"/>
          <p14:tracePt t="90097" x="2749550" y="2959100"/>
          <p14:tracePt t="90113" x="2762250" y="2927350"/>
          <p14:tracePt t="90130" x="2768600" y="2889250"/>
          <p14:tracePt t="90146" x="2768600" y="2851150"/>
          <p14:tracePt t="90163" x="2755900" y="2813050"/>
          <p14:tracePt t="90180" x="2730500" y="2794000"/>
          <p14:tracePt t="90196" x="2705100" y="2768600"/>
          <p14:tracePt t="90213" x="2679700" y="2755900"/>
          <p14:tracePt t="90230" x="2667000" y="2749550"/>
          <p14:tracePt t="90246" x="2660650" y="2749550"/>
          <p14:tracePt t="90386" x="0" y="0"/>
        </p14:tracePtLst>
        <p14:tracePtLst>
          <p14:tracePt t="92846" x="2235200" y="2743200"/>
          <p14:tracePt t="92853" x="2222500" y="2743200"/>
          <p14:tracePt t="92862" x="2216150" y="2755900"/>
          <p14:tracePt t="92879" x="2203450" y="2774950"/>
          <p14:tracePt t="92896" x="2197100" y="2806700"/>
          <p14:tracePt t="92899" x="2197100" y="2819400"/>
          <p14:tracePt t="92914" x="2197100" y="2857500"/>
          <p14:tracePt t="92930" x="2203450" y="2908300"/>
          <p14:tracePt t="92946" x="2235200" y="2952750"/>
          <p14:tracePt t="92962" x="2298700" y="3009900"/>
          <p14:tracePt t="92979" x="2381250" y="3054350"/>
          <p14:tracePt t="92996" x="2463800" y="3086100"/>
          <p14:tracePt t="93012" x="2527300" y="3105150"/>
          <p14:tracePt t="93029" x="2546350" y="3105150"/>
          <p14:tracePt t="93046" x="2552700" y="3105150"/>
          <p14:tracePt t="93063" x="2578100" y="3086100"/>
          <p14:tracePt t="93080" x="2597150" y="3048000"/>
          <p14:tracePt t="93084" x="2609850" y="3022600"/>
          <p14:tracePt t="93096" x="2616200" y="2984500"/>
          <p14:tracePt t="93113" x="2622550" y="2895600"/>
          <p14:tracePt t="93130" x="2622550" y="2838450"/>
          <p14:tracePt t="93146" x="2597150" y="2794000"/>
          <p14:tracePt t="93162" x="2578100" y="2774950"/>
          <p14:tracePt t="93179" x="2578100" y="2768600"/>
          <p14:tracePt t="93213" x="2571750" y="2762250"/>
          <p14:tracePt t="93337" x="0" y="0"/>
        </p14:tracePtLst>
        <p14:tracePtLst>
          <p14:tracePt t="94188" x="3270250" y="2959100"/>
          <p14:tracePt t="94275" x="3289300" y="2959100"/>
          <p14:tracePt t="94283" x="3314700" y="2959100"/>
          <p14:tracePt t="94296" x="3352800" y="2959100"/>
          <p14:tracePt t="94312" x="3454400" y="2959100"/>
          <p14:tracePt t="94316" x="3505200" y="2959100"/>
          <p14:tracePt t="94330" x="3594100" y="2959100"/>
          <p14:tracePt t="94346" x="3632200" y="2959100"/>
          <p14:tracePt t="94362" x="3644900" y="2959100"/>
          <p14:tracePt t="94378" x="3651250" y="2959100"/>
          <p14:tracePt t="94626" x="0" y="0"/>
        </p14:tracePtLst>
        <p14:tracePtLst>
          <p14:tracePt t="95679" x="4705350" y="2679700"/>
          <p14:tracePt t="95686" x="4699000" y="2679700"/>
          <p14:tracePt t="95695" x="4692650" y="2679700"/>
          <p14:tracePt t="95712" x="4673600" y="2679700"/>
          <p14:tracePt t="95715" x="4667250" y="2698750"/>
          <p14:tracePt t="95728" x="4654550" y="2711450"/>
          <p14:tracePt t="95745" x="4629150" y="2781300"/>
          <p14:tracePt t="95761" x="4616450" y="2832100"/>
          <p14:tracePt t="95778" x="4616450" y="2870200"/>
          <p14:tracePt t="95795" x="4616450" y="2921000"/>
          <p14:tracePt t="95811" x="4616450" y="2971800"/>
          <p14:tracePt t="95828" x="4635500" y="3016250"/>
          <p14:tracePt t="95845" x="4667250" y="3054350"/>
          <p14:tracePt t="95861" x="4711700" y="3079750"/>
          <p14:tracePt t="95878" x="4775200" y="3105150"/>
          <p14:tracePt t="95895" x="4826000" y="3124200"/>
          <p14:tracePt t="95911" x="4864100" y="3124200"/>
          <p14:tracePt t="95913" x="4889500" y="3124200"/>
          <p14:tracePt t="95928" x="4914900" y="3124200"/>
          <p14:tracePt t="95945" x="4984750" y="3086100"/>
          <p14:tracePt t="95961" x="5022850" y="3054350"/>
          <p14:tracePt t="95978" x="5041900" y="3009900"/>
          <p14:tracePt t="95994" x="5048250" y="2965450"/>
          <p14:tracePt t="96011" x="5048250" y="2933700"/>
          <p14:tracePt t="96029" x="5048250" y="2901950"/>
          <p14:tracePt t="96045" x="5048250" y="2857500"/>
          <p14:tracePt t="96062" x="5035550" y="2819400"/>
          <p14:tracePt t="96078" x="5003800" y="2794000"/>
          <p14:tracePt t="96082" x="4984750" y="2781300"/>
          <p14:tracePt t="96095" x="4965700" y="2768600"/>
          <p14:tracePt t="96112" x="4940300" y="2755900"/>
          <p14:tracePt t="96114" x="4927600" y="2749550"/>
          <p14:tracePt t="96128" x="4921250" y="2749550"/>
          <p14:tracePt t="96146" x="4895850" y="2749550"/>
          <p14:tracePt t="96161" x="4876800" y="2749550"/>
          <p14:tracePt t="96178" x="4851400" y="2749550"/>
          <p14:tracePt t="96194" x="4838700" y="2762250"/>
          <p14:tracePt t="96211" x="4826000" y="2774950"/>
          <p14:tracePt t="96228" x="4819650" y="2806700"/>
          <p14:tracePt t="96245" x="4813300" y="2832100"/>
          <p14:tracePt t="96261" x="4813300" y="2857500"/>
          <p14:tracePt t="96278" x="4813300" y="2882900"/>
          <p14:tracePt t="96295" x="4826000" y="2908300"/>
          <p14:tracePt t="96311" x="4864100" y="2927350"/>
          <p14:tracePt t="96314" x="4889500" y="2940050"/>
          <p14:tracePt t="96329" x="4933950" y="2952750"/>
          <p14:tracePt t="96346" x="4965700" y="2952750"/>
          <p14:tracePt t="96362" x="4984750" y="2952750"/>
          <p14:tracePt t="96378" x="4997450" y="2952750"/>
          <p14:tracePt t="96394" x="5003800" y="2952750"/>
          <p14:tracePt t="96412" x="5010150" y="2952750"/>
          <p14:tracePt t="97506" x="0" y="0"/>
        </p14:tracePtLst>
        <p14:tracePtLst>
          <p14:tracePt t="100555" x="4552950" y="2559050"/>
          <p14:tracePt t="100571" x="4546600" y="2559050"/>
          <p14:tracePt t="100579" x="4540250" y="2559050"/>
          <p14:tracePt t="100587" x="4533900" y="2578100"/>
          <p14:tracePt t="100595" x="4527550" y="2603500"/>
          <p14:tracePt t="100610" x="4514850" y="2660650"/>
          <p14:tracePt t="100627" x="4495800" y="2730500"/>
          <p14:tracePt t="100644" x="4483100" y="2800350"/>
          <p14:tracePt t="100660" x="4483100" y="2844800"/>
          <p14:tracePt t="100676" x="4483100" y="2882900"/>
          <p14:tracePt t="100693" x="4483100" y="2914650"/>
          <p14:tracePt t="100710" x="4483100" y="2933700"/>
          <p14:tracePt t="100726" x="4483100" y="2971800"/>
          <p14:tracePt t="100731" x="4489450" y="2978150"/>
          <p14:tracePt t="100743" x="4495800" y="2990850"/>
          <p14:tracePt t="100760" x="4514850" y="3009900"/>
          <p14:tracePt t="100777" x="4540250" y="3048000"/>
          <p14:tracePt t="100794" x="4565650" y="3067050"/>
          <p14:tracePt t="100810" x="4597400" y="3092450"/>
          <p14:tracePt t="100827" x="4648200" y="3105150"/>
          <p14:tracePt t="100843" x="4718050" y="3117850"/>
          <p14:tracePt t="100860" x="4794250" y="3130550"/>
          <p14:tracePt t="100876" x="4889500" y="3130550"/>
          <p14:tracePt t="100894" x="5016500" y="3130550"/>
          <p14:tracePt t="100910" x="5105400" y="3130550"/>
          <p14:tracePt t="100926" x="5137150" y="3130550"/>
          <p14:tracePt t="100930" x="5149850" y="3130550"/>
          <p14:tracePt t="100943" x="5156200" y="3130550"/>
          <p14:tracePt t="100960" x="5168900" y="3111500"/>
          <p14:tracePt t="100962" x="5168900" y="3105150"/>
          <p14:tracePt t="100976" x="5168900" y="3079750"/>
          <p14:tracePt t="100994" x="5168900" y="3009900"/>
          <p14:tracePt t="101010" x="5168900" y="2933700"/>
          <p14:tracePt t="101026" x="5149850" y="2863850"/>
          <p14:tracePt t="101043" x="5118100" y="2787650"/>
          <p14:tracePt t="101060" x="5067300" y="2724150"/>
          <p14:tracePt t="101077" x="5010150" y="2654300"/>
          <p14:tracePt t="101093" x="4940300" y="2603500"/>
          <p14:tracePt t="101110" x="4895850" y="2578100"/>
          <p14:tracePt t="101127" x="4857750" y="2565400"/>
          <p14:tracePt t="101129" x="4838700" y="2559050"/>
          <p14:tracePt t="101143" x="4819650" y="2559050"/>
          <p14:tracePt t="101159" x="4768850" y="2552700"/>
          <p14:tracePt t="101176" x="4724400" y="2552700"/>
          <p14:tracePt t="101179" x="4705350" y="2552700"/>
          <p14:tracePt t="101193" x="4660900" y="2552700"/>
          <p14:tracePt t="101210" x="4622800" y="2565400"/>
          <p14:tracePt t="101226" x="4584700" y="2590800"/>
          <p14:tracePt t="101243" x="4552950" y="2628900"/>
          <p14:tracePt t="101260" x="4521200" y="2673350"/>
          <p14:tracePt t="101276" x="4502150" y="2724150"/>
          <p14:tracePt t="101293" x="4470400" y="2794000"/>
          <p14:tracePt t="101310" x="4457700" y="2863850"/>
          <p14:tracePt t="101327" x="4457700" y="2921000"/>
          <p14:tracePt t="101329" x="4457700" y="2952750"/>
          <p14:tracePt t="101343" x="4457700" y="2978150"/>
          <p14:tracePt t="101360" x="4464050" y="3016250"/>
          <p14:tracePt t="101377" x="4483100" y="3067050"/>
          <p14:tracePt t="101394" x="4508500" y="3086100"/>
          <p14:tracePt t="101410" x="4540250" y="3111500"/>
          <p14:tracePt t="101426" x="4572000" y="3130550"/>
          <p14:tracePt t="101443" x="4622800" y="3149600"/>
          <p14:tracePt t="101459" x="4699000" y="3162300"/>
          <p14:tracePt t="101476" x="4819650" y="3187700"/>
          <p14:tracePt t="101492" x="4927600" y="3187700"/>
          <p14:tracePt t="101509" x="5029200" y="3181350"/>
          <p14:tracePt t="101526" x="5067300" y="3162300"/>
          <p14:tracePt t="101542" x="5099050" y="3143250"/>
          <p14:tracePt t="101559" x="5111750" y="3105150"/>
          <p14:tracePt t="101576" x="5111750" y="3067050"/>
          <p14:tracePt t="101592" x="5099050" y="2965450"/>
          <p14:tracePt t="101609" x="5073650" y="2895600"/>
          <p14:tracePt t="101626" x="5029200" y="2813050"/>
          <p14:tracePt t="101642" x="4953000" y="2711450"/>
          <p14:tracePt t="101659" x="4845050" y="2635250"/>
          <p14:tracePt t="101675" x="4749800" y="2571750"/>
          <p14:tracePt t="101692" x="4679950" y="2533650"/>
          <p14:tracePt t="101709" x="4641850" y="2527300"/>
          <p14:tracePt t="101725" x="4629150" y="2527300"/>
          <p14:tracePt t="101742" x="4622800" y="2527300"/>
          <p14:tracePt t="101759" x="4591050" y="2527300"/>
          <p14:tracePt t="101775" x="4565650" y="2559050"/>
          <p14:tracePt t="101792" x="4533900" y="2616200"/>
          <p14:tracePt t="101809" x="4483100" y="2711450"/>
          <p14:tracePt t="101826" x="4457700" y="2781300"/>
          <p14:tracePt t="101842" x="4451350" y="2857500"/>
          <p14:tracePt t="101859" x="4451350" y="2933700"/>
          <p14:tracePt t="101875" x="4451350" y="3022600"/>
          <p14:tracePt t="101892" x="4489450" y="3086100"/>
          <p14:tracePt t="101909" x="4527550" y="3130550"/>
          <p14:tracePt t="101926" x="4565650" y="3162300"/>
          <p14:tracePt t="101942" x="4591050" y="3181350"/>
          <p14:tracePt t="101959" x="4622800" y="3187700"/>
          <p14:tracePt t="101976" x="4654550" y="3187700"/>
          <p14:tracePt t="101977" x="4679950" y="3187700"/>
          <p14:tracePt t="101993" x="4749800" y="3168650"/>
          <p14:tracePt t="102009" x="4819650" y="3143250"/>
          <p14:tracePt t="102026" x="4895850" y="3098800"/>
          <p14:tracePt t="102043" x="4959350" y="3048000"/>
          <p14:tracePt t="102059" x="4991100" y="3003550"/>
          <p14:tracePt t="102076" x="5003800" y="2965450"/>
          <p14:tracePt t="102093" x="5003800" y="2933700"/>
          <p14:tracePt t="102109" x="5003800" y="2882900"/>
          <p14:tracePt t="102126" x="4978400" y="2832100"/>
          <p14:tracePt t="102143" x="4933950" y="2774950"/>
          <p14:tracePt t="102159" x="4883150" y="2743200"/>
          <p14:tracePt t="102162" x="4857750" y="2736850"/>
          <p14:tracePt t="102176" x="4832350" y="2724150"/>
          <p14:tracePt t="102193" x="4794250" y="2717800"/>
          <p14:tracePt t="102209" x="4775200" y="2717800"/>
          <p14:tracePt t="102226" x="4749800" y="2717800"/>
          <p14:tracePt t="102242" x="4737100" y="2730500"/>
          <p14:tracePt t="102259" x="4718050" y="2768600"/>
          <p14:tracePt t="102276" x="4705350" y="2800350"/>
          <p14:tracePt t="102292" x="4699000" y="2838450"/>
          <p14:tracePt t="102309" x="4699000" y="2870200"/>
          <p14:tracePt t="102326" x="4699000" y="2921000"/>
          <p14:tracePt t="102342" x="4718050" y="2959100"/>
          <p14:tracePt t="102359" x="4756150" y="2997200"/>
          <p14:tracePt t="102376" x="4806950" y="3022600"/>
          <p14:tracePt t="102377" x="4845050" y="3035300"/>
          <p14:tracePt t="102392" x="4889500" y="3054350"/>
          <p14:tracePt t="102409" x="4991100" y="3067050"/>
          <p14:tracePt t="102425" x="5041900" y="3067050"/>
          <p14:tracePt t="102442" x="5080000" y="3060700"/>
          <p14:tracePt t="102459" x="5105400" y="3035300"/>
          <p14:tracePt t="102475" x="5130800" y="2971800"/>
          <p14:tracePt t="102492" x="5156200" y="2889250"/>
          <p14:tracePt t="102509" x="5168900" y="2819400"/>
          <p14:tracePt t="102525" x="5168900" y="2774950"/>
          <p14:tracePt t="102542" x="5156200" y="2736850"/>
          <p14:tracePt t="102559" x="5130800" y="2717800"/>
          <p14:tracePt t="102575" x="5111750" y="2698750"/>
          <p14:tracePt t="102577" x="5099050" y="2692400"/>
          <p14:tracePt t="102592" x="5092700" y="2692400"/>
          <p14:tracePt t="102594" x="5086350" y="2692400"/>
          <p14:tracePt t="102609" x="5054600" y="2692400"/>
          <p14:tracePt t="102625" x="4997450" y="2692400"/>
          <p14:tracePt t="102642" x="4940300" y="2717800"/>
          <p14:tracePt t="102659" x="4889500" y="2755900"/>
          <p14:tracePt t="102675" x="4845050" y="2787650"/>
          <p14:tracePt t="102692" x="4819650" y="2813050"/>
          <p14:tracePt t="102709" x="4800600" y="2844800"/>
          <p14:tracePt t="102725" x="4794250" y="2876550"/>
          <p14:tracePt t="102742" x="4794250" y="2895600"/>
          <p14:tracePt t="102759" x="4794250" y="2933700"/>
          <p14:tracePt t="102776" x="4806950" y="2952750"/>
          <p14:tracePt t="102778" x="4819650" y="2965450"/>
          <p14:tracePt t="102792" x="4838700" y="2978150"/>
          <p14:tracePt t="102809" x="4914900" y="3016250"/>
          <p14:tracePt t="102826" x="4984750" y="3028950"/>
          <p14:tracePt t="102843" x="5016500" y="3028950"/>
          <p14:tracePt t="102859" x="5054600" y="3022600"/>
          <p14:tracePt t="102875" x="5067300" y="2978150"/>
          <p14:tracePt t="102892" x="5073650" y="2933700"/>
          <p14:tracePt t="102909" x="5073650" y="2882900"/>
          <p14:tracePt t="102925" x="5054600" y="2832100"/>
          <p14:tracePt t="102942" x="5016500" y="2794000"/>
          <p14:tracePt t="102958" x="4972050" y="2762250"/>
          <p14:tracePt t="102975" x="4933950" y="2743200"/>
          <p14:tracePt t="102992" x="4927600" y="2736850"/>
          <p14:tracePt t="103009" x="4914900" y="2736850"/>
          <p14:tracePt t="103035" x="4908550" y="2736850"/>
          <p14:tracePt t="103209" x="0" y="0"/>
        </p14:tracePtLst>
        <p14:tracePtLst>
          <p14:tracePt t="104003" x="4800600" y="2635250"/>
          <p14:tracePt t="104010" x="4794250" y="2635250"/>
          <p14:tracePt t="104035" x="4787900" y="2635250"/>
          <p14:tracePt t="104042" x="4781550" y="2635250"/>
          <p14:tracePt t="104051" x="4781550" y="2641600"/>
          <p14:tracePt t="104058" x="4775200" y="2647950"/>
          <p14:tracePt t="104075" x="4756150" y="2667000"/>
          <p14:tracePt t="104092" x="4737100" y="2692400"/>
          <p14:tracePt t="104108" x="4718050" y="2717800"/>
          <p14:tracePt t="104125" x="4699000" y="2755900"/>
          <p14:tracePt t="104142" x="4686300" y="2787650"/>
          <p14:tracePt t="104158" x="4667250" y="2838450"/>
          <p14:tracePt t="104161" x="4660900" y="2863850"/>
          <p14:tracePt t="104175" x="4654550" y="2882900"/>
          <p14:tracePt t="104192" x="4654550" y="2908300"/>
          <p14:tracePt t="104194" x="4654550" y="2927350"/>
          <p14:tracePt t="104209" x="4654550" y="2940050"/>
          <p14:tracePt t="104225" x="4654550" y="2984500"/>
          <p14:tracePt t="104242" x="4660900" y="3009900"/>
          <p14:tracePt t="104258" x="4673600" y="3028950"/>
          <p14:tracePt t="104275" x="4699000" y="3067050"/>
          <p14:tracePt t="104292" x="4730750" y="3111500"/>
          <p14:tracePt t="104308" x="4775200" y="3155950"/>
          <p14:tracePt t="104325" x="4826000" y="3194050"/>
          <p14:tracePt t="104342" x="4857750" y="3213100"/>
          <p14:tracePt t="104359" x="4895850" y="3225800"/>
          <p14:tracePt t="104375" x="4921250" y="3232150"/>
          <p14:tracePt t="104377" x="4940300" y="3232150"/>
          <p14:tracePt t="104391" x="4959350" y="3232150"/>
          <p14:tracePt t="104408" x="5016500" y="3232150"/>
          <p14:tracePt t="104409" x="5054600" y="3219450"/>
          <p14:tracePt t="104425" x="5111750" y="3175000"/>
          <p14:tracePt t="104441" x="5137150" y="3124200"/>
          <p14:tracePt t="104458" x="5156200" y="3060700"/>
          <p14:tracePt t="104475" x="5156200" y="3016250"/>
          <p14:tracePt t="104491" x="5156200" y="2946400"/>
          <p14:tracePt t="104508" x="5124450" y="2889250"/>
          <p14:tracePt t="104525" x="5099050" y="2825750"/>
          <p14:tracePt t="104541" x="5048250" y="2768600"/>
          <p14:tracePt t="104558" x="5003800" y="2724150"/>
          <p14:tracePt t="104575" x="4965700" y="2692400"/>
          <p14:tracePt t="104591" x="4953000" y="2679700"/>
          <p14:tracePt t="104608" x="4940300" y="2673350"/>
          <p14:tracePt t="104625" x="4921250" y="2673350"/>
          <p14:tracePt t="104641" x="4902200" y="2673350"/>
          <p14:tracePt t="104658" x="4883150" y="2673350"/>
          <p14:tracePt t="104674" x="4845050" y="2679700"/>
          <p14:tracePt t="104691" x="4826000" y="2686050"/>
          <p14:tracePt t="104708" x="4813300" y="2698750"/>
          <p14:tracePt t="104724" x="4794250" y="2705100"/>
          <p14:tracePt t="104741" x="4781550" y="2711450"/>
          <p14:tracePt t="104758" x="4762500" y="2717800"/>
          <p14:tracePt t="104774" x="4743450" y="2736850"/>
          <p14:tracePt t="104791" x="4718050" y="2755900"/>
          <p14:tracePt t="104808" x="4692650" y="2794000"/>
          <p14:tracePt t="104824" x="4673600" y="2838450"/>
          <p14:tracePt t="104841" x="4660900" y="2882900"/>
          <p14:tracePt t="104858" x="4654550" y="2921000"/>
          <p14:tracePt t="104874" x="4654550" y="2959100"/>
          <p14:tracePt t="104891" x="4654550" y="2990850"/>
          <p14:tracePt t="104908" x="4654550" y="3016250"/>
          <p14:tracePt t="104924" x="4660900" y="3035300"/>
          <p14:tracePt t="104941" x="4673600" y="3060700"/>
          <p14:tracePt t="104958" x="4686300" y="3073400"/>
          <p14:tracePt t="104974" x="4692650" y="3086100"/>
          <p14:tracePt t="104991" x="4705350" y="3092450"/>
          <p14:tracePt t="105008" x="4718050" y="3105150"/>
          <p14:tracePt t="105009" x="4724400" y="3105150"/>
          <p14:tracePt t="105024" x="4749800" y="3105150"/>
          <p14:tracePt t="105041" x="4781550" y="3105150"/>
          <p14:tracePt t="105058" x="4832350" y="3105150"/>
          <p14:tracePt t="105074" x="4876800" y="3105150"/>
          <p14:tracePt t="105091" x="4933950" y="3092450"/>
          <p14:tracePt t="105108" x="4991100" y="3067050"/>
          <p14:tracePt t="105124" x="5029200" y="3041650"/>
          <p14:tracePt t="105142" x="5067300" y="3016250"/>
          <p14:tracePt t="105158" x="5099050" y="2978150"/>
          <p14:tracePt t="105175" x="5130800" y="2946400"/>
          <p14:tracePt t="105192" x="5137150" y="2927350"/>
          <p14:tracePt t="105193" x="5143500" y="2914650"/>
          <p14:tracePt t="105208" x="5143500" y="2908300"/>
          <p14:tracePt t="105225" x="5143500" y="2882900"/>
          <p14:tracePt t="105241" x="5143500" y="2857500"/>
          <p14:tracePt t="105258" x="5130800" y="2819400"/>
          <p14:tracePt t="105275" x="5118100" y="2787650"/>
          <p14:tracePt t="105291" x="5092700" y="2762250"/>
          <p14:tracePt t="105308" x="5054600" y="2730500"/>
          <p14:tracePt t="105325" x="5022850" y="2705100"/>
          <p14:tracePt t="105341" x="4984750" y="2679700"/>
          <p14:tracePt t="105358" x="4946650" y="2673350"/>
          <p14:tracePt t="105375" x="4921250" y="2667000"/>
          <p14:tracePt t="105391" x="4883150" y="2667000"/>
          <p14:tracePt t="105394" x="4864100" y="2667000"/>
          <p14:tracePt t="105408" x="4845050" y="2667000"/>
          <p14:tracePt t="105425" x="4781550" y="2673350"/>
          <p14:tracePt t="105441" x="4737100" y="2686050"/>
          <p14:tracePt t="105458" x="4705350" y="2711450"/>
          <p14:tracePt t="105475" x="4667250" y="2736850"/>
          <p14:tracePt t="105491" x="4635500" y="2774950"/>
          <p14:tracePt t="105508" x="4616450" y="2800350"/>
          <p14:tracePt t="105524" x="4597400" y="2838450"/>
          <p14:tracePt t="105541" x="4578350" y="2870200"/>
          <p14:tracePt t="105558" x="4565650" y="2921000"/>
          <p14:tracePt t="105575" x="4559300" y="2946400"/>
          <p14:tracePt t="105591" x="4559300" y="2984500"/>
          <p14:tracePt t="105594" x="4559300" y="2990850"/>
          <p14:tracePt t="105608" x="4559300" y="3003550"/>
          <p14:tracePt t="105625" x="4565650" y="3041650"/>
          <p14:tracePt t="105641" x="4578350" y="3054350"/>
          <p14:tracePt t="105658" x="4584700" y="3079750"/>
          <p14:tracePt t="105674" x="4610100" y="3098800"/>
          <p14:tracePt t="105691" x="4641850" y="3124200"/>
          <p14:tracePt t="105708" x="4686300" y="3155950"/>
          <p14:tracePt t="105724" x="4724400" y="3181350"/>
          <p14:tracePt t="105741" x="4794250" y="3194050"/>
          <p14:tracePt t="105758" x="4845050" y="3200400"/>
          <p14:tracePt t="105774" x="4908550" y="3200400"/>
          <p14:tracePt t="105791" x="4972050" y="3200400"/>
          <p14:tracePt t="105807" x="5022850" y="3200400"/>
          <p14:tracePt t="105824" x="5054600" y="3187700"/>
          <p14:tracePt t="105825" x="5067300" y="3175000"/>
          <p14:tracePt t="105841" x="5086350" y="3143250"/>
          <p14:tracePt t="105858" x="5099050" y="3105150"/>
          <p14:tracePt t="105874" x="5105400" y="3073400"/>
          <p14:tracePt t="105891" x="5118100" y="3016250"/>
          <p14:tracePt t="105908" x="5118100" y="2984500"/>
          <p14:tracePt t="105925" x="5118100" y="2933700"/>
          <p14:tracePt t="105941" x="5105400" y="2882900"/>
          <p14:tracePt t="105958" x="5067300" y="2825750"/>
          <p14:tracePt t="105974" x="5029200" y="2774950"/>
          <p14:tracePt t="105991" x="4997450" y="2736850"/>
          <p14:tracePt t="106007" x="4978400" y="2717800"/>
          <p14:tracePt t="106024" x="4946650" y="2705100"/>
          <p14:tracePt t="106025" x="4933950" y="2698750"/>
          <p14:tracePt t="106041" x="4908550" y="2692400"/>
          <p14:tracePt t="106057" x="4883150" y="2692400"/>
          <p14:tracePt t="106074" x="4838700" y="2692400"/>
          <p14:tracePt t="106091" x="4781550" y="2698750"/>
          <p14:tracePt t="106107" x="4743450" y="2705100"/>
          <p14:tracePt t="106124" x="4718050" y="2711450"/>
          <p14:tracePt t="106141" x="4673600" y="2724150"/>
          <p14:tracePt t="106157" x="4654550" y="2730500"/>
          <p14:tracePt t="106174" x="4635500" y="2743200"/>
          <p14:tracePt t="106191" x="4622800" y="2768600"/>
          <p14:tracePt t="106207" x="4603750" y="2806700"/>
          <p14:tracePt t="106224" x="4591050" y="2838450"/>
          <p14:tracePt t="106225" x="4584700" y="2857500"/>
          <p14:tracePt t="106241" x="4572000" y="2889250"/>
          <p14:tracePt t="106257" x="4572000" y="2901950"/>
          <p14:tracePt t="106274" x="4572000" y="2921000"/>
          <p14:tracePt t="106291" x="4572000" y="2940050"/>
          <p14:tracePt t="106307" x="4578350" y="2971800"/>
          <p14:tracePt t="106324" x="4597400" y="2997200"/>
          <p14:tracePt t="106341" x="4616450" y="3035300"/>
          <p14:tracePt t="106357" x="4641850" y="3060700"/>
          <p14:tracePt t="106374" x="4673600" y="3079750"/>
          <p14:tracePt t="106391" x="4686300" y="3092450"/>
          <p14:tracePt t="106408" x="4692650" y="3098800"/>
          <p14:tracePt t="106425" x="4718050" y="3111500"/>
          <p14:tracePt t="106441" x="4743450" y="3111500"/>
          <p14:tracePt t="106458" x="4775200" y="3111500"/>
          <p14:tracePt t="106474" x="4832350" y="3111500"/>
          <p14:tracePt t="106491" x="4889500" y="3111500"/>
          <p14:tracePt t="106508" x="4921250" y="3098800"/>
          <p14:tracePt t="106524" x="4940300" y="3079750"/>
          <p14:tracePt t="106541" x="4946650" y="3073400"/>
          <p14:tracePt t="106558" x="4959350" y="3054350"/>
          <p14:tracePt t="106574" x="4965700" y="3035300"/>
          <p14:tracePt t="106591" x="4972050" y="3016250"/>
          <p14:tracePt t="106593" x="4978400" y="3003550"/>
          <p14:tracePt t="106608" x="4984750" y="2990850"/>
          <p14:tracePt t="106625" x="4997450" y="2952750"/>
          <p14:tracePt t="106641" x="5003800" y="2895600"/>
          <p14:tracePt t="106658" x="5003800" y="2863850"/>
          <p14:tracePt t="106674" x="5003800" y="2838450"/>
          <p14:tracePt t="106691" x="5003800" y="2832100"/>
          <p14:tracePt t="106708" x="5003800" y="2819400"/>
          <p14:tracePt t="106724" x="5003800" y="2800350"/>
          <p14:tracePt t="106740" x="5003800" y="2787650"/>
          <p14:tracePt t="106757" x="5003800" y="2774950"/>
          <p14:tracePt t="106774" x="4997450" y="2755900"/>
          <p14:tracePt t="106791" x="4991100" y="2736850"/>
          <p14:tracePt t="106841" x="4984750" y="2724150"/>
          <p14:tracePt t="107001" x="0" y="0"/>
        </p14:tracePtLst>
        <p14:tracePtLst>
          <p14:tracePt t="107338" x="4660900" y="2628900"/>
          <p14:tracePt t="107386" x="4654550" y="2628900"/>
          <p14:tracePt t="107394" x="4641850" y="2628900"/>
          <p14:tracePt t="107402" x="4641850" y="2635250"/>
          <p14:tracePt t="107410" x="4635500" y="2647950"/>
          <p14:tracePt t="107424" x="4629150" y="2647950"/>
          <p14:tracePt t="107441" x="4616450" y="2673350"/>
          <p14:tracePt t="107457" x="4603750" y="2705100"/>
          <p14:tracePt t="107474" x="4591050" y="2736850"/>
          <p14:tracePt t="107490" x="4572000" y="2774950"/>
          <p14:tracePt t="107507" x="4565650" y="2806700"/>
          <p14:tracePt t="107524" x="4565650" y="2832100"/>
          <p14:tracePt t="107540" x="4565650" y="2870200"/>
          <p14:tracePt t="107557" x="4565650" y="2901950"/>
          <p14:tracePt t="107574" x="4565650" y="2927350"/>
          <p14:tracePt t="107590" x="4578350" y="2959100"/>
          <p14:tracePt t="107607" x="4597400" y="2990850"/>
          <p14:tracePt t="107625" x="4654550" y="3048000"/>
          <p14:tracePt t="107642" x="4699000" y="3079750"/>
          <p14:tracePt t="107657" x="4762500" y="3111500"/>
          <p14:tracePt t="107674" x="4832350" y="3136900"/>
          <p14:tracePt t="107690" x="4908550" y="3143250"/>
          <p14:tracePt t="107707" x="4972050" y="3143250"/>
          <p14:tracePt t="107724" x="5035550" y="3124200"/>
          <p14:tracePt t="107740" x="5067300" y="3079750"/>
          <p14:tracePt t="107757" x="5092700" y="3009900"/>
          <p14:tracePt t="107773" x="5111750" y="2927350"/>
          <p14:tracePt t="107790" x="5118100" y="2876550"/>
          <p14:tracePt t="107807" x="5124450" y="2825750"/>
          <p14:tracePt t="107823" x="5124450" y="2800350"/>
          <p14:tracePt t="107840" x="5124450" y="2762250"/>
          <p14:tracePt t="107857" x="5118100" y="2743200"/>
          <p14:tracePt t="107874" x="5111750" y="2717800"/>
          <p14:tracePt t="107890" x="5105400" y="2711450"/>
          <p14:tracePt t="107907" x="5099050" y="2698750"/>
          <p14:tracePt t="107924" x="5092700" y="2698750"/>
          <p14:tracePt t="107940" x="5086350" y="2686050"/>
          <p14:tracePt t="107957" x="5073650" y="2679700"/>
          <p14:tracePt t="107957" x="0" y="0"/>
        </p14:tracePtLst>
        <p14:tracePtLst>
          <p14:tracePt t="108369" x="3556000" y="2635250"/>
          <p14:tracePt t="108371" x="3556000" y="2641600"/>
          <p14:tracePt t="108381" x="3549650" y="2647950"/>
          <p14:tracePt t="108391" x="3543300" y="2654300"/>
          <p14:tracePt t="108407" x="3530600" y="2679700"/>
          <p14:tracePt t="108411" x="3524250" y="2686050"/>
          <p14:tracePt t="108424" x="3524250" y="2705100"/>
          <p14:tracePt t="108441" x="3498850" y="2755900"/>
          <p14:tracePt t="108457" x="3486150" y="2800350"/>
          <p14:tracePt t="108474" x="3479800" y="2838450"/>
          <p14:tracePt t="108490" x="3473450" y="2876550"/>
          <p14:tracePt t="108507" x="3473450" y="2908300"/>
          <p14:tracePt t="108524" x="3473450" y="2946400"/>
          <p14:tracePt t="108540" x="3479800" y="2978150"/>
          <p14:tracePt t="108557" x="3486150" y="2997200"/>
          <p14:tracePt t="108574" x="3505200" y="3003550"/>
          <p14:tracePt t="108591" x="3511550" y="3003550"/>
          <p14:tracePt t="108607" x="3530600" y="3003550"/>
          <p14:tracePt t="108610" x="3543300" y="3003550"/>
          <p14:tracePt t="108625" x="3568700" y="3003550"/>
          <p14:tracePt t="108627" x="3587750" y="2997200"/>
          <p14:tracePt t="108641" x="3613150" y="2971800"/>
          <p14:tracePt t="108658" x="3644900" y="2946400"/>
          <p14:tracePt t="108674" x="3663950" y="2908300"/>
          <p14:tracePt t="108690" x="3670300" y="2882900"/>
          <p14:tracePt t="108707" x="3676650" y="2851150"/>
          <p14:tracePt t="108724" x="3676650" y="2838450"/>
          <p14:tracePt t="108740" x="3676650" y="2825750"/>
          <p14:tracePt t="108757" x="3676650" y="2819400"/>
          <p14:tracePt t="108774" x="3670300" y="2813050"/>
          <p14:tracePt t="109009" x="0" y="0"/>
        </p14:tracePtLst>
        <p14:tracePtLst>
          <p14:tracePt t="109925" x="4572000" y="2654300"/>
          <p14:tracePt t="109932" x="4565650" y="2667000"/>
          <p14:tracePt t="109940" x="4559300" y="2692400"/>
          <p14:tracePt t="109957" x="4546600" y="2762250"/>
          <p14:tracePt t="109973" x="4533900" y="2838450"/>
          <p14:tracePt t="109990" x="4527550" y="2908300"/>
          <p14:tracePt t="110006" x="4527550" y="2984500"/>
          <p14:tracePt t="110023" x="4527550" y="3060700"/>
          <p14:tracePt t="110039" x="4540250" y="3111500"/>
          <p14:tracePt t="110042" x="4546600" y="3130550"/>
          <p14:tracePt t="110056" x="4559300" y="3143250"/>
          <p14:tracePt t="110073" x="4597400" y="3194050"/>
          <p14:tracePt t="110089" x="4635500" y="3213100"/>
          <p14:tracePt t="110106" x="4667250" y="3219450"/>
          <p14:tracePt t="110123" x="4718050" y="3225800"/>
          <p14:tracePt t="110140" x="4781550" y="3225800"/>
          <p14:tracePt t="110156" x="4857750" y="3225800"/>
          <p14:tracePt t="110173" x="4908550" y="3206750"/>
          <p14:tracePt t="110190" x="4946650" y="3175000"/>
          <p14:tracePt t="110206" x="4978400" y="3130550"/>
          <p14:tracePt t="110223" x="4991100" y="3086100"/>
          <p14:tracePt t="110240" x="4991100" y="3035300"/>
          <p14:tracePt t="110256" x="5003800" y="2971800"/>
          <p14:tracePt t="110258" x="5003800" y="2952750"/>
          <p14:tracePt t="110273" x="4997450" y="2895600"/>
          <p14:tracePt t="110289" x="4978400" y="2851150"/>
          <p14:tracePt t="110306" x="4953000" y="2813050"/>
          <p14:tracePt t="110323" x="4927600" y="2774950"/>
          <p14:tracePt t="110339" x="4908550" y="2749550"/>
          <p14:tracePt t="110357" x="4883150" y="2730500"/>
          <p14:tracePt t="110373" x="4864100" y="2711450"/>
          <p14:tracePt t="110390" x="4838700" y="2705100"/>
          <p14:tracePt t="110406" x="4806950" y="2692400"/>
          <p14:tracePt t="110423" x="4775200" y="2692400"/>
          <p14:tracePt t="110440" x="4749800" y="2692400"/>
          <p14:tracePt t="110442" x="4743450" y="2692400"/>
          <p14:tracePt t="110456" x="4730750" y="2692400"/>
          <p14:tracePt t="110473" x="4686300" y="2692400"/>
          <p14:tracePt t="110489" x="4667250" y="2692400"/>
          <p14:tracePt t="110506" x="4635500" y="2698750"/>
          <p14:tracePt t="110523" x="4616450" y="2717800"/>
          <p14:tracePt t="110539" x="4591050" y="2755900"/>
          <p14:tracePt t="110556" x="4565650" y="2806700"/>
          <p14:tracePt t="110573" x="4540250" y="2876550"/>
          <p14:tracePt t="110589" x="4521200" y="2946400"/>
          <p14:tracePt t="110607" x="4521200" y="2990850"/>
          <p14:tracePt t="110623" x="4521200" y="3048000"/>
          <p14:tracePt t="110639" x="4533900" y="3086100"/>
          <p14:tracePt t="110656" x="4565650" y="3117850"/>
          <p14:tracePt t="110673" x="4667250" y="3187700"/>
          <p14:tracePt t="110689" x="4762500" y="3232150"/>
          <p14:tracePt t="110706" x="4864100" y="3257550"/>
          <p14:tracePt t="110722" x="4933950" y="3257550"/>
          <p14:tracePt t="110739" x="5003800" y="3251200"/>
          <p14:tracePt t="110756" x="5041900" y="3225800"/>
          <p14:tracePt t="110772" x="5067300" y="3187700"/>
          <p14:tracePt t="110789" x="5086350" y="3130550"/>
          <p14:tracePt t="110806" x="5105400" y="3048000"/>
          <p14:tracePt t="110823" x="5105400" y="2971800"/>
          <p14:tracePt t="110839" x="5105400" y="2895600"/>
          <p14:tracePt t="110856" x="5099050" y="2838450"/>
          <p14:tracePt t="110873" x="5073650" y="2800350"/>
          <p14:tracePt t="110890" x="5035550" y="2781300"/>
          <p14:tracePt t="110906" x="5003800" y="2774950"/>
          <p14:tracePt t="110923" x="4946650" y="2774950"/>
          <p14:tracePt t="110939" x="4870450" y="2774950"/>
          <p14:tracePt t="110956" x="4800600" y="2800350"/>
          <p14:tracePt t="110973" x="4749800" y="2819400"/>
          <p14:tracePt t="110989" x="4718050" y="2832100"/>
          <p14:tracePt t="111006" x="4705350" y="2844800"/>
          <p14:tracePt t="111023" x="4699000" y="2851150"/>
          <p14:tracePt t="111039" x="4686300" y="2876550"/>
          <p14:tracePt t="111043" x="4686300" y="2882900"/>
          <p14:tracePt t="111056" x="4686300" y="2895600"/>
          <p14:tracePt t="111073" x="4686300" y="2959100"/>
          <p14:tracePt t="111089" x="4705350" y="3022600"/>
          <p14:tracePt t="111106" x="4768850" y="3098800"/>
          <p14:tracePt t="111123" x="4832350" y="3149600"/>
          <p14:tracePt t="111139" x="4889500" y="3181350"/>
          <p14:tracePt t="111156" x="4927600" y="3194050"/>
          <p14:tracePt t="111173" x="4959350" y="3200400"/>
          <p14:tracePt t="111189" x="4984750" y="3200400"/>
          <p14:tracePt t="111206" x="5010150" y="3200400"/>
          <p14:tracePt t="111223" x="5041900" y="3187700"/>
          <p14:tracePt t="111239" x="5054600" y="3181350"/>
          <p14:tracePt t="111242" x="5060950" y="3168650"/>
          <p14:tracePt t="111256" x="5067300" y="3155950"/>
          <p14:tracePt t="111273" x="5073650" y="3105150"/>
          <p14:tracePt t="111289" x="5073650" y="3060700"/>
          <p14:tracePt t="111306" x="5073650" y="3016250"/>
          <p14:tracePt t="111323" x="5073650" y="2978150"/>
          <p14:tracePt t="111339" x="5073650" y="2952750"/>
          <p14:tracePt t="111356" x="5073650" y="2946400"/>
          <p14:tracePt t="111705" x="0" y="0"/>
        </p14:tracePtLst>
        <p14:tracePtLst>
          <p14:tracePt t="112908" x="3429000" y="2641600"/>
          <p14:tracePt t="112915" x="3429000" y="2647950"/>
          <p14:tracePt t="112924" x="3422650" y="2667000"/>
          <p14:tracePt t="112939" x="3409950" y="2711450"/>
          <p14:tracePt t="112956" x="3403600" y="2755900"/>
          <p14:tracePt t="112972" x="3403600" y="2825750"/>
          <p14:tracePt t="112989" x="3403600" y="2876550"/>
          <p14:tracePt t="113005" x="3409950" y="2921000"/>
          <p14:tracePt t="113022" x="3422650" y="2946400"/>
          <p14:tracePt t="113039" x="3454400" y="2959100"/>
          <p14:tracePt t="113042" x="3473450" y="2965450"/>
          <p14:tracePt t="113056" x="3486150" y="2971800"/>
          <p14:tracePt t="113072" x="3511550" y="2971800"/>
          <p14:tracePt t="113089" x="3524250" y="2971800"/>
          <p14:tracePt t="113115" x="3530600" y="2971800"/>
          <p14:tracePt t="113123" x="3536950" y="2965450"/>
          <p14:tracePt t="113139" x="3536950" y="2921000"/>
          <p14:tracePt t="113156" x="3536950" y="2863850"/>
          <p14:tracePt t="113173" x="3536950" y="2825750"/>
          <p14:tracePt t="113189" x="3536950" y="2813050"/>
          <p14:tracePt t="113385" x="0" y="0"/>
        </p14:tracePtLst>
        <p14:tracePtLst>
          <p14:tracePt t="114009" x="4578350" y="2578100"/>
          <p14:tracePt t="114033" x="4572000" y="2578100"/>
          <p14:tracePt t="114041" x="4572000" y="2584450"/>
          <p14:tracePt t="114049" x="4565650" y="2603500"/>
          <p14:tracePt t="114057" x="4552950" y="2622550"/>
          <p14:tracePt t="114071" x="4546600" y="2647950"/>
          <p14:tracePt t="114088" x="4527550" y="2717800"/>
          <p14:tracePt t="114089" x="4521200" y="2762250"/>
          <p14:tracePt t="114105" x="4495800" y="2838450"/>
          <p14:tracePt t="114121" x="4495800" y="2895600"/>
          <p14:tracePt t="114138" x="4502150" y="2952750"/>
          <p14:tracePt t="114155" x="4521200" y="2990850"/>
          <p14:tracePt t="114171" x="4559300" y="3016250"/>
          <p14:tracePt t="114188" x="4610100" y="3048000"/>
          <p14:tracePt t="114205" x="4673600" y="3073400"/>
          <p14:tracePt t="114222" x="4775200" y="3098800"/>
          <p14:tracePt t="114239" x="4883150" y="3111500"/>
          <p14:tracePt t="114255" x="4959350" y="3111500"/>
          <p14:tracePt t="114257" x="4984750" y="3111500"/>
          <p14:tracePt t="114272" x="5003800" y="3111500"/>
          <p14:tracePt t="114274" x="5022850" y="3111500"/>
          <p14:tracePt t="114288" x="5035550" y="3105150"/>
          <p14:tracePt t="114305" x="5060950" y="3067050"/>
          <p14:tracePt t="114321" x="5073650" y="3035300"/>
          <p14:tracePt t="114338" x="5086350" y="2997200"/>
          <p14:tracePt t="114355" x="5092700" y="2952750"/>
          <p14:tracePt t="114372" x="5092700" y="2901950"/>
          <p14:tracePt t="114388" x="5092700" y="2844800"/>
          <p14:tracePt t="114405" x="5080000" y="2794000"/>
          <p14:tracePt t="114422" x="5054600" y="2762250"/>
          <p14:tracePt t="114438" x="5041900" y="2730500"/>
          <p14:tracePt t="114455" x="5022850" y="2711450"/>
          <p14:tracePt t="114472" x="4997450" y="2686050"/>
          <p14:tracePt t="114475" x="4984750" y="2673350"/>
          <p14:tracePt t="114489" x="4940300" y="2647950"/>
          <p14:tracePt t="114505" x="4895850" y="2622550"/>
          <p14:tracePt t="114521" x="4832350" y="2597150"/>
          <p14:tracePt t="114538" x="4781550" y="2578100"/>
          <p14:tracePt t="114555" x="4737100" y="2571750"/>
          <p14:tracePt t="114571" x="4705350" y="2571750"/>
          <p14:tracePt t="114588" x="4686300" y="2571750"/>
          <p14:tracePt t="114605" x="4667250" y="2571750"/>
          <p14:tracePt t="114622" x="4648200" y="2590800"/>
          <p14:tracePt t="114638" x="4610100" y="2641600"/>
          <p14:tracePt t="114655" x="4552950" y="2717800"/>
          <p14:tracePt t="114658" x="4533900" y="2743200"/>
          <p14:tracePt t="114672" x="4514850" y="2768600"/>
          <p14:tracePt t="114689" x="4489450" y="2825750"/>
          <p14:tracePt t="114705" x="4483100" y="2870200"/>
          <p14:tracePt t="114721" x="4483100" y="2901950"/>
          <p14:tracePt t="114738" x="4483100" y="2946400"/>
          <p14:tracePt t="114755" x="4483100" y="2997200"/>
          <p14:tracePt t="114772" x="4489450" y="3048000"/>
          <p14:tracePt t="114788" x="4502150" y="3092450"/>
          <p14:tracePt t="114805" x="4521200" y="3136900"/>
          <p14:tracePt t="114822" x="4546600" y="3155950"/>
          <p14:tracePt t="114838" x="4584700" y="3181350"/>
          <p14:tracePt t="114855" x="4635500" y="3206750"/>
          <p14:tracePt t="114871" x="4711700" y="3213100"/>
          <p14:tracePt t="114874" x="4762500" y="3213100"/>
          <p14:tracePt t="114889" x="4895850" y="3213100"/>
          <p14:tracePt t="114905" x="5003800" y="3194050"/>
          <p14:tracePt t="114921" x="5067300" y="3168650"/>
          <p14:tracePt t="114938" x="5092700" y="3136900"/>
          <p14:tracePt t="114955" x="5111750" y="3086100"/>
          <p14:tracePt t="114972" x="5118100" y="3041650"/>
          <p14:tracePt t="114988" x="5118100" y="2984500"/>
          <p14:tracePt t="115005" x="5118100" y="2921000"/>
          <p14:tracePt t="115021" x="5092700" y="2863850"/>
          <p14:tracePt t="115038" x="5048250" y="2813050"/>
          <p14:tracePt t="115041" x="5022850" y="2794000"/>
          <p14:tracePt t="115055" x="4984750" y="2768600"/>
          <p14:tracePt t="115071" x="4902200" y="2724150"/>
          <p14:tracePt t="115074" x="4857750" y="2698750"/>
          <p14:tracePt t="115088" x="4806950" y="2686050"/>
          <p14:tracePt t="115105" x="4692650" y="2647950"/>
          <p14:tracePt t="115121" x="4641850" y="2635250"/>
          <p14:tracePt t="115138" x="4622800" y="2635250"/>
          <p14:tracePt t="115155" x="4603750" y="2635250"/>
          <p14:tracePt t="115172" x="4578350" y="2641600"/>
          <p14:tracePt t="115188" x="4552950" y="2654300"/>
          <p14:tracePt t="115205" x="4527550" y="2686050"/>
          <p14:tracePt t="115222" x="4508500" y="2711450"/>
          <p14:tracePt t="115238" x="4483100" y="2736850"/>
          <p14:tracePt t="115255" x="4464050" y="2774950"/>
          <p14:tracePt t="115258" x="4464050" y="2794000"/>
          <p14:tracePt t="115271" x="4457700" y="2806700"/>
          <p14:tracePt t="115288" x="4451350" y="2844800"/>
          <p14:tracePt t="115290" x="4451350" y="2863850"/>
          <p14:tracePt t="115305" x="4445000" y="2908300"/>
          <p14:tracePt t="115321" x="4445000" y="2965450"/>
          <p14:tracePt t="115338" x="4464050" y="3016250"/>
          <p14:tracePt t="115355" x="4495800" y="3060700"/>
          <p14:tracePt t="115372" x="4540250" y="3105150"/>
          <p14:tracePt t="115389" x="4603750" y="3149600"/>
          <p14:tracePt t="115405" x="4699000" y="3181350"/>
          <p14:tracePt t="115421" x="4787900" y="3200400"/>
          <p14:tracePt t="115438" x="4851400" y="3200400"/>
          <p14:tracePt t="115455" x="4908550" y="3200400"/>
          <p14:tracePt t="115471" x="4953000" y="3168650"/>
          <p14:tracePt t="115488" x="4978400" y="3117850"/>
          <p14:tracePt t="115489" x="4991100" y="3092450"/>
          <p14:tracePt t="115505" x="5016500" y="3041650"/>
          <p14:tracePt t="115521" x="5029200" y="2978150"/>
          <p14:tracePt t="115537" x="5035550" y="2933700"/>
          <p14:tracePt t="115555" x="5035550" y="2882900"/>
          <p14:tracePt t="115571" x="5035550" y="2838450"/>
          <p14:tracePt t="115588" x="5035550" y="2787650"/>
          <p14:tracePt t="115605" x="5035550" y="2762250"/>
          <p14:tracePt t="115621" x="5029200" y="2743200"/>
          <p14:tracePt t="115655" x="5022850" y="2736850"/>
          <p14:tracePt t="115672" x="5003800" y="2724150"/>
          <p14:tracePt t="115689" x="4959350" y="2711450"/>
          <p14:tracePt t="115706" x="4902200" y="2698750"/>
          <p14:tracePt t="115721" x="4832350" y="2686050"/>
          <p14:tracePt t="115738" x="4743450" y="2673350"/>
          <p14:tracePt t="115755" x="4660900" y="2660650"/>
          <p14:tracePt t="115771" x="4610100" y="2654300"/>
          <p14:tracePt t="115788" x="4578350" y="2654300"/>
          <p14:tracePt t="115805" x="4552950" y="2654300"/>
          <p14:tracePt t="115821" x="4527550" y="2667000"/>
          <p14:tracePt t="115838" x="4508500" y="2692400"/>
          <p14:tracePt t="115855" x="4489450" y="2711450"/>
          <p14:tracePt t="115859" x="4483100" y="2724150"/>
          <p14:tracePt t="115871" x="4476750" y="2736850"/>
          <p14:tracePt t="115888" x="4464050" y="2762250"/>
          <p14:tracePt t="115906" x="4457700" y="2806700"/>
          <p14:tracePt t="115922" x="4457700" y="2825750"/>
          <p14:tracePt t="115938" x="4445000" y="2870200"/>
          <p14:tracePt t="115955" x="4445000" y="2908300"/>
          <p14:tracePt t="115971" x="4445000" y="2959100"/>
          <p14:tracePt t="115988" x="4445000" y="3003550"/>
          <p14:tracePt t="116005" x="4445000" y="3041650"/>
          <p14:tracePt t="116021" x="4451350" y="3060700"/>
          <p14:tracePt t="116038" x="4457700" y="3073400"/>
          <p14:tracePt t="116042" x="4464050" y="3079750"/>
          <p14:tracePt t="116055" x="4470400" y="3086100"/>
          <p14:tracePt t="116071" x="4495800" y="3111500"/>
          <p14:tracePt t="116073" x="4514850" y="3124200"/>
          <p14:tracePt t="116088" x="4540250" y="3136900"/>
          <p14:tracePt t="116105" x="4660900" y="3187700"/>
          <p14:tracePt t="116122" x="4730750" y="3206750"/>
          <p14:tracePt t="116138" x="4775200" y="3219450"/>
          <p14:tracePt t="116155" x="4806950" y="3219450"/>
          <p14:tracePt t="116172" x="4826000" y="3219450"/>
          <p14:tracePt t="116188" x="4845050" y="3219450"/>
          <p14:tracePt t="116204" x="4870450" y="3219450"/>
          <p14:tracePt t="116221" x="4908550" y="3219450"/>
          <p14:tracePt t="116238" x="4940300" y="3219450"/>
          <p14:tracePt t="116254" x="4965700" y="3219450"/>
          <p14:tracePt t="116271" x="4984750" y="3213100"/>
          <p14:tracePt t="116288" x="5003800" y="3206750"/>
          <p14:tracePt t="116289" x="5016500" y="3200400"/>
          <p14:tracePt t="116304" x="5029200" y="3194050"/>
          <p14:tracePt t="116321" x="5060950" y="3181350"/>
          <p14:tracePt t="116337" x="5080000" y="3168650"/>
          <p14:tracePt t="116354" x="5105400" y="3155950"/>
          <p14:tracePt t="116371" x="5118100" y="3143250"/>
          <p14:tracePt t="116388" x="5137150" y="3130550"/>
          <p14:tracePt t="116404" x="5156200" y="3111500"/>
          <p14:tracePt t="116421" x="5162550" y="3105150"/>
          <p14:tracePt t="116437" x="5168900" y="3098800"/>
          <p14:tracePt t="116454" x="5181600" y="3086100"/>
          <p14:tracePt t="116471" x="5187950" y="3073400"/>
          <p14:tracePt t="116487" x="5187950" y="3048000"/>
          <p14:tracePt t="116504" x="5200650" y="3028950"/>
          <p14:tracePt t="116506" x="5200650" y="3016250"/>
          <p14:tracePt t="116521" x="5207000" y="2990850"/>
          <p14:tracePt t="116537" x="5207000" y="2965450"/>
          <p14:tracePt t="116554" x="5207000" y="2940050"/>
          <p14:tracePt t="116570" x="5207000" y="2908300"/>
          <p14:tracePt t="116587" x="5207000" y="2882900"/>
          <p14:tracePt t="116604" x="5207000" y="2851150"/>
          <p14:tracePt t="116621" x="5194300" y="2825750"/>
          <p14:tracePt t="116638" x="5187950" y="2813050"/>
          <p14:tracePt t="116654" x="5175250" y="2800350"/>
          <p14:tracePt t="116671" x="5168900" y="2781300"/>
          <p14:tracePt t="116687" x="5143500" y="2762250"/>
          <p14:tracePt t="116690" x="5124450" y="2749550"/>
          <p14:tracePt t="116704" x="5086350" y="2724150"/>
          <p14:tracePt t="116721" x="5010150" y="2692400"/>
          <p14:tracePt t="116737" x="4921250" y="2667000"/>
          <p14:tracePt t="116754" x="4838700" y="2647950"/>
          <p14:tracePt t="116771" x="4781550" y="2635250"/>
          <p14:tracePt t="116787" x="4756150" y="2628900"/>
          <p14:tracePt t="116804" x="4737100" y="2628900"/>
          <p14:tracePt t="116821" x="4711700" y="2628900"/>
          <p14:tracePt t="116838" x="4673600" y="2628900"/>
          <p14:tracePt t="116854" x="4635500" y="2641600"/>
          <p14:tracePt t="116871" x="4597400" y="2667000"/>
          <p14:tracePt t="116887" x="4559300" y="2698750"/>
          <p14:tracePt t="116889" x="4540250" y="2717800"/>
          <p14:tracePt t="116905" x="4514850" y="2762250"/>
          <p14:tracePt t="116921" x="4489450" y="2800350"/>
          <p14:tracePt t="116937" x="4476750" y="2851150"/>
          <p14:tracePt t="116954" x="4464050" y="2901950"/>
          <p14:tracePt t="116971" x="4457700" y="2933700"/>
          <p14:tracePt t="116987" x="4457700" y="2978150"/>
          <p14:tracePt t="117004" x="4457700" y="2997200"/>
          <p14:tracePt t="117021" x="4457700" y="3022600"/>
          <p14:tracePt t="117037" x="4470400" y="3048000"/>
          <p14:tracePt t="117054" x="4495800" y="3067050"/>
          <p14:tracePt t="117070" x="4514850" y="3098800"/>
          <p14:tracePt t="117087" x="4559300" y="3130550"/>
          <p14:tracePt t="117104" x="4616450" y="3162300"/>
          <p14:tracePt t="117121" x="4711700" y="3187700"/>
          <p14:tracePt t="117138" x="4749800" y="3194050"/>
          <p14:tracePt t="117154" x="4787900" y="3194050"/>
          <p14:tracePt t="117171" x="4813300" y="3194050"/>
          <p14:tracePt t="117187" x="4832350" y="3194050"/>
          <p14:tracePt t="117204" x="4845050" y="3187700"/>
          <p14:tracePt t="117221" x="4889500" y="3162300"/>
          <p14:tracePt t="117237" x="4940300" y="3136900"/>
          <p14:tracePt t="117254" x="4984750" y="3105150"/>
          <p14:tracePt t="117271" x="5022850" y="3073400"/>
          <p14:tracePt t="117287" x="5060950" y="3048000"/>
          <p14:tracePt t="117289" x="5073650" y="3035300"/>
          <p14:tracePt t="117304" x="5080000" y="3016250"/>
          <p14:tracePt t="117321" x="5105400" y="2965450"/>
          <p14:tracePt t="117337" x="5111750" y="2940050"/>
          <p14:tracePt t="117354" x="5111750" y="2921000"/>
          <p14:tracePt t="117370" x="5111750" y="2901950"/>
          <p14:tracePt t="117387" x="5111750" y="2882900"/>
          <p14:tracePt t="117404" x="5111750" y="2870200"/>
          <p14:tracePt t="117421" x="5111750" y="2857500"/>
          <p14:tracePt t="117437" x="5111750" y="2844800"/>
          <p14:tracePt t="117454" x="5111750" y="2825750"/>
          <p14:tracePt t="117471" x="5099050" y="2800350"/>
          <p14:tracePt t="117487" x="5086350" y="2781300"/>
          <p14:tracePt t="117489" x="5073650" y="2768600"/>
          <p14:tracePt t="117504" x="5073650" y="2755900"/>
          <p14:tracePt t="117521" x="5041900" y="2724150"/>
          <p14:tracePt t="117537" x="5016500" y="2705100"/>
          <p14:tracePt t="117553" x="4984750" y="2692400"/>
          <p14:tracePt t="117570" x="4953000" y="2686050"/>
          <p14:tracePt t="117587" x="4914900" y="2673350"/>
          <p14:tracePt t="117604" x="4870450" y="2660650"/>
          <p14:tracePt t="117620" x="4813300" y="2660650"/>
          <p14:tracePt t="117637" x="4749800" y="2660650"/>
          <p14:tracePt t="117654" x="4692650" y="2660650"/>
          <p14:tracePt t="117671" x="4641850" y="2667000"/>
          <p14:tracePt t="117687" x="4603750" y="2679700"/>
          <p14:tracePt t="117704" x="4572000" y="2692400"/>
          <p14:tracePt t="117721" x="4521200" y="2724150"/>
          <p14:tracePt t="117737" x="4502150" y="2749550"/>
          <p14:tracePt t="117753" x="4476750" y="2774950"/>
          <p14:tracePt t="117770" x="4464050" y="2819400"/>
          <p14:tracePt t="117788" x="4451350" y="2870200"/>
          <p14:tracePt t="117803" x="4445000" y="2908300"/>
          <p14:tracePt t="117820" x="4445000" y="2946400"/>
          <p14:tracePt t="117837" x="4445000" y="2984500"/>
          <p14:tracePt t="117854" x="4451350" y="3022600"/>
          <p14:tracePt t="117870" x="4464050" y="3060700"/>
          <p14:tracePt t="117887" x="4489450" y="3105150"/>
          <p14:tracePt t="117903" x="4514850" y="3149600"/>
          <p14:tracePt t="117921" x="4546600" y="3194050"/>
          <p14:tracePt t="117937" x="4572000" y="3219450"/>
          <p14:tracePt t="117954" x="4591050" y="3238500"/>
          <p14:tracePt t="117971" x="4616450" y="3257550"/>
          <p14:tracePt t="117987" x="4648200" y="3270250"/>
          <p14:tracePt t="118004" x="4699000" y="3270250"/>
          <p14:tracePt t="118020" x="4756150" y="3270250"/>
          <p14:tracePt t="118037" x="4813300" y="3263900"/>
          <p14:tracePt t="118054" x="4876800" y="3232150"/>
          <p14:tracePt t="118070" x="4927600" y="3200400"/>
          <p14:tracePt t="118087" x="4965700" y="3155950"/>
          <p14:tracePt t="118089" x="4978400" y="3130550"/>
          <p14:tracePt t="118104" x="4991100" y="3098800"/>
          <p14:tracePt t="118120" x="5022850" y="3048000"/>
          <p14:tracePt t="118122" x="5029200" y="3022600"/>
          <p14:tracePt t="118137" x="5035550" y="2978150"/>
          <p14:tracePt t="118154" x="5041900" y="2921000"/>
          <p14:tracePt t="118171" x="5041900" y="2870200"/>
          <p14:tracePt t="118187" x="5029200" y="2838450"/>
          <p14:tracePt t="118204" x="5003800" y="2806700"/>
          <p14:tracePt t="118220" x="4965700" y="2774950"/>
          <p14:tracePt t="118237" x="4914900" y="2749550"/>
          <p14:tracePt t="118253" x="4845050" y="2724150"/>
          <p14:tracePt t="118270" x="4775200" y="2698750"/>
          <p14:tracePt t="118287" x="4705350" y="2686050"/>
          <p14:tracePt t="118303" x="4673600" y="2686050"/>
          <p14:tracePt t="118321" x="4616450" y="2686050"/>
          <p14:tracePt t="118337" x="4572000" y="2692400"/>
          <p14:tracePt t="118353" x="4540250" y="2717800"/>
          <p14:tracePt t="118370" x="4521200" y="2736850"/>
          <p14:tracePt t="118387" x="4502150" y="2762250"/>
          <p14:tracePt t="118404" x="4489450" y="2800350"/>
          <p14:tracePt t="118421" x="4483100" y="2851150"/>
          <p14:tracePt t="118437" x="4483100" y="2895600"/>
          <p14:tracePt t="118454" x="4483100" y="2965450"/>
          <p14:tracePt t="118471" x="4495800" y="3009900"/>
          <p14:tracePt t="118487" x="4527550" y="3067050"/>
          <p14:tracePt t="118490" x="4546600" y="3092450"/>
          <p14:tracePt t="118503" x="4565650" y="3111500"/>
          <p14:tracePt t="118520" x="4597400" y="3149600"/>
          <p14:tracePt t="118537" x="4679950" y="3187700"/>
          <p14:tracePt t="118553" x="4730750" y="3200400"/>
          <p14:tracePt t="118570" x="4794250" y="3213100"/>
          <p14:tracePt t="118586" x="4838700" y="3213100"/>
          <p14:tracePt t="118603" x="4883150" y="3213100"/>
          <p14:tracePt t="118620" x="4946650" y="3200400"/>
          <p14:tracePt t="118637" x="4978400" y="3175000"/>
          <p14:tracePt t="118653" x="5003800" y="3149600"/>
          <p14:tracePt t="118670" x="5022850" y="3111500"/>
          <p14:tracePt t="118687" x="5029200" y="3092450"/>
          <p14:tracePt t="118703" x="5035550" y="3079750"/>
          <p14:tracePt t="118720" x="5035550" y="3067050"/>
          <p14:tracePt t="118737" x="5035550" y="3060700"/>
          <p14:tracePt t="118753" x="5035550" y="3054350"/>
          <p14:tracePt t="118809" x="0" y="0"/>
        </p14:tracePtLst>
        <p14:tracePtLst>
          <p14:tracePt t="119540" x="4540250" y="2622550"/>
          <p14:tracePt t="119547" x="4533900" y="2622550"/>
          <p14:tracePt t="119571" x="4527550" y="2635250"/>
          <p14:tracePt t="119579" x="4521200" y="2647950"/>
          <p14:tracePt t="119588" x="4521200" y="2654300"/>
          <p14:tracePt t="119603" x="4502150" y="2692400"/>
          <p14:tracePt t="119620" x="4489450" y="2743200"/>
          <p14:tracePt t="119637" x="4476750" y="2806700"/>
          <p14:tracePt t="119653" x="4464050" y="2876550"/>
          <p14:tracePt t="119670" x="4464050" y="2933700"/>
          <p14:tracePt t="119686" x="4464050" y="2997200"/>
          <p14:tracePt t="119703" x="4470400" y="3060700"/>
          <p14:tracePt t="119705" x="4483100" y="3073400"/>
          <p14:tracePt t="119720" x="4502150" y="3092450"/>
          <p14:tracePt t="119737" x="4552950" y="3143250"/>
          <p14:tracePt t="119753" x="4616450" y="3175000"/>
          <p14:tracePt t="119769" x="4692650" y="3206750"/>
          <p14:tracePt t="119786" x="4768850" y="3219450"/>
          <p14:tracePt t="119803" x="4870450" y="3238500"/>
          <p14:tracePt t="119820" x="4933950" y="3238500"/>
          <p14:tracePt t="119836" x="4984750" y="3225800"/>
          <p14:tracePt t="119853" x="5010150" y="3200400"/>
          <p14:tracePt t="119870" x="5029200" y="3168650"/>
          <p14:tracePt t="119886" x="5035550" y="3130550"/>
          <p14:tracePt t="119903" x="5048250" y="3098800"/>
          <p14:tracePt t="119920" x="5048250" y="3054350"/>
          <p14:tracePt t="119922" x="5048250" y="3022600"/>
          <p14:tracePt t="119937" x="5048250" y="2959100"/>
          <p14:tracePt t="119953" x="5041900" y="2889250"/>
          <p14:tracePt t="119970" x="5029200" y="2838450"/>
          <p14:tracePt t="119987" x="5003800" y="2787650"/>
          <p14:tracePt t="120003" x="4978400" y="2749550"/>
          <p14:tracePt t="120020" x="4959350" y="2730500"/>
          <p14:tracePt t="120036" x="4933950" y="2711450"/>
          <p14:tracePt t="120053" x="4908550" y="2692400"/>
          <p14:tracePt t="120069" x="4864100" y="2679700"/>
          <p14:tracePt t="120086" x="4813300" y="2667000"/>
          <p14:tracePt t="120103" x="4743450" y="2647950"/>
          <p14:tracePt t="120119" x="4705350" y="2647950"/>
          <p14:tracePt t="120121" x="4673600" y="2635250"/>
          <p14:tracePt t="120136" x="4660900" y="2635250"/>
          <p14:tracePt t="120153" x="4629150" y="2635250"/>
          <p14:tracePt t="120170" x="4616450" y="2635250"/>
          <p14:tracePt t="120187" x="4591050" y="2647950"/>
          <p14:tracePt t="120203" x="4559300" y="2686050"/>
          <p14:tracePt t="120219" x="4521200" y="2749550"/>
          <p14:tracePt t="120236" x="4483100" y="2832100"/>
          <p14:tracePt t="120253" x="4457700" y="2882900"/>
          <p14:tracePt t="120270" x="4445000" y="2927350"/>
          <p14:tracePt t="120286" x="4438650" y="2959100"/>
          <p14:tracePt t="120303" x="4438650" y="2984500"/>
          <p14:tracePt t="120320" x="4438650" y="3022600"/>
          <p14:tracePt t="120321" x="4438650" y="3035300"/>
          <p14:tracePt t="120336" x="4438650" y="3060700"/>
          <p14:tracePt t="120353" x="4470400" y="3124200"/>
          <p14:tracePt t="120369" x="4521200" y="3168650"/>
          <p14:tracePt t="120386" x="4597400" y="3213100"/>
          <p14:tracePt t="120403" x="4667250" y="3244850"/>
          <p14:tracePt t="120420" x="4743450" y="3251200"/>
          <p14:tracePt t="120436" x="4832350" y="3251200"/>
          <p14:tracePt t="120453" x="4914900" y="3251200"/>
          <p14:tracePt t="120470" x="4978400" y="3225800"/>
          <p14:tracePt t="120486" x="5010150" y="3181350"/>
          <p14:tracePt t="120502" x="5035550" y="3117850"/>
          <p14:tracePt t="120519" x="5054600" y="3048000"/>
          <p14:tracePt t="120536" x="5054600" y="2990850"/>
          <p14:tracePt t="120537" x="5054600" y="2971800"/>
          <p14:tracePt t="120553" x="5054600" y="2921000"/>
          <p14:tracePt t="120569" x="5054600" y="2889250"/>
          <p14:tracePt t="120586" x="5041900" y="2844800"/>
          <p14:tracePt t="120602" x="5010150" y="2806700"/>
          <p14:tracePt t="120619" x="4959350" y="2762250"/>
          <p14:tracePt t="120636" x="4895850" y="2711450"/>
          <p14:tracePt t="120653" x="4819650" y="2667000"/>
          <p14:tracePt t="120670" x="4762500" y="2635250"/>
          <p14:tracePt t="120686" x="4730750" y="2628900"/>
          <p14:tracePt t="120703" x="4711700" y="2628900"/>
          <p14:tracePt t="120720" x="4692650" y="2628900"/>
          <p14:tracePt t="120736" x="4654550" y="2641600"/>
          <p14:tracePt t="120737" x="4641850" y="2654300"/>
          <p14:tracePt t="120753" x="4603750" y="2679700"/>
          <p14:tracePt t="120769" x="4565650" y="2711450"/>
          <p14:tracePt t="120786" x="4546600" y="2736850"/>
          <p14:tracePt t="120803" x="4527550" y="2768600"/>
          <p14:tracePt t="120819" x="4514850" y="2794000"/>
          <p14:tracePt t="120836" x="4508500" y="2819400"/>
          <p14:tracePt t="120853" x="4508500" y="2863850"/>
          <p14:tracePt t="120869" x="4508500" y="2908300"/>
          <p14:tracePt t="120886" x="4533900" y="2978150"/>
          <p14:tracePt t="120903" x="4565650" y="3035300"/>
          <p14:tracePt t="120920" x="4622800" y="3086100"/>
          <p14:tracePt t="120922" x="4648200" y="3098800"/>
          <p14:tracePt t="120936" x="4673600" y="3111500"/>
          <p14:tracePt t="120953" x="4730750" y="3124200"/>
          <p14:tracePt t="120970" x="4762500" y="3124200"/>
          <p14:tracePt t="120986" x="4781550" y="3124200"/>
          <p14:tracePt t="121003" x="4806950" y="3117850"/>
          <p14:tracePt t="121020" x="4845050" y="3098800"/>
          <p14:tracePt t="121036" x="4889500" y="3073400"/>
          <p14:tracePt t="121053" x="4940300" y="3035300"/>
          <p14:tracePt t="121069" x="4984750" y="2997200"/>
          <p14:tracePt t="121086" x="5010150" y="2965450"/>
          <p14:tracePt t="121103" x="5022850" y="2946400"/>
          <p14:tracePt t="121119" x="5035550" y="2921000"/>
          <p14:tracePt t="121136" x="5041900" y="2908300"/>
          <p14:tracePt t="121137" x="5048250" y="2895600"/>
          <p14:tracePt t="121163" x="5054600" y="2882900"/>
          <p14:tracePt t="121178" x="5054600" y="2876550"/>
          <p14:tracePt t="121194" x="5054600" y="2863850"/>
          <p14:tracePt t="121203" x="5054600" y="2857500"/>
          <p14:tracePt t="121220" x="5054600" y="2819400"/>
          <p14:tracePt t="121236" x="5041900" y="2787650"/>
          <p14:tracePt t="121253" x="5016500" y="2749550"/>
          <p14:tracePt t="121269" x="4997450" y="2717800"/>
          <p14:tracePt t="121286" x="4965700" y="2692400"/>
          <p14:tracePt t="121302" x="4933950" y="2667000"/>
          <p14:tracePt t="121306" x="4921250" y="2660650"/>
          <p14:tracePt t="121319" x="4908550" y="2654300"/>
          <p14:tracePt t="121336" x="4889500" y="2647950"/>
          <p14:tracePt t="121338" x="4876800" y="2647950"/>
          <p14:tracePt t="121353" x="4851400" y="2647950"/>
          <p14:tracePt t="121369" x="4838700" y="2647950"/>
          <p14:tracePt t="121386" x="4813300" y="2647950"/>
          <p14:tracePt t="121403" x="4794250" y="2647950"/>
          <p14:tracePt t="121420" x="4775200" y="2654300"/>
          <p14:tracePt t="121436" x="4743450" y="2667000"/>
          <p14:tracePt t="121453" x="4724400" y="2679700"/>
          <p14:tracePt t="121469" x="4699000" y="2698750"/>
          <p14:tracePt t="121486" x="4679950" y="2730500"/>
          <p14:tracePt t="121503" x="4660900" y="2787650"/>
          <p14:tracePt t="121519" x="4641850" y="2857500"/>
          <p14:tracePt t="121522" x="4635500" y="2889250"/>
          <p14:tracePt t="121537" x="4635500" y="2927350"/>
          <p14:tracePt t="121553" x="4635500" y="2952750"/>
          <p14:tracePt t="121569" x="4635500" y="2965450"/>
          <p14:tracePt t="121586" x="4635500" y="2984500"/>
          <p14:tracePt t="121602" x="4641850" y="2990850"/>
          <p14:tracePt t="121665" x="0" y="0"/>
        </p14:tracePtLst>
        <p14:tracePtLst>
          <p14:tracePt t="123005" x="4572000" y="2654300"/>
          <p14:tracePt t="123036" x="4565650" y="2654300"/>
          <p14:tracePt t="123045" x="4559300" y="2654300"/>
          <p14:tracePt t="123053" x="4552950" y="2660650"/>
          <p14:tracePt t="123069" x="4540250" y="2679700"/>
          <p14:tracePt t="123085" x="4527550" y="2711450"/>
          <p14:tracePt t="123102" x="4514850" y="2749550"/>
          <p14:tracePt t="123119" x="4502150" y="2774950"/>
          <p14:tracePt t="123123" x="4495800" y="2794000"/>
          <p14:tracePt t="123135" x="4489450" y="2813050"/>
          <p14:tracePt t="123152" x="4483100" y="2832100"/>
          <p14:tracePt t="123156" x="4483100" y="2844800"/>
          <p14:tracePt t="123169" x="4483100" y="2889250"/>
          <p14:tracePt t="123186" x="4483100" y="2933700"/>
          <p14:tracePt t="123202" x="4483100" y="2971800"/>
          <p14:tracePt t="123218" x="4489450" y="3009900"/>
          <p14:tracePt t="123235" x="4502150" y="3041650"/>
          <p14:tracePt t="123252" x="4508500" y="3060700"/>
          <p14:tracePt t="123268" x="4521200" y="3067050"/>
          <p14:tracePt t="123285" x="4540250" y="3092450"/>
          <p14:tracePt t="123302" x="4578350" y="3117850"/>
          <p14:tracePt t="123319" x="4622800" y="3136900"/>
          <p14:tracePt t="123335" x="4673600" y="3162300"/>
          <p14:tracePt t="123337" x="4692650" y="3162300"/>
          <p14:tracePt t="123352" x="4711700" y="3168650"/>
          <p14:tracePt t="123369" x="4762500" y="3168650"/>
          <p14:tracePt t="123385" x="4813300" y="3162300"/>
          <p14:tracePt t="123402" x="4851400" y="3143250"/>
          <p14:tracePt t="123419" x="4883150" y="3124200"/>
          <p14:tracePt t="123436" x="4921250" y="3098800"/>
          <p14:tracePt t="123452" x="4953000" y="3073400"/>
          <p14:tracePt t="123469" x="4991100" y="3048000"/>
          <p14:tracePt t="123485" x="5016500" y="3016250"/>
          <p14:tracePt t="123502" x="5022850" y="2997200"/>
          <p14:tracePt t="123518" x="5041900" y="2971800"/>
          <p14:tracePt t="123535" x="5048250" y="2952750"/>
          <p14:tracePt t="123539" x="5054600" y="2933700"/>
          <p14:tracePt t="123552" x="5054600" y="2927350"/>
          <p14:tracePt t="123569" x="5054600" y="2889250"/>
          <p14:tracePt t="123585" x="5054600" y="2851150"/>
          <p14:tracePt t="123602" x="5048250" y="2819400"/>
          <p14:tracePt t="123618" x="5029200" y="2787650"/>
          <p14:tracePt t="123635" x="5016500" y="2755900"/>
          <p14:tracePt t="123652" x="4997450" y="2717800"/>
          <p14:tracePt t="123668" x="4965700" y="2692400"/>
          <p14:tracePt t="123685" x="4940300" y="2667000"/>
          <p14:tracePt t="123702" x="4902200" y="2654300"/>
          <p14:tracePt t="123718" x="4876800" y="2641600"/>
          <p14:tracePt t="123735" x="4838700" y="2635250"/>
          <p14:tracePt t="123752" x="4806950" y="2628900"/>
          <p14:tracePt t="123754" x="4794250" y="2628900"/>
          <p14:tracePt t="123769" x="4756150" y="2628900"/>
          <p14:tracePt t="123785" x="4718050" y="2628900"/>
          <p14:tracePt t="123801" x="4679950" y="2635250"/>
          <p14:tracePt t="123818" x="4641850" y="2654300"/>
          <p14:tracePt t="123835" x="4610100" y="2679700"/>
          <p14:tracePt t="123852" x="4578350" y="2698750"/>
          <p14:tracePt t="123868" x="4559300" y="2717800"/>
          <p14:tracePt t="123885" x="4546600" y="2724150"/>
          <p14:tracePt t="123902" x="4540250" y="2736850"/>
          <p14:tracePt t="123918" x="4527550" y="2749550"/>
          <p14:tracePt t="123935" x="4521200" y="2762250"/>
          <p14:tracePt t="123952" x="4514850" y="2781300"/>
          <p14:tracePt t="123954" x="4508500" y="2794000"/>
          <p14:tracePt t="123969" x="4502150" y="2813050"/>
          <p14:tracePt t="123985" x="4502150" y="2832100"/>
          <p14:tracePt t="124002" x="4495800" y="2851150"/>
          <p14:tracePt t="124019" x="4495800" y="2870200"/>
          <p14:tracePt t="124035" x="4495800" y="2895600"/>
          <p14:tracePt t="124051" x="4495800" y="2921000"/>
          <p14:tracePt t="124068" x="4495800" y="2940050"/>
          <p14:tracePt t="124085" x="4495800" y="2965450"/>
          <p14:tracePt t="124101" x="4502150" y="2978150"/>
          <p14:tracePt t="124118" x="4514850" y="2997200"/>
          <p14:tracePt t="124135" x="4521200" y="3009900"/>
          <p14:tracePt t="124152" x="4540250" y="3022600"/>
          <p14:tracePt t="124155" x="4546600" y="3035300"/>
          <p14:tracePt t="124169" x="4578350" y="3048000"/>
          <p14:tracePt t="124185" x="4629150" y="3067050"/>
          <p14:tracePt t="124202" x="4686300" y="3079750"/>
          <p14:tracePt t="124218" x="4730750" y="3079750"/>
          <p14:tracePt t="124235" x="4775200" y="3079750"/>
          <p14:tracePt t="124251" x="4806950" y="3079750"/>
          <p14:tracePt t="124268" x="4826000" y="3079750"/>
          <p14:tracePt t="124285" x="4857750" y="3073400"/>
          <p14:tracePt t="124301" x="4883150" y="3048000"/>
          <p14:tracePt t="124318" x="4908550" y="3022600"/>
          <p14:tracePt t="124335" x="4927600" y="2971800"/>
          <p14:tracePt t="124351" x="4940300" y="2927350"/>
          <p14:tracePt t="124368" x="4940300" y="2901950"/>
          <p14:tracePt t="124369" x="4940300" y="2882900"/>
          <p14:tracePt t="124385" x="4940300" y="2857500"/>
          <p14:tracePt t="124401" x="4940300" y="2844800"/>
          <p14:tracePt t="124418" x="4940300" y="2832100"/>
          <p14:tracePt t="124435" x="4940300" y="2825750"/>
          <p14:tracePt t="124793" x="0" y="0"/>
        </p14:tracePtLst>
        <p14:tracePtLst>
          <p14:tracePt t="125278" x="4578350" y="2609850"/>
          <p14:tracePt t="125285" x="4572000" y="2609850"/>
          <p14:tracePt t="125302" x="4565650" y="2609850"/>
          <p14:tracePt t="125319" x="4552950" y="2616200"/>
          <p14:tracePt t="125324" x="4546600" y="2622550"/>
          <p14:tracePt t="125335" x="4546600" y="2635250"/>
          <p14:tracePt t="125351" x="4533900" y="2660650"/>
          <p14:tracePt t="125368" x="4521200" y="2686050"/>
          <p14:tracePt t="125371" x="4521200" y="2698750"/>
          <p14:tracePt t="125385" x="4508500" y="2743200"/>
          <p14:tracePt t="125401" x="4502150" y="2794000"/>
          <p14:tracePt t="125418" x="4495800" y="2838450"/>
          <p14:tracePt t="125435" x="4489450" y="2870200"/>
          <p14:tracePt t="125452" x="4489450" y="2895600"/>
          <p14:tracePt t="125468" x="4489450" y="2914650"/>
          <p14:tracePt t="125485" x="4489450" y="2933700"/>
          <p14:tracePt t="125501" x="4495800" y="2959100"/>
          <p14:tracePt t="125518" x="4508500" y="2984500"/>
          <p14:tracePt t="125535" x="4533900" y="3009900"/>
          <p14:tracePt t="125537" x="4552950" y="3028950"/>
          <p14:tracePt t="125551" x="4578350" y="3041650"/>
          <p14:tracePt t="125568" x="4635500" y="3079750"/>
          <p14:tracePt t="125585" x="4743450" y="3117850"/>
          <p14:tracePt t="125601" x="4832350" y="3136900"/>
          <p14:tracePt t="125618" x="4927600" y="3149600"/>
          <p14:tracePt t="125635" x="4972050" y="3149600"/>
          <p14:tracePt t="125651" x="5003800" y="3143250"/>
          <p14:tracePt t="125668" x="5022850" y="3136900"/>
          <p14:tracePt t="125685" x="5029200" y="3117850"/>
          <p14:tracePt t="125701" x="5041900" y="3105150"/>
          <p14:tracePt t="125718" x="5048250" y="3086100"/>
          <p14:tracePt t="125735" x="5048250" y="3054350"/>
          <p14:tracePt t="125751" x="5054600" y="3016250"/>
          <p14:tracePt t="125754" x="5054600" y="2990850"/>
          <p14:tracePt t="125768" x="5054600" y="2978150"/>
          <p14:tracePt t="125785" x="5054600" y="2927350"/>
          <p14:tracePt t="125801" x="5054600" y="2889250"/>
          <p14:tracePt t="125818" x="5054600" y="2863850"/>
          <p14:tracePt t="125834" x="5041900" y="2825750"/>
          <p14:tracePt t="125851" x="5022850" y="2794000"/>
          <p14:tracePt t="125868" x="4997450" y="2762250"/>
          <p14:tracePt t="125884" x="4978400" y="2743200"/>
          <p14:tracePt t="125901" x="4953000" y="2717800"/>
          <p14:tracePt t="125918" x="4927600" y="2692400"/>
          <p14:tracePt t="125934" x="4889500" y="2673350"/>
          <p14:tracePt t="125951" x="4851400" y="2654300"/>
          <p14:tracePt t="125968" x="4819650" y="2641600"/>
          <p14:tracePt t="125970" x="4806950" y="2641600"/>
          <p14:tracePt t="125985" x="4781550" y="2641600"/>
          <p14:tracePt t="126001" x="4756150" y="2641600"/>
          <p14:tracePt t="126018" x="4730750" y="2641600"/>
          <p14:tracePt t="126034" x="4699000" y="2641600"/>
          <p14:tracePt t="126052" x="4673600" y="2647950"/>
          <p14:tracePt t="126068" x="4648200" y="2654300"/>
          <p14:tracePt t="126085" x="4610100" y="2667000"/>
          <p14:tracePt t="126101" x="4572000" y="2679700"/>
          <p14:tracePt t="126118" x="4540250" y="2698750"/>
          <p14:tracePt t="126134" x="4508500" y="2724150"/>
          <p14:tracePt t="126138" x="4495800" y="2743200"/>
          <p14:tracePt t="126151" x="4483100" y="2755900"/>
          <p14:tracePt t="126168" x="4457700" y="2800350"/>
          <p14:tracePt t="126186" x="4432300" y="2851150"/>
          <p14:tracePt t="126201" x="4419600" y="2870200"/>
          <p14:tracePt t="126218" x="4419600" y="2882900"/>
          <p14:tracePt t="126234" x="4419600" y="2901950"/>
          <p14:tracePt t="126251" x="4419600" y="2927350"/>
          <p14:tracePt t="126268" x="4419600" y="2940050"/>
          <p14:tracePt t="126284" x="4419600" y="2959100"/>
          <p14:tracePt t="126301" x="4419600" y="2978150"/>
          <p14:tracePt t="126317" x="4425950" y="2997200"/>
          <p14:tracePt t="126334" x="4438650" y="3009900"/>
          <p14:tracePt t="126351" x="4445000" y="3022600"/>
          <p14:tracePt t="126367" x="4470400" y="3048000"/>
          <p14:tracePt t="126384" x="4495800" y="3073400"/>
          <p14:tracePt t="126385" x="4514850" y="3079750"/>
          <p14:tracePt t="126401" x="4559300" y="3105150"/>
          <p14:tracePt t="126417" x="4616450" y="3130550"/>
          <p14:tracePt t="126434" x="4686300" y="3149600"/>
          <p14:tracePt t="126451" x="4737100" y="3162300"/>
          <p14:tracePt t="126467" x="4781550" y="3162300"/>
          <p14:tracePt t="126484" x="4813300" y="3162300"/>
          <p14:tracePt t="126501" x="4845050" y="3162300"/>
          <p14:tracePt t="126517" x="4889500" y="3155950"/>
          <p14:tracePt t="126534" x="4921250" y="3136900"/>
          <p14:tracePt t="126551" x="4972050" y="3117850"/>
          <p14:tracePt t="126567" x="5016500" y="3092450"/>
          <p14:tracePt t="126570" x="5035550" y="3086100"/>
          <p14:tracePt t="126584" x="5054600" y="3073400"/>
          <p14:tracePt t="126601" x="5073650" y="3016250"/>
          <p14:tracePt t="126617" x="5086350" y="2984500"/>
          <p14:tracePt t="126634" x="5099050" y="2946400"/>
          <p14:tracePt t="126651" x="5099050" y="2908300"/>
          <p14:tracePt t="126667" x="5099050" y="2857500"/>
          <p14:tracePt t="126684" x="5099050" y="2806700"/>
          <p14:tracePt t="126701" x="5080000" y="2755900"/>
          <p14:tracePt t="126718" x="5048250" y="2711450"/>
          <p14:tracePt t="126734" x="5010150" y="2660650"/>
          <p14:tracePt t="126751" x="4972050" y="2635250"/>
          <p14:tracePt t="126753" x="4953000" y="2622550"/>
          <p14:tracePt t="126768" x="4933950" y="2609850"/>
          <p14:tracePt t="126784" x="4914900" y="2597150"/>
          <p14:tracePt t="126801" x="4876800" y="2590800"/>
          <p14:tracePt t="126817" x="4838700" y="2590800"/>
          <p14:tracePt t="126834" x="4794250" y="2590800"/>
          <p14:tracePt t="126850" x="4737100" y="2590800"/>
          <p14:tracePt t="126867" x="4692650" y="2603500"/>
          <p14:tracePt t="126884" x="4648200" y="2616200"/>
          <p14:tracePt t="126901" x="4616450" y="2622550"/>
          <p14:tracePt t="126917" x="4584700" y="2635250"/>
          <p14:tracePt t="126934" x="4565650" y="2647950"/>
          <p14:tracePt t="126951" x="4546600" y="2673350"/>
          <p14:tracePt t="126967" x="4527550" y="2692400"/>
          <p14:tracePt t="126984" x="4521200" y="2724150"/>
          <p14:tracePt t="127001" x="4508500" y="2762250"/>
          <p14:tracePt t="127017" x="4502150" y="2781300"/>
          <p14:tracePt t="127034" x="4502150" y="2813050"/>
          <p14:tracePt t="127050" x="4502150" y="2832100"/>
          <p14:tracePt t="127067" x="4502150" y="2863850"/>
          <p14:tracePt t="127084" x="4508500" y="2908300"/>
          <p14:tracePt t="127100" x="4527550" y="2946400"/>
          <p14:tracePt t="127117" x="4552950" y="3003550"/>
          <p14:tracePt t="127134" x="4578350" y="3035300"/>
          <p14:tracePt t="127150" x="4597400" y="3060700"/>
          <p14:tracePt t="127167" x="4629150" y="3079750"/>
          <p14:tracePt t="127170" x="4648200" y="3086100"/>
          <p14:tracePt t="127184" x="4654550" y="3092450"/>
          <p14:tracePt t="127201" x="4699000" y="3117850"/>
          <p14:tracePt t="127217" x="4737100" y="3130550"/>
          <p14:tracePt t="127234" x="4781550" y="3149600"/>
          <p14:tracePt t="127251" x="4813300" y="3155950"/>
          <p14:tracePt t="127267" x="4851400" y="3162300"/>
          <p14:tracePt t="127284" x="4870450" y="3162300"/>
          <p14:tracePt t="127300" x="4876800" y="3162300"/>
          <p14:tracePt t="127317" x="4902200" y="3155950"/>
          <p14:tracePt t="127334" x="4914900" y="3117850"/>
          <p14:tracePt t="127350" x="4933950" y="3086100"/>
          <p14:tracePt t="127367" x="4953000" y="3041650"/>
          <p14:tracePt t="127384" x="4965700" y="2997200"/>
          <p14:tracePt t="127386" x="4972050" y="2971800"/>
          <p14:tracePt t="127401" x="4978400" y="2940050"/>
          <p14:tracePt t="127417" x="4984750" y="2908300"/>
          <p14:tracePt t="127434" x="4991100" y="2882900"/>
          <p14:tracePt t="127450" x="4991100" y="2863850"/>
          <p14:tracePt t="127467" x="4991100" y="2851150"/>
          <p14:tracePt t="127484" x="4991100" y="2838450"/>
          <p14:tracePt t="127537" x="0" y="0"/>
        </p14:tracePtLst>
        <p14:tracePtLst>
          <p14:tracePt t="127844" x="4832350" y="2673350"/>
          <p14:tracePt t="127874" x="4826000" y="2673350"/>
          <p14:tracePt t="127883" x="4813300" y="2673350"/>
          <p14:tracePt t="127890" x="4800600" y="2673350"/>
          <p14:tracePt t="127900" x="4775200" y="2673350"/>
          <p14:tracePt t="127917" x="4730750" y="2692400"/>
          <p14:tracePt t="127934" x="4679950" y="2717800"/>
          <p14:tracePt t="127951" x="4635500" y="2755900"/>
          <p14:tracePt t="127954" x="4603750" y="2787650"/>
          <p14:tracePt t="127967" x="4591050" y="2813050"/>
          <p14:tracePt t="127984" x="4559300" y="2857500"/>
          <p14:tracePt t="128001" x="4540250" y="2895600"/>
          <p14:tracePt t="128002" x="4533900" y="2901950"/>
          <p14:tracePt t="128018" x="4533900" y="2921000"/>
          <p14:tracePt t="128034" x="4533900" y="2946400"/>
          <p14:tracePt t="128050" x="4533900" y="2978150"/>
          <p14:tracePt t="128067" x="4540250" y="3028950"/>
          <p14:tracePt t="128084" x="4572000" y="3086100"/>
          <p14:tracePt t="128100" x="4641850" y="3143250"/>
          <p14:tracePt t="128117" x="4730750" y="3200400"/>
          <p14:tracePt t="128134" x="4845050" y="3238500"/>
          <p14:tracePt t="128150" x="4927600" y="3251200"/>
          <p14:tracePt t="128167" x="4959350" y="3251200"/>
          <p14:tracePt t="128169" x="4978400" y="3251200"/>
          <p14:tracePt t="128184" x="4984750" y="3251200"/>
          <p14:tracePt t="128201" x="4997450" y="3219450"/>
          <p14:tracePt t="128217" x="5003800" y="3187700"/>
          <p14:tracePt t="128234" x="5016500" y="3149600"/>
          <p14:tracePt t="128250" x="5016500" y="3136900"/>
          <p14:tracePt t="128267" x="5016500" y="3117850"/>
          <p14:tracePt t="128290" x="5016500" y="3111500"/>
          <p14:tracePt t="128300" x="5016500" y="3105150"/>
          <p14:tracePt t="128317" x="0" y="0"/>
        </p14:tracePtLst>
        <p14:tracePtLst>
          <p14:tracePt t="129142" x="3454400" y="2711450"/>
          <p14:tracePt t="129149" x="3454400" y="2717800"/>
          <p14:tracePt t="129157" x="3448050" y="2724150"/>
          <p14:tracePt t="129167" x="3448050" y="2730500"/>
          <p14:tracePt t="129183" x="3441700" y="2762250"/>
          <p14:tracePt t="129200" x="3441700" y="2794000"/>
          <p14:tracePt t="129202" x="3441700" y="2819400"/>
          <p14:tracePt t="129217" x="3441700" y="2851150"/>
          <p14:tracePt t="129233" x="3441700" y="2889250"/>
          <p14:tracePt t="129250" x="3441700" y="2921000"/>
          <p14:tracePt t="129267" x="3448050" y="2952750"/>
          <p14:tracePt t="129283" x="3467100" y="2978150"/>
          <p14:tracePt t="129300" x="3486150" y="2997200"/>
          <p14:tracePt t="129316" x="3505200" y="3003550"/>
          <p14:tracePt t="129333" x="3536950" y="3009900"/>
          <p14:tracePt t="129350" x="3568700" y="3009900"/>
          <p14:tracePt t="129366" x="3587750" y="3009900"/>
          <p14:tracePt t="129383" x="3619500" y="3003550"/>
          <p14:tracePt t="129399" x="3632200" y="2984500"/>
          <p14:tracePt t="129401" x="3638550" y="2965450"/>
          <p14:tracePt t="129416" x="3644900" y="2946400"/>
          <p14:tracePt t="129433" x="3644900" y="2908300"/>
          <p14:tracePt t="129449" x="3644900" y="2876550"/>
          <p14:tracePt t="129466" x="3638550" y="2870200"/>
          <p14:tracePt t="129483" x="3625850" y="2857500"/>
          <p14:tracePt t="129500" x="3613150" y="2857500"/>
          <p14:tracePt t="129516" x="3600450" y="2857500"/>
          <p14:tracePt t="129533" x="3594100" y="2857500"/>
          <p14:tracePt t="129550" x="3568700" y="2857500"/>
          <p14:tracePt t="129566" x="3562350" y="2857500"/>
          <p14:tracePt t="129583" x="3549650" y="2857500"/>
          <p14:tracePt t="129600" x="3543300" y="2857500"/>
          <p14:tracePt t="129616" x="3543300" y="2876550"/>
          <p14:tracePt t="129633" x="3543300" y="2901950"/>
          <p14:tracePt t="129650" x="3549650" y="2914650"/>
          <p14:tracePt t="129724" x="3556000" y="2914650"/>
          <p14:tracePt t="129747" x="3562350" y="2914650"/>
          <p14:tracePt t="129763" x="3562350" y="2895600"/>
          <p14:tracePt t="129771" x="3556000" y="2889250"/>
          <p14:tracePt t="129784" x="3543300" y="2876550"/>
          <p14:tracePt t="129800" x="3530600" y="2851150"/>
          <p14:tracePt t="129802" x="3517900" y="2844800"/>
          <p14:tracePt t="129817" x="3505200" y="2844800"/>
          <p14:tracePt t="129834" x="3498850" y="2844800"/>
          <p14:tracePt t="129858" x="3492500" y="2844800"/>
          <p14:tracePt t="129891" x="3492500" y="2857500"/>
          <p14:tracePt t="129898" x="3492500" y="2870200"/>
          <p14:tracePt t="129907" x="3492500" y="2882900"/>
          <p14:tracePt t="129916" x="3492500" y="2889250"/>
          <p14:tracePt t="129933" x="3492500" y="2895600"/>
          <p14:tracePt t="129950" x="3492500" y="2908300"/>
          <p14:tracePt t="130138" x="0" y="0"/>
        </p14:tracePtLst>
        <p14:tracePtLst>
          <p14:tracePt t="131003" x="4527550" y="2641600"/>
          <p14:tracePt t="131011" x="4521200" y="2654300"/>
          <p14:tracePt t="131018" x="4521200" y="2660650"/>
          <p14:tracePt t="131033" x="4508500" y="2711450"/>
          <p14:tracePt t="131050" x="4495800" y="2768600"/>
          <p14:tracePt t="131066" x="4495800" y="2825750"/>
          <p14:tracePt t="131083" x="4495800" y="2914650"/>
          <p14:tracePt t="131099" x="4489450" y="3009900"/>
          <p14:tracePt t="131116" x="4489450" y="3105150"/>
          <p14:tracePt t="131133" x="4508500" y="3168650"/>
          <p14:tracePt t="131149" x="4546600" y="3213100"/>
          <p14:tracePt t="131166" x="4603750" y="3251200"/>
          <p14:tracePt t="131183" x="4673600" y="3276600"/>
          <p14:tracePt t="131187" x="4711700" y="3282950"/>
          <p14:tracePt t="131199" x="4743450" y="3289300"/>
          <p14:tracePt t="131217" x="4851400" y="3289300"/>
          <p14:tracePt t="131234" x="4921250" y="3270250"/>
          <p14:tracePt t="131250" x="4997450" y="3232150"/>
          <p14:tracePt t="131266" x="5029200" y="3194050"/>
          <p14:tracePt t="131283" x="5048250" y="3143250"/>
          <p14:tracePt t="131300" x="5054600" y="3105150"/>
          <p14:tracePt t="131316" x="5054600" y="3067050"/>
          <p14:tracePt t="131333" x="5054600" y="3028950"/>
          <p14:tracePt t="131349" x="5054600" y="2990850"/>
          <p14:tracePt t="131366" x="5048250" y="2940050"/>
          <p14:tracePt t="131383" x="5035550" y="2895600"/>
          <p14:tracePt t="131388" x="5022850" y="2876550"/>
          <p14:tracePt t="131399" x="5010150" y="2857500"/>
          <p14:tracePt t="131416" x="4978400" y="2825750"/>
          <p14:tracePt t="131420" x="4959350" y="2806700"/>
          <p14:tracePt t="131433" x="4927600" y="2781300"/>
          <p14:tracePt t="131450" x="4889500" y="2755900"/>
          <p14:tracePt t="131467" x="4851400" y="2736850"/>
          <p14:tracePt t="131483" x="4819650" y="2724150"/>
          <p14:tracePt t="131500" x="4768850" y="2705100"/>
          <p14:tracePt t="131517" x="4711700" y="2692400"/>
          <p14:tracePt t="131533" x="4654550" y="2686050"/>
          <p14:tracePt t="131549" x="4597400" y="2686050"/>
          <p14:tracePt t="131566" x="4552950" y="2686050"/>
          <p14:tracePt t="131570" x="4533900" y="2686050"/>
          <p14:tracePt t="131583" x="4514850" y="2692400"/>
          <p14:tracePt t="131599" x="4489450" y="2705100"/>
          <p14:tracePt t="131602" x="4483100" y="2717800"/>
          <p14:tracePt t="131616" x="4470400" y="2736850"/>
          <p14:tracePt t="131633" x="4438650" y="2781300"/>
          <p14:tracePt t="131649" x="4425950" y="2825750"/>
          <p14:tracePt t="131666" x="4419600" y="2851150"/>
          <p14:tracePt t="131683" x="4419600" y="2882900"/>
          <p14:tracePt t="131699" x="4419600" y="2933700"/>
          <p14:tracePt t="131717" x="4425950" y="2990850"/>
          <p14:tracePt t="131733" x="4445000" y="3041650"/>
          <p14:tracePt t="131749" x="4489450" y="3098800"/>
          <p14:tracePt t="131766" x="4527550" y="3130550"/>
          <p14:tracePt t="131782" x="4578350" y="3155950"/>
          <p14:tracePt t="131799" x="4635500" y="3175000"/>
          <p14:tracePt t="131802" x="4673600" y="3181350"/>
          <p14:tracePt t="131816" x="4705350" y="3181350"/>
          <p14:tracePt t="131832" x="4800600" y="3181350"/>
          <p14:tracePt t="131849" x="4959350" y="3149600"/>
          <p14:tracePt t="131865" x="5022850" y="3105150"/>
          <p14:tracePt t="131882" x="5067300" y="3067050"/>
          <p14:tracePt t="131899" x="5086350" y="3022600"/>
          <p14:tracePt t="131916" x="5092700" y="2971800"/>
          <p14:tracePt t="131932" x="5092700" y="2908300"/>
          <p14:tracePt t="131949" x="5067300" y="2825750"/>
          <p14:tracePt t="131966" x="5035550" y="2762250"/>
          <p14:tracePt t="131982" x="4997450" y="2736850"/>
          <p14:tracePt t="131999" x="4959350" y="2724150"/>
          <p14:tracePt t="132016" x="4940300" y="2717800"/>
          <p14:tracePt t="132018" x="4927600" y="2717800"/>
          <p14:tracePt t="132033" x="4889500" y="2724150"/>
          <p14:tracePt t="132049" x="4851400" y="2749550"/>
          <p14:tracePt t="132066" x="4806950" y="2806700"/>
          <p14:tracePt t="132082" x="4762500" y="2863850"/>
          <p14:tracePt t="132099" x="4737100" y="2914650"/>
          <p14:tracePt t="132116" x="4730750" y="2959100"/>
          <p14:tracePt t="132132" x="4730750" y="2984500"/>
          <p14:tracePt t="132149" x="4730750" y="3022600"/>
          <p14:tracePt t="132165" x="4762500" y="3060700"/>
          <p14:tracePt t="132182" x="4813300" y="3086100"/>
          <p14:tracePt t="132199" x="4870450" y="3098800"/>
          <p14:tracePt t="132215" x="4927600" y="3105150"/>
          <p14:tracePt t="132218" x="4959350" y="3105150"/>
          <p14:tracePt t="132233" x="5016500" y="3098800"/>
          <p14:tracePt t="132249" x="5035550" y="3079750"/>
          <p14:tracePt t="132266" x="5041900" y="3054350"/>
          <p14:tracePt t="132282" x="5041900" y="3003550"/>
          <p14:tracePt t="132299" x="5029200" y="2946400"/>
          <p14:tracePt t="132315" x="4991100" y="2870200"/>
          <p14:tracePt t="132332" x="4927600" y="2819400"/>
          <p14:tracePt t="132349" x="4870450" y="2787650"/>
          <p14:tracePt t="132365" x="4845050" y="2781300"/>
          <p14:tracePt t="132382" x="4832350" y="2781300"/>
          <p14:tracePt t="132399" x="4806950" y="2794000"/>
          <p14:tracePt t="132416" x="4781550" y="2832100"/>
          <p14:tracePt t="132419" x="4775200" y="2876550"/>
          <p14:tracePt t="132433" x="4756150" y="2971800"/>
          <p14:tracePt t="132449" x="4756150" y="3016250"/>
          <p14:tracePt t="132466" x="4756150" y="3041650"/>
          <p14:tracePt t="132482" x="4762500" y="3054350"/>
          <p14:tracePt t="132499" x="4781550" y="3054350"/>
          <p14:tracePt t="132516" x="4857750" y="3054350"/>
          <p14:tracePt t="132532" x="4959350" y="3028950"/>
          <p14:tracePt t="132549" x="5060950" y="2978150"/>
          <p14:tracePt t="132566" x="5130800" y="2927350"/>
          <p14:tracePt t="132582" x="5156200" y="2876550"/>
          <p14:tracePt t="132599" x="5156200" y="2851150"/>
          <p14:tracePt t="132602" x="5156200" y="2838450"/>
          <p14:tracePt t="132615" x="5156200" y="2825750"/>
          <p14:tracePt t="132632" x="5137150" y="2806700"/>
          <p14:tracePt t="132634" x="5124450" y="2800350"/>
          <p14:tracePt t="132649" x="5105400" y="2787650"/>
          <p14:tracePt t="132665" x="5092700" y="2787650"/>
          <p14:tracePt t="132682" x="5073650" y="2787650"/>
          <p14:tracePt t="132826" x="0" y="0"/>
        </p14:tracePtLst>
        <p14:tracePtLst>
          <p14:tracePt t="133302" x="4616450" y="2609850"/>
          <p14:tracePt t="133309" x="4610100" y="2609850"/>
          <p14:tracePt t="133317" x="4603750" y="2609850"/>
          <p14:tracePt t="133332" x="4591050" y="2628900"/>
          <p14:tracePt t="133348" x="4578350" y="2660650"/>
          <p14:tracePt t="133365" x="4565650" y="2686050"/>
          <p14:tracePt t="133382" x="4559300" y="2724150"/>
          <p14:tracePt t="133398" x="4559300" y="2749550"/>
          <p14:tracePt t="133415" x="4559300" y="2787650"/>
          <p14:tracePt t="133431" x="4565650" y="2851150"/>
          <p14:tracePt t="133449" x="4610100" y="2921000"/>
          <p14:tracePt t="133465" x="4648200" y="2965450"/>
          <p14:tracePt t="133481" x="4692650" y="3003550"/>
          <p14:tracePt t="133499" x="4743450" y="3041650"/>
          <p14:tracePt t="133515" x="4775200" y="3067050"/>
          <p14:tracePt t="133532" x="4813300" y="3086100"/>
          <p14:tracePt t="133549" x="4851400" y="3092450"/>
          <p14:tracePt t="133565" x="4902200" y="3105150"/>
          <p14:tracePt t="133582" x="4959350" y="3117850"/>
          <p14:tracePt t="133598" x="5003800" y="3124200"/>
          <p14:tracePt t="133615" x="5035550" y="3124200"/>
          <p14:tracePt t="133617" x="5048250" y="3124200"/>
          <p14:tracePt t="133632" x="5054600" y="3124200"/>
          <p14:tracePt t="133649" x="5105400" y="3111500"/>
          <p14:tracePt t="133665" x="5124450" y="3086100"/>
          <p14:tracePt t="133682" x="5137150" y="3054350"/>
          <p14:tracePt t="133698" x="5149850" y="3016250"/>
          <p14:tracePt t="133715" x="5149850" y="2990850"/>
          <p14:tracePt t="133732" x="5156200" y="2940050"/>
          <p14:tracePt t="133748" x="5156200" y="2914650"/>
          <p14:tracePt t="133765" x="5156200" y="2882900"/>
          <p14:tracePt t="133782" x="5156200" y="2857500"/>
          <p14:tracePt t="133798" x="5156200" y="2838450"/>
          <p14:tracePt t="133815" x="5149850" y="2813050"/>
          <p14:tracePt t="133831" x="5143500" y="2800350"/>
          <p14:tracePt t="133848" x="5137150" y="2787650"/>
          <p14:tracePt t="133865" x="5137150" y="2781300"/>
          <p14:tracePt t="133882" x="5124450" y="2762250"/>
          <p14:tracePt t="133898" x="5118100" y="2755900"/>
          <p14:tracePt t="133931" x="5111750" y="2749550"/>
          <p14:tracePt t="133948" x="5099050" y="2743200"/>
          <p14:tracePt t="133965" x="5080000" y="2730500"/>
          <p14:tracePt t="133982" x="5054600" y="2711450"/>
          <p14:tracePt t="133998" x="5022850" y="2692400"/>
          <p14:tracePt t="134015" x="4991100" y="2686050"/>
          <p14:tracePt t="134031" x="4953000" y="2673350"/>
          <p14:tracePt t="134033" x="4946650" y="2673350"/>
          <p14:tracePt t="134048" x="4921250" y="2667000"/>
          <p14:tracePt t="134065" x="4876800" y="2667000"/>
          <p14:tracePt t="134081" x="4832350" y="2667000"/>
          <p14:tracePt t="134098" x="4794250" y="2667000"/>
          <p14:tracePt t="134115" x="4737100" y="2667000"/>
          <p14:tracePt t="134131" x="4699000" y="2673350"/>
          <p14:tracePt t="134148" x="4660900" y="2692400"/>
          <p14:tracePt t="134165" x="4635500" y="2705100"/>
          <p14:tracePt t="134181" x="4610100" y="2724150"/>
          <p14:tracePt t="134198" x="4591050" y="2743200"/>
          <p14:tracePt t="134215" x="4578350" y="2781300"/>
          <p14:tracePt t="134232" x="4552950" y="2825750"/>
          <p14:tracePt t="134248" x="4540250" y="2876550"/>
          <p14:tracePt t="134249" x="4540250" y="2882900"/>
          <p14:tracePt t="134265" x="4533900" y="2921000"/>
          <p14:tracePt t="134281" x="4533900" y="2952750"/>
          <p14:tracePt t="134298" x="4533900" y="2971800"/>
          <p14:tracePt t="134315" x="4540250" y="3003550"/>
          <p14:tracePt t="134331" x="4546600" y="3028950"/>
          <p14:tracePt t="134348" x="4572000" y="3060700"/>
          <p14:tracePt t="134364" x="4610100" y="3092450"/>
          <p14:tracePt t="134381" x="4654550" y="3143250"/>
          <p14:tracePt t="134398" x="4705350" y="3181350"/>
          <p14:tracePt t="134414" x="4762500" y="3206750"/>
          <p14:tracePt t="134431" x="4813300" y="3225800"/>
          <p14:tracePt t="134448" x="4857750" y="3232150"/>
          <p14:tracePt t="134449" x="4876800" y="3232150"/>
          <p14:tracePt t="134464" x="4921250" y="3232150"/>
          <p14:tracePt t="134481" x="4959350" y="3213100"/>
          <p14:tracePt t="134498" x="4991100" y="3194050"/>
          <p14:tracePt t="134514" x="5016500" y="3162300"/>
          <p14:tracePt t="134531" x="5035550" y="3117850"/>
          <p14:tracePt t="134548" x="5048250" y="3073400"/>
          <p14:tracePt t="134564" x="5060950" y="3009900"/>
          <p14:tracePt t="134581" x="5060950" y="2965450"/>
          <p14:tracePt t="134598" x="5060950" y="2914650"/>
          <p14:tracePt t="134615" x="5060950" y="2857500"/>
          <p14:tracePt t="134631" x="5041900" y="2806700"/>
          <p14:tracePt t="134648" x="5016500" y="2774950"/>
          <p14:tracePt t="134650" x="5010150" y="2762250"/>
          <p14:tracePt t="134665" x="4972050" y="2730500"/>
          <p14:tracePt t="134681" x="4933950" y="2711450"/>
          <p14:tracePt t="134698" x="4895850" y="2698750"/>
          <p14:tracePt t="134714" x="4851400" y="2686050"/>
          <p14:tracePt t="134731" x="4826000" y="2679700"/>
          <p14:tracePt t="134748" x="4781550" y="2673350"/>
          <p14:tracePt t="134765" x="4749800" y="2673350"/>
          <p14:tracePt t="134781" x="4705350" y="2679700"/>
          <p14:tracePt t="134798" x="4679950" y="2692400"/>
          <p14:tracePt t="134814" x="4654550" y="2711450"/>
          <p14:tracePt t="134831" x="4635500" y="2730500"/>
          <p14:tracePt t="134848" x="4610100" y="2749550"/>
          <p14:tracePt t="134865" x="4591050" y="2781300"/>
          <p14:tracePt t="134881" x="4578350" y="2813050"/>
          <p14:tracePt t="134898" x="4572000" y="2838450"/>
          <p14:tracePt t="134915" x="4565650" y="2876550"/>
          <p14:tracePt t="134931" x="4565650" y="2908300"/>
          <p14:tracePt t="134948" x="4565650" y="2933700"/>
          <p14:tracePt t="134964" x="4565650" y="2965450"/>
          <p14:tracePt t="134982" x="4565650" y="3003550"/>
          <p14:tracePt t="134998" x="4578350" y="3035300"/>
          <p14:tracePt t="135015" x="4597400" y="3067050"/>
          <p14:tracePt t="135017" x="4603750" y="3086100"/>
          <p14:tracePt t="135032" x="4616450" y="3105150"/>
          <p14:tracePt t="135048" x="4673600" y="3136900"/>
          <p14:tracePt t="135065" x="4724400" y="3155950"/>
          <p14:tracePt t="135081" x="4794250" y="3175000"/>
          <p14:tracePt t="135098" x="4832350" y="3175000"/>
          <p14:tracePt t="135114" x="4889500" y="3175000"/>
          <p14:tracePt t="135131" x="4927600" y="3155950"/>
          <p14:tracePt t="135148" x="4959350" y="3130550"/>
          <p14:tracePt t="135164" x="4991100" y="3098800"/>
          <p14:tracePt t="135181" x="5016500" y="3048000"/>
          <p14:tracePt t="135197" x="5035550" y="2997200"/>
          <p14:tracePt t="135214" x="5041900" y="2959100"/>
          <p14:tracePt t="135231" x="5041900" y="2901950"/>
          <p14:tracePt t="135248" x="5041900" y="2825750"/>
          <p14:tracePt t="135251" x="5035550" y="2787650"/>
          <p14:tracePt t="135265" x="5016500" y="2749550"/>
          <p14:tracePt t="135281" x="4984750" y="2711450"/>
          <p14:tracePt t="135298" x="4953000" y="2686050"/>
          <p14:tracePt t="135315" x="4921250" y="2679700"/>
          <p14:tracePt t="135331" x="4889500" y="2679700"/>
          <p14:tracePt t="135348" x="4864100" y="2679700"/>
          <p14:tracePt t="135364" x="4826000" y="2686050"/>
          <p14:tracePt t="135381" x="4794250" y="2705100"/>
          <p14:tracePt t="135398" x="4768850" y="2724150"/>
          <p14:tracePt t="135414" x="4737100" y="2743200"/>
          <p14:tracePt t="135431" x="4718050" y="2774950"/>
          <p14:tracePt t="135433" x="4705350" y="2794000"/>
          <p14:tracePt t="135448" x="4692650" y="2819400"/>
          <p14:tracePt t="135465" x="4679950" y="2889250"/>
          <p14:tracePt t="135481" x="4679950" y="2940050"/>
          <p14:tracePt t="135498" x="4679950" y="2990850"/>
          <p14:tracePt t="135515" x="4699000" y="3028950"/>
          <p14:tracePt t="135531" x="4724400" y="3060700"/>
          <p14:tracePt t="135547" x="4756150" y="3073400"/>
          <p14:tracePt t="135564" x="4800600" y="3086100"/>
          <p14:tracePt t="135581" x="4845050" y="3092450"/>
          <p14:tracePt t="135597" x="4933950" y="3092450"/>
          <p14:tracePt t="135614" x="5003800" y="3073400"/>
          <p14:tracePt t="135631" x="5073650" y="3028950"/>
          <p14:tracePt t="135647" x="5111750" y="2990850"/>
          <p14:tracePt t="135649" x="5118100" y="2971800"/>
          <p14:tracePt t="135664" x="5124450" y="2952750"/>
          <p14:tracePt t="135681" x="5130800" y="2908300"/>
          <p14:tracePt t="135697" x="5130800" y="2876550"/>
          <p14:tracePt t="135714" x="5124450" y="2825750"/>
          <p14:tracePt t="135731" x="5092700" y="2781300"/>
          <p14:tracePt t="135747" x="5054600" y="2736850"/>
          <p14:tracePt t="135764" x="5016500" y="2705100"/>
          <p14:tracePt t="135781" x="4984750" y="2692400"/>
          <p14:tracePt t="135797" x="4946650" y="2686050"/>
          <p14:tracePt t="135814" x="4933950" y="2679700"/>
          <p14:tracePt t="135831" x="4914900" y="2673350"/>
          <p14:tracePt t="135847" x="4895850" y="2673350"/>
          <p14:tracePt t="135864" x="4889500" y="2667000"/>
          <p14:tracePt t="135881" x="4876800" y="2667000"/>
          <p14:tracePt t="135914" x="4864100" y="2667000"/>
          <p14:tracePt t="135931" x="4864100" y="2679700"/>
          <p14:tracePt t="135948" x="4857750" y="2698750"/>
          <p14:tracePt t="135964" x="4857750" y="2705100"/>
          <p14:tracePt t="135981" x="4857750" y="2717800"/>
          <p14:tracePt t="135998" x="4857750" y="2724150"/>
          <p14:tracePt t="136161" x="0" y="0"/>
        </p14:tracePtLst>
        <p14:tracePtLst>
          <p14:tracePt t="137642" x="4673600" y="2686050"/>
          <p14:tracePt t="137674" x="4667250" y="2686050"/>
          <p14:tracePt t="137691" x="4660900" y="2698750"/>
          <p14:tracePt t="137705" x="4660900" y="2711450"/>
          <p14:tracePt t="137714" x="4654550" y="2730500"/>
          <p14:tracePt t="137729" x="4654550" y="2743200"/>
          <p14:tracePt t="137738" x="4654550" y="2762250"/>
          <p14:tracePt t="137747" x="4654550" y="2768600"/>
          <p14:tracePt t="137764" x="4654550" y="2794000"/>
          <p14:tracePt t="137781" x="4654550" y="2832100"/>
          <p14:tracePt t="137797" x="4654550" y="2870200"/>
          <p14:tracePt t="137813" x="4660900" y="2921000"/>
          <p14:tracePt t="137830" x="4667250" y="2952750"/>
          <p14:tracePt t="137847" x="4679950" y="2978150"/>
          <p14:tracePt t="137864" x="4686300" y="2990850"/>
          <p14:tracePt t="137865" x="4692650" y="2997200"/>
          <p14:tracePt t="137880" x="4699000" y="3003550"/>
          <p14:tracePt t="137897" x="4699000" y="3009900"/>
          <p14:tracePt t="137913" x="4711700" y="3022600"/>
          <p14:tracePt t="137930" x="4724400" y="3028950"/>
          <p14:tracePt t="137946" x="4743450" y="3035300"/>
          <p14:tracePt t="137963" x="4768850" y="3048000"/>
          <p14:tracePt t="137980" x="4781550" y="3048000"/>
          <p14:tracePt t="137997" x="4794250" y="3054350"/>
          <p14:tracePt t="138013" x="4800600" y="3054350"/>
          <p14:tracePt t="138030" x="4806950" y="3054350"/>
          <p14:tracePt t="138047" x="4832350" y="3054350"/>
          <p14:tracePt t="138063" x="4857750" y="3060700"/>
          <p14:tracePt t="138080" x="4883150" y="3060700"/>
          <p14:tracePt t="138081" x="4902200" y="3060700"/>
          <p14:tracePt t="138097" x="4933950" y="3060700"/>
          <p14:tracePt t="138113" x="4959350" y="3054350"/>
          <p14:tracePt t="138130" x="4984750" y="3048000"/>
          <p14:tracePt t="138147" x="5003800" y="3028950"/>
          <p14:tracePt t="138163" x="5016500" y="3009900"/>
          <p14:tracePt t="138180" x="5029200" y="2978150"/>
          <p14:tracePt t="138197" x="5035550" y="2952750"/>
          <p14:tracePt t="138213" x="5035550" y="2921000"/>
          <p14:tracePt t="138230" x="5035550" y="2882900"/>
          <p14:tracePt t="138247" x="5035550" y="2863850"/>
          <p14:tracePt t="138250" x="5035550" y="2851150"/>
          <p14:tracePt t="138264" x="5035550" y="2844800"/>
          <p14:tracePt t="138280" x="5035550" y="2832100"/>
          <p14:tracePt t="138297" x="5029200" y="2794000"/>
          <p14:tracePt t="138314" x="5022850" y="2774950"/>
          <p14:tracePt t="138330" x="5010150" y="2749550"/>
          <p14:tracePt t="138347" x="4997450" y="2736850"/>
          <p14:tracePt t="138363" x="4984750" y="2730500"/>
          <p14:tracePt t="138380" x="4972050" y="2717800"/>
          <p14:tracePt t="138397" x="4959350" y="2711450"/>
          <p14:tracePt t="138413" x="4940300" y="2698750"/>
          <p14:tracePt t="138430" x="4908550" y="2692400"/>
          <p14:tracePt t="138447" x="4876800" y="2686050"/>
          <p14:tracePt t="138463" x="4851400" y="2679700"/>
          <p14:tracePt t="138480" x="4832350" y="2679700"/>
          <p14:tracePt t="138497" x="4806950" y="2679700"/>
          <p14:tracePt t="138513" x="4787900" y="2679700"/>
          <p14:tracePt t="138530" x="4775200" y="2679700"/>
          <p14:tracePt t="138547" x="4749800" y="2692400"/>
          <p14:tracePt t="138564" x="4724400" y="2705100"/>
          <p14:tracePt t="138580" x="4711700" y="2730500"/>
          <p14:tracePt t="138597" x="4692650" y="2743200"/>
          <p14:tracePt t="138613" x="4679950" y="2774950"/>
          <p14:tracePt t="138630" x="4667250" y="2800350"/>
          <p14:tracePt t="138646" x="4660900" y="2838450"/>
          <p14:tracePt t="138663" x="4660900" y="2863850"/>
          <p14:tracePt t="138680" x="4660900" y="2895600"/>
          <p14:tracePt t="138697" x="4660900" y="2946400"/>
          <p14:tracePt t="138713" x="4660900" y="2984500"/>
          <p14:tracePt t="138730" x="4660900" y="3009900"/>
          <p14:tracePt t="138746" x="4660900" y="3022600"/>
          <p14:tracePt t="138763" x="4660900" y="3035300"/>
          <p14:tracePt t="138780" x="4673600" y="3060700"/>
          <p14:tracePt t="138797" x="4679950" y="3067050"/>
          <p14:tracePt t="138813" x="4686300" y="3079750"/>
          <p14:tracePt t="138830" x="4705350" y="3079750"/>
          <p14:tracePt t="138846" x="4730750" y="3092450"/>
          <p14:tracePt t="138863" x="4775200" y="3098800"/>
          <p14:tracePt t="138880" x="4845050" y="3105150"/>
          <p14:tracePt t="138881" x="4883150" y="3105150"/>
          <p14:tracePt t="138897" x="4959350" y="3105150"/>
          <p14:tracePt t="138913" x="5010150" y="3105150"/>
          <p14:tracePt t="138929" x="5035550" y="3105150"/>
          <p14:tracePt t="138946" x="5048250" y="3092450"/>
          <p14:tracePt t="138963" x="5054600" y="3086100"/>
          <p14:tracePt t="138980" x="5054600" y="3067050"/>
          <p14:tracePt t="138996" x="5060950" y="3041650"/>
          <p14:tracePt t="139013" x="5060950" y="3022600"/>
          <p14:tracePt t="139030" x="5060950" y="2990850"/>
          <p14:tracePt t="139046" x="5060950" y="2959100"/>
          <p14:tracePt t="139063" x="5060950" y="2908300"/>
          <p14:tracePt t="139080" x="5041900" y="2876550"/>
          <p14:tracePt t="139081" x="5041900" y="2857500"/>
          <p14:tracePt t="139096" x="5022850" y="2825750"/>
          <p14:tracePt t="139113" x="4997450" y="2800350"/>
          <p14:tracePt t="139129" x="4972050" y="2768600"/>
          <p14:tracePt t="139146" x="4940300" y="2743200"/>
          <p14:tracePt t="139163" x="4902200" y="2724150"/>
          <p14:tracePt t="139179" x="4864100" y="2711450"/>
          <p14:tracePt t="139196" x="4832350" y="2705100"/>
          <p14:tracePt t="139213" x="4794250" y="2698750"/>
          <p14:tracePt t="139229" x="4756150" y="2698750"/>
          <p14:tracePt t="139246" x="4724400" y="2698750"/>
          <p14:tracePt t="139263" x="4705350" y="2698750"/>
          <p14:tracePt t="139280" x="4686300" y="2698750"/>
          <p14:tracePt t="139281" x="4679950" y="2698750"/>
          <p14:tracePt t="139296" x="4667250" y="2698750"/>
          <p14:tracePt t="139313" x="4648200" y="2698750"/>
          <p14:tracePt t="139329" x="4635500" y="2711450"/>
          <p14:tracePt t="139346" x="4622800" y="2724150"/>
          <p14:tracePt t="139363" x="4610100" y="2762250"/>
          <p14:tracePt t="139379" x="4597400" y="2794000"/>
          <p14:tracePt t="139396" x="4584700" y="2838450"/>
          <p14:tracePt t="139413" x="4584700" y="2863850"/>
          <p14:tracePt t="139429" x="4584700" y="2901950"/>
          <p14:tracePt t="139446" x="4584700" y="2933700"/>
          <p14:tracePt t="139463" x="4584700" y="2959100"/>
          <p14:tracePt t="139480" x="4597400" y="2978150"/>
          <p14:tracePt t="139482" x="4603750" y="2984500"/>
          <p14:tracePt t="139496" x="4616450" y="2997200"/>
          <p14:tracePt t="139513" x="4635500" y="3009900"/>
          <p14:tracePt t="139529" x="4660900" y="3022600"/>
          <p14:tracePt t="139547" x="4673600" y="3022600"/>
          <p14:tracePt t="139563" x="4711700" y="3035300"/>
          <p14:tracePt t="139580" x="4762500" y="3041650"/>
          <p14:tracePt t="139596" x="4819650" y="3041650"/>
          <p14:tracePt t="139613" x="4883150" y="3041650"/>
          <p14:tracePt t="139630" x="4940300" y="3041650"/>
          <p14:tracePt t="139646" x="4959350" y="3041650"/>
          <p14:tracePt t="139663" x="4991100" y="3035300"/>
          <p14:tracePt t="139680" x="5003800" y="3022600"/>
          <p14:tracePt t="139681" x="5010150" y="3016250"/>
          <p14:tracePt t="139696" x="5016500" y="3003550"/>
          <p14:tracePt t="139713" x="5029200" y="2965450"/>
          <p14:tracePt t="139729" x="5029200" y="2940050"/>
          <p14:tracePt t="139746" x="5029200" y="2901950"/>
          <p14:tracePt t="139763" x="5022850" y="2863850"/>
          <p14:tracePt t="139780" x="5003800" y="2825750"/>
          <p14:tracePt t="139796" x="4978400" y="2794000"/>
          <p14:tracePt t="139813" x="4959350" y="2768600"/>
          <p14:tracePt t="139830" x="4940300" y="2755900"/>
          <p14:tracePt t="139846" x="4927600" y="2743200"/>
          <p14:tracePt t="139863" x="4908550" y="2736850"/>
          <p14:tracePt t="139879" x="4895850" y="2730500"/>
          <p14:tracePt t="139882" x="4883150" y="2730500"/>
          <p14:tracePt t="139896" x="4857750" y="2724150"/>
          <p14:tracePt t="139913" x="4813300" y="2724150"/>
          <p14:tracePt t="139929" x="4775200" y="2724150"/>
          <p14:tracePt t="139946" x="4756150" y="2724150"/>
          <p14:tracePt t="139963" x="4749800" y="2724150"/>
          <p14:tracePt t="139979" x="4743450" y="2724150"/>
          <p14:tracePt t="139996" x="4737100" y="2724150"/>
          <p14:tracePt t="140013" x="4724400" y="2736850"/>
          <p14:tracePt t="140029" x="4711700" y="2774950"/>
          <p14:tracePt t="140046" x="4699000" y="2813050"/>
          <p14:tracePt t="140063" x="4699000" y="2857500"/>
          <p14:tracePt t="140080" x="4699000" y="2901950"/>
          <p14:tracePt t="140083" x="4699000" y="2927350"/>
          <p14:tracePt t="140096" x="4699000" y="2952750"/>
          <p14:tracePt t="140113" x="4699000" y="3003550"/>
          <p14:tracePt t="140129" x="4705350" y="3016250"/>
          <p14:tracePt t="140146" x="4718050" y="3035300"/>
          <p14:tracePt t="140163" x="4730750" y="3048000"/>
          <p14:tracePt t="140179" x="4762500" y="3060700"/>
          <p14:tracePt t="140196" x="4787900" y="3067050"/>
          <p14:tracePt t="140212" x="4838700" y="3073400"/>
          <p14:tracePt t="140229" x="4876800" y="3073400"/>
          <p14:tracePt t="140246" x="4889500" y="3073400"/>
          <p14:tracePt t="140263" x="4902200" y="3073400"/>
          <p14:tracePt t="140279" x="4914900" y="3067050"/>
          <p14:tracePt t="140337" x="0" y="0"/>
        </p14:tracePtLst>
        <p14:tracePtLst>
          <p14:tracePt t="140857" x="3505200" y="2730500"/>
          <p14:tracePt t="140865" x="3498850" y="2730500"/>
          <p14:tracePt t="140873" x="3498850" y="2736850"/>
          <p14:tracePt t="140881" x="3492500" y="2743200"/>
          <p14:tracePt t="140895" x="3486150" y="2743200"/>
          <p14:tracePt t="140912" x="3479800" y="2768600"/>
          <p14:tracePt t="140929" x="3479800" y="2794000"/>
          <p14:tracePt t="140946" x="3479800" y="2832100"/>
          <p14:tracePt t="140962" x="3479800" y="2857500"/>
          <p14:tracePt t="140979" x="3479800" y="2882900"/>
          <p14:tracePt t="140995" x="3492500" y="2908300"/>
          <p14:tracePt t="141012" x="3505200" y="2914650"/>
          <p14:tracePt t="141029" x="3530600" y="2927350"/>
          <p14:tracePt t="141046" x="3543300" y="2933700"/>
          <p14:tracePt t="141062" x="3556000" y="2933700"/>
          <p14:tracePt t="141079" x="3568700" y="2933700"/>
          <p14:tracePt t="141096" x="3581400" y="2933700"/>
          <p14:tracePt t="141112" x="3594100" y="2921000"/>
          <p14:tracePt t="141113" x="3594100" y="2908300"/>
          <p14:tracePt t="141129" x="3600450" y="2870200"/>
          <p14:tracePt t="141145" x="3600450" y="2832100"/>
          <p14:tracePt t="141162" x="3600450" y="2787650"/>
          <p14:tracePt t="141179" x="3600450" y="2743200"/>
          <p14:tracePt t="141195" x="3600450" y="2717800"/>
          <p14:tracePt t="141212" x="3587750" y="2705100"/>
          <p14:tracePt t="141249" x="3581400" y="2705100"/>
          <p14:tracePt t="141262" x="3575050" y="2705100"/>
          <p14:tracePt t="141289" x="3568700" y="2705100"/>
          <p14:tracePt t="141321" x="3562350" y="2705100"/>
          <p14:tracePt t="141329" x="3549650" y="2705100"/>
          <p14:tracePt t="141345" x="3549650" y="2711450"/>
          <p14:tracePt t="141353" x="3543300" y="2724150"/>
          <p14:tracePt t="141362" x="3543300" y="2736850"/>
          <p14:tracePt t="141379" x="3536950" y="2781300"/>
          <p14:tracePt t="141395" x="3530600" y="2819400"/>
          <p14:tracePt t="141412" x="3530600" y="2857500"/>
          <p14:tracePt t="141429" x="3530600" y="2895600"/>
          <p14:tracePt t="141445" x="3543300" y="2933700"/>
          <p14:tracePt t="141462" x="3549650" y="2959100"/>
          <p14:tracePt t="141479" x="3562350" y="2984500"/>
          <p14:tracePt t="141495" x="3575050" y="2990850"/>
          <p14:tracePt t="141512" x="3587750" y="3003550"/>
          <p14:tracePt t="141513" x="3594100" y="3003550"/>
          <p14:tracePt t="141537" x="3600450" y="3003550"/>
          <p14:tracePt t="141545" x="3606800" y="3003550"/>
          <p14:tracePt t="141562" x="3613150" y="3003550"/>
          <p14:tracePt t="141579" x="3632200" y="3003550"/>
          <p14:tracePt t="141595" x="3644900" y="2971800"/>
          <p14:tracePt t="141612" x="3651250" y="2940050"/>
          <p14:tracePt t="141629" x="3651250" y="2895600"/>
          <p14:tracePt t="141645" x="3651250" y="2857500"/>
          <p14:tracePt t="141662" x="3638550" y="2819400"/>
          <p14:tracePt t="141679" x="3632200" y="2794000"/>
          <p14:tracePt t="141695" x="3619500" y="2781300"/>
          <p14:tracePt t="141769" x="3613150" y="2781300"/>
          <p14:tracePt t="142033" x="0" y="0"/>
        </p14:tracePtLst>
        <p14:tracePtLst>
          <p14:tracePt t="144428" x="1009650" y="3962400"/>
          <p14:tracePt t="144434" x="1016000" y="3981450"/>
          <p14:tracePt t="144445" x="1022350" y="4000500"/>
          <p14:tracePt t="144461" x="1035050" y="4057650"/>
          <p14:tracePt t="144478" x="1047750" y="4146550"/>
          <p14:tracePt t="144495" x="1066800" y="4235450"/>
          <p14:tracePt t="144498" x="1073150" y="4292600"/>
          <p14:tracePt t="144511" x="1079500" y="4349750"/>
          <p14:tracePt t="144528" x="1092200" y="4445000"/>
          <p14:tracePt t="144530" x="1104900" y="4489450"/>
          <p14:tracePt t="144545" x="1117600" y="4552950"/>
          <p14:tracePt t="144562" x="1117600" y="4578350"/>
          <p14:tracePt t="144578" x="1123950" y="4610100"/>
          <p14:tracePt t="144595" x="1136650" y="4648200"/>
          <p14:tracePt t="144612" x="1155700" y="4679950"/>
          <p14:tracePt t="144628" x="1174750" y="4718050"/>
          <p14:tracePt t="144645" x="1193800" y="4743450"/>
          <p14:tracePt t="144661" x="1200150" y="4762500"/>
          <p14:tracePt t="144678" x="1206500" y="4768850"/>
          <p14:tracePt t="144694" x="1219200" y="4775200"/>
          <p14:tracePt t="144711" x="1231900" y="4781550"/>
          <p14:tracePt t="144728" x="1238250" y="4787900"/>
          <p14:tracePt t="144729" x="1250950" y="4794250"/>
          <p14:tracePt t="144745" x="1263650" y="4806950"/>
          <p14:tracePt t="144761" x="1301750" y="4819650"/>
          <p14:tracePt t="144778" x="1352550" y="4845050"/>
          <p14:tracePt t="144794" x="1403350" y="4864100"/>
          <p14:tracePt t="144811" x="1435100" y="4870450"/>
          <p14:tracePt t="144828" x="1485900" y="4883150"/>
          <p14:tracePt t="144844" x="1517650" y="4883150"/>
          <p14:tracePt t="144861" x="1593850" y="4883150"/>
          <p14:tracePt t="144878" x="1689100" y="4883150"/>
          <p14:tracePt t="144894" x="1816100" y="4883150"/>
          <p14:tracePt t="144911" x="1955800" y="4883150"/>
          <p14:tracePt t="144927" x="2127250" y="4883150"/>
          <p14:tracePt t="144929" x="2209800" y="4883150"/>
          <p14:tracePt t="144944" x="2305050" y="4883150"/>
          <p14:tracePt t="144961" x="2628900" y="4883150"/>
          <p14:tracePt t="144977" x="2889250" y="4883150"/>
          <p14:tracePt t="144994" x="3194050" y="4883150"/>
          <p14:tracePt t="145011" x="3454400" y="4883150"/>
          <p14:tracePt t="145027" x="3714750" y="4883150"/>
          <p14:tracePt t="145044" x="3994150" y="4914900"/>
          <p14:tracePt t="145061" x="4305300" y="4965700"/>
          <p14:tracePt t="145078" x="4565650" y="4997450"/>
          <p14:tracePt t="145094" x="4775200" y="5003800"/>
          <p14:tracePt t="145111" x="4972050" y="5003800"/>
          <p14:tracePt t="145128" x="5130800" y="5003800"/>
          <p14:tracePt t="145130" x="5207000" y="5003800"/>
          <p14:tracePt t="145144" x="5257800" y="5003800"/>
          <p14:tracePt t="145161" x="5340350" y="5003800"/>
          <p14:tracePt t="145177" x="5359400" y="4997450"/>
          <p14:tracePt t="145194" x="5359400" y="4984750"/>
          <p14:tracePt t="145211" x="5365750" y="4959350"/>
          <p14:tracePt t="145227" x="5372100" y="4933950"/>
          <p14:tracePt t="145244" x="5384800" y="4883150"/>
          <p14:tracePt t="145261" x="5397500" y="4813300"/>
          <p14:tracePt t="145277" x="5410200" y="4743450"/>
          <p14:tracePt t="145294" x="5410200" y="4679950"/>
          <p14:tracePt t="145311" x="5410200" y="4635500"/>
          <p14:tracePt t="145328" x="5410200" y="4591050"/>
          <p14:tracePt t="145344" x="5422900" y="4546600"/>
          <p14:tracePt t="145345" x="5429250" y="4521200"/>
          <p14:tracePt t="145361" x="5441950" y="4470400"/>
          <p14:tracePt t="145377" x="5454650" y="4432300"/>
          <p14:tracePt t="145394" x="5454650" y="4406900"/>
          <p14:tracePt t="145411" x="5461000" y="4387850"/>
          <p14:tracePt t="145427" x="5467350" y="4368800"/>
          <p14:tracePt t="145444" x="5467350" y="4343400"/>
          <p14:tracePt t="145461" x="5467350" y="4324350"/>
          <p14:tracePt t="145477" x="5467350" y="4305300"/>
          <p14:tracePt t="145494" x="5467350" y="4286250"/>
          <p14:tracePt t="145511" x="5467350" y="4273550"/>
          <p14:tracePt t="145527" x="5467350" y="4267200"/>
          <p14:tracePt t="145544" x="5467350" y="4260850"/>
          <p14:tracePt t="145569" x="5467350" y="4254500"/>
          <p14:tracePt t="145593" x="5467350" y="4248150"/>
          <p14:tracePt t="145601" x="5467350" y="4241800"/>
          <p14:tracePt t="145625" x="5467350" y="4235450"/>
          <p14:tracePt t="145633" x="5467350" y="4229100"/>
          <p14:tracePt t="145644" x="5467350" y="4222750"/>
          <p14:tracePt t="145665" x="5467350" y="4216400"/>
          <p14:tracePt t="145681" x="5467350" y="4210050"/>
          <p14:tracePt t="145697" x="5467350" y="4203700"/>
          <p14:tracePt t="145711" x="5467350" y="4191000"/>
          <p14:tracePt t="145730" x="5461000" y="4191000"/>
          <p14:tracePt t="145744" x="5461000" y="4184650"/>
          <p14:tracePt t="145761" x="5441950" y="4171950"/>
          <p14:tracePt t="145777" x="5397500" y="4165600"/>
          <p14:tracePt t="145794" x="5321300" y="4159250"/>
          <p14:tracePt t="145811" x="5162550" y="4140200"/>
          <p14:tracePt t="145827" x="4921250" y="4108450"/>
          <p14:tracePt t="145844" x="4432300" y="4057650"/>
          <p14:tracePt t="145861" x="3727450" y="3987800"/>
          <p14:tracePt t="145877" x="2921000" y="3943350"/>
          <p14:tracePt t="145894" x="2254250" y="3943350"/>
          <p14:tracePt t="145911" x="1797050" y="3943350"/>
          <p14:tracePt t="145927" x="1574800" y="3943350"/>
          <p14:tracePt t="145944" x="1447800" y="3943350"/>
          <p14:tracePt t="145961" x="1346200" y="3943350"/>
          <p14:tracePt t="145977" x="1301750" y="3943350"/>
          <p14:tracePt t="145994" x="1257300" y="3943350"/>
          <p14:tracePt t="146010" x="1225550" y="3943350"/>
          <p14:tracePt t="146027" x="1200150" y="3943350"/>
          <p14:tracePt t="146044" x="1187450" y="3943350"/>
          <p14:tracePt t="146060" x="1168400" y="3943350"/>
          <p14:tracePt t="146077" x="1143000" y="3943350"/>
          <p14:tracePt t="146094" x="1098550" y="3943350"/>
          <p14:tracePt t="146110" x="1035050" y="3943350"/>
          <p14:tracePt t="146127" x="939800" y="3943350"/>
          <p14:tracePt t="146144" x="825500" y="3943350"/>
          <p14:tracePt t="146144" x="768350" y="3943350"/>
          <p14:tracePt t="146160" x="685800" y="3943350"/>
          <p14:tracePt t="146177" x="647700" y="3943350"/>
          <p14:tracePt t="146194" x="641350" y="3943350"/>
          <p14:tracePt t="146210" x="628650" y="3949700"/>
          <p14:tracePt t="146227" x="628650" y="3975100"/>
          <p14:tracePt t="146244" x="628650" y="4000500"/>
          <p14:tracePt t="146260" x="628650" y="4025900"/>
          <p14:tracePt t="146277" x="628650" y="4044950"/>
          <p14:tracePt t="146294" x="635000" y="4083050"/>
          <p14:tracePt t="146310" x="641350" y="4108450"/>
          <p14:tracePt t="146327" x="654050" y="4121150"/>
          <p14:tracePt t="146344" x="660400" y="4127500"/>
          <p14:tracePt t="146361" x="660400" y="4133850"/>
          <p14:tracePt t="146425" x="0" y="0"/>
        </p14:tracePtLst>
        <p14:tracePtLst>
          <p14:tracePt t="147218" x="939800" y="5111750"/>
          <p14:tracePt t="147242" x="952500" y="5118100"/>
          <p14:tracePt t="147258" x="958850" y="5118100"/>
          <p14:tracePt t="147266" x="965200" y="5124450"/>
          <p14:tracePt t="147290" x="977900" y="5130800"/>
          <p14:tracePt t="147418" x="984250" y="5137150"/>
          <p14:tracePt t="147427" x="990600" y="5156200"/>
          <p14:tracePt t="147436" x="996950" y="5175250"/>
          <p14:tracePt t="147444" x="1003300" y="5207000"/>
          <p14:tracePt t="147460" x="1022350" y="5295900"/>
          <p14:tracePt t="147477" x="1066800" y="5416550"/>
          <p14:tracePt t="147494" x="1098550" y="5543550"/>
          <p14:tracePt t="147510" x="1117600" y="5638800"/>
          <p14:tracePt t="147527" x="1143000" y="5708650"/>
          <p14:tracePt t="147530" x="1149350" y="5734050"/>
          <p14:tracePt t="147544" x="1155700" y="5759450"/>
          <p14:tracePt t="147560" x="1162050" y="5797550"/>
          <p14:tracePt t="147577" x="1168400" y="5816600"/>
          <p14:tracePt t="147594" x="1174750" y="5854700"/>
          <p14:tracePt t="147611" x="1187450" y="5873750"/>
          <p14:tracePt t="147627" x="1193800" y="5886450"/>
          <p14:tracePt t="147644" x="1200150" y="5899150"/>
          <p14:tracePt t="147677" x="1200150" y="5905500"/>
          <p14:tracePt t="147694" x="1206500" y="5911850"/>
          <p14:tracePt t="147710" x="1219200" y="5930900"/>
          <p14:tracePt t="147727" x="1225550" y="5937250"/>
          <p14:tracePt t="147729" x="1231900" y="5943600"/>
          <p14:tracePt t="147744" x="1238250" y="5949950"/>
          <p14:tracePt t="147761" x="1289050" y="5981700"/>
          <p14:tracePt t="147777" x="1352550" y="6000750"/>
          <p14:tracePt t="147794" x="1447800" y="6026150"/>
          <p14:tracePt t="147810" x="1587500" y="6057900"/>
          <p14:tracePt t="147827" x="1778000" y="6089650"/>
          <p14:tracePt t="147843" x="2108200" y="6159500"/>
          <p14:tracePt t="147860" x="2590800" y="6248400"/>
          <p14:tracePt t="147877" x="3155950" y="6362700"/>
          <p14:tracePt t="147893" x="3740150" y="6457950"/>
          <p14:tracePt t="147910" x="4305300" y="6540500"/>
          <p14:tracePt t="147927" x="4775200" y="6591300"/>
          <p14:tracePt t="147943" x="5048250" y="6604000"/>
          <p14:tracePt t="147945" x="5143500" y="6604000"/>
          <p14:tracePt t="147960" x="5194300" y="6604000"/>
          <p14:tracePt t="147977" x="5238750" y="6604000"/>
          <p14:tracePt t="148100" x="5245100" y="6597650"/>
          <p14:tracePt t="148106" x="5251450" y="6572250"/>
          <p14:tracePt t="148115" x="5257800" y="6546850"/>
          <p14:tracePt t="148127" x="5257800" y="6527800"/>
          <p14:tracePt t="148144" x="5257800" y="6438900"/>
          <p14:tracePt t="148162" x="5257800" y="6280150"/>
          <p14:tracePt t="148178" x="5257800" y="6165850"/>
          <p14:tracePt t="148193" x="5257800" y="6064250"/>
          <p14:tracePt t="148210" x="5238750" y="5949950"/>
          <p14:tracePt t="148227" x="5219700" y="5835650"/>
          <p14:tracePt t="148243" x="5194300" y="5727700"/>
          <p14:tracePt t="148260" x="5168900" y="5638800"/>
          <p14:tracePt t="148277" x="5149850" y="5543550"/>
          <p14:tracePt t="148293" x="5118100" y="5486400"/>
          <p14:tracePt t="148310" x="5099050" y="5435600"/>
          <p14:tracePt t="148327" x="5092700" y="5403850"/>
          <p14:tracePt t="148330" x="5086350" y="5397500"/>
          <p14:tracePt t="148346" x="5080000" y="5378450"/>
          <p14:tracePt t="148362" x="5073650" y="5365750"/>
          <p14:tracePt t="148379" x="5073650" y="5359400"/>
          <p14:tracePt t="148394" x="5067300" y="5353050"/>
          <p14:tracePt t="148476" x="5060950" y="5346700"/>
          <p14:tracePt t="148491" x="5060950" y="5340350"/>
          <p14:tracePt t="148499" x="5054600" y="5334000"/>
          <p14:tracePt t="148510" x="5048250" y="5321300"/>
          <p14:tracePt t="148527" x="5029200" y="5302250"/>
          <p14:tracePt t="148544" x="4997450" y="5283200"/>
          <p14:tracePt t="148547" x="4978400" y="5270500"/>
          <p14:tracePt t="148562" x="4946650" y="5251450"/>
          <p14:tracePt t="148578" x="4902200" y="5238750"/>
          <p14:tracePt t="148594" x="4857750" y="5232400"/>
          <p14:tracePt t="148611" x="4768850" y="5232400"/>
          <p14:tracePt t="148627" x="4622800" y="5232400"/>
          <p14:tracePt t="148644" x="4343400" y="5232400"/>
          <p14:tracePt t="148660" x="3810000" y="5232400"/>
          <p14:tracePt t="148677" x="3117850" y="5232400"/>
          <p14:tracePt t="148694" x="2432050" y="5232400"/>
          <p14:tracePt t="148697" x="2152650" y="5232400"/>
          <p14:tracePt t="148710" x="1936750" y="5232400"/>
          <p14:tracePt t="148727" x="1708150" y="5232400"/>
          <p14:tracePt t="148743" x="1612900" y="5232400"/>
          <p14:tracePt t="148746" x="1600200" y="5232400"/>
          <p14:tracePt t="148760" x="1593850" y="5232400"/>
          <p14:tracePt t="148779" x="1587500" y="5232400"/>
          <p14:tracePt t="148795" x="1581150" y="5232400"/>
          <p14:tracePt t="148843" x="1574800" y="5232400"/>
          <p14:tracePt t="148851" x="1568450" y="5232400"/>
          <p14:tracePt t="148860" x="1562100" y="5232400"/>
          <p14:tracePt t="148877" x="1524000" y="5232400"/>
          <p14:tracePt t="148893" x="1479550" y="5232400"/>
          <p14:tracePt t="148910" x="1428750" y="5232400"/>
          <p14:tracePt t="148927" x="1403350" y="5232400"/>
          <p14:tracePt t="148929" x="1397000" y="5232400"/>
          <p14:tracePt t="148954" x="1390650" y="5232400"/>
          <p14:tracePt t="148962" x="1384300" y="5232400"/>
          <p14:tracePt t="148977" x="1358900" y="5232400"/>
          <p14:tracePt t="148993" x="1301750" y="5232400"/>
          <p14:tracePt t="149010" x="1219200" y="5232400"/>
          <p14:tracePt t="149026" x="1155700" y="5232400"/>
          <p14:tracePt t="149043" x="1123950" y="5232400"/>
          <p14:tracePt t="149060" x="1117600" y="5232400"/>
          <p14:tracePt t="149300" x="1111250" y="5232400"/>
          <p14:tracePt t="149308" x="1111250" y="5245100"/>
          <p14:tracePt t="149317" x="1111250" y="5257800"/>
          <p14:tracePt t="149327" x="1111250" y="5283200"/>
          <p14:tracePt t="149344" x="1111250" y="5372100"/>
          <p14:tracePt t="149361" x="1111250" y="5549900"/>
          <p14:tracePt t="149378" x="1111250" y="5645150"/>
          <p14:tracePt t="149394" x="1123950" y="5715000"/>
          <p14:tracePt t="149410" x="1130300" y="5746750"/>
          <p14:tracePt t="149427" x="1130300" y="5765800"/>
          <p14:tracePt t="149443" x="1130300" y="5772150"/>
          <p14:tracePt t="149460" x="1130300" y="5778500"/>
          <p14:tracePt t="149477" x="1130300" y="5784850"/>
          <p14:tracePt t="149515" x="1130300" y="5791200"/>
          <p14:tracePt t="149526" x="1130300" y="5797550"/>
          <p14:tracePt t="149546" x="1130300" y="5803900"/>
          <p14:tracePt t="149560" x="1130300" y="5816600"/>
          <p14:tracePt t="149579" x="1136650" y="5829300"/>
          <p14:tracePt t="149593" x="1143000" y="5854700"/>
          <p14:tracePt t="149610" x="1149350" y="5911850"/>
          <p14:tracePt t="149626" x="1162050" y="5981700"/>
          <p14:tracePt t="149643" x="1174750" y="6032500"/>
          <p14:tracePt t="149659" x="1174750" y="6051550"/>
          <p14:tracePt t="149676" x="1187450" y="6070600"/>
          <p14:tracePt t="149693" x="1187450" y="6076950"/>
          <p14:tracePt t="149710" x="1193800" y="6089650"/>
          <p14:tracePt t="149726" x="1206500" y="6096000"/>
          <p14:tracePt t="149743" x="1231900" y="6096000"/>
          <p14:tracePt t="149745" x="1257300" y="6096000"/>
          <p14:tracePt t="149760" x="1289050" y="6096000"/>
          <p14:tracePt t="149776" x="1371600" y="6096000"/>
          <p14:tracePt t="149778" x="1447800" y="6096000"/>
          <p14:tracePt t="149793" x="1638300" y="6096000"/>
          <p14:tracePt t="149810" x="1936750" y="6096000"/>
          <p14:tracePt t="149827" x="2393950" y="6096000"/>
          <p14:tracePt t="149843" x="2971800" y="6096000"/>
          <p14:tracePt t="149860" x="3575050" y="6096000"/>
          <p14:tracePt t="149876" x="4114800" y="6096000"/>
          <p14:tracePt t="149893" x="4476750" y="6121400"/>
          <p14:tracePt t="149909" x="4635500" y="6146800"/>
          <p14:tracePt t="149926" x="4699000" y="6159500"/>
          <p14:tracePt t="149943" x="4705350" y="6159500"/>
          <p14:tracePt t="150265" x="0" y="0"/>
        </p14:tracePtLst>
        <p14:tracePtLst>
          <p14:tracePt t="152993" x="3740150" y="5105400"/>
          <p14:tracePt t="153001" x="3733800" y="5105400"/>
          <p14:tracePt t="153017" x="3733800" y="5111750"/>
          <p14:tracePt t="153025" x="3727450" y="5130800"/>
          <p14:tracePt t="153041" x="3721100" y="5156200"/>
          <p14:tracePt t="153058" x="3721100" y="5181600"/>
          <p14:tracePt t="153075" x="3721100" y="5226050"/>
          <p14:tracePt t="153091" x="3721100" y="5283200"/>
          <p14:tracePt t="153108" x="3733800" y="5340350"/>
          <p14:tracePt t="153125" x="3746500" y="5365750"/>
          <p14:tracePt t="153142" x="3765550" y="5384800"/>
          <p14:tracePt t="153158" x="3778250" y="5391150"/>
          <p14:tracePt t="153175" x="3790950" y="5391150"/>
          <p14:tracePt t="153192" x="3810000" y="5391150"/>
          <p14:tracePt t="153193" x="3816350" y="5391150"/>
          <p14:tracePt t="153209" x="3867150" y="5391150"/>
          <p14:tracePt t="153225" x="3917950" y="5365750"/>
          <p14:tracePt t="153242" x="3956050" y="5340350"/>
          <p14:tracePt t="153258" x="3981450" y="5308600"/>
          <p14:tracePt t="153275" x="3987800" y="5264150"/>
          <p14:tracePt t="153291" x="3981450" y="5213350"/>
          <p14:tracePt t="153308" x="3956050" y="5181600"/>
          <p14:tracePt t="153325" x="3911600" y="5149850"/>
          <p14:tracePt t="153341" x="3860800" y="5124450"/>
          <p14:tracePt t="153358" x="3810000" y="5111750"/>
          <p14:tracePt t="153375" x="3771900" y="5105400"/>
          <p14:tracePt t="153391" x="3733800" y="5105400"/>
          <p14:tracePt t="153408" x="3689350" y="5124450"/>
          <p14:tracePt t="153425" x="3670300" y="5162550"/>
          <p14:tracePt t="153441" x="3657600" y="5213350"/>
          <p14:tracePt t="153458" x="3651250" y="5238750"/>
          <p14:tracePt t="153475" x="3651250" y="5264150"/>
          <p14:tracePt t="153491" x="3651250" y="5283200"/>
          <p14:tracePt t="153508" x="3651250" y="5327650"/>
          <p14:tracePt t="153525" x="3676650" y="5365750"/>
          <p14:tracePt t="153541" x="3727450" y="5397500"/>
          <p14:tracePt t="153558" x="3790950" y="5416550"/>
          <p14:tracePt t="153575" x="3860800" y="5422900"/>
          <p14:tracePt t="153591" x="3905250" y="5416550"/>
          <p14:tracePt t="153608" x="3943350" y="5365750"/>
          <p14:tracePt t="153625" x="3949700" y="5321300"/>
          <p14:tracePt t="153641" x="3937000" y="5251450"/>
          <p14:tracePt t="153658" x="3892550" y="5200650"/>
          <p14:tracePt t="153675" x="3841750" y="5156200"/>
          <p14:tracePt t="153691" x="3778250" y="5137150"/>
          <p14:tracePt t="153708" x="3746500" y="5130800"/>
          <p14:tracePt t="153725" x="3727450" y="5130800"/>
          <p14:tracePt t="153742" x="3714750" y="5137150"/>
          <p14:tracePt t="153758" x="3702050" y="5162550"/>
          <p14:tracePt t="153775" x="3702050" y="5194300"/>
          <p14:tracePt t="153778" x="3702050" y="5219700"/>
          <p14:tracePt t="153791" x="3702050" y="5238750"/>
          <p14:tracePt t="153808" x="3702050" y="5251450"/>
          <p14:tracePt t="153825" x="3708400" y="5264150"/>
          <p14:tracePt t="153842" x="3714750" y="5270500"/>
          <p14:tracePt t="153858" x="3727450" y="5270500"/>
          <p14:tracePt t="153875" x="3752850" y="5264150"/>
          <p14:tracePt t="153892" x="3778250" y="5245100"/>
          <p14:tracePt t="153908" x="3784600" y="5219700"/>
          <p14:tracePt t="153925" x="3784600" y="5200650"/>
          <p14:tracePt t="153942" x="3784600" y="5194300"/>
          <p14:tracePt t="153958" x="3784600" y="5181600"/>
          <p14:tracePt t="154017" x="3784600" y="5187950"/>
          <p14:tracePt t="154025" x="3784600" y="5200650"/>
          <p14:tracePt t="154034" x="3784600" y="5238750"/>
          <p14:tracePt t="154042" x="3790950" y="5257800"/>
          <p14:tracePt t="154058" x="3816350" y="5295900"/>
          <p14:tracePt t="154075" x="3841750" y="5314950"/>
          <p14:tracePt t="154091" x="3854450" y="5321300"/>
          <p14:tracePt t="154125" x="3867150" y="5314950"/>
          <p14:tracePt t="154141" x="3867150" y="5295900"/>
          <p14:tracePt t="154158" x="3867150" y="5276850"/>
          <p14:tracePt t="154175" x="3854450" y="5245100"/>
          <p14:tracePt t="154178" x="3848100" y="5245100"/>
          <p14:tracePt t="154191" x="3829050" y="5238750"/>
          <p14:tracePt t="154208" x="3784600" y="5226050"/>
          <p14:tracePt t="154225" x="3746500" y="5226050"/>
          <p14:tracePt t="154241" x="3727450" y="5226050"/>
          <p14:tracePt t="154258" x="3721100" y="5245100"/>
          <p14:tracePt t="154275" x="3721100" y="5264150"/>
          <p14:tracePt t="154291" x="3721100" y="5276850"/>
          <p14:tracePt t="154308" x="3727450" y="5289550"/>
          <p14:tracePt t="154325" x="3733800" y="5295900"/>
          <p14:tracePt t="154341" x="3752850" y="5295900"/>
          <p14:tracePt t="154358" x="3765550" y="5295900"/>
          <p14:tracePt t="154375" x="3778250" y="5289550"/>
          <p14:tracePt t="154392" x="3778250" y="5264150"/>
          <p14:tracePt t="154395" x="3778250" y="5251450"/>
          <p14:tracePt t="154409" x="3765550" y="5226050"/>
          <p14:tracePt t="154425" x="3727450" y="5213350"/>
          <p14:tracePt t="154442" x="3702050" y="5207000"/>
          <p14:tracePt t="154458" x="3676650" y="5207000"/>
          <p14:tracePt t="154475" x="3663950" y="5207000"/>
          <p14:tracePt t="154492" x="3663950" y="5219700"/>
          <p14:tracePt t="154508" x="3663950" y="5251450"/>
          <p14:tracePt t="154525" x="3676650" y="5276850"/>
          <p14:tracePt t="154541" x="3708400" y="5295900"/>
          <p14:tracePt t="154558" x="3740150" y="5295900"/>
          <p14:tracePt t="154574" x="3765550" y="5295900"/>
          <p14:tracePt t="154591" x="3784600" y="5289550"/>
          <p14:tracePt t="154593" x="3790950" y="5283200"/>
          <p14:tracePt t="154608" x="3790950" y="5276850"/>
          <p14:tracePt t="154625" x="3790950" y="5251450"/>
          <p14:tracePt t="154642" x="3790950" y="5238750"/>
          <p14:tracePt t="154675" x="3784600" y="5238750"/>
          <p14:tracePt t="154691" x="3778250" y="5238750"/>
          <p14:tracePt t="154708" x="3771900" y="5251450"/>
          <p14:tracePt t="154724" x="3771900" y="5270500"/>
          <p14:tracePt t="154741" x="3771900" y="5283200"/>
          <p14:tracePt t="154758" x="3784600" y="5283200"/>
          <p14:tracePt t="154775" x="3803650" y="5283200"/>
          <p14:tracePt t="154777" x="3810000" y="5283200"/>
          <p14:tracePt t="154791" x="3816350" y="5283200"/>
          <p14:tracePt t="154809" x="3829050" y="5283200"/>
          <p14:tracePt t="154825" x="3829050" y="5264150"/>
          <p14:tracePt t="154841" x="3810000" y="5238750"/>
          <p14:tracePt t="154858" x="3790950" y="5232400"/>
          <p14:tracePt t="154875" x="3771900" y="5219700"/>
          <p14:tracePt t="154913" x="3765550" y="5219700"/>
          <p14:tracePt t="154924" x="3759200" y="5219700"/>
          <p14:tracePt t="154941" x="3759200" y="5232400"/>
          <p14:tracePt t="154958" x="3759200" y="5264150"/>
          <p14:tracePt t="154974" x="3771900" y="5283200"/>
          <p14:tracePt t="154991" x="3790950" y="5295900"/>
          <p14:tracePt t="155008" x="3822700" y="5308600"/>
          <p14:tracePt t="155009" x="3841750" y="5321300"/>
          <p14:tracePt t="155024" x="3860800" y="5327650"/>
          <p14:tracePt t="155041" x="3867150" y="5327650"/>
          <p14:tracePt t="155074" x="3873500" y="5327650"/>
          <p14:tracePt t="155090" x="3873500" y="5308600"/>
          <p14:tracePt t="155107" x="3867150" y="5302250"/>
          <p14:tracePt t="155114" x="3860800" y="5295900"/>
          <p14:tracePt t="155172" x="3854450" y="5295900"/>
          <p14:tracePt t="155181" x="3854450" y="5302250"/>
          <p14:tracePt t="155191" x="3854450" y="5308600"/>
          <p14:tracePt t="155208" x="3854450" y="5334000"/>
          <p14:tracePt t="155210" x="3860800" y="5334000"/>
          <p14:tracePt t="155226" x="3867150" y="5340350"/>
          <p14:tracePt t="155258" x="3873500" y="5340350"/>
          <p14:tracePt t="155266" x="3879850" y="5334000"/>
          <p14:tracePt t="155274" x="3879850" y="5327650"/>
          <p14:tracePt t="155291" x="3879850" y="5302250"/>
          <p14:tracePt t="155308" x="3879850" y="5283200"/>
          <p14:tracePt t="155324" x="3879850" y="5264150"/>
          <p14:tracePt t="155341" x="3867150" y="5257800"/>
          <p14:tracePt t="155358" x="3848100" y="5245100"/>
          <p14:tracePt t="155375" x="3829050" y="5245100"/>
          <p14:tracePt t="155391" x="3822700" y="5245100"/>
          <p14:tracePt t="155408" x="3816350" y="5245100"/>
          <p14:tracePt t="155450" x="3816350" y="5251450"/>
          <p14:tracePt t="155458" x="3816350" y="5264150"/>
          <p14:tracePt t="155466" x="3816350" y="5270500"/>
          <p14:tracePt t="155474" x="3816350" y="5283200"/>
          <p14:tracePt t="155491" x="3816350" y="5289550"/>
          <p14:tracePt t="155561" x="3816350" y="5283200"/>
          <p14:tracePt t="155569" x="3816350" y="5270500"/>
          <p14:tracePt t="155577" x="3816350" y="5264150"/>
          <p14:tracePt t="155591" x="3810000" y="5264150"/>
          <p14:tracePt t="155608" x="3803650" y="5257800"/>
          <p14:tracePt t="155642" x="3797300" y="5257800"/>
          <p14:tracePt t="155666" x="3797300" y="5270500"/>
          <p14:tracePt t="155682" x="3797300" y="5276850"/>
          <p14:tracePt t="155707" x="3797300" y="5283200"/>
          <p14:tracePt t="155714" x="3797300" y="5289550"/>
          <p14:tracePt t="155739" x="3803650" y="5289550"/>
          <p14:tracePt t="155754" x="3810000" y="5289550"/>
          <p14:tracePt t="156034" x="3816350" y="5289550"/>
          <p14:tracePt t="156042" x="3822700" y="5295900"/>
          <p14:tracePt t="156049" x="3822700" y="5308600"/>
          <p14:tracePt t="156058" x="3829050" y="5308600"/>
          <p14:tracePt t="156074" x="3835400" y="5321300"/>
          <p14:tracePt t="156139" x="3841750" y="5321300"/>
          <p14:tracePt t="156938" x="0" y="0"/>
        </p14:tracePtLst>
        <p14:tracePtLst>
          <p14:tracePt t="159378" x="1885950" y="5124450"/>
          <p14:tracePt t="159390" x="1885950" y="5143500"/>
          <p14:tracePt t="159397" x="1879600" y="5168900"/>
          <p14:tracePt t="159407" x="1879600" y="5187950"/>
          <p14:tracePt t="159423" x="1879600" y="5232400"/>
          <p14:tracePt t="159440" x="1892300" y="5289550"/>
          <p14:tracePt t="159442" x="1911350" y="5321300"/>
          <p14:tracePt t="159456" x="1936750" y="5346700"/>
          <p14:tracePt t="159458" x="1974850" y="5372100"/>
          <p14:tracePt t="159473" x="2070100" y="5410200"/>
          <p14:tracePt t="159490" x="2171700" y="5422900"/>
          <p14:tracePt t="159506" x="2216150" y="5422900"/>
          <p14:tracePt t="159523" x="2241550" y="5410200"/>
          <p14:tracePt t="159540" x="2247900" y="5378450"/>
          <p14:tracePt t="159556" x="2247900" y="5346700"/>
          <p14:tracePt t="159573" x="2247900" y="5314950"/>
          <p14:tracePt t="159590" x="2247900" y="5276850"/>
          <p14:tracePt t="159607" x="2247900" y="5251450"/>
          <p14:tracePt t="159623" x="2241550" y="5232400"/>
          <p14:tracePt t="159640" x="2241550" y="5226050"/>
          <p14:tracePt t="159690" x="0" y="0"/>
        </p14:tracePtLst>
        <p14:tracePtLst>
          <p14:tracePt t="161099" x="3708400" y="5187950"/>
          <p14:tracePt t="161106" x="3708400" y="5213350"/>
          <p14:tracePt t="161114" x="3708400" y="5245100"/>
          <p14:tracePt t="161123" x="3708400" y="5276850"/>
          <p14:tracePt t="161140" x="3708400" y="5340350"/>
          <p14:tracePt t="161156" x="3708400" y="5397500"/>
          <p14:tracePt t="161173" x="3733800" y="5441950"/>
          <p14:tracePt t="161189" x="3765550" y="5467350"/>
          <p14:tracePt t="161206" x="3816350" y="5486400"/>
          <p14:tracePt t="161222" x="3854450" y="5492750"/>
          <p14:tracePt t="161226" x="3879850" y="5492750"/>
          <p14:tracePt t="161239" x="3905250" y="5492750"/>
          <p14:tracePt t="161256" x="3962400" y="5473700"/>
          <p14:tracePt t="161258" x="3981450" y="5467350"/>
          <p14:tracePt t="161273" x="4013200" y="5422900"/>
          <p14:tracePt t="161289" x="4025900" y="5372100"/>
          <p14:tracePt t="161306" x="4025900" y="5321300"/>
          <p14:tracePt t="161322" x="4019550" y="5264150"/>
          <p14:tracePt t="161339" x="4000500" y="5213350"/>
          <p14:tracePt t="161356" x="3975100" y="5175250"/>
          <p14:tracePt t="161373" x="3956050" y="5149850"/>
          <p14:tracePt t="161389" x="3937000" y="5124450"/>
          <p14:tracePt t="161422" x="3924300" y="5105400"/>
          <p14:tracePt t="161456" x="3917950" y="5099050"/>
          <p14:tracePt t="161505" x="0" y="0"/>
        </p14:tracePtLst>
        <p14:tracePtLst>
          <p14:tracePt t="162972" x="2863850" y="5727700"/>
          <p14:tracePt t="163202" x="0" y="0"/>
        </p14:tracePtLst>
        <p14:tracePtLst>
          <p14:tracePt t="163977" x="2622550" y="5435600"/>
          <p14:tracePt t="164033" x="2628900" y="5429250"/>
          <p14:tracePt t="164041" x="2635250" y="5429250"/>
          <p14:tracePt t="164049" x="2647950" y="5429250"/>
          <p14:tracePt t="164058" x="2673350" y="5429250"/>
          <p14:tracePt t="164071" x="2705100" y="5429250"/>
          <p14:tracePt t="164088" x="2781300" y="5429250"/>
          <p14:tracePt t="164105" x="2921000" y="5410200"/>
          <p14:tracePt t="164121" x="3003550" y="5391150"/>
          <p14:tracePt t="164138" x="3060700" y="5378450"/>
          <p14:tracePt t="164155" x="3092450" y="5365750"/>
          <p14:tracePt t="164172" x="3111500" y="5365750"/>
          <p14:tracePt t="164204" x="3111500" y="5359400"/>
          <p14:tracePt t="164221" x="3111500" y="5334000"/>
          <p14:tracePt t="164238" x="3105150" y="5289550"/>
          <p14:tracePt t="164255" x="3079750" y="5264150"/>
          <p14:tracePt t="164271" x="3035300" y="5232400"/>
          <p14:tracePt t="164288" x="2965450" y="5200650"/>
          <p14:tracePt t="164291" x="2914650" y="5175250"/>
          <p14:tracePt t="164305" x="2825750" y="5156200"/>
          <p14:tracePt t="164321" x="2755900" y="5143500"/>
          <p14:tracePt t="164338" x="2743200" y="5143500"/>
          <p14:tracePt t="164355" x="2736850" y="5143500"/>
          <p14:tracePt t="164404" x="2724150" y="5143500"/>
          <p14:tracePt t="164418" x="2717800" y="5156200"/>
          <p14:tracePt t="164426" x="2711450" y="5168900"/>
          <p14:tracePt t="164438" x="2711450" y="5175250"/>
          <p14:tracePt t="164455" x="2705100" y="5207000"/>
          <p14:tracePt t="164471" x="2705100" y="5251450"/>
          <p14:tracePt t="164474" x="2705100" y="5276850"/>
          <p14:tracePt t="164488" x="2705100" y="5308600"/>
          <p14:tracePt t="164505" x="2743200" y="5359400"/>
          <p14:tracePt t="164522" x="2768600" y="5384800"/>
          <p14:tracePt t="164538" x="2781300" y="5397500"/>
          <p14:tracePt t="164555" x="2787650" y="5397500"/>
          <p14:tracePt t="164571" x="2794000" y="5397500"/>
          <p14:tracePt t="164588" x="2800350" y="5397500"/>
          <p14:tracePt t="164612" x="2806700" y="5397500"/>
          <p14:tracePt t="164737" x="0" y="0"/>
        </p14:tracePtLst>
        <p14:tracePtLst>
          <p14:tracePt t="165254" x="3600450" y="5105400"/>
          <p14:tracePt t="165301" x="3594100" y="5105400"/>
          <p14:tracePt t="165316" x="3587750" y="5124450"/>
          <p14:tracePt t="165327" x="3587750" y="5137150"/>
          <p14:tracePt t="165338" x="3587750" y="5168900"/>
          <p14:tracePt t="165354" x="3587750" y="5207000"/>
          <p14:tracePt t="165371" x="3587750" y="5257800"/>
          <p14:tracePt t="165389" x="3587750" y="5308600"/>
          <p14:tracePt t="165405" x="3600450" y="5340350"/>
          <p14:tracePt t="165421" x="3613150" y="5378450"/>
          <p14:tracePt t="165438" x="3632200" y="5403850"/>
          <p14:tracePt t="165455" x="3670300" y="5429250"/>
          <p14:tracePt t="165471" x="3695700" y="5448300"/>
          <p14:tracePt t="165474" x="3714750" y="5448300"/>
          <p14:tracePt t="165487" x="3733800" y="5454650"/>
          <p14:tracePt t="165505" x="3784600" y="5473700"/>
          <p14:tracePt t="165521" x="3829050" y="5480050"/>
          <p14:tracePt t="165537" x="3854450" y="5480050"/>
          <p14:tracePt t="165554" x="3879850" y="5480050"/>
          <p14:tracePt t="165571" x="3911600" y="5480050"/>
          <p14:tracePt t="165587" x="3924300" y="5473700"/>
          <p14:tracePt t="165604" x="3943350" y="5448300"/>
          <p14:tracePt t="165621" x="3949700" y="5429250"/>
          <p14:tracePt t="165638" x="3949700" y="5397500"/>
          <p14:tracePt t="165654" x="3949700" y="5365750"/>
          <p14:tracePt t="165671" x="3949700" y="5321300"/>
          <p14:tracePt t="165689" x="3943350" y="5238750"/>
          <p14:tracePt t="165706" x="3930650" y="5207000"/>
          <p14:tracePt t="165722" x="3917950" y="5181600"/>
          <p14:tracePt t="165738" x="3905250" y="5168900"/>
          <p14:tracePt t="165772" x="3905250" y="5162550"/>
          <p14:tracePt t="165788" x="3898900" y="5156200"/>
          <p14:tracePt t="165804" x="3886200" y="5149850"/>
          <p14:tracePt t="165821" x="3854450" y="5137150"/>
          <p14:tracePt t="165837" x="3822700" y="5124450"/>
          <p14:tracePt t="165854" x="3784600" y="5118100"/>
          <p14:tracePt t="165871" x="3765550" y="5118100"/>
          <p14:tracePt t="165887" x="3752850" y="5118100"/>
          <p14:tracePt t="165889" x="3740150" y="5118100"/>
          <p14:tracePt t="165905" x="3721100" y="5130800"/>
          <p14:tracePt t="165922" x="3695700" y="5143500"/>
          <p14:tracePt t="165938" x="3663950" y="5175250"/>
          <p14:tracePt t="165954" x="3632200" y="5219700"/>
          <p14:tracePt t="165971" x="3619500" y="5270500"/>
          <p14:tracePt t="165988" x="3606800" y="5302250"/>
          <p14:tracePt t="166004" x="3606800" y="5334000"/>
          <p14:tracePt t="166021" x="3606800" y="5359400"/>
          <p14:tracePt t="166038" x="3606800" y="5378450"/>
          <p14:tracePt t="166041" x="3606800" y="5397500"/>
          <p14:tracePt t="166054" x="3613150" y="5410200"/>
          <p14:tracePt t="166071" x="3625850" y="5435600"/>
          <p14:tracePt t="166074" x="3625850" y="5448300"/>
          <p14:tracePt t="166088" x="3638550" y="5454650"/>
          <p14:tracePt t="166104" x="3657600" y="5480050"/>
          <p14:tracePt t="166121" x="3683000" y="5505450"/>
          <p14:tracePt t="166138" x="3727450" y="5524500"/>
          <p14:tracePt t="166154" x="3784600" y="5537200"/>
          <p14:tracePt t="166171" x="3841750" y="5543550"/>
          <p14:tracePt t="166188" x="3898900" y="5543550"/>
          <p14:tracePt t="166204" x="3930650" y="5543550"/>
          <p14:tracePt t="166221" x="3956050" y="5537200"/>
          <p14:tracePt t="166237" x="3962400" y="5511800"/>
          <p14:tracePt t="166254" x="3981450" y="5473700"/>
          <p14:tracePt t="166271" x="3994150" y="5422900"/>
          <p14:tracePt t="166288" x="4006850" y="5365750"/>
          <p14:tracePt t="166290" x="4006850" y="5346700"/>
          <p14:tracePt t="166304" x="4006850" y="5314950"/>
          <p14:tracePt t="166321" x="4006850" y="5232400"/>
          <p14:tracePt t="166337" x="3994150" y="5187950"/>
          <p14:tracePt t="166354" x="3981450" y="5149850"/>
          <p14:tracePt t="166371" x="3949700" y="5118100"/>
          <p14:tracePt t="166388" x="3898900" y="5092700"/>
          <p14:tracePt t="166404" x="3835400" y="5067300"/>
          <p14:tracePt t="166421" x="3765550" y="5054600"/>
          <p14:tracePt t="166437" x="3695700" y="5041900"/>
          <p14:tracePt t="166454" x="3644900" y="5035550"/>
          <p14:tracePt t="166471" x="3619500" y="5035550"/>
          <p14:tracePt t="166474" x="3600450" y="5035550"/>
          <p14:tracePt t="166488" x="3594100" y="5035550"/>
          <p14:tracePt t="166504" x="3562350" y="5035550"/>
          <p14:tracePt t="166506" x="3549650" y="5041900"/>
          <p14:tracePt t="166521" x="3530600" y="5060950"/>
          <p14:tracePt t="166537" x="3511550" y="5086350"/>
          <p14:tracePt t="166554" x="3492500" y="5130800"/>
          <p14:tracePt t="166570" x="3479800" y="5175250"/>
          <p14:tracePt t="166587" x="3473450" y="5226050"/>
          <p14:tracePt t="166604" x="3460750" y="5295900"/>
          <p14:tracePt t="166620" x="3460750" y="5340350"/>
          <p14:tracePt t="166637" x="3467100" y="5397500"/>
          <p14:tracePt t="166654" x="3479800" y="5435600"/>
          <p14:tracePt t="166671" x="3492500" y="5461000"/>
          <p14:tracePt t="166687" x="3517900" y="5492750"/>
          <p14:tracePt t="166690" x="3524250" y="5499100"/>
          <p14:tracePt t="166704" x="3536950" y="5499100"/>
          <p14:tracePt t="166721" x="3581400" y="5530850"/>
          <p14:tracePt t="166737" x="3632200" y="5543550"/>
          <p14:tracePt t="166754" x="3702050" y="5549900"/>
          <p14:tracePt t="166770" x="3816350" y="5549900"/>
          <p14:tracePt t="166787" x="3956050" y="5537200"/>
          <p14:tracePt t="166804" x="4076700" y="5505450"/>
          <p14:tracePt t="166820" x="4140200" y="5473700"/>
          <p14:tracePt t="166837" x="4171950" y="5435600"/>
          <p14:tracePt t="166854" x="4178300" y="5397500"/>
          <p14:tracePt t="166871" x="4178300" y="5327650"/>
          <p14:tracePt t="166888" x="4165600" y="5270500"/>
          <p14:tracePt t="166891" x="4152900" y="5245100"/>
          <p14:tracePt t="166904" x="4140200" y="5219700"/>
          <p14:tracePt t="166907" x="4114800" y="5187950"/>
          <p14:tracePt t="166921" x="4051300" y="5130800"/>
          <p14:tracePt t="166938" x="3956050" y="5086350"/>
          <p14:tracePt t="166954" x="3886200" y="5054600"/>
          <p14:tracePt t="166970" x="3841750" y="5041900"/>
          <p14:tracePt t="166987" x="3829050" y="5041900"/>
          <p14:tracePt t="167004" x="3822700" y="5041900"/>
          <p14:tracePt t="167021" x="3797300" y="5048250"/>
          <p14:tracePt t="167037" x="3778250" y="5086350"/>
          <p14:tracePt t="167053" x="3740150" y="5149850"/>
          <p14:tracePt t="167070" x="3714750" y="5200650"/>
          <p14:tracePt t="167087" x="3702050" y="5238750"/>
          <p14:tracePt t="167104" x="3702050" y="5270500"/>
          <p14:tracePt t="167120" x="3702050" y="5302250"/>
          <p14:tracePt t="167121" x="3708400" y="5321300"/>
          <p14:tracePt t="167137" x="3733800" y="5365750"/>
          <p14:tracePt t="167154" x="3778250" y="5422900"/>
          <p14:tracePt t="167171" x="3835400" y="5454650"/>
          <p14:tracePt t="167187" x="3886200" y="5473700"/>
          <p14:tracePt t="167204" x="3911600" y="5486400"/>
          <p14:tracePt t="167237" x="3917950" y="5486400"/>
          <p14:tracePt t="167254" x="3924300" y="5486400"/>
          <p14:tracePt t="167270" x="3930650" y="5486400"/>
          <p14:tracePt t="167287" x="3943350" y="5486400"/>
          <p14:tracePt t="167315" x="3943350" y="5480050"/>
          <p14:tracePt t="167338" x="3949700" y="5480050"/>
          <p14:tracePt t="167354" x="3949700" y="5473700"/>
          <p14:tracePt t="167362" x="3956050" y="5454650"/>
          <p14:tracePt t="167378" x="3962400" y="5435600"/>
          <p14:tracePt t="167387" x="3968750" y="5416550"/>
          <p14:tracePt t="167404" x="3968750" y="5391150"/>
          <p14:tracePt t="167421" x="3968750" y="5372100"/>
          <p14:tracePt t="167437" x="3968750" y="5346700"/>
          <p14:tracePt t="167454" x="3968750" y="5308600"/>
          <p14:tracePt t="167471" x="3968750" y="5270500"/>
          <p14:tracePt t="167474" x="3968750" y="5251450"/>
          <p14:tracePt t="167487" x="3962400" y="5232400"/>
          <p14:tracePt t="167504" x="3943350" y="5200650"/>
          <p14:tracePt t="167521" x="3917950" y="5168900"/>
          <p14:tracePt t="167537" x="3898900" y="5143500"/>
          <p14:tracePt t="167554" x="3854450" y="5118100"/>
          <p14:tracePt t="167570" x="3810000" y="5099050"/>
          <p14:tracePt t="167587" x="3765550" y="5086350"/>
          <p14:tracePt t="167604" x="3733800" y="5086350"/>
          <p14:tracePt t="167621" x="3695700" y="5086350"/>
          <p14:tracePt t="167637" x="3657600" y="5099050"/>
          <p14:tracePt t="167654" x="3632200" y="5124450"/>
          <p14:tracePt t="167671" x="3606800" y="5156200"/>
          <p14:tracePt t="167674" x="3594100" y="5181600"/>
          <p14:tracePt t="167687" x="3587750" y="5207000"/>
          <p14:tracePt t="167704" x="3575050" y="5270500"/>
          <p14:tracePt t="167706" x="3568700" y="5302250"/>
          <p14:tracePt t="167721" x="3568700" y="5359400"/>
          <p14:tracePt t="167737" x="3581400" y="5435600"/>
          <p14:tracePt t="167754" x="3613150" y="5511800"/>
          <p14:tracePt t="167771" x="3651250" y="5556250"/>
          <p14:tracePt t="167787" x="3708400" y="5588000"/>
          <p14:tracePt t="167804" x="3752850" y="5600700"/>
          <p14:tracePt t="167820" x="3797300" y="5600700"/>
          <p14:tracePt t="167837" x="3854450" y="5575300"/>
          <p14:tracePt t="167854" x="3905250" y="5524500"/>
          <p14:tracePt t="167870" x="3937000" y="5461000"/>
          <p14:tracePt t="167887" x="3949700" y="5403850"/>
          <p14:tracePt t="167890" x="3949700" y="5372100"/>
          <p14:tracePt t="167903" x="3949700" y="5346700"/>
          <p14:tracePt t="167921" x="3924300" y="5283200"/>
          <p14:tracePt t="167937" x="3898900" y="5257800"/>
          <p14:tracePt t="167954" x="3879850" y="5238750"/>
          <p14:tracePt t="167971" x="3854450" y="5232400"/>
          <p14:tracePt t="167987" x="3829050" y="5219700"/>
          <p14:tracePt t="168004" x="3816350" y="5219700"/>
          <p14:tracePt t="168020" x="3803650" y="5219700"/>
          <p14:tracePt t="168037" x="3797300" y="5219700"/>
          <p14:tracePt t="168054" x="3790950" y="5219700"/>
          <p14:tracePt t="168793" x="0" y="0"/>
        </p14:tracePtLst>
      </p14:laserTraceLst>
    </p:ext>
  </p:extLs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439</Words>
  <Application>Microsoft Office PowerPoint</Application>
  <PresentationFormat>宽屏</PresentationFormat>
  <Paragraphs>114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华文细黑</vt:lpstr>
      <vt:lpstr>宋体</vt:lpstr>
      <vt:lpstr>微软雅黑</vt:lpstr>
      <vt:lpstr>Arial</vt:lpstr>
      <vt:lpstr>Calibri</vt:lpstr>
      <vt:lpstr>Calibri Light</vt:lpstr>
      <vt:lpstr>Lucida Console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209</cp:revision>
  <dcterms:created xsi:type="dcterms:W3CDTF">2018-01-23T14:33:00Z</dcterms:created>
  <dcterms:modified xsi:type="dcterms:W3CDTF">2021-03-07T17:50:33Z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