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05" r:id="rId2"/>
    <p:sldId id="306" r:id="rId3"/>
    <p:sldId id="357" r:id="rId4"/>
    <p:sldId id="330" r:id="rId5"/>
    <p:sldId id="331" r:id="rId6"/>
    <p:sldId id="332" r:id="rId7"/>
    <p:sldId id="333" r:id="rId8"/>
    <p:sldId id="334" r:id="rId9"/>
    <p:sldId id="335" r:id="rId10"/>
    <p:sldId id="337" r:id="rId11"/>
    <p:sldId id="339" r:id="rId12"/>
    <p:sldId id="340" r:id="rId13"/>
    <p:sldId id="341" r:id="rId14"/>
    <p:sldId id="307" r:id="rId15"/>
    <p:sldId id="352" r:id="rId16"/>
    <p:sldId id="308" r:id="rId17"/>
    <p:sldId id="355" r:id="rId18"/>
    <p:sldId id="353" r:id="rId19"/>
    <p:sldId id="354" r:id="rId20"/>
    <p:sldId id="309" r:id="rId21"/>
    <p:sldId id="310" r:id="rId22"/>
    <p:sldId id="356" r:id="rId23"/>
    <p:sldId id="313" r:id="rId24"/>
    <p:sldId id="314" r:id="rId25"/>
    <p:sldId id="315" r:id="rId26"/>
    <p:sldId id="317" r:id="rId27"/>
    <p:sldId id="318" r:id="rId28"/>
    <p:sldId id="358" r:id="rId29"/>
    <p:sldId id="319" r:id="rId30"/>
    <p:sldId id="320" r:id="rId31"/>
    <p:sldId id="359" r:id="rId32"/>
    <p:sldId id="360" r:id="rId33"/>
    <p:sldId id="361" r:id="rId34"/>
    <p:sldId id="370" r:id="rId35"/>
    <p:sldId id="362" r:id="rId36"/>
    <p:sldId id="375" r:id="rId37"/>
    <p:sldId id="372" r:id="rId38"/>
    <p:sldId id="373" r:id="rId39"/>
    <p:sldId id="374" r:id="rId40"/>
    <p:sldId id="321" r:id="rId41"/>
    <p:sldId id="363" r:id="rId42"/>
    <p:sldId id="364" r:id="rId43"/>
    <p:sldId id="322" r:id="rId44"/>
    <p:sldId id="323" r:id="rId45"/>
    <p:sldId id="365" r:id="rId46"/>
    <p:sldId id="366" r:id="rId47"/>
    <p:sldId id="324" r:id="rId48"/>
    <p:sldId id="325" r:id="rId49"/>
    <p:sldId id="326" r:id="rId50"/>
    <p:sldId id="368" r:id="rId51"/>
    <p:sldId id="369" r:id="rId52"/>
    <p:sldId id="329" r:id="rId53"/>
    <p:sldId id="327" r:id="rId54"/>
    <p:sldId id="328" r:id="rId55"/>
    <p:sldId id="342" r:id="rId56"/>
    <p:sldId id="343"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8861" autoAdjust="0"/>
  </p:normalViewPr>
  <p:slideViewPr>
    <p:cSldViewPr snapToGrid="0">
      <p:cViewPr varScale="1">
        <p:scale>
          <a:sx n="76" d="100"/>
          <a:sy n="76" d="100"/>
        </p:scale>
        <p:origin x="93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2022/3/22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34</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37</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46</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51</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56</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6</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14</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22</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28</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29</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33</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2022/3/22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ch13.Student()</a:t>
            </a:r>
          </a:p>
          <a:p>
            <a:r>
              <a:rPr lang="en-US" altLang="zh-CN" sz="1600" b="1" dirty="0"/>
              <a:t>public ch13.Student(</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t>public </a:t>
            </a:r>
            <a:r>
              <a:rPr lang="en-US" altLang="zh-CN" sz="1600" b="1" dirty="0" err="1"/>
              <a:t>java.lang.String</a:t>
            </a:r>
            <a:r>
              <a:rPr lang="en-US" altLang="zh-CN" sz="1600" b="1" dirty="0"/>
              <a:t> ch13.Student.toString()</a:t>
            </a:r>
          </a:p>
          <a:p>
            <a:r>
              <a:rPr lang="en-US" altLang="zh-CN" sz="1600" b="1" dirty="0"/>
              <a:t>public </a:t>
            </a:r>
            <a:r>
              <a:rPr lang="en-US" altLang="zh-CN" sz="1600" b="1" dirty="0" err="1"/>
              <a:t>java.lang.String</a:t>
            </a:r>
            <a:r>
              <a:rPr lang="en-US" altLang="zh-CN" sz="1600" b="1" dirty="0"/>
              <a:t> ch13.Student.getName()</a:t>
            </a:r>
          </a:p>
          <a:p>
            <a:r>
              <a:rPr lang="en-US" altLang="zh-CN" sz="1600" b="1" dirty="0"/>
              <a:t>public void ch13.Student.setName(</a:t>
            </a:r>
            <a:r>
              <a:rPr lang="en-US" altLang="zh-CN" sz="1600" b="1" dirty="0" err="1"/>
              <a:t>java.lang.String</a:t>
            </a:r>
            <a:r>
              <a:rPr lang="en-US" altLang="zh-CN" sz="1600" b="1" dirty="0"/>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60" y="2303145"/>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7921492"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a:t>
              </a: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泛型类型的参数类型必须是引用类型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517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ax(“Welcome”,123）；会引起编译时错误，因为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5339867" y="2975977"/>
            <a:ext cx="6571869" cy="1200329"/>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dirty="0">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）是带形式化类型参数的类。形式化类型参数是一个逗号分隔的变量名列表，位于类声明中类名后面的尖括号</a:t>
            </a:r>
            <a:r>
              <a:rPr lang="en-US" altLang="zh-CN" sz="2000" dirty="0"/>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t>T</a:t>
            </a:r>
            <a:r>
              <a:rPr lang="zh-CN" altLang="en-US" sz="2000" dirty="0"/>
              <a:t>是一个类型变量，它可以是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等。当把一个具体的类型实参传递给类型形参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Tree>
    <p:extLst>
      <p:ext uri="{BB962C8B-B14F-4D97-AF65-F5344CB8AC3E}">
        <p14:creationId xmlns:p14="http://schemas.microsoft.com/office/powerpoint/2010/main" val="419400031"/>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数组具有协变性是因此在运行时才去判断数组元素的类型约束（前一页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2486984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12420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935993687"/>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现在看看通配泛型 ？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Tree>
    <p:extLst>
      <p:ext uri="{BB962C8B-B14F-4D97-AF65-F5344CB8AC3E}">
        <p14:creationId xmlns:p14="http://schemas.microsoft.com/office/powerpoint/2010/main" val="1564249490"/>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53016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Tree>
    <p:extLst>
      <p:ext uri="{BB962C8B-B14F-4D97-AF65-F5344CB8AC3E}">
        <p14:creationId xmlns:p14="http://schemas.microsoft.com/office/powerpoint/2010/main" val="3143556601"/>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latin typeface="Courier New" panose="02070309020205020404" pitchFamily="49" charset="0"/>
                <a:cs typeface="Courier New" panose="02070309020205020404" pitchFamily="49" charset="0"/>
              </a:rPr>
              <a:t>s.draw</a:t>
            </a:r>
            <a:r>
              <a:rPr lang="en-US" altLang="zh-CN" sz="2000" dirty="0">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If(s </a:t>
            </a:r>
            <a:r>
              <a:rPr lang="en-US" altLang="zh-CN" sz="2000" dirty="0" err="1">
                <a:latin typeface="Courier New" panose="02070309020205020404" pitchFamily="49" charset="0"/>
                <a:cs typeface="Courier New" panose="02070309020205020404" pitchFamily="49" charset="0"/>
              </a:rPr>
              <a:t>instanceof</a:t>
            </a:r>
            <a:r>
              <a:rPr lang="en-US" altLang="zh-CN" sz="2000" dirty="0">
                <a:latin typeface="Courier New" panose="02070309020205020404" pitchFamily="49" charset="0"/>
                <a:cs typeface="Courier New" panose="02070309020205020404" pitchFamily="49" charset="0"/>
              </a:rPr>
              <a:t> Circle){</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21537D"/>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在起作用，程序在运行时，</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知道一块内存到底是什么类型的对象</a:t>
            </a:r>
            <a:endParaRPr lang="en-US" altLang="zh-CN"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p>
          </p:txBody>
        </p:sp>
      </p:gr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zh-CN" altLang="en-US" dirty="0">
                  <a:latin typeface="华文新魏" pitchFamily="2" charset="-122"/>
                  <a:ea typeface="华文新魏" pitchFamily="2" charset="-122"/>
                </a:rPr>
                <a:t>。</a:t>
              </a:r>
            </a:p>
          </p:txBody>
        </p:sp>
      </p:grpSp>
    </p:spTree>
    <p:extLst>
      <p:ext uri="{BB962C8B-B14F-4D97-AF65-F5344CB8AC3E}">
        <p14:creationId xmlns:p14="http://schemas.microsoft.com/office/powerpoint/2010/main" val="4190261884"/>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en-US" altLang="zh-CN" sz="2400" dirty="0" err="1">
                <a:solidFill>
                  <a:srgbClr val="21537D"/>
                </a:solidFill>
                <a:latin typeface="微软雅黑" panose="020B0503020204020204" charset="-122"/>
                <a:ea typeface="微软雅黑" panose="020B0503020204020204" charset="-122"/>
              </a:rPr>
              <a:t>Class.forName</a:t>
            </a:r>
            <a:r>
              <a:rPr lang="zh-CN" altLang="en-US" sz="2400" dirty="0">
                <a:solidFill>
                  <a:srgbClr val="21537D"/>
                </a:solidFill>
                <a:latin typeface="微软雅黑" panose="020B0503020204020204" charset="-122"/>
                <a:ea typeface="微软雅黑" panose="020B0503020204020204" charset="-122"/>
              </a:rPr>
              <a:t>方法，是</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69631" y="2573693"/>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err="1">
                <a:solidFill>
                  <a:srgbClr val="21537D"/>
                </a:solidFill>
                <a:latin typeface="微软雅黑" panose="020B0503020204020204" charset="-122"/>
                <a:ea typeface="微软雅黑" panose="020B0503020204020204" charset="-122"/>
              </a:rPr>
              <a:t>o.getClass</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泛化的</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非泛化的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泛化</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对象的引用？为了放松泛化的限制，用通配符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5743</TotalTime>
  <Words>11164</Words>
  <Application>Microsoft Office PowerPoint</Application>
  <PresentationFormat>宽屏</PresentationFormat>
  <Paragraphs>1059</Paragraphs>
  <Slides>56</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561</cp:revision>
  <dcterms:created xsi:type="dcterms:W3CDTF">2018-01-23T14:33:00Z</dcterms:created>
  <dcterms:modified xsi:type="dcterms:W3CDTF">2022-03-22T14:07:28Z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