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8" r:id="rId2"/>
    <p:sldId id="298" r:id="rId3"/>
    <p:sldId id="321" r:id="rId4"/>
    <p:sldId id="339" r:id="rId5"/>
    <p:sldId id="340" r:id="rId6"/>
    <p:sldId id="342" r:id="rId7"/>
    <p:sldId id="341" r:id="rId8"/>
    <p:sldId id="343" r:id="rId9"/>
    <p:sldId id="344" r:id="rId10"/>
    <p:sldId id="345" r:id="rId11"/>
    <p:sldId id="346" r:id="rId12"/>
    <p:sldId id="347" r:id="rId13"/>
    <p:sldId id="34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11560" y="2492375"/>
            <a:ext cx="8184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42988" y="3933056"/>
            <a:ext cx="756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 b="1" i="0">
                <a:latin typeface="黑体" pitchFamily="2" charset="-122"/>
                <a:ea typeface="黑体" pitchFamily="2" charset="-122"/>
              </a:rPr>
              <a:t>lihaibo@</a:t>
            </a:r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hust.edu.cn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889559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取偏移地址运算符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36912"/>
            <a:ext cx="7848872" cy="279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 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变量名</a:t>
            </a: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对一个全局变量，获得其在段中的偏移地址。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 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结构名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字段名</a:t>
            </a: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获得一个字段在一个结构中的偏移地址。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 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结构变量名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字段名</a:t>
            </a: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获得一个结构变量中指定的字段在段中的偏移地址。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5148064" y="1340768"/>
            <a:ext cx="3711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结构信息的自动计算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41072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40429" y="1556792"/>
            <a:ext cx="6480720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汇编语言中结构变量的存储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29" y="2564904"/>
            <a:ext cx="7848872" cy="187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从结构的第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个字段开始，依次、紧凑存放各个字段</a:t>
            </a:r>
            <a:endParaRPr lang="en-US" altLang="zh-CN" sz="24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在汇编程序中可以使用伪指令“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align bound”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来对齐字段或变量的边界，其中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bound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的取值为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，即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次方（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n=0,1,2,…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）。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53046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结构变量的数据存储</a:t>
            </a:r>
          </a:p>
        </p:txBody>
      </p:sp>
    </p:spTree>
    <p:extLst>
      <p:ext uri="{BB962C8B-B14F-4D97-AF65-F5344CB8AC3E}">
        <p14:creationId xmlns:p14="http://schemas.microsoft.com/office/powerpoint/2010/main" val="813668736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40429" y="1556792"/>
            <a:ext cx="648072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汇编语言中结构变量的存储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语言结构变量存储的差异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68960"/>
            <a:ext cx="7848872" cy="279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一个结构的大小是与其编译时采用的“结构体对齐”参数有关的。</a:t>
            </a:r>
            <a:endParaRPr lang="en-US" altLang="zh-CN" sz="24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Visual Studio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中，可以在“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C/C++/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代码生成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结构成员对齐”中选择不同的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对齐方式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也可以在程序中使用语句“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#pragma pack(n)”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来设置对齐方式。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53046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结构变量的数据存储</a:t>
            </a:r>
          </a:p>
        </p:txBody>
      </p:sp>
    </p:spTree>
    <p:extLst>
      <p:ext uri="{BB962C8B-B14F-4D97-AF65-F5344CB8AC3E}">
        <p14:creationId xmlns:p14="http://schemas.microsoft.com/office/powerpoint/2010/main" val="4121514191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37016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10.3 union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联合体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751672-3655-4C44-B595-A7968F104CB4}"/>
              </a:ext>
            </a:extLst>
          </p:cNvPr>
          <p:cNvSpPr txBox="1"/>
          <p:nvPr/>
        </p:nvSpPr>
        <p:spPr>
          <a:xfrm>
            <a:off x="496418" y="1412776"/>
            <a:ext cx="7747990" cy="51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联合体名称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union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字段定义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联合体名称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  ends</a:t>
            </a: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myunion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union 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num 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0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chars  byte 4 dup(0)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myunion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ends</a:t>
            </a: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联合体变量与结构变量的用法类似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联合体中字段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num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chars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具有相同的偏移地址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922146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395536" y="332656"/>
            <a:ext cx="72186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复合数据类型的定义和使用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539552" y="1484784"/>
            <a:ext cx="7561262" cy="29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10.1 </a:t>
            </a:r>
            <a:r>
              <a:rPr lang="zh-CN" altLang="en-US" sz="2800" b="1" i="0" dirty="0">
                <a:latin typeface="宋体" panose="02010600030101010101" pitchFamily="2" charset="-122"/>
              </a:rPr>
              <a:t>结构体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结构体定义、结构变量的定义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结构变量的访问、结构信息的自动计算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10.2 </a:t>
            </a:r>
            <a:r>
              <a:rPr lang="zh-CN" altLang="en-US" sz="2800" b="1" i="0" dirty="0">
                <a:latin typeface="宋体" panose="02010600030101010101" pitchFamily="2" charset="-122"/>
              </a:rPr>
              <a:t>结构变量的数据存储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10.3 union</a:t>
            </a:r>
            <a:r>
              <a:rPr lang="zh-CN" altLang="en-US" sz="2800" b="1" i="0" dirty="0">
                <a:latin typeface="宋体" panose="02010600030101010101" pitchFamily="2" charset="-122"/>
              </a:rPr>
              <a:t>联合体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F0A5AB-704D-4082-A8CD-8C5BAC8D52BE}"/>
              </a:ext>
            </a:extLst>
          </p:cNvPr>
          <p:cNvSpPr txBox="1"/>
          <p:nvPr/>
        </p:nvSpPr>
        <p:spPr>
          <a:xfrm>
            <a:off x="107504" y="4653136"/>
            <a:ext cx="8640960" cy="117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语言与汇编语言中，结构体、联合体定义异同；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不同编译器对结构变量中字段空间分配位置的差异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556792"/>
            <a:ext cx="56890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结构名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struct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字段定义语句序列</a:t>
            </a:r>
          </a:p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结构名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49345"/>
            <a:ext cx="71294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   struct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cid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dd  0 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课程编号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ctitle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20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课程名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0 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学时数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cteacher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10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主讲教师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cterm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1 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开课学期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  ends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FF889-0BBD-417B-B0E5-5428250417F1}"/>
              </a:ext>
            </a:extLst>
          </p:cNvPr>
          <p:cNvSpPr txBox="1"/>
          <p:nvPr/>
        </p:nvSpPr>
        <p:spPr>
          <a:xfrm>
            <a:off x="6300564" y="1295182"/>
            <a:ext cx="223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结构体定义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0" y="1988840"/>
            <a:ext cx="71294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    struct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cid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0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课程编号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ctitle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byte  20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课程名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byte  0 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学时数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cteacher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byte  10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主讲教师</a:t>
            </a:r>
          </a:p>
          <a:p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cterm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byte   1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开课学期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    ends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9C7069-C78D-4F6F-935F-EFA6178E03CF}"/>
              </a:ext>
            </a:extLst>
          </p:cNvPr>
          <p:cNvSpPr txBox="1"/>
          <p:nvPr/>
        </p:nvSpPr>
        <p:spPr>
          <a:xfrm>
            <a:off x="6300564" y="1295182"/>
            <a:ext cx="223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结构体定义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D31C10-ED5A-44CB-8B68-08D87BEE9F3E}"/>
              </a:ext>
            </a:extLst>
          </p:cNvPr>
          <p:cNvSpPr txBox="1"/>
          <p:nvPr/>
        </p:nvSpPr>
        <p:spPr>
          <a:xfrm>
            <a:off x="539552" y="5567075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字段的定义： </a:t>
            </a:r>
            <a:r>
              <a:rPr lang="en-US" altLang="zh-CN" sz="2800" b="1" i="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byte,  </a:t>
            </a:r>
            <a:r>
              <a:rPr lang="en-US" altLang="zh-CN" sz="2800" b="1" i="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sbyte</a:t>
            </a:r>
            <a:r>
              <a:rPr lang="en-US" altLang="zh-CN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….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91552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9552" y="1484784"/>
            <a:ext cx="83529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department  struct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dname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10 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系名</a:t>
            </a:r>
          </a:p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daddress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db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10  dup(0)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系的办公地址</a:t>
            </a:r>
          </a:p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coursetable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course  &lt; &gt;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课表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department  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077072"/>
            <a:ext cx="82089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department2  struct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dname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byte  10  dup(0)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系名</a:t>
            </a:r>
          </a:p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daddress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byte  10  dup(0)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系的办公地址</a:t>
            </a:r>
          </a:p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coursetable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course   5 dup (&lt; &gt;)  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         ;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课表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, 5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门课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department2  ends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6300564" y="1295182"/>
            <a:ext cx="223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结构体定义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55195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77033" y="1602378"/>
            <a:ext cx="56466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变量名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结构名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&lt;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字段赋值表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local 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变量名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数量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 :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结构名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36912"/>
            <a:ext cx="8208912" cy="372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ke1  course 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&lt; &gt;   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; 5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个字段均用结构定义时给的初值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ke2  course  &lt;2102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'math'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40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'liming'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2&gt; 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course  &lt;2103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'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chinese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'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80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，’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zhangsan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&gt; 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    ;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cterm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字段未重新赋值，默认为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ke3  course  5 dup(&lt;2104, ,60, ,&gt;)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    ;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分配了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结构大小的空间，</a:t>
            </a:r>
            <a:endParaRPr lang="en-US" altLang="zh-CN" sz="24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           ;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cid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赋了值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  10 dup(&lt;&gt;) ;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分配了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结构大小的空间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6123643" y="1340768"/>
            <a:ext cx="273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结构变量的定义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19183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889559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直接用变量名加字段名的方式访问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36912"/>
            <a:ext cx="8208912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eax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ke2.cid      ;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2102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送到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eax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寄存器中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ke2.ctitle   ;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ctitle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中的字符‘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m’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送到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al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ah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ke2.ctitle+2 ;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ctitle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中的字符‘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t’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送到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ah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6123643" y="1340768"/>
            <a:ext cx="273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结构变量的访问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A1F4C5-F71E-4F11-A978-65005E9F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1" y="4509120"/>
            <a:ext cx="6422185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[ke2 (0C850C3h)]  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al,  byte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ds:[00C850C7h]  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ah,  byte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ds:[0C850C9h]</a:t>
            </a:r>
          </a:p>
        </p:txBody>
      </p:sp>
    </p:spTree>
    <p:extLst>
      <p:ext uri="{BB962C8B-B14F-4D97-AF65-F5344CB8AC3E}">
        <p14:creationId xmlns:p14="http://schemas.microsoft.com/office/powerpoint/2010/main" val="2976870488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889559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寄存器间接加字段名的方式访问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36912"/>
            <a:ext cx="8208912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  ke2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].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course.chour</a:t>
            </a:r>
            <a:endParaRPr lang="en-US" altLang="zh-CN" sz="24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(course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]).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endParaRPr lang="en-US" altLang="zh-CN" sz="24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6123643" y="1340768"/>
            <a:ext cx="273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结构变量的访问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8479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889559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寄存器间接寻址访问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36912"/>
            <a:ext cx="8208912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offset ke2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add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18H    ;  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course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中的偏移地址是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18H</a:t>
            </a: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mov  al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]   ; 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ke2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中</a:t>
            </a:r>
            <a:r>
              <a:rPr lang="en-US" altLang="zh-CN" sz="2400" b="1" i="0" dirty="0" err="1">
                <a:solidFill>
                  <a:srgbClr val="000066"/>
                </a:solidFill>
                <a:latin typeface="宋体" panose="02010600030101010101" pitchFamily="2" charset="-122"/>
              </a:rPr>
              <a:t>chour</a:t>
            </a:r>
            <a:r>
              <a:rPr lang="zh-CN" altLang="en-US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字段的值→</a:t>
            </a:r>
            <a:r>
              <a:rPr lang="en-US" altLang="zh-CN" sz="24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2456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EB25E-DE06-44B5-93A0-FA86C39530CE}"/>
              </a:ext>
            </a:extLst>
          </p:cNvPr>
          <p:cNvSpPr txBox="1"/>
          <p:nvPr/>
        </p:nvSpPr>
        <p:spPr>
          <a:xfrm>
            <a:off x="6123643" y="1340768"/>
            <a:ext cx="273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结构变量的访问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09643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3037</TotalTime>
  <Words>848</Words>
  <Application>Microsoft Office PowerPoint</Application>
  <PresentationFormat>全屏显示(4:3)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华文新魏</vt:lpstr>
      <vt:lpstr>楷体_GB2312</vt:lpstr>
      <vt:lpstr>宋体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lhb</cp:lastModifiedBy>
  <cp:revision>303</cp:revision>
  <dcterms:created xsi:type="dcterms:W3CDTF">1601-01-01T00:00:00Z</dcterms:created>
  <dcterms:modified xsi:type="dcterms:W3CDTF">2021-04-08T03:24:45Z</dcterms:modified>
</cp:coreProperties>
</file>