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3" r:id="rId9"/>
    <p:sldId id="264" r:id="rId10"/>
    <p:sldId id="281" r:id="rId11"/>
    <p:sldId id="274" r:id="rId12"/>
    <p:sldId id="282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396" y="-1608"/>
      </p:cViewPr>
      <p:guideLst>
        <p:guide orient="horz" pos="2118"/>
        <p:guide pos="3838"/>
        <p:guide pos="1057"/>
        <p:guide pos="3010"/>
        <p:guide pos="7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16900" y="850900"/>
            <a:ext cx="3073400" cy="5727700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RESUME</a:t>
              </a:r>
              <a:endPara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个人简历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8350" y="6061105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编辑文本</a:t>
              </a:r>
              <a:endPara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1930" y="2407920"/>
            <a:ext cx="12595860" cy="3208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:dissolve/>
      </p:transition>
    </mc:Choice>
    <mc:Fallback>
      <p:transition spd="slow" advClick="0" advTm="4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-15240"/>
            <a:ext cx="12176760" cy="68884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0" y="1877060"/>
            <a:ext cx="3175000" cy="794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1069" y="1954748"/>
            <a:ext cx="26297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lt1"/>
                </a:solidFill>
                <a:latin typeface="Bauhaus 93" panose="04030905020B02020C02" pitchFamily="82" charset="0"/>
              </a:rPr>
              <a:t>PART 3</a:t>
            </a:r>
            <a:endParaRPr lang="en-US" altLang="zh-CN" sz="3600" dirty="0">
              <a:solidFill>
                <a:schemeClr val="lt1"/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2667000"/>
            <a:ext cx="5256213" cy="1181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11069" y="2681188"/>
            <a:ext cx="487763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Text here</a:t>
            </a: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 bldLvl="0" animBg="1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69" y="494248"/>
            <a:ext cx="1450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  <a:ea typeface="微软雅黑" panose="020B0503020204020204" pitchFamily="34" charset="-122"/>
              </a:rPr>
              <a:t>03</a:t>
            </a:r>
            <a:endParaRPr lang="en-US" altLang="zh-CN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85900" y="1155700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485900" y="657487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专业素质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5899" y="1249138"/>
            <a:ext cx="461010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3500" y="2675851"/>
            <a:ext cx="4938714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编辑标题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2426335"/>
            <a:ext cx="5777230" cy="3268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0" y="0"/>
            <a:ext cx="1717560" cy="1701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587" y="1701800"/>
            <a:ext cx="5600880" cy="787400"/>
            <a:chOff x="-1587" y="1701800"/>
            <a:chExt cx="5600880" cy="787400"/>
          </a:xfrm>
        </p:grpSpPr>
        <p:sp>
          <p:nvSpPr>
            <p:cNvPr id="7" name="矩形 6"/>
            <p:cNvSpPr/>
            <p:nvPr/>
          </p:nvSpPr>
          <p:spPr>
            <a:xfrm>
              <a:off x="-1587" y="1701800"/>
              <a:ext cx="2185987" cy="787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9266" y="1741557"/>
              <a:ext cx="31100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 flipH="1">
            <a:off x="3777333" y="0"/>
            <a:ext cx="1023267" cy="1013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0" y="2705100"/>
            <a:ext cx="2114908" cy="2095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858780" y="3810000"/>
            <a:ext cx="2435348" cy="2413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477000" y="1866900"/>
            <a:ext cx="4178300" cy="3398667"/>
            <a:chOff x="6477000" y="1866900"/>
            <a:chExt cx="4178300" cy="3398667"/>
          </a:xfrm>
        </p:grpSpPr>
        <p:grpSp>
          <p:nvGrpSpPr>
            <p:cNvPr id="23" name="组合 22"/>
            <p:cNvGrpSpPr/>
            <p:nvPr/>
          </p:nvGrpSpPr>
          <p:grpSpPr>
            <a:xfrm>
              <a:off x="6477000" y="1866900"/>
              <a:ext cx="1524000" cy="2067083"/>
              <a:chOff x="6477000" y="850900"/>
              <a:chExt cx="1524000" cy="375920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477000" y="850900"/>
                <a:ext cx="15240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477000" y="850900"/>
                <a:ext cx="0" cy="37592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9131300" y="3149600"/>
              <a:ext cx="1524000" cy="2115967"/>
              <a:chOff x="9131300" y="2222500"/>
              <a:chExt cx="1524000" cy="3759200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9131300" y="5981700"/>
                <a:ext cx="15240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5300" y="2222500"/>
                <a:ext cx="0" cy="375920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文本框 24"/>
          <p:cNvSpPr txBox="1"/>
          <p:nvPr/>
        </p:nvSpPr>
        <p:spPr>
          <a:xfrm>
            <a:off x="6961894" y="2743750"/>
            <a:ext cx="2730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/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编辑标题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61893" y="3396956"/>
            <a:ext cx="3208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/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编辑标题 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 here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61892" y="4050162"/>
            <a:ext cx="3208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/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编辑标题 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 here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858780" y="4305300"/>
            <a:ext cx="1336848" cy="1324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build="p"/>
      <p:bldP spid="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-15240"/>
            <a:ext cx="12176760" cy="68884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0" y="1877060"/>
            <a:ext cx="3175000" cy="794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1069" y="1954748"/>
            <a:ext cx="26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lt1"/>
                </a:solidFill>
                <a:latin typeface="Bauhaus 93" panose="04030905020B02020C02" pitchFamily="82" charset="0"/>
              </a:rPr>
              <a:t>PART 1</a:t>
            </a:r>
            <a:endParaRPr lang="en-US" altLang="zh-CN" sz="3600" dirty="0">
              <a:solidFill>
                <a:schemeClr val="lt1"/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2667000"/>
            <a:ext cx="5256213" cy="1181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11069" y="2681188"/>
            <a:ext cx="487763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Text here</a:t>
            </a: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69" y="494248"/>
            <a:ext cx="1450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  <a:ea typeface="微软雅黑" panose="020B0503020204020204" pitchFamily="34" charset="-122"/>
              </a:rPr>
              <a:t>01</a:t>
            </a:r>
            <a:endParaRPr lang="en-US" altLang="zh-CN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85900" y="1155700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485900" y="657487"/>
            <a:ext cx="26297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编辑标题</a:t>
            </a: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5899" y="1249138"/>
            <a:ext cx="461010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13500" y="2675851"/>
            <a:ext cx="4938714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编辑标题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2426335"/>
            <a:ext cx="5777230" cy="3268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100" y="466987"/>
            <a:ext cx="262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个人履历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6201518" y="4184806"/>
            <a:ext cx="0" cy="149209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40" idx="6"/>
          </p:cNvCxnSpPr>
          <p:nvPr/>
        </p:nvCxnSpPr>
        <p:spPr>
          <a:xfrm flipH="1">
            <a:off x="5366112" y="4184805"/>
            <a:ext cx="83540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771634" y="3887566"/>
            <a:ext cx="594478" cy="594478"/>
            <a:chOff x="4932637" y="4041291"/>
            <a:chExt cx="594478" cy="594478"/>
          </a:xfrm>
        </p:grpSpPr>
        <p:sp>
          <p:nvSpPr>
            <p:cNvPr id="40" name="椭圆 39"/>
            <p:cNvSpPr/>
            <p:nvPr/>
          </p:nvSpPr>
          <p:spPr>
            <a:xfrm>
              <a:off x="4932637" y="4041291"/>
              <a:ext cx="594478" cy="5944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" cstate="email"/>
            <a:stretch>
              <a:fillRect/>
            </a:stretch>
          </p:blipFill>
          <p:spPr>
            <a:xfrm>
              <a:off x="5040954" y="4115655"/>
              <a:ext cx="387284" cy="410237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6656725" y="1360635"/>
            <a:ext cx="594478" cy="594478"/>
            <a:chOff x="6282948" y="3413115"/>
            <a:chExt cx="594478" cy="594478"/>
          </a:xfrm>
        </p:grpSpPr>
        <p:sp>
          <p:nvSpPr>
            <p:cNvPr id="43" name="椭圆 42"/>
            <p:cNvSpPr/>
            <p:nvPr/>
          </p:nvSpPr>
          <p:spPr>
            <a:xfrm>
              <a:off x="6282948" y="3413115"/>
              <a:ext cx="594478" cy="59447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6396135" y="3505188"/>
              <a:ext cx="368104" cy="368104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7203037" y="3539888"/>
            <a:ext cx="594478" cy="594478"/>
            <a:chOff x="9392403" y="4514118"/>
            <a:chExt cx="594478" cy="594478"/>
          </a:xfrm>
        </p:grpSpPr>
        <p:sp>
          <p:nvSpPr>
            <p:cNvPr id="45" name="椭圆 44"/>
            <p:cNvSpPr/>
            <p:nvPr/>
          </p:nvSpPr>
          <p:spPr>
            <a:xfrm>
              <a:off x="9392403" y="4514118"/>
              <a:ext cx="594478" cy="59447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9526443" y="4635768"/>
              <a:ext cx="322373" cy="335763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4250471" y="2242761"/>
            <a:ext cx="594478" cy="594478"/>
            <a:chOff x="4932637" y="2955611"/>
            <a:chExt cx="594478" cy="594478"/>
          </a:xfrm>
        </p:grpSpPr>
        <p:sp>
          <p:nvSpPr>
            <p:cNvPr id="41" name="椭圆 40"/>
            <p:cNvSpPr/>
            <p:nvPr/>
          </p:nvSpPr>
          <p:spPr>
            <a:xfrm>
              <a:off x="4932637" y="2955611"/>
              <a:ext cx="594478" cy="59447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111310" y="3011330"/>
              <a:ext cx="237132" cy="457271"/>
            </a:xfrm>
            <a:prstGeom prst="rect">
              <a:avLst/>
            </a:prstGeom>
          </p:spPr>
        </p:pic>
      </p:grpSp>
      <p:cxnSp>
        <p:nvCxnSpPr>
          <p:cNvPr id="52" name="直接连接符 51"/>
          <p:cNvCxnSpPr/>
          <p:nvPr/>
        </p:nvCxnSpPr>
        <p:spPr>
          <a:xfrm>
            <a:off x="6201518" y="5277158"/>
            <a:ext cx="29256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6494078" y="3844925"/>
            <a:ext cx="0" cy="143223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6494078" y="3837127"/>
            <a:ext cx="708959" cy="77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6009616" y="1663701"/>
            <a:ext cx="0" cy="40385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43" idx="2"/>
          </p:cNvCxnSpPr>
          <p:nvPr/>
        </p:nvCxnSpPr>
        <p:spPr>
          <a:xfrm flipV="1">
            <a:off x="6000450" y="1657874"/>
            <a:ext cx="656275" cy="58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66459" y="4681692"/>
            <a:ext cx="3431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5675168" y="2540000"/>
            <a:ext cx="0" cy="214169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4849532" y="2540000"/>
            <a:ext cx="83540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 flipH="1">
            <a:off x="1678058" y="3723140"/>
            <a:ext cx="3100233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 flipH="1">
            <a:off x="1140995" y="2068553"/>
            <a:ext cx="3100233" cy="114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endParaRPr sz="105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sz="105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 flipH="1">
            <a:off x="7255811" y="1222017"/>
            <a:ext cx="3100233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高中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 flipH="1">
            <a:off x="7793490" y="3393562"/>
            <a:ext cx="3100233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初中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 rot="16200000">
            <a:off x="666839" y="2414829"/>
            <a:ext cx="679487" cy="25034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Bauhaus 93" panose="04030905020B02020C02" pitchFamily="82" charset="0"/>
              </a:rPr>
              <a:t>20XX</a:t>
            </a:r>
            <a:endParaRPr lang="zh-CN" altLang="en-US" sz="1400" dirty="0">
              <a:latin typeface="Bauhaus 93" panose="04030905020B02020C02" pitchFamily="82" charset="0"/>
            </a:endParaRPr>
          </a:p>
        </p:txBody>
      </p:sp>
      <p:sp>
        <p:nvSpPr>
          <p:cNvPr id="76" name="圆角矩形 75"/>
          <p:cNvSpPr/>
          <p:nvPr/>
        </p:nvSpPr>
        <p:spPr>
          <a:xfrm rot="16200000">
            <a:off x="10679150" y="3704246"/>
            <a:ext cx="679487" cy="25034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Bauhaus 93" panose="04030905020B02020C02" pitchFamily="82" charset="0"/>
              </a:rPr>
              <a:t>199X</a:t>
            </a:r>
            <a:endParaRPr lang="zh-CN" altLang="en-US" sz="1400" dirty="0">
              <a:latin typeface="Bauhaus 93" panose="04030905020B02020C02" pitchFamily="82" charset="0"/>
            </a:endParaRPr>
          </a:p>
        </p:txBody>
      </p:sp>
      <p:sp>
        <p:nvSpPr>
          <p:cNvPr id="77" name="圆角矩形 76"/>
          <p:cNvSpPr/>
          <p:nvPr/>
        </p:nvSpPr>
        <p:spPr>
          <a:xfrm rot="16200000">
            <a:off x="10141471" y="1532702"/>
            <a:ext cx="679487" cy="2503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Bauhaus 93" panose="04030905020B02020C02" pitchFamily="82" charset="0"/>
              </a:rPr>
              <a:t>20XX</a:t>
            </a:r>
            <a:endParaRPr lang="zh-CN" altLang="en-US" sz="1400" dirty="0">
              <a:latin typeface="Bauhaus 93" panose="04030905020B02020C02" pitchFamily="82" charset="0"/>
            </a:endParaRPr>
          </a:p>
        </p:txBody>
      </p:sp>
      <p:sp>
        <p:nvSpPr>
          <p:cNvPr id="78" name="圆角矩形 77"/>
          <p:cNvSpPr/>
          <p:nvPr/>
        </p:nvSpPr>
        <p:spPr>
          <a:xfrm rot="16200000">
            <a:off x="1210513" y="4043991"/>
            <a:ext cx="679487" cy="2503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Bauhaus 93" panose="04030905020B02020C02" pitchFamily="82" charset="0"/>
              </a:rPr>
              <a:t>199X</a:t>
            </a:r>
            <a:endParaRPr lang="zh-CN" altLang="en-US" sz="1400" dirty="0">
              <a:latin typeface="Bauhaus 93" panose="04030905020B02020C02" pitchFamily="82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04178" y="939282"/>
            <a:ext cx="0" cy="59187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628172" y="5575785"/>
            <a:ext cx="952015" cy="952015"/>
            <a:chOff x="5628172" y="5575785"/>
            <a:chExt cx="952015" cy="952015"/>
          </a:xfrm>
        </p:grpSpPr>
        <p:sp>
          <p:nvSpPr>
            <p:cNvPr id="8" name="椭圆 7"/>
            <p:cNvSpPr/>
            <p:nvPr/>
          </p:nvSpPr>
          <p:spPr>
            <a:xfrm>
              <a:off x="5628172" y="5575785"/>
              <a:ext cx="952015" cy="9520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19279" y="5704845"/>
              <a:ext cx="569798" cy="735653"/>
            </a:xfrm>
            <a:prstGeom prst="rect">
              <a:avLst/>
            </a:prstGeom>
          </p:spPr>
        </p:pic>
      </p:grpSp>
      <p:sp>
        <p:nvSpPr>
          <p:cNvPr id="39" name="椭圆 38"/>
          <p:cNvSpPr/>
          <p:nvPr/>
        </p:nvSpPr>
        <p:spPr>
          <a:xfrm>
            <a:off x="6011460" y="2113402"/>
            <a:ext cx="185436" cy="1854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6334651" y="1987521"/>
            <a:ext cx="3100233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20XX-20XX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10662" y="3176609"/>
            <a:ext cx="185436" cy="1854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011460" y="4206206"/>
            <a:ext cx="185436" cy="1854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002221" y="5269413"/>
            <a:ext cx="185436" cy="1854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 flipH="1">
            <a:off x="2773473" y="5134823"/>
            <a:ext cx="3100233" cy="114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20XX-20XX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sz="105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7524" y="992723"/>
            <a:ext cx="48776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9000">
        <p14:pan/>
      </p:transition>
    </mc:Choice>
    <mc:Fallback>
      <p:transition spd="slow" advClick="0" advTm="2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1.04167E-6 -0.74537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500"/>
                            </p:stCondLst>
                            <p:childTnLst>
                              <p:par>
                                <p:cTn id="2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500"/>
                            </p:stCondLst>
                            <p:childTnLst>
                              <p:par>
                                <p:cTn id="20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500"/>
                            </p:stCondLst>
                            <p:childTnLst>
                              <p:par>
                                <p:cTn id="2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 build="p"/>
      <p:bldP spid="71" grpId="1" build="allAtOnce"/>
      <p:bldP spid="72" grpId="0" build="p"/>
      <p:bldP spid="72" grpId="1" build="allAtOnce"/>
      <p:bldP spid="73" grpId="0" build="p"/>
      <p:bldP spid="73" grpId="1" build="allAtOnce"/>
      <p:bldP spid="74" grpId="0" build="p"/>
      <p:bldP spid="74" grpId="1" uiExpand="1" build="allAtOnce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39" grpId="0" animBg="1"/>
      <p:bldP spid="42" grpId="0" build="p"/>
      <p:bldP spid="44" grpId="0" animBg="1"/>
      <p:bldP spid="53" grpId="0" animBg="1"/>
      <p:bldP spid="57" grpId="0" animBg="1"/>
      <p:bldP spid="59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100" y="466987"/>
            <a:ext cx="262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职业技能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94459" y="4796500"/>
            <a:ext cx="954367" cy="2061498"/>
            <a:chOff x="3294459" y="4796500"/>
            <a:chExt cx="954367" cy="2061498"/>
          </a:xfrm>
        </p:grpSpPr>
        <p:sp>
          <p:nvSpPr>
            <p:cNvPr id="69" name="任意多边形 68"/>
            <p:cNvSpPr/>
            <p:nvPr/>
          </p:nvSpPr>
          <p:spPr>
            <a:xfrm>
              <a:off x="3294459" y="4796500"/>
              <a:ext cx="954367" cy="2061498"/>
            </a:xfrm>
            <a:custGeom>
              <a:avLst/>
              <a:gdLst>
                <a:gd name="connsiteX0" fmla="*/ 0 w 954367"/>
                <a:gd name="connsiteY0" fmla="*/ 355597 h 2061498"/>
                <a:gd name="connsiteX1" fmla="*/ 954367 w 954367"/>
                <a:gd name="connsiteY1" fmla="*/ 355597 h 2061498"/>
                <a:gd name="connsiteX2" fmla="*/ 954367 w 954367"/>
                <a:gd name="connsiteY2" fmla="*/ 2061498 h 2061498"/>
                <a:gd name="connsiteX3" fmla="*/ 0 w 954367"/>
                <a:gd name="connsiteY3" fmla="*/ 2061498 h 2061498"/>
                <a:gd name="connsiteX4" fmla="*/ 477184 w 954367"/>
                <a:gd name="connsiteY4" fmla="*/ 0 h 2061498"/>
                <a:gd name="connsiteX5" fmla="*/ 954367 w 954367"/>
                <a:gd name="connsiteY5" fmla="*/ 355596 h 2061498"/>
                <a:gd name="connsiteX6" fmla="*/ 0 w 954367"/>
                <a:gd name="connsiteY6" fmla="*/ 355596 h 206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4367" h="2061498">
                  <a:moveTo>
                    <a:pt x="0" y="355597"/>
                  </a:moveTo>
                  <a:lnTo>
                    <a:pt x="954367" y="355597"/>
                  </a:lnTo>
                  <a:lnTo>
                    <a:pt x="954367" y="2061498"/>
                  </a:lnTo>
                  <a:lnTo>
                    <a:pt x="0" y="2061498"/>
                  </a:lnTo>
                  <a:close/>
                  <a:moveTo>
                    <a:pt x="477184" y="0"/>
                  </a:moveTo>
                  <a:lnTo>
                    <a:pt x="954367" y="355596"/>
                  </a:lnTo>
                  <a:lnTo>
                    <a:pt x="0" y="3555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82470" y="6120821"/>
              <a:ext cx="7707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lt1"/>
                  </a:solidFill>
                  <a:latin typeface="Bauhaus 93" panose="04030905020B02020C02" pitchFamily="82" charset="0"/>
                </a:rPr>
                <a:t>01</a:t>
              </a:r>
              <a:endParaRPr lang="en-US" altLang="zh-CN" sz="3200" dirty="0">
                <a:solidFill>
                  <a:schemeClr val="lt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302830" y="5163189"/>
              <a:ext cx="931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PS</a:t>
              </a:r>
              <a:endPara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53723" y="3963923"/>
            <a:ext cx="960374" cy="2909002"/>
            <a:chOff x="4453723" y="3963923"/>
            <a:chExt cx="960374" cy="2909002"/>
          </a:xfrm>
        </p:grpSpPr>
        <p:sp>
          <p:nvSpPr>
            <p:cNvPr id="68" name="任意多边形 67"/>
            <p:cNvSpPr/>
            <p:nvPr/>
          </p:nvSpPr>
          <p:spPr>
            <a:xfrm>
              <a:off x="4459730" y="3963923"/>
              <a:ext cx="954367" cy="2909002"/>
            </a:xfrm>
            <a:custGeom>
              <a:avLst/>
              <a:gdLst>
                <a:gd name="connsiteX0" fmla="*/ 477184 w 954367"/>
                <a:gd name="connsiteY0" fmla="*/ 0 h 2909002"/>
                <a:gd name="connsiteX1" fmla="*/ 954366 w 954367"/>
                <a:gd name="connsiteY1" fmla="*/ 355595 h 2909002"/>
                <a:gd name="connsiteX2" fmla="*/ 954367 w 954367"/>
                <a:gd name="connsiteY2" fmla="*/ 355595 h 2909002"/>
                <a:gd name="connsiteX3" fmla="*/ 954367 w 954367"/>
                <a:gd name="connsiteY3" fmla="*/ 355596 h 2909002"/>
                <a:gd name="connsiteX4" fmla="*/ 954367 w 954367"/>
                <a:gd name="connsiteY4" fmla="*/ 2909002 h 2909002"/>
                <a:gd name="connsiteX5" fmla="*/ 0 w 954367"/>
                <a:gd name="connsiteY5" fmla="*/ 2909002 h 2909002"/>
                <a:gd name="connsiteX6" fmla="*/ 0 w 954367"/>
                <a:gd name="connsiteY6" fmla="*/ 355596 h 2909002"/>
                <a:gd name="connsiteX7" fmla="*/ 0 w 954367"/>
                <a:gd name="connsiteY7" fmla="*/ 355595 h 2909002"/>
                <a:gd name="connsiteX8" fmla="*/ 2 w 954367"/>
                <a:gd name="connsiteY8" fmla="*/ 355595 h 290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4367" h="2909002">
                  <a:moveTo>
                    <a:pt x="477184" y="0"/>
                  </a:moveTo>
                  <a:lnTo>
                    <a:pt x="954366" y="355595"/>
                  </a:lnTo>
                  <a:lnTo>
                    <a:pt x="954367" y="355595"/>
                  </a:lnTo>
                  <a:lnTo>
                    <a:pt x="954367" y="355596"/>
                  </a:lnTo>
                  <a:lnTo>
                    <a:pt x="954367" y="2909002"/>
                  </a:lnTo>
                  <a:lnTo>
                    <a:pt x="0" y="2909002"/>
                  </a:lnTo>
                  <a:lnTo>
                    <a:pt x="0" y="355596"/>
                  </a:lnTo>
                  <a:lnTo>
                    <a:pt x="0" y="355595"/>
                  </a:lnTo>
                  <a:lnTo>
                    <a:pt x="2" y="355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20879" y="6120820"/>
              <a:ext cx="7707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lt1"/>
                  </a:solidFill>
                  <a:latin typeface="Bauhaus 93" panose="04030905020B02020C02" pitchFamily="82" charset="0"/>
                </a:rPr>
                <a:t>02</a:t>
              </a:r>
              <a:endParaRPr lang="en-US" altLang="zh-CN" sz="3200" dirty="0">
                <a:solidFill>
                  <a:schemeClr val="lt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53723" y="4325872"/>
              <a:ext cx="960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endPara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25001" y="3073401"/>
            <a:ext cx="957370" cy="3784596"/>
            <a:chOff x="5625001" y="3073401"/>
            <a:chExt cx="957370" cy="3784596"/>
          </a:xfrm>
        </p:grpSpPr>
        <p:sp>
          <p:nvSpPr>
            <p:cNvPr id="63" name="任意多边形 62"/>
            <p:cNvSpPr/>
            <p:nvPr/>
          </p:nvSpPr>
          <p:spPr>
            <a:xfrm>
              <a:off x="5625001" y="3073401"/>
              <a:ext cx="957370" cy="3784596"/>
            </a:xfrm>
            <a:custGeom>
              <a:avLst/>
              <a:gdLst>
                <a:gd name="connsiteX0" fmla="*/ 477184 w 957370"/>
                <a:gd name="connsiteY0" fmla="*/ 0 h 3784596"/>
                <a:gd name="connsiteX1" fmla="*/ 954367 w 957370"/>
                <a:gd name="connsiteY1" fmla="*/ 355596 h 3784596"/>
                <a:gd name="connsiteX2" fmla="*/ 957370 w 957370"/>
                <a:gd name="connsiteY2" fmla="*/ 355596 h 3784596"/>
                <a:gd name="connsiteX3" fmla="*/ 957370 w 957370"/>
                <a:gd name="connsiteY3" fmla="*/ 3784596 h 3784596"/>
                <a:gd name="connsiteX4" fmla="*/ 3003 w 957370"/>
                <a:gd name="connsiteY4" fmla="*/ 3784596 h 3784596"/>
                <a:gd name="connsiteX5" fmla="*/ 3003 w 957370"/>
                <a:gd name="connsiteY5" fmla="*/ 355596 h 3784596"/>
                <a:gd name="connsiteX6" fmla="*/ 0 w 957370"/>
                <a:gd name="connsiteY6" fmla="*/ 355596 h 378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7370" h="3784596">
                  <a:moveTo>
                    <a:pt x="477184" y="0"/>
                  </a:moveTo>
                  <a:lnTo>
                    <a:pt x="954367" y="355596"/>
                  </a:lnTo>
                  <a:lnTo>
                    <a:pt x="957370" y="355596"/>
                  </a:lnTo>
                  <a:lnTo>
                    <a:pt x="957370" y="3784596"/>
                  </a:lnTo>
                  <a:lnTo>
                    <a:pt x="3003" y="3784596"/>
                  </a:lnTo>
                  <a:lnTo>
                    <a:pt x="3003" y="355596"/>
                  </a:lnTo>
                  <a:lnTo>
                    <a:pt x="0" y="3555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710646" y="6120824"/>
              <a:ext cx="7707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lt1"/>
                  </a:solidFill>
                  <a:latin typeface="Bauhaus 93" panose="04030905020B02020C02" pitchFamily="82" charset="0"/>
                </a:rPr>
                <a:t>03</a:t>
              </a:r>
              <a:endParaRPr lang="en-US" altLang="zh-CN" sz="3200" dirty="0">
                <a:solidFill>
                  <a:schemeClr val="lt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625001" y="3429000"/>
              <a:ext cx="957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87268" y="3948996"/>
            <a:ext cx="960374" cy="2909002"/>
            <a:chOff x="6787268" y="3948996"/>
            <a:chExt cx="960374" cy="2909002"/>
          </a:xfrm>
        </p:grpSpPr>
        <p:sp>
          <p:nvSpPr>
            <p:cNvPr id="64" name="任意多边形 63"/>
            <p:cNvSpPr/>
            <p:nvPr/>
          </p:nvSpPr>
          <p:spPr>
            <a:xfrm>
              <a:off x="6793275" y="3948996"/>
              <a:ext cx="954367" cy="2909002"/>
            </a:xfrm>
            <a:custGeom>
              <a:avLst/>
              <a:gdLst>
                <a:gd name="connsiteX0" fmla="*/ 477184 w 954367"/>
                <a:gd name="connsiteY0" fmla="*/ 0 h 2909002"/>
                <a:gd name="connsiteX1" fmla="*/ 954366 w 954367"/>
                <a:gd name="connsiteY1" fmla="*/ 355595 h 2909002"/>
                <a:gd name="connsiteX2" fmla="*/ 954367 w 954367"/>
                <a:gd name="connsiteY2" fmla="*/ 355595 h 2909002"/>
                <a:gd name="connsiteX3" fmla="*/ 954367 w 954367"/>
                <a:gd name="connsiteY3" fmla="*/ 355596 h 2909002"/>
                <a:gd name="connsiteX4" fmla="*/ 954367 w 954367"/>
                <a:gd name="connsiteY4" fmla="*/ 2909002 h 2909002"/>
                <a:gd name="connsiteX5" fmla="*/ 0 w 954367"/>
                <a:gd name="connsiteY5" fmla="*/ 2909002 h 2909002"/>
                <a:gd name="connsiteX6" fmla="*/ 0 w 954367"/>
                <a:gd name="connsiteY6" fmla="*/ 355596 h 2909002"/>
                <a:gd name="connsiteX7" fmla="*/ 0 w 954367"/>
                <a:gd name="connsiteY7" fmla="*/ 355595 h 2909002"/>
                <a:gd name="connsiteX8" fmla="*/ 2 w 954367"/>
                <a:gd name="connsiteY8" fmla="*/ 355595 h 290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4367" h="2909002">
                  <a:moveTo>
                    <a:pt x="477184" y="0"/>
                  </a:moveTo>
                  <a:lnTo>
                    <a:pt x="954366" y="355595"/>
                  </a:lnTo>
                  <a:lnTo>
                    <a:pt x="954367" y="355595"/>
                  </a:lnTo>
                  <a:lnTo>
                    <a:pt x="954367" y="355596"/>
                  </a:lnTo>
                  <a:lnTo>
                    <a:pt x="954367" y="2909002"/>
                  </a:lnTo>
                  <a:lnTo>
                    <a:pt x="0" y="2909002"/>
                  </a:lnTo>
                  <a:lnTo>
                    <a:pt x="0" y="355596"/>
                  </a:lnTo>
                  <a:lnTo>
                    <a:pt x="0" y="355595"/>
                  </a:lnTo>
                  <a:lnTo>
                    <a:pt x="2" y="35559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882047" y="6120819"/>
              <a:ext cx="7707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lt1"/>
                  </a:solidFill>
                  <a:latin typeface="Bauhaus 93" panose="04030905020B02020C02" pitchFamily="82" charset="0"/>
                </a:rPr>
                <a:t>04</a:t>
              </a:r>
              <a:endParaRPr lang="en-US" altLang="zh-CN" sz="3200" dirty="0">
                <a:solidFill>
                  <a:schemeClr val="lt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787268" y="4325872"/>
              <a:ext cx="960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WOED</a:t>
              </a:r>
              <a:endPara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958546" y="4796500"/>
            <a:ext cx="957423" cy="2061498"/>
            <a:chOff x="7958546" y="4796500"/>
            <a:chExt cx="957423" cy="2061498"/>
          </a:xfrm>
        </p:grpSpPr>
        <p:sp>
          <p:nvSpPr>
            <p:cNvPr id="67" name="任意多边形 66"/>
            <p:cNvSpPr/>
            <p:nvPr/>
          </p:nvSpPr>
          <p:spPr>
            <a:xfrm>
              <a:off x="7958546" y="4796500"/>
              <a:ext cx="954367" cy="2061498"/>
            </a:xfrm>
            <a:custGeom>
              <a:avLst/>
              <a:gdLst>
                <a:gd name="connsiteX0" fmla="*/ 0 w 954367"/>
                <a:gd name="connsiteY0" fmla="*/ 355597 h 2061498"/>
                <a:gd name="connsiteX1" fmla="*/ 954367 w 954367"/>
                <a:gd name="connsiteY1" fmla="*/ 355597 h 2061498"/>
                <a:gd name="connsiteX2" fmla="*/ 954367 w 954367"/>
                <a:gd name="connsiteY2" fmla="*/ 2061498 h 2061498"/>
                <a:gd name="connsiteX3" fmla="*/ 0 w 954367"/>
                <a:gd name="connsiteY3" fmla="*/ 2061498 h 2061498"/>
                <a:gd name="connsiteX4" fmla="*/ 477184 w 954367"/>
                <a:gd name="connsiteY4" fmla="*/ 0 h 2061498"/>
                <a:gd name="connsiteX5" fmla="*/ 954367 w 954367"/>
                <a:gd name="connsiteY5" fmla="*/ 355596 h 2061498"/>
                <a:gd name="connsiteX6" fmla="*/ 0 w 954367"/>
                <a:gd name="connsiteY6" fmla="*/ 355596 h 206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4367" h="2061498">
                  <a:moveTo>
                    <a:pt x="0" y="355597"/>
                  </a:moveTo>
                  <a:lnTo>
                    <a:pt x="954367" y="355597"/>
                  </a:lnTo>
                  <a:lnTo>
                    <a:pt x="954367" y="2061498"/>
                  </a:lnTo>
                  <a:lnTo>
                    <a:pt x="0" y="2061498"/>
                  </a:lnTo>
                  <a:close/>
                  <a:moveTo>
                    <a:pt x="477184" y="0"/>
                  </a:moveTo>
                  <a:lnTo>
                    <a:pt x="954367" y="355596"/>
                  </a:lnTo>
                  <a:lnTo>
                    <a:pt x="0" y="35559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50375" y="6120818"/>
              <a:ext cx="7707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lt1"/>
                  </a:solidFill>
                  <a:latin typeface="Bauhaus 93" panose="04030905020B02020C02" pitchFamily="82" charset="0"/>
                </a:rPr>
                <a:t>05</a:t>
              </a:r>
              <a:endParaRPr lang="en-US" altLang="zh-CN" sz="3200" dirty="0">
                <a:solidFill>
                  <a:schemeClr val="lt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958546" y="5174999"/>
              <a:ext cx="957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EXCEL</a:t>
              </a:r>
              <a:endParaRPr lang="en-US" altLang="zh-CN" sz="1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 flipH="1">
            <a:off x="4693730" y="1650865"/>
            <a:ext cx="2792528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1728351" y="3048747"/>
            <a:ext cx="2725372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 flipH="1">
            <a:off x="427188" y="4796500"/>
            <a:ext cx="2792528" cy="114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sz="105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 flipH="1">
            <a:off x="7747641" y="3048747"/>
            <a:ext cx="2792528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 flipH="1">
            <a:off x="9123817" y="4796500"/>
            <a:ext cx="2792528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</a:t>
            </a:r>
            <a:r>
              <a:rPr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编辑内容编辑内容编辑内容编辑内容编辑内容编辑内容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7524" y="992723"/>
            <a:ext cx="48776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5" grpId="0"/>
      <p:bldP spid="46" grpId="0"/>
      <p:bldP spid="47" grpId="0"/>
      <p:bldP spid="70" grpId="0"/>
      <p:bldP spid="71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3100" y="466987"/>
            <a:ext cx="262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作品欣赏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873249"/>
            <a:ext cx="3047999" cy="18383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47653" y="3711574"/>
            <a:ext cx="3048347" cy="1838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96000" y="1873249"/>
            <a:ext cx="3055481" cy="18383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148769" y="3711573"/>
            <a:ext cx="3059818" cy="18383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flipH="1">
            <a:off x="394265" y="2106124"/>
            <a:ext cx="2266949" cy="114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输入内容输入内容输入内容输入内容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输入内容输入内容输入内容输入内容输入内容输入内容输入内容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16200000">
            <a:off x="2817872" y="2709718"/>
            <a:ext cx="298323" cy="1619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8921354" y="2717656"/>
            <a:ext cx="298323" cy="1619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9081113" y="4552554"/>
            <a:ext cx="298323" cy="1619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2979454" y="4552554"/>
            <a:ext cx="298323" cy="1619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7524" y="992723"/>
            <a:ext cx="48776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6216"/>
          <a:stretch>
            <a:fillRect/>
          </a:stretch>
        </p:blipFill>
        <p:spPr>
          <a:xfrm>
            <a:off x="3047365" y="1873250"/>
            <a:ext cx="304673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6216"/>
          <a:stretch>
            <a:fillRect/>
          </a:stretch>
        </p:blipFill>
        <p:spPr>
          <a:xfrm>
            <a:off x="9149080" y="1873250"/>
            <a:ext cx="3046730" cy="1838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6216"/>
          <a:stretch>
            <a:fillRect/>
          </a:stretch>
        </p:blipFill>
        <p:spPr>
          <a:xfrm>
            <a:off x="6094095" y="3711575"/>
            <a:ext cx="3046730" cy="18383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rcRect r="6216"/>
          <a:stretch>
            <a:fillRect/>
          </a:stretch>
        </p:blipFill>
        <p:spPr>
          <a:xfrm>
            <a:off x="4445" y="3711575"/>
            <a:ext cx="3046730" cy="183832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 flipH="1">
            <a:off x="6483915" y="2106124"/>
            <a:ext cx="2266949" cy="1141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输入内容输入内容输入内容输入内容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输入内容输入内容输入内容输入内容输入内容输入内容输入内容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3418135" y="4059384"/>
            <a:ext cx="2266949" cy="1141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输入内容输入内容输入内容输入内容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输入内容输入内容输入内容输入内容输入内容输入内容输入内容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9455080" y="4059384"/>
            <a:ext cx="2266949" cy="1141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输入内容输入内容输入内容输入内容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输入内容输入内容输入内容输入内容输入内容输入内容输入内容</a:t>
            </a:r>
            <a:endParaRPr lang="zh-CN" altLang="en-US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3" grpId="0" animBg="1"/>
      <p:bldP spid="14" grpId="0" animBg="1"/>
      <p:bldP spid="19" grpId="0" build="p"/>
      <p:bldP spid="21" grpId="0" animBg="1"/>
      <p:bldP spid="22" grpId="0" animBg="1"/>
      <p:bldP spid="23" grpId="0" animBg="1"/>
      <p:bldP spid="24" grpId="0" animBg="1"/>
      <p:bldP spid="2" grpId="0" build="p"/>
      <p:bldP spid="29" grpId="0" build="p"/>
      <p:bldP spid="30" grpId="0" build="p"/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-15240"/>
            <a:ext cx="12176760" cy="68884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0" y="1877060"/>
            <a:ext cx="3175000" cy="794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1069" y="1954748"/>
            <a:ext cx="26297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lt1"/>
                </a:solidFill>
                <a:latin typeface="Bauhaus 93" panose="04030905020B02020C02" pitchFamily="82" charset="0"/>
              </a:rPr>
              <a:t>PART 2</a:t>
            </a:r>
            <a:endParaRPr lang="en-US" altLang="zh-CN" sz="3600" dirty="0">
              <a:solidFill>
                <a:schemeClr val="lt1"/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2667000"/>
            <a:ext cx="5256213" cy="1181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11069" y="2681188"/>
            <a:ext cx="4877631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Text here</a:t>
            </a: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 bldLvl="0" animBg="1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69" y="494248"/>
            <a:ext cx="1450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  <a:ea typeface="微软雅黑" panose="020B0503020204020204" pitchFamily="34" charset="-122"/>
              </a:rPr>
              <a:t>02</a:t>
            </a:r>
            <a:endParaRPr lang="en-US" altLang="zh-CN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Bauhaus 93" panose="04030905020B02020C02" pitchFamily="82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85900" y="1155700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485900" y="657487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行业概况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5899" y="1249138"/>
            <a:ext cx="461010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编辑内容</a:t>
            </a: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0120" y="2675851"/>
            <a:ext cx="4938714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编辑标题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Supporting text here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4770" y="2426335"/>
            <a:ext cx="5777230" cy="3268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11" grpId="0" build="p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2412</Words>
  <Application>WPS 演示</Application>
  <PresentationFormat>自定义</PresentationFormat>
  <Paragraphs>163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Bauhaus 93</vt:lpstr>
      <vt:lpstr>Arial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v%F0%9F%8D%89%F0%9F%92%A6</cp:lastModifiedBy>
  <cp:revision>75</cp:revision>
  <dcterms:created xsi:type="dcterms:W3CDTF">2016-07-01T08:05:00Z</dcterms:created>
  <dcterms:modified xsi:type="dcterms:W3CDTF">2019-01-19T17:46:41Z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