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26" r:id="rId3"/>
    <p:sldId id="257" r:id="rId4"/>
    <p:sldId id="258" r:id="rId5"/>
    <p:sldId id="269" r:id="rId6"/>
    <p:sldId id="327" r:id="rId7"/>
    <p:sldId id="288" r:id="rId8"/>
    <p:sldId id="329" r:id="rId9"/>
    <p:sldId id="328" r:id="rId10"/>
    <p:sldId id="276" r:id="rId11"/>
    <p:sldId id="330" r:id="rId12"/>
    <p:sldId id="332" r:id="rId13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000000"/>
    <a:srgbClr val="111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440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1" y="2279321"/>
            <a:ext cx="5584371" cy="16067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140436" y="4006958"/>
            <a:ext cx="644526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Supporting text here.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Supporting text here.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Supporting text here.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431" y="1889141"/>
            <a:ext cx="4903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REPORT</a:t>
            </a:r>
            <a:endParaRPr lang="zh-CN" altLang="en-US" sz="9600" spc="3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7975" y="1583690"/>
            <a:ext cx="2111375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Supporting text here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 dir="vert"/>
      </p:transition>
    </mc:Choice>
    <mc:Fallback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Text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54" name="文本框 38"/>
          <p:cNvSpPr txBox="1"/>
          <p:nvPr/>
        </p:nvSpPr>
        <p:spPr>
          <a:xfrm>
            <a:off x="395536" y="649707"/>
            <a:ext cx="2592288" cy="27940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ADD RELATED TITLE WORDS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graphicFrame>
        <p:nvGraphicFramePr>
          <p:cNvPr id="2" name="Table 4410"/>
          <p:cNvGraphicFramePr/>
          <p:nvPr/>
        </p:nvGraphicFramePr>
        <p:xfrm>
          <a:off x="864235" y="1291590"/>
          <a:ext cx="7415530" cy="33794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3360"/>
                <a:gridCol w="1482725"/>
                <a:gridCol w="1483360"/>
                <a:gridCol w="1500505"/>
                <a:gridCol w="1465580"/>
              </a:tblGrid>
              <a:tr h="660400">
                <a:tc>
                  <a:txBody>
                    <a:bodyPr/>
                    <a:p>
                      <a:pPr lvl="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Regular</a:t>
                      </a:r>
                      <a:endParaRPr sz="2000" dirty="0">
                        <a:solidFill>
                          <a:schemeClr val="bg1"/>
                        </a:solidFill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Professional</a:t>
                      </a:r>
                      <a:endParaRPr sz="2000" dirty="0">
                        <a:solidFill>
                          <a:schemeClr val="bg1"/>
                        </a:solidFill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Promotion</a:t>
                      </a:r>
                      <a:endParaRPr sz="2000" dirty="0">
                        <a:solidFill>
                          <a:schemeClr val="bg1"/>
                        </a:solidFill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SoHo</a:t>
                      </a:r>
                      <a:endParaRPr sz="2000" dirty="0" err="1">
                        <a:solidFill>
                          <a:schemeClr val="bg1"/>
                        </a:solidFill>
                      </a:endParaRP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Advance</a:t>
                      </a:r>
                      <a:endParaRPr sz="2000" dirty="0">
                        <a:solidFill>
                          <a:schemeClr val="bg1"/>
                        </a:solidFill>
                      </a:endParaRPr>
                    </a:p>
                  </a:txBody>
                  <a:tcPr marL="25400" marR="25400" marT="25400" marB="25400" anchor="ctr" horzOverflow="overflow"/>
                </a:tc>
              </a:tr>
              <a:tr h="330835"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First Service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First Service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First Service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First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First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</a:tr>
              <a:tr h="331470"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-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Second Service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Second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Second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Second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</a:tr>
              <a:tr h="331470"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-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Third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Third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Third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</a:tr>
              <a:tr h="330200"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-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-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Fourth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Fourth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</a:tr>
              <a:tr h="331470"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-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-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Fifth Service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Fifth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</a:tr>
              <a:tr h="331470"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-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Sixth Service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</a:tr>
              <a:tr h="330835"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/>
                        <a:t>-</a:t>
                      </a:r>
                      <a:endParaRPr sz="120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-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1200" dirty="0"/>
                        <a:t>Seventh Service</a:t>
                      </a:r>
                      <a:endParaRPr sz="1200" dirty="0"/>
                    </a:p>
                  </a:txBody>
                  <a:tcPr marL="25400" marR="25400" marT="25400" marB="25400" anchor="ctr" horzOverflow="overflow"/>
                </a:tc>
              </a:tr>
              <a:tr h="401320">
                <a:tc>
                  <a:txBody>
                    <a:bodyPr/>
                    <a:p>
                      <a:pPr lvl="0" algn="ctr" defTabSz="914400"/>
                      <a:r>
                        <a:rPr sz="2300" dirty="0"/>
                        <a:t>15</a:t>
                      </a:r>
                      <a:endParaRPr sz="23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2300" dirty="0"/>
                        <a:t>29</a:t>
                      </a:r>
                      <a:endParaRPr sz="23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2300" dirty="0"/>
                        <a:t>39</a:t>
                      </a:r>
                      <a:endParaRPr sz="23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2300" dirty="0"/>
                        <a:t>49</a:t>
                      </a:r>
                      <a:endParaRPr sz="2300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p>
                      <a:pPr lvl="0" algn="ctr" defTabSz="914400"/>
                      <a:r>
                        <a:rPr sz="2300" dirty="0"/>
                        <a:t>199</a:t>
                      </a:r>
                      <a:endParaRPr sz="2300" dirty="0"/>
                    </a:p>
                  </a:txBody>
                  <a:tcPr marL="25400" marR="25400" marT="25400" marB="254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1" y="2464741"/>
            <a:ext cx="5584371" cy="16067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9" name="文本框 8"/>
          <p:cNvSpPr txBox="1"/>
          <p:nvPr/>
        </p:nvSpPr>
        <p:spPr>
          <a:xfrm>
            <a:off x="140431" y="2741311"/>
            <a:ext cx="505015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THANKS</a:t>
            </a:r>
            <a:endParaRPr lang="en-US" altLang="zh-CN" sz="9600" spc="3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 dir="vert"/>
      </p:transition>
    </mc:Choice>
    <mc:Fallback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rcRect b="49881"/>
          <a:stretch>
            <a:fillRect/>
          </a:stretch>
        </p:blipFill>
        <p:spPr>
          <a:xfrm>
            <a:off x="-319405" y="3114675"/>
            <a:ext cx="10284460" cy="70402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97155" y="21590"/>
            <a:ext cx="9390380" cy="6184265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sz="1350" dirty="0"/>
          </a:p>
        </p:txBody>
      </p:sp>
      <p:sp>
        <p:nvSpPr>
          <p:cNvPr id="7" name="文本框 1"/>
          <p:cNvSpPr txBox="1"/>
          <p:nvPr/>
        </p:nvSpPr>
        <p:spPr>
          <a:xfrm>
            <a:off x="2753995" y="916305"/>
            <a:ext cx="3636645" cy="74549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CONTENTS</a:t>
            </a:r>
            <a:endParaRPr lang="zh-CN" altLang="en-US" sz="4400" dirty="0" smtClean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1585072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6556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338482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34558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689067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522913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292080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 rot="10800000">
            <a:off x="705056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7128284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04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1159141" y="3478071"/>
            <a:ext cx="1512772" cy="47371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here.</a:t>
            </a:r>
            <a:endParaRPr lang="zh-CN" altLang="en-US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4052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2944126" y="3478071"/>
            <a:ext cx="1512772" cy="47371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here.</a:t>
            </a:r>
            <a:endParaRPr lang="zh-CN" altLang="en-US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54287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4"/>
          <p:cNvSpPr txBox="1"/>
          <p:nvPr/>
        </p:nvSpPr>
        <p:spPr>
          <a:xfrm>
            <a:off x="4824361" y="3478071"/>
            <a:ext cx="1512772" cy="47371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here.</a:t>
            </a:r>
            <a:endParaRPr lang="zh-CN" altLang="en-US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39272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6609346" y="3478071"/>
            <a:ext cx="1512772" cy="47371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here.</a:t>
            </a:r>
            <a:endParaRPr lang="zh-CN" altLang="en-US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d"/>
      </p:transition>
    </mc:Choice>
    <mc:Fallback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203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" presetClass="entr" presetSubtype="4" accel="72000" fill="hold" grpId="0" nodeType="withEffect">
                                  <p:stCondLst>
                                    <p:cond delay="2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523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573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ntr" presetSubtype="4" accel="72000" fill="hold" grpId="0" nodeType="withEffect">
                                  <p:stCondLst>
                                    <p:cond delay="5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993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grpId="1" nodeType="withEffect">
                                  <p:stCondLst>
                                    <p:cond delay="10430"/>
                                  </p:stCondLst>
                                  <p:childTnLst>
                                    <p:animRot by="21600000">
                                      <p:cBhvr>
                                        <p:cTn id="49" dur="287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2" presetClass="entr" presetSubtype="4" accel="72000" fill="hold" grpId="0" nodeType="withEffect">
                                  <p:stCondLst>
                                    <p:cond delay="109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bldLvl="0" animBg="1"/>
      <p:bldP spid="14" grpId="0" animBg="1"/>
      <p:bldP spid="14" grpId="1" animBg="1"/>
      <p:bldP spid="15" grpId="0"/>
      <p:bldP spid="17" grpId="0" animBg="1"/>
      <p:bldP spid="17" grpId="1" animBg="1"/>
      <p:bldP spid="18" grpId="0"/>
      <p:bldP spid="20" grpId="0"/>
      <p:bldP spid="2" grpId="0" bldLvl="0" animBg="1"/>
      <p:bldP spid="3" grpId="0"/>
      <p:bldP spid="4" grpId="0" bldLvl="0" animBg="1"/>
      <p:bldP spid="5" grpId="0"/>
      <p:bldP spid="24" grpId="0" bldLvl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736617" y="2594178"/>
            <a:ext cx="81661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Text here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charset="-128"/>
              <a:ea typeface="Kozuka Gothic Pr6N H" panose="020B0800000000000000" charset="-128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6479187" y="2594178"/>
            <a:ext cx="81661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7" grpId="1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lum bright="-80000" contrast="100000"/>
          </a:blip>
          <a:stretch>
            <a:fillRect/>
          </a:stretch>
        </p:blipFill>
        <p:spPr>
          <a:xfrm>
            <a:off x="1187624" y="1084004"/>
            <a:ext cx="4662008" cy="3103494"/>
          </a:xfrm>
          <a:prstGeom prst="rect">
            <a:avLst/>
          </a:prstGeom>
        </p:spPr>
      </p:pic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Text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2592288" cy="27940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ADD RELATED TITLE WORDS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11473" y="1189854"/>
            <a:ext cx="6735951" cy="3617610"/>
            <a:chOff x="3241" y="3057"/>
            <a:chExt cx="11585" cy="6221"/>
          </a:xfrm>
        </p:grpSpPr>
        <p:sp>
          <p:nvSpPr>
            <p:cNvPr id="16" name="Rectangle 15"/>
            <p:cNvSpPr/>
            <p:nvPr/>
          </p:nvSpPr>
          <p:spPr>
            <a:xfrm>
              <a:off x="3248" y="3075"/>
              <a:ext cx="1022" cy="102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41" y="5456"/>
              <a:ext cx="1022" cy="102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sz="1400">
                <a:sym typeface="+mn-e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48" y="7894"/>
              <a:ext cx="1022" cy="102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sz="1400">
                <a:sym typeface="+mn-ea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289" y="3075"/>
              <a:ext cx="1022" cy="102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sz="1400">
                <a:sym typeface="+mn-ea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283" y="5456"/>
              <a:ext cx="1022" cy="102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sz="1400">
                <a:sym typeface="+mn-e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89" y="7894"/>
              <a:ext cx="1022" cy="102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en-US" sz="1400">
                <a:sym typeface="+mn-ea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520" y="3399"/>
              <a:ext cx="477" cy="375"/>
              <a:chOff x="5348288" y="5818188"/>
              <a:chExt cx="1587500" cy="1246187"/>
            </a:xfrm>
          </p:grpSpPr>
          <p:sp>
            <p:nvSpPr>
              <p:cNvPr id="60" name="Freeform 59"/>
              <p:cNvSpPr>
                <a:spLocks noEditPoints="1"/>
              </p:cNvSpPr>
              <p:nvPr/>
            </p:nvSpPr>
            <p:spPr bwMode="auto">
              <a:xfrm>
                <a:off x="5348288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7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3 w 507"/>
                  <a:gd name="T31" fmla="*/ 46 h 84"/>
                  <a:gd name="T32" fmla="*/ 100 w 507"/>
                  <a:gd name="T33" fmla="*/ 59 h 84"/>
                  <a:gd name="T34" fmla="*/ 151 w 507"/>
                  <a:gd name="T35" fmla="*/ 59 h 84"/>
                  <a:gd name="T36" fmla="*/ 138 w 507"/>
                  <a:gd name="T37" fmla="*/ 46 h 84"/>
                  <a:gd name="T38" fmla="*/ 151 w 507"/>
                  <a:gd name="T39" fmla="*/ 33 h 84"/>
                  <a:gd name="T40" fmla="*/ 163 w 507"/>
                  <a:gd name="T41" fmla="*/ 46 h 84"/>
                  <a:gd name="T42" fmla="*/ 151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3" y="39"/>
                      <a:pt x="113" y="46"/>
                    </a:cubicBezTo>
                    <a:cubicBezTo>
                      <a:pt x="113" y="53"/>
                      <a:pt x="107" y="59"/>
                      <a:pt x="100" y="59"/>
                    </a:cubicBezTo>
                    <a:close/>
                    <a:moveTo>
                      <a:pt x="151" y="59"/>
                    </a:moveTo>
                    <a:cubicBezTo>
                      <a:pt x="144" y="59"/>
                      <a:pt x="138" y="53"/>
                      <a:pt x="138" y="46"/>
                    </a:cubicBezTo>
                    <a:cubicBezTo>
                      <a:pt x="138" y="39"/>
                      <a:pt x="144" y="33"/>
                      <a:pt x="151" y="33"/>
                    </a:cubicBezTo>
                    <a:cubicBezTo>
                      <a:pt x="158" y="33"/>
                      <a:pt x="163" y="39"/>
                      <a:pt x="163" y="46"/>
                    </a:cubicBezTo>
                    <a:cubicBezTo>
                      <a:pt x="163" y="53"/>
                      <a:pt x="158" y="59"/>
                      <a:pt x="151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61" name="Freeform 60"/>
              <p:cNvSpPr>
                <a:spLocks noEditPoints="1"/>
              </p:cNvSpPr>
              <p:nvPr/>
            </p:nvSpPr>
            <p:spPr bwMode="auto">
              <a:xfrm>
                <a:off x="5348288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7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181 w 507"/>
                  <a:gd name="T15" fmla="*/ 200 h 304"/>
                  <a:gd name="T16" fmla="*/ 212 w 507"/>
                  <a:gd name="T17" fmla="*/ 169 h 304"/>
                  <a:gd name="T18" fmla="*/ 221 w 507"/>
                  <a:gd name="T19" fmla="*/ 89 h 304"/>
                  <a:gd name="T20" fmla="*/ 266 w 507"/>
                  <a:gd name="T21" fmla="*/ 70 h 304"/>
                  <a:gd name="T22" fmla="*/ 312 w 507"/>
                  <a:gd name="T23" fmla="*/ 89 h 304"/>
                  <a:gd name="T24" fmla="*/ 312 w 507"/>
                  <a:gd name="T25" fmla="*/ 180 h 304"/>
                  <a:gd name="T26" fmla="*/ 266 w 507"/>
                  <a:gd name="T27" fmla="*/ 199 h 304"/>
                  <a:gd name="T28" fmla="*/ 232 w 507"/>
                  <a:gd name="T29" fmla="*/ 188 h 304"/>
                  <a:gd name="T30" fmla="*/ 201 w 507"/>
                  <a:gd name="T31" fmla="*/ 220 h 304"/>
                  <a:gd name="T32" fmla="*/ 191 w 507"/>
                  <a:gd name="T33" fmla="*/ 224 h 304"/>
                  <a:gd name="T34" fmla="*/ 181 w 507"/>
                  <a:gd name="T35" fmla="*/ 220 h 304"/>
                  <a:gd name="T36" fmla="*/ 181 w 507"/>
                  <a:gd name="T37" fmla="*/ 2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7" y="304"/>
                      <a:pt x="37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181" y="200"/>
                    </a:moveTo>
                    <a:cubicBezTo>
                      <a:pt x="212" y="169"/>
                      <a:pt x="212" y="169"/>
                      <a:pt x="212" y="169"/>
                    </a:cubicBezTo>
                    <a:cubicBezTo>
                      <a:pt x="196" y="144"/>
                      <a:pt x="199" y="110"/>
                      <a:pt x="221" y="89"/>
                    </a:cubicBezTo>
                    <a:cubicBezTo>
                      <a:pt x="233" y="77"/>
                      <a:pt x="249" y="70"/>
                      <a:pt x="266" y="70"/>
                    </a:cubicBezTo>
                    <a:cubicBezTo>
                      <a:pt x="283" y="70"/>
                      <a:pt x="300" y="77"/>
                      <a:pt x="312" y="89"/>
                    </a:cubicBezTo>
                    <a:cubicBezTo>
                      <a:pt x="337" y="114"/>
                      <a:pt x="337" y="155"/>
                      <a:pt x="312" y="180"/>
                    </a:cubicBezTo>
                    <a:cubicBezTo>
                      <a:pt x="300" y="192"/>
                      <a:pt x="284" y="199"/>
                      <a:pt x="266" y="199"/>
                    </a:cubicBezTo>
                    <a:cubicBezTo>
                      <a:pt x="254" y="199"/>
                      <a:pt x="242" y="195"/>
                      <a:pt x="232" y="188"/>
                    </a:cubicBezTo>
                    <a:cubicBezTo>
                      <a:pt x="201" y="220"/>
                      <a:pt x="201" y="220"/>
                      <a:pt x="201" y="220"/>
                    </a:cubicBezTo>
                    <a:cubicBezTo>
                      <a:pt x="198" y="222"/>
                      <a:pt x="194" y="224"/>
                      <a:pt x="191" y="224"/>
                    </a:cubicBezTo>
                    <a:cubicBezTo>
                      <a:pt x="187" y="224"/>
                      <a:pt x="184" y="222"/>
                      <a:pt x="181" y="220"/>
                    </a:cubicBezTo>
                    <a:cubicBezTo>
                      <a:pt x="176" y="214"/>
                      <a:pt x="176" y="205"/>
                      <a:pt x="181" y="2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6040438" y="6403975"/>
                <a:ext cx="280987" cy="255587"/>
              </a:xfrm>
              <a:custGeom>
                <a:avLst/>
                <a:gdLst>
                  <a:gd name="T0" fmla="*/ 45 w 90"/>
                  <a:gd name="T1" fmla="*/ 82 h 82"/>
                  <a:gd name="T2" fmla="*/ 74 w 90"/>
                  <a:gd name="T3" fmla="*/ 70 h 82"/>
                  <a:gd name="T4" fmla="*/ 74 w 90"/>
                  <a:gd name="T5" fmla="*/ 12 h 82"/>
                  <a:gd name="T6" fmla="*/ 45 w 90"/>
                  <a:gd name="T7" fmla="*/ 0 h 82"/>
                  <a:gd name="T8" fmla="*/ 16 w 90"/>
                  <a:gd name="T9" fmla="*/ 12 h 82"/>
                  <a:gd name="T10" fmla="*/ 16 w 90"/>
                  <a:gd name="T11" fmla="*/ 70 h 82"/>
                  <a:gd name="T12" fmla="*/ 45 w 90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82">
                    <a:moveTo>
                      <a:pt x="45" y="82"/>
                    </a:moveTo>
                    <a:cubicBezTo>
                      <a:pt x="56" y="82"/>
                      <a:pt x="67" y="78"/>
                      <a:pt x="74" y="70"/>
                    </a:cubicBezTo>
                    <a:cubicBezTo>
                      <a:pt x="90" y="54"/>
                      <a:pt x="90" y="28"/>
                      <a:pt x="74" y="12"/>
                    </a:cubicBezTo>
                    <a:cubicBezTo>
                      <a:pt x="67" y="5"/>
                      <a:pt x="56" y="0"/>
                      <a:pt x="45" y="0"/>
                    </a:cubicBezTo>
                    <a:cubicBezTo>
                      <a:pt x="34" y="0"/>
                      <a:pt x="24" y="5"/>
                      <a:pt x="16" y="12"/>
                    </a:cubicBezTo>
                    <a:cubicBezTo>
                      <a:pt x="0" y="28"/>
                      <a:pt x="0" y="54"/>
                      <a:pt x="16" y="70"/>
                    </a:cubicBezTo>
                    <a:cubicBezTo>
                      <a:pt x="24" y="78"/>
                      <a:pt x="34" y="82"/>
                      <a:pt x="4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514" y="5780"/>
              <a:ext cx="477" cy="375"/>
              <a:chOff x="8366125" y="5818188"/>
              <a:chExt cx="1587500" cy="1246187"/>
            </a:xfrm>
          </p:grpSpPr>
          <p:sp>
            <p:nvSpPr>
              <p:cNvPr id="64" name="Freeform 63"/>
              <p:cNvSpPr>
                <a:spLocks noEditPoints="1"/>
              </p:cNvSpPr>
              <p:nvPr/>
            </p:nvSpPr>
            <p:spPr bwMode="auto">
              <a:xfrm>
                <a:off x="8366125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6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2 w 507"/>
                  <a:gd name="T31" fmla="*/ 46 h 84"/>
                  <a:gd name="T32" fmla="*/ 100 w 507"/>
                  <a:gd name="T33" fmla="*/ 59 h 84"/>
                  <a:gd name="T34" fmla="*/ 150 w 507"/>
                  <a:gd name="T35" fmla="*/ 59 h 84"/>
                  <a:gd name="T36" fmla="*/ 138 w 507"/>
                  <a:gd name="T37" fmla="*/ 46 h 84"/>
                  <a:gd name="T38" fmla="*/ 150 w 507"/>
                  <a:gd name="T39" fmla="*/ 33 h 84"/>
                  <a:gd name="T40" fmla="*/ 163 w 507"/>
                  <a:gd name="T41" fmla="*/ 46 h 84"/>
                  <a:gd name="T42" fmla="*/ 150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2" y="39"/>
                      <a:pt x="112" y="46"/>
                    </a:cubicBezTo>
                    <a:cubicBezTo>
                      <a:pt x="112" y="53"/>
                      <a:pt x="107" y="59"/>
                      <a:pt x="100" y="59"/>
                    </a:cubicBezTo>
                    <a:close/>
                    <a:moveTo>
                      <a:pt x="150" y="59"/>
                    </a:moveTo>
                    <a:cubicBezTo>
                      <a:pt x="143" y="59"/>
                      <a:pt x="138" y="53"/>
                      <a:pt x="138" y="46"/>
                    </a:cubicBezTo>
                    <a:cubicBezTo>
                      <a:pt x="138" y="39"/>
                      <a:pt x="143" y="33"/>
                      <a:pt x="150" y="33"/>
                    </a:cubicBezTo>
                    <a:cubicBezTo>
                      <a:pt x="157" y="33"/>
                      <a:pt x="163" y="39"/>
                      <a:pt x="163" y="46"/>
                    </a:cubicBezTo>
                    <a:cubicBezTo>
                      <a:pt x="163" y="53"/>
                      <a:pt x="157" y="59"/>
                      <a:pt x="15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65" name="Freeform 14"/>
              <p:cNvSpPr>
                <a:spLocks noEditPoints="1"/>
              </p:cNvSpPr>
              <p:nvPr/>
            </p:nvSpPr>
            <p:spPr bwMode="auto">
              <a:xfrm>
                <a:off x="8366125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6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299 w 507"/>
                  <a:gd name="T15" fmla="*/ 54 h 304"/>
                  <a:gd name="T16" fmla="*/ 432 w 507"/>
                  <a:gd name="T17" fmla="*/ 54 h 304"/>
                  <a:gd name="T18" fmla="*/ 432 w 507"/>
                  <a:gd name="T19" fmla="*/ 184 h 304"/>
                  <a:gd name="T20" fmla="*/ 299 w 507"/>
                  <a:gd name="T21" fmla="*/ 184 h 304"/>
                  <a:gd name="T22" fmla="*/ 299 w 507"/>
                  <a:gd name="T23" fmla="*/ 54 h 304"/>
                  <a:gd name="T24" fmla="*/ 75 w 507"/>
                  <a:gd name="T25" fmla="*/ 54 h 304"/>
                  <a:gd name="T26" fmla="*/ 259 w 507"/>
                  <a:gd name="T27" fmla="*/ 54 h 304"/>
                  <a:gd name="T28" fmla="*/ 259 w 507"/>
                  <a:gd name="T29" fmla="*/ 75 h 304"/>
                  <a:gd name="T30" fmla="*/ 75 w 507"/>
                  <a:gd name="T31" fmla="*/ 75 h 304"/>
                  <a:gd name="T32" fmla="*/ 75 w 507"/>
                  <a:gd name="T33" fmla="*/ 54 h 304"/>
                  <a:gd name="T34" fmla="*/ 75 w 507"/>
                  <a:gd name="T35" fmla="*/ 109 h 304"/>
                  <a:gd name="T36" fmla="*/ 259 w 507"/>
                  <a:gd name="T37" fmla="*/ 109 h 304"/>
                  <a:gd name="T38" fmla="*/ 259 w 507"/>
                  <a:gd name="T39" fmla="*/ 130 h 304"/>
                  <a:gd name="T40" fmla="*/ 75 w 507"/>
                  <a:gd name="T41" fmla="*/ 130 h 304"/>
                  <a:gd name="T42" fmla="*/ 75 w 507"/>
                  <a:gd name="T43" fmla="*/ 109 h 304"/>
                  <a:gd name="T44" fmla="*/ 75 w 507"/>
                  <a:gd name="T45" fmla="*/ 163 h 304"/>
                  <a:gd name="T46" fmla="*/ 259 w 507"/>
                  <a:gd name="T47" fmla="*/ 163 h 304"/>
                  <a:gd name="T48" fmla="*/ 259 w 507"/>
                  <a:gd name="T49" fmla="*/ 184 h 304"/>
                  <a:gd name="T50" fmla="*/ 75 w 507"/>
                  <a:gd name="T51" fmla="*/ 184 h 304"/>
                  <a:gd name="T52" fmla="*/ 75 w 507"/>
                  <a:gd name="T53" fmla="*/ 163 h 304"/>
                  <a:gd name="T54" fmla="*/ 75 w 507"/>
                  <a:gd name="T55" fmla="*/ 217 h 304"/>
                  <a:gd name="T56" fmla="*/ 432 w 507"/>
                  <a:gd name="T57" fmla="*/ 217 h 304"/>
                  <a:gd name="T58" fmla="*/ 432 w 507"/>
                  <a:gd name="T59" fmla="*/ 238 h 304"/>
                  <a:gd name="T60" fmla="*/ 75 w 507"/>
                  <a:gd name="T61" fmla="*/ 238 h 304"/>
                  <a:gd name="T62" fmla="*/ 75 w 507"/>
                  <a:gd name="T63" fmla="*/ 217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6" y="304"/>
                      <a:pt x="36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299" y="54"/>
                    </a:moveTo>
                    <a:cubicBezTo>
                      <a:pt x="432" y="54"/>
                      <a:pt x="432" y="54"/>
                      <a:pt x="432" y="54"/>
                    </a:cubicBezTo>
                    <a:cubicBezTo>
                      <a:pt x="432" y="184"/>
                      <a:pt x="432" y="184"/>
                      <a:pt x="432" y="184"/>
                    </a:cubicBezTo>
                    <a:cubicBezTo>
                      <a:pt x="299" y="184"/>
                      <a:pt x="299" y="184"/>
                      <a:pt x="299" y="184"/>
                    </a:cubicBezTo>
                    <a:lnTo>
                      <a:pt x="299" y="54"/>
                    </a:lnTo>
                    <a:close/>
                    <a:moveTo>
                      <a:pt x="75" y="54"/>
                    </a:moveTo>
                    <a:cubicBezTo>
                      <a:pt x="259" y="54"/>
                      <a:pt x="259" y="54"/>
                      <a:pt x="259" y="54"/>
                    </a:cubicBezTo>
                    <a:cubicBezTo>
                      <a:pt x="259" y="75"/>
                      <a:pt x="259" y="75"/>
                      <a:pt x="259" y="75"/>
                    </a:cubicBezTo>
                    <a:cubicBezTo>
                      <a:pt x="75" y="75"/>
                      <a:pt x="75" y="75"/>
                      <a:pt x="75" y="75"/>
                    </a:cubicBezTo>
                    <a:lnTo>
                      <a:pt x="75" y="54"/>
                    </a:lnTo>
                    <a:close/>
                    <a:moveTo>
                      <a:pt x="75" y="109"/>
                    </a:moveTo>
                    <a:cubicBezTo>
                      <a:pt x="259" y="109"/>
                      <a:pt x="259" y="109"/>
                      <a:pt x="259" y="109"/>
                    </a:cubicBezTo>
                    <a:cubicBezTo>
                      <a:pt x="259" y="130"/>
                      <a:pt x="259" y="130"/>
                      <a:pt x="259" y="130"/>
                    </a:cubicBezTo>
                    <a:cubicBezTo>
                      <a:pt x="75" y="130"/>
                      <a:pt x="75" y="130"/>
                      <a:pt x="75" y="130"/>
                    </a:cubicBezTo>
                    <a:lnTo>
                      <a:pt x="75" y="109"/>
                    </a:lnTo>
                    <a:close/>
                    <a:moveTo>
                      <a:pt x="75" y="163"/>
                    </a:moveTo>
                    <a:cubicBezTo>
                      <a:pt x="259" y="163"/>
                      <a:pt x="259" y="163"/>
                      <a:pt x="259" y="163"/>
                    </a:cubicBezTo>
                    <a:cubicBezTo>
                      <a:pt x="259" y="184"/>
                      <a:pt x="259" y="184"/>
                      <a:pt x="259" y="184"/>
                    </a:cubicBezTo>
                    <a:cubicBezTo>
                      <a:pt x="75" y="184"/>
                      <a:pt x="75" y="184"/>
                      <a:pt x="75" y="184"/>
                    </a:cubicBezTo>
                    <a:lnTo>
                      <a:pt x="75" y="163"/>
                    </a:lnTo>
                    <a:close/>
                    <a:moveTo>
                      <a:pt x="75" y="217"/>
                    </a:moveTo>
                    <a:cubicBezTo>
                      <a:pt x="432" y="217"/>
                      <a:pt x="432" y="217"/>
                      <a:pt x="432" y="217"/>
                    </a:cubicBezTo>
                    <a:cubicBezTo>
                      <a:pt x="432" y="238"/>
                      <a:pt x="432" y="238"/>
                      <a:pt x="432" y="238"/>
                    </a:cubicBezTo>
                    <a:cubicBezTo>
                      <a:pt x="75" y="238"/>
                      <a:pt x="75" y="238"/>
                      <a:pt x="75" y="238"/>
                    </a:cubicBezTo>
                    <a:lnTo>
                      <a:pt x="75" y="2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520" y="8218"/>
              <a:ext cx="477" cy="375"/>
              <a:chOff x="11385550" y="5818188"/>
              <a:chExt cx="1587500" cy="1246187"/>
            </a:xfrm>
          </p:grpSpPr>
          <p:sp>
            <p:nvSpPr>
              <p:cNvPr id="67" name="Freeform 15"/>
              <p:cNvSpPr>
                <a:spLocks noEditPoints="1"/>
              </p:cNvSpPr>
              <p:nvPr/>
            </p:nvSpPr>
            <p:spPr bwMode="auto">
              <a:xfrm>
                <a:off x="11385550" y="5818188"/>
                <a:ext cx="1587500" cy="263525"/>
              </a:xfrm>
              <a:custGeom>
                <a:avLst/>
                <a:gdLst>
                  <a:gd name="T0" fmla="*/ 470 w 507"/>
                  <a:gd name="T1" fmla="*/ 0 h 84"/>
                  <a:gd name="T2" fmla="*/ 36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0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1 w 507"/>
                  <a:gd name="T21" fmla="*/ 46 h 84"/>
                  <a:gd name="T22" fmla="*/ 49 w 507"/>
                  <a:gd name="T23" fmla="*/ 59 h 84"/>
                  <a:gd name="T24" fmla="*/ 99 w 507"/>
                  <a:gd name="T25" fmla="*/ 59 h 84"/>
                  <a:gd name="T26" fmla="*/ 87 w 507"/>
                  <a:gd name="T27" fmla="*/ 46 h 84"/>
                  <a:gd name="T28" fmla="*/ 99 w 507"/>
                  <a:gd name="T29" fmla="*/ 33 h 84"/>
                  <a:gd name="T30" fmla="*/ 112 w 507"/>
                  <a:gd name="T31" fmla="*/ 46 h 84"/>
                  <a:gd name="T32" fmla="*/ 99 w 507"/>
                  <a:gd name="T33" fmla="*/ 59 h 84"/>
                  <a:gd name="T34" fmla="*/ 150 w 507"/>
                  <a:gd name="T35" fmla="*/ 59 h 84"/>
                  <a:gd name="T36" fmla="*/ 137 w 507"/>
                  <a:gd name="T37" fmla="*/ 46 h 84"/>
                  <a:gd name="T38" fmla="*/ 150 w 507"/>
                  <a:gd name="T39" fmla="*/ 33 h 84"/>
                  <a:gd name="T40" fmla="*/ 163 w 507"/>
                  <a:gd name="T41" fmla="*/ 46 h 84"/>
                  <a:gd name="T42" fmla="*/ 150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0" y="0"/>
                      <a:pt x="470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1" y="39"/>
                      <a:pt x="61" y="46"/>
                    </a:cubicBezTo>
                    <a:cubicBezTo>
                      <a:pt x="61" y="53"/>
                      <a:pt x="56" y="59"/>
                      <a:pt x="49" y="59"/>
                    </a:cubicBezTo>
                    <a:close/>
                    <a:moveTo>
                      <a:pt x="99" y="59"/>
                    </a:moveTo>
                    <a:cubicBezTo>
                      <a:pt x="92" y="59"/>
                      <a:pt x="87" y="53"/>
                      <a:pt x="87" y="46"/>
                    </a:cubicBezTo>
                    <a:cubicBezTo>
                      <a:pt x="87" y="39"/>
                      <a:pt x="92" y="33"/>
                      <a:pt x="99" y="33"/>
                    </a:cubicBezTo>
                    <a:cubicBezTo>
                      <a:pt x="106" y="33"/>
                      <a:pt x="112" y="39"/>
                      <a:pt x="112" y="46"/>
                    </a:cubicBezTo>
                    <a:cubicBezTo>
                      <a:pt x="112" y="53"/>
                      <a:pt x="106" y="59"/>
                      <a:pt x="99" y="59"/>
                    </a:cubicBezTo>
                    <a:close/>
                    <a:moveTo>
                      <a:pt x="150" y="59"/>
                    </a:moveTo>
                    <a:cubicBezTo>
                      <a:pt x="143" y="59"/>
                      <a:pt x="137" y="53"/>
                      <a:pt x="137" y="46"/>
                    </a:cubicBezTo>
                    <a:cubicBezTo>
                      <a:pt x="137" y="39"/>
                      <a:pt x="143" y="33"/>
                      <a:pt x="150" y="33"/>
                    </a:cubicBezTo>
                    <a:cubicBezTo>
                      <a:pt x="157" y="33"/>
                      <a:pt x="163" y="39"/>
                      <a:pt x="163" y="46"/>
                    </a:cubicBezTo>
                    <a:cubicBezTo>
                      <a:pt x="163" y="53"/>
                      <a:pt x="157" y="59"/>
                      <a:pt x="15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68" name="Freeform 16"/>
              <p:cNvSpPr>
                <a:spLocks noEditPoints="1"/>
              </p:cNvSpPr>
              <p:nvPr/>
            </p:nvSpPr>
            <p:spPr bwMode="auto">
              <a:xfrm>
                <a:off x="11385550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6 w 507"/>
                  <a:gd name="T3" fmla="*/ 304 h 304"/>
                  <a:gd name="T4" fmla="*/ 470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161 w 507"/>
                  <a:gd name="T15" fmla="*/ 136 h 304"/>
                  <a:gd name="T16" fmla="*/ 166 w 507"/>
                  <a:gd name="T17" fmla="*/ 131 h 304"/>
                  <a:gd name="T18" fmla="*/ 169 w 507"/>
                  <a:gd name="T19" fmla="*/ 131 h 304"/>
                  <a:gd name="T20" fmla="*/ 179 w 507"/>
                  <a:gd name="T21" fmla="*/ 108 h 304"/>
                  <a:gd name="T22" fmla="*/ 177 w 507"/>
                  <a:gd name="T23" fmla="*/ 106 h 304"/>
                  <a:gd name="T24" fmla="*/ 177 w 507"/>
                  <a:gd name="T25" fmla="*/ 98 h 304"/>
                  <a:gd name="T26" fmla="*/ 200 w 507"/>
                  <a:gd name="T27" fmla="*/ 75 h 304"/>
                  <a:gd name="T28" fmla="*/ 207 w 507"/>
                  <a:gd name="T29" fmla="*/ 75 h 304"/>
                  <a:gd name="T30" fmla="*/ 209 w 507"/>
                  <a:gd name="T31" fmla="*/ 77 h 304"/>
                  <a:gd name="T32" fmla="*/ 232 w 507"/>
                  <a:gd name="T33" fmla="*/ 68 h 304"/>
                  <a:gd name="T34" fmla="*/ 232 w 507"/>
                  <a:gd name="T35" fmla="*/ 65 h 304"/>
                  <a:gd name="T36" fmla="*/ 237 w 507"/>
                  <a:gd name="T37" fmla="*/ 60 h 304"/>
                  <a:gd name="T38" fmla="*/ 269 w 507"/>
                  <a:gd name="T39" fmla="*/ 60 h 304"/>
                  <a:gd name="T40" fmla="*/ 275 w 507"/>
                  <a:gd name="T41" fmla="*/ 65 h 304"/>
                  <a:gd name="T42" fmla="*/ 275 w 507"/>
                  <a:gd name="T43" fmla="*/ 68 h 304"/>
                  <a:gd name="T44" fmla="*/ 297 w 507"/>
                  <a:gd name="T45" fmla="*/ 77 h 304"/>
                  <a:gd name="T46" fmla="*/ 299 w 507"/>
                  <a:gd name="T47" fmla="*/ 75 h 304"/>
                  <a:gd name="T48" fmla="*/ 307 w 507"/>
                  <a:gd name="T49" fmla="*/ 75 h 304"/>
                  <a:gd name="T50" fmla="*/ 330 w 507"/>
                  <a:gd name="T51" fmla="*/ 98 h 304"/>
                  <a:gd name="T52" fmla="*/ 330 w 507"/>
                  <a:gd name="T53" fmla="*/ 106 h 304"/>
                  <a:gd name="T54" fmla="*/ 328 w 507"/>
                  <a:gd name="T55" fmla="*/ 108 h 304"/>
                  <a:gd name="T56" fmla="*/ 337 w 507"/>
                  <a:gd name="T57" fmla="*/ 131 h 304"/>
                  <a:gd name="T58" fmla="*/ 340 w 507"/>
                  <a:gd name="T59" fmla="*/ 131 h 304"/>
                  <a:gd name="T60" fmla="*/ 345 w 507"/>
                  <a:gd name="T61" fmla="*/ 136 h 304"/>
                  <a:gd name="T62" fmla="*/ 345 w 507"/>
                  <a:gd name="T63" fmla="*/ 168 h 304"/>
                  <a:gd name="T64" fmla="*/ 340 w 507"/>
                  <a:gd name="T65" fmla="*/ 173 h 304"/>
                  <a:gd name="T66" fmla="*/ 337 w 507"/>
                  <a:gd name="T67" fmla="*/ 173 h 304"/>
                  <a:gd name="T68" fmla="*/ 328 w 507"/>
                  <a:gd name="T69" fmla="*/ 196 h 304"/>
                  <a:gd name="T70" fmla="*/ 330 w 507"/>
                  <a:gd name="T71" fmla="*/ 198 h 304"/>
                  <a:gd name="T72" fmla="*/ 330 w 507"/>
                  <a:gd name="T73" fmla="*/ 206 h 304"/>
                  <a:gd name="T74" fmla="*/ 307 w 507"/>
                  <a:gd name="T75" fmla="*/ 229 h 304"/>
                  <a:gd name="T76" fmla="*/ 299 w 507"/>
                  <a:gd name="T77" fmla="*/ 229 h 304"/>
                  <a:gd name="T78" fmla="*/ 297 w 507"/>
                  <a:gd name="T79" fmla="*/ 226 h 304"/>
                  <a:gd name="T80" fmla="*/ 275 w 507"/>
                  <a:gd name="T81" fmla="*/ 236 h 304"/>
                  <a:gd name="T82" fmla="*/ 275 w 507"/>
                  <a:gd name="T83" fmla="*/ 239 h 304"/>
                  <a:gd name="T84" fmla="*/ 269 w 507"/>
                  <a:gd name="T85" fmla="*/ 244 h 304"/>
                  <a:gd name="T86" fmla="*/ 237 w 507"/>
                  <a:gd name="T87" fmla="*/ 244 h 304"/>
                  <a:gd name="T88" fmla="*/ 232 w 507"/>
                  <a:gd name="T89" fmla="*/ 239 h 304"/>
                  <a:gd name="T90" fmla="*/ 232 w 507"/>
                  <a:gd name="T91" fmla="*/ 236 h 304"/>
                  <a:gd name="T92" fmla="*/ 209 w 507"/>
                  <a:gd name="T93" fmla="*/ 226 h 304"/>
                  <a:gd name="T94" fmla="*/ 207 w 507"/>
                  <a:gd name="T95" fmla="*/ 229 h 304"/>
                  <a:gd name="T96" fmla="*/ 200 w 507"/>
                  <a:gd name="T97" fmla="*/ 229 h 304"/>
                  <a:gd name="T98" fmla="*/ 177 w 507"/>
                  <a:gd name="T99" fmla="*/ 206 h 304"/>
                  <a:gd name="T100" fmla="*/ 177 w 507"/>
                  <a:gd name="T101" fmla="*/ 198 h 304"/>
                  <a:gd name="T102" fmla="*/ 179 w 507"/>
                  <a:gd name="T103" fmla="*/ 196 h 304"/>
                  <a:gd name="T104" fmla="*/ 169 w 507"/>
                  <a:gd name="T105" fmla="*/ 173 h 304"/>
                  <a:gd name="T106" fmla="*/ 166 w 507"/>
                  <a:gd name="T107" fmla="*/ 173 h 304"/>
                  <a:gd name="T108" fmla="*/ 161 w 507"/>
                  <a:gd name="T109" fmla="*/ 168 h 304"/>
                  <a:gd name="T110" fmla="*/ 161 w 507"/>
                  <a:gd name="T111" fmla="*/ 136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6" y="304"/>
                      <a:pt x="36" y="304"/>
                    </a:cubicBezTo>
                    <a:cubicBezTo>
                      <a:pt x="470" y="304"/>
                      <a:pt x="470" y="304"/>
                      <a:pt x="470" y="304"/>
                    </a:cubicBezTo>
                    <a:cubicBezTo>
                      <a:pt x="490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161" y="136"/>
                    </a:moveTo>
                    <a:cubicBezTo>
                      <a:pt x="161" y="133"/>
                      <a:pt x="163" y="131"/>
                      <a:pt x="166" y="131"/>
                    </a:cubicBezTo>
                    <a:cubicBezTo>
                      <a:pt x="169" y="131"/>
                      <a:pt x="169" y="131"/>
                      <a:pt x="169" y="131"/>
                    </a:cubicBezTo>
                    <a:cubicBezTo>
                      <a:pt x="171" y="122"/>
                      <a:pt x="175" y="115"/>
                      <a:pt x="179" y="108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75" y="104"/>
                      <a:pt x="175" y="100"/>
                      <a:pt x="177" y="98"/>
                    </a:cubicBezTo>
                    <a:cubicBezTo>
                      <a:pt x="200" y="75"/>
                      <a:pt x="200" y="75"/>
                      <a:pt x="200" y="75"/>
                    </a:cubicBezTo>
                    <a:cubicBezTo>
                      <a:pt x="202" y="73"/>
                      <a:pt x="205" y="73"/>
                      <a:pt x="207" y="75"/>
                    </a:cubicBezTo>
                    <a:cubicBezTo>
                      <a:pt x="209" y="77"/>
                      <a:pt x="209" y="77"/>
                      <a:pt x="209" y="77"/>
                    </a:cubicBezTo>
                    <a:cubicBezTo>
                      <a:pt x="216" y="73"/>
                      <a:pt x="224" y="70"/>
                      <a:pt x="232" y="68"/>
                    </a:cubicBezTo>
                    <a:cubicBezTo>
                      <a:pt x="232" y="65"/>
                      <a:pt x="232" y="65"/>
                      <a:pt x="232" y="65"/>
                    </a:cubicBezTo>
                    <a:cubicBezTo>
                      <a:pt x="232" y="62"/>
                      <a:pt x="234" y="60"/>
                      <a:pt x="237" y="60"/>
                    </a:cubicBezTo>
                    <a:cubicBezTo>
                      <a:pt x="269" y="60"/>
                      <a:pt x="269" y="60"/>
                      <a:pt x="269" y="60"/>
                    </a:cubicBezTo>
                    <a:cubicBezTo>
                      <a:pt x="272" y="60"/>
                      <a:pt x="275" y="62"/>
                      <a:pt x="275" y="65"/>
                    </a:cubicBezTo>
                    <a:cubicBezTo>
                      <a:pt x="275" y="68"/>
                      <a:pt x="275" y="68"/>
                      <a:pt x="275" y="68"/>
                    </a:cubicBezTo>
                    <a:cubicBezTo>
                      <a:pt x="283" y="70"/>
                      <a:pt x="290" y="73"/>
                      <a:pt x="297" y="77"/>
                    </a:cubicBezTo>
                    <a:cubicBezTo>
                      <a:pt x="299" y="75"/>
                      <a:pt x="299" y="75"/>
                      <a:pt x="299" y="75"/>
                    </a:cubicBezTo>
                    <a:cubicBezTo>
                      <a:pt x="301" y="73"/>
                      <a:pt x="305" y="73"/>
                      <a:pt x="307" y="75"/>
                    </a:cubicBezTo>
                    <a:cubicBezTo>
                      <a:pt x="330" y="98"/>
                      <a:pt x="330" y="98"/>
                      <a:pt x="330" y="98"/>
                    </a:cubicBezTo>
                    <a:cubicBezTo>
                      <a:pt x="332" y="100"/>
                      <a:pt x="332" y="104"/>
                      <a:pt x="330" y="106"/>
                    </a:cubicBezTo>
                    <a:cubicBezTo>
                      <a:pt x="328" y="108"/>
                      <a:pt x="328" y="108"/>
                      <a:pt x="328" y="108"/>
                    </a:cubicBezTo>
                    <a:cubicBezTo>
                      <a:pt x="332" y="115"/>
                      <a:pt x="335" y="122"/>
                      <a:pt x="337" y="131"/>
                    </a:cubicBezTo>
                    <a:cubicBezTo>
                      <a:pt x="340" y="131"/>
                      <a:pt x="340" y="131"/>
                      <a:pt x="340" y="131"/>
                    </a:cubicBezTo>
                    <a:cubicBezTo>
                      <a:pt x="343" y="131"/>
                      <a:pt x="345" y="133"/>
                      <a:pt x="345" y="136"/>
                    </a:cubicBezTo>
                    <a:cubicBezTo>
                      <a:pt x="345" y="168"/>
                      <a:pt x="345" y="168"/>
                      <a:pt x="345" y="168"/>
                    </a:cubicBezTo>
                    <a:cubicBezTo>
                      <a:pt x="345" y="171"/>
                      <a:pt x="343" y="173"/>
                      <a:pt x="340" y="173"/>
                    </a:cubicBezTo>
                    <a:cubicBezTo>
                      <a:pt x="337" y="173"/>
                      <a:pt x="337" y="173"/>
                      <a:pt x="337" y="173"/>
                    </a:cubicBezTo>
                    <a:cubicBezTo>
                      <a:pt x="335" y="182"/>
                      <a:pt x="332" y="189"/>
                      <a:pt x="328" y="196"/>
                    </a:cubicBezTo>
                    <a:cubicBezTo>
                      <a:pt x="330" y="198"/>
                      <a:pt x="330" y="198"/>
                      <a:pt x="330" y="198"/>
                    </a:cubicBezTo>
                    <a:cubicBezTo>
                      <a:pt x="332" y="200"/>
                      <a:pt x="332" y="204"/>
                      <a:pt x="330" y="206"/>
                    </a:cubicBezTo>
                    <a:cubicBezTo>
                      <a:pt x="307" y="229"/>
                      <a:pt x="307" y="229"/>
                      <a:pt x="307" y="229"/>
                    </a:cubicBezTo>
                    <a:cubicBezTo>
                      <a:pt x="305" y="231"/>
                      <a:pt x="301" y="231"/>
                      <a:pt x="299" y="229"/>
                    </a:cubicBezTo>
                    <a:cubicBezTo>
                      <a:pt x="297" y="226"/>
                      <a:pt x="297" y="226"/>
                      <a:pt x="297" y="226"/>
                    </a:cubicBezTo>
                    <a:cubicBezTo>
                      <a:pt x="290" y="231"/>
                      <a:pt x="283" y="234"/>
                      <a:pt x="275" y="236"/>
                    </a:cubicBezTo>
                    <a:cubicBezTo>
                      <a:pt x="275" y="239"/>
                      <a:pt x="275" y="239"/>
                      <a:pt x="275" y="239"/>
                    </a:cubicBezTo>
                    <a:cubicBezTo>
                      <a:pt x="275" y="242"/>
                      <a:pt x="272" y="244"/>
                      <a:pt x="269" y="244"/>
                    </a:cubicBezTo>
                    <a:cubicBezTo>
                      <a:pt x="237" y="244"/>
                      <a:pt x="237" y="244"/>
                      <a:pt x="237" y="244"/>
                    </a:cubicBezTo>
                    <a:cubicBezTo>
                      <a:pt x="234" y="244"/>
                      <a:pt x="232" y="242"/>
                      <a:pt x="232" y="239"/>
                    </a:cubicBezTo>
                    <a:cubicBezTo>
                      <a:pt x="232" y="236"/>
                      <a:pt x="232" y="236"/>
                      <a:pt x="232" y="236"/>
                    </a:cubicBezTo>
                    <a:cubicBezTo>
                      <a:pt x="224" y="234"/>
                      <a:pt x="216" y="231"/>
                      <a:pt x="209" y="226"/>
                    </a:cubicBezTo>
                    <a:cubicBezTo>
                      <a:pt x="207" y="229"/>
                      <a:pt x="207" y="229"/>
                      <a:pt x="207" y="229"/>
                    </a:cubicBezTo>
                    <a:cubicBezTo>
                      <a:pt x="205" y="231"/>
                      <a:pt x="202" y="231"/>
                      <a:pt x="200" y="229"/>
                    </a:cubicBezTo>
                    <a:cubicBezTo>
                      <a:pt x="177" y="206"/>
                      <a:pt x="177" y="206"/>
                      <a:pt x="177" y="206"/>
                    </a:cubicBezTo>
                    <a:cubicBezTo>
                      <a:pt x="175" y="204"/>
                      <a:pt x="175" y="200"/>
                      <a:pt x="177" y="198"/>
                    </a:cubicBezTo>
                    <a:cubicBezTo>
                      <a:pt x="179" y="196"/>
                      <a:pt x="179" y="196"/>
                      <a:pt x="179" y="196"/>
                    </a:cubicBezTo>
                    <a:cubicBezTo>
                      <a:pt x="175" y="189"/>
                      <a:pt x="171" y="182"/>
                      <a:pt x="169" y="173"/>
                    </a:cubicBezTo>
                    <a:cubicBezTo>
                      <a:pt x="166" y="173"/>
                      <a:pt x="166" y="173"/>
                      <a:pt x="166" y="173"/>
                    </a:cubicBezTo>
                    <a:cubicBezTo>
                      <a:pt x="163" y="173"/>
                      <a:pt x="161" y="171"/>
                      <a:pt x="161" y="168"/>
                    </a:cubicBezTo>
                    <a:lnTo>
                      <a:pt x="161" y="1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69" name="Freeform 17"/>
              <p:cNvSpPr>
                <a:spLocks noEditPoints="1"/>
              </p:cNvSpPr>
              <p:nvPr/>
            </p:nvSpPr>
            <p:spPr bwMode="auto">
              <a:xfrm>
                <a:off x="12049125" y="6453188"/>
                <a:ext cx="261937" cy="260350"/>
              </a:xfrm>
              <a:custGeom>
                <a:avLst/>
                <a:gdLst>
                  <a:gd name="T0" fmla="*/ 42 w 84"/>
                  <a:gd name="T1" fmla="*/ 83 h 83"/>
                  <a:gd name="T2" fmla="*/ 84 w 84"/>
                  <a:gd name="T3" fmla="*/ 42 h 83"/>
                  <a:gd name="T4" fmla="*/ 42 w 84"/>
                  <a:gd name="T5" fmla="*/ 0 h 83"/>
                  <a:gd name="T6" fmla="*/ 0 w 84"/>
                  <a:gd name="T7" fmla="*/ 42 h 83"/>
                  <a:gd name="T8" fmla="*/ 42 w 84"/>
                  <a:gd name="T9" fmla="*/ 83 h 83"/>
                  <a:gd name="T10" fmla="*/ 42 w 84"/>
                  <a:gd name="T11" fmla="*/ 31 h 83"/>
                  <a:gd name="T12" fmla="*/ 53 w 84"/>
                  <a:gd name="T13" fmla="*/ 42 h 83"/>
                  <a:gd name="T14" fmla="*/ 42 w 84"/>
                  <a:gd name="T15" fmla="*/ 53 h 83"/>
                  <a:gd name="T16" fmla="*/ 31 w 84"/>
                  <a:gd name="T17" fmla="*/ 42 h 83"/>
                  <a:gd name="T18" fmla="*/ 42 w 84"/>
                  <a:gd name="T19" fmla="*/ 3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83">
                    <a:moveTo>
                      <a:pt x="42" y="83"/>
                    </a:moveTo>
                    <a:cubicBezTo>
                      <a:pt x="65" y="83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3"/>
                      <a:pt x="42" y="83"/>
                    </a:cubicBezTo>
                    <a:close/>
                    <a:moveTo>
                      <a:pt x="42" y="31"/>
                    </a:moveTo>
                    <a:cubicBezTo>
                      <a:pt x="48" y="31"/>
                      <a:pt x="53" y="36"/>
                      <a:pt x="53" y="42"/>
                    </a:cubicBezTo>
                    <a:cubicBezTo>
                      <a:pt x="53" y="48"/>
                      <a:pt x="48" y="53"/>
                      <a:pt x="42" y="53"/>
                    </a:cubicBezTo>
                    <a:cubicBezTo>
                      <a:pt x="36" y="53"/>
                      <a:pt x="31" y="48"/>
                      <a:pt x="31" y="42"/>
                    </a:cubicBezTo>
                    <a:cubicBezTo>
                      <a:pt x="31" y="36"/>
                      <a:pt x="36" y="31"/>
                      <a:pt x="4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0562" y="3399"/>
              <a:ext cx="477" cy="375"/>
              <a:chOff x="14400213" y="5818188"/>
              <a:chExt cx="1587500" cy="1246187"/>
            </a:xfrm>
          </p:grpSpPr>
          <p:sp>
            <p:nvSpPr>
              <p:cNvPr id="71" name="Freeform 18"/>
              <p:cNvSpPr>
                <a:spLocks noEditPoints="1"/>
              </p:cNvSpPr>
              <p:nvPr/>
            </p:nvSpPr>
            <p:spPr bwMode="auto">
              <a:xfrm>
                <a:off x="14400213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7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7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3 w 507"/>
                  <a:gd name="T31" fmla="*/ 46 h 84"/>
                  <a:gd name="T32" fmla="*/ 100 w 507"/>
                  <a:gd name="T33" fmla="*/ 59 h 84"/>
                  <a:gd name="T34" fmla="*/ 151 w 507"/>
                  <a:gd name="T35" fmla="*/ 59 h 84"/>
                  <a:gd name="T36" fmla="*/ 138 w 507"/>
                  <a:gd name="T37" fmla="*/ 46 h 84"/>
                  <a:gd name="T38" fmla="*/ 151 w 507"/>
                  <a:gd name="T39" fmla="*/ 33 h 84"/>
                  <a:gd name="T40" fmla="*/ 163 w 507"/>
                  <a:gd name="T41" fmla="*/ 46 h 84"/>
                  <a:gd name="T42" fmla="*/ 151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7" y="53"/>
                      <a:pt x="37" y="46"/>
                    </a:cubicBezTo>
                    <a:cubicBezTo>
                      <a:pt x="37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3" y="39"/>
                      <a:pt x="113" y="46"/>
                    </a:cubicBezTo>
                    <a:cubicBezTo>
                      <a:pt x="113" y="53"/>
                      <a:pt x="107" y="59"/>
                      <a:pt x="100" y="59"/>
                    </a:cubicBezTo>
                    <a:close/>
                    <a:moveTo>
                      <a:pt x="151" y="59"/>
                    </a:moveTo>
                    <a:cubicBezTo>
                      <a:pt x="144" y="59"/>
                      <a:pt x="138" y="53"/>
                      <a:pt x="138" y="46"/>
                    </a:cubicBezTo>
                    <a:cubicBezTo>
                      <a:pt x="138" y="39"/>
                      <a:pt x="144" y="33"/>
                      <a:pt x="151" y="33"/>
                    </a:cubicBezTo>
                    <a:cubicBezTo>
                      <a:pt x="158" y="33"/>
                      <a:pt x="163" y="39"/>
                      <a:pt x="163" y="46"/>
                    </a:cubicBezTo>
                    <a:cubicBezTo>
                      <a:pt x="163" y="53"/>
                      <a:pt x="158" y="59"/>
                      <a:pt x="151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72" name="Freeform 19"/>
              <p:cNvSpPr>
                <a:spLocks noEditPoints="1"/>
              </p:cNvSpPr>
              <p:nvPr/>
            </p:nvSpPr>
            <p:spPr bwMode="auto">
              <a:xfrm>
                <a:off x="14400213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7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315 w 507"/>
                  <a:gd name="T15" fmla="*/ 163 h 304"/>
                  <a:gd name="T16" fmla="*/ 374 w 507"/>
                  <a:gd name="T17" fmla="*/ 163 h 304"/>
                  <a:gd name="T18" fmla="*/ 374 w 507"/>
                  <a:gd name="T19" fmla="*/ 257 h 304"/>
                  <a:gd name="T20" fmla="*/ 315 w 507"/>
                  <a:gd name="T21" fmla="*/ 257 h 304"/>
                  <a:gd name="T22" fmla="*/ 315 w 507"/>
                  <a:gd name="T23" fmla="*/ 163 h 304"/>
                  <a:gd name="T24" fmla="*/ 224 w 507"/>
                  <a:gd name="T25" fmla="*/ 122 h 304"/>
                  <a:gd name="T26" fmla="*/ 283 w 507"/>
                  <a:gd name="T27" fmla="*/ 122 h 304"/>
                  <a:gd name="T28" fmla="*/ 283 w 507"/>
                  <a:gd name="T29" fmla="*/ 257 h 304"/>
                  <a:gd name="T30" fmla="*/ 224 w 507"/>
                  <a:gd name="T31" fmla="*/ 257 h 304"/>
                  <a:gd name="T32" fmla="*/ 224 w 507"/>
                  <a:gd name="T33" fmla="*/ 122 h 304"/>
                  <a:gd name="T34" fmla="*/ 133 w 507"/>
                  <a:gd name="T35" fmla="*/ 62 h 304"/>
                  <a:gd name="T36" fmla="*/ 192 w 507"/>
                  <a:gd name="T37" fmla="*/ 62 h 304"/>
                  <a:gd name="T38" fmla="*/ 192 w 507"/>
                  <a:gd name="T39" fmla="*/ 257 h 304"/>
                  <a:gd name="T40" fmla="*/ 133 w 507"/>
                  <a:gd name="T41" fmla="*/ 257 h 304"/>
                  <a:gd name="T42" fmla="*/ 133 w 507"/>
                  <a:gd name="T43" fmla="*/ 6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7" y="304"/>
                      <a:pt x="37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315" y="163"/>
                    </a:moveTo>
                    <a:cubicBezTo>
                      <a:pt x="374" y="163"/>
                      <a:pt x="374" y="163"/>
                      <a:pt x="374" y="163"/>
                    </a:cubicBezTo>
                    <a:cubicBezTo>
                      <a:pt x="374" y="257"/>
                      <a:pt x="374" y="257"/>
                      <a:pt x="374" y="257"/>
                    </a:cubicBezTo>
                    <a:cubicBezTo>
                      <a:pt x="315" y="257"/>
                      <a:pt x="315" y="257"/>
                      <a:pt x="315" y="257"/>
                    </a:cubicBezTo>
                    <a:lnTo>
                      <a:pt x="315" y="163"/>
                    </a:lnTo>
                    <a:close/>
                    <a:moveTo>
                      <a:pt x="224" y="122"/>
                    </a:moveTo>
                    <a:cubicBezTo>
                      <a:pt x="283" y="122"/>
                      <a:pt x="283" y="122"/>
                      <a:pt x="283" y="122"/>
                    </a:cubicBezTo>
                    <a:cubicBezTo>
                      <a:pt x="283" y="257"/>
                      <a:pt x="283" y="257"/>
                      <a:pt x="283" y="257"/>
                    </a:cubicBezTo>
                    <a:cubicBezTo>
                      <a:pt x="224" y="257"/>
                      <a:pt x="224" y="257"/>
                      <a:pt x="224" y="257"/>
                    </a:cubicBezTo>
                    <a:lnTo>
                      <a:pt x="224" y="122"/>
                    </a:lnTo>
                    <a:close/>
                    <a:moveTo>
                      <a:pt x="133" y="62"/>
                    </a:moveTo>
                    <a:cubicBezTo>
                      <a:pt x="192" y="62"/>
                      <a:pt x="192" y="62"/>
                      <a:pt x="192" y="62"/>
                    </a:cubicBezTo>
                    <a:cubicBezTo>
                      <a:pt x="192" y="257"/>
                      <a:pt x="192" y="257"/>
                      <a:pt x="192" y="257"/>
                    </a:cubicBezTo>
                    <a:cubicBezTo>
                      <a:pt x="133" y="257"/>
                      <a:pt x="133" y="257"/>
                      <a:pt x="133" y="257"/>
                    </a:cubicBezTo>
                    <a:lnTo>
                      <a:pt x="133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0555" y="5780"/>
              <a:ext cx="477" cy="375"/>
              <a:chOff x="17418050" y="5818188"/>
              <a:chExt cx="1587500" cy="1246187"/>
            </a:xfrm>
          </p:grpSpPr>
          <p:sp>
            <p:nvSpPr>
              <p:cNvPr id="74" name="Freeform 20"/>
              <p:cNvSpPr>
                <a:spLocks noEditPoints="1"/>
              </p:cNvSpPr>
              <p:nvPr/>
            </p:nvSpPr>
            <p:spPr bwMode="auto">
              <a:xfrm>
                <a:off x="17418050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7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2 w 507"/>
                  <a:gd name="T31" fmla="*/ 46 h 84"/>
                  <a:gd name="T32" fmla="*/ 100 w 507"/>
                  <a:gd name="T33" fmla="*/ 59 h 84"/>
                  <a:gd name="T34" fmla="*/ 150 w 507"/>
                  <a:gd name="T35" fmla="*/ 59 h 84"/>
                  <a:gd name="T36" fmla="*/ 138 w 507"/>
                  <a:gd name="T37" fmla="*/ 46 h 84"/>
                  <a:gd name="T38" fmla="*/ 150 w 507"/>
                  <a:gd name="T39" fmla="*/ 33 h 84"/>
                  <a:gd name="T40" fmla="*/ 163 w 507"/>
                  <a:gd name="T41" fmla="*/ 46 h 84"/>
                  <a:gd name="T42" fmla="*/ 150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2" y="39"/>
                      <a:pt x="112" y="46"/>
                    </a:cubicBezTo>
                    <a:cubicBezTo>
                      <a:pt x="112" y="53"/>
                      <a:pt x="107" y="59"/>
                      <a:pt x="100" y="59"/>
                    </a:cubicBezTo>
                    <a:close/>
                    <a:moveTo>
                      <a:pt x="150" y="59"/>
                    </a:moveTo>
                    <a:cubicBezTo>
                      <a:pt x="143" y="59"/>
                      <a:pt x="138" y="53"/>
                      <a:pt x="138" y="46"/>
                    </a:cubicBezTo>
                    <a:cubicBezTo>
                      <a:pt x="138" y="39"/>
                      <a:pt x="143" y="33"/>
                      <a:pt x="150" y="33"/>
                    </a:cubicBezTo>
                    <a:cubicBezTo>
                      <a:pt x="157" y="33"/>
                      <a:pt x="163" y="39"/>
                      <a:pt x="163" y="46"/>
                    </a:cubicBezTo>
                    <a:cubicBezTo>
                      <a:pt x="163" y="53"/>
                      <a:pt x="157" y="59"/>
                      <a:pt x="150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75" name="Oval 21"/>
              <p:cNvSpPr>
                <a:spLocks noChangeArrowheads="1"/>
              </p:cNvSpPr>
              <p:nvPr/>
            </p:nvSpPr>
            <p:spPr bwMode="auto">
              <a:xfrm>
                <a:off x="18113375" y="6623050"/>
                <a:ext cx="198437" cy="2000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76" name="Oval 22"/>
              <p:cNvSpPr>
                <a:spLocks noChangeArrowheads="1"/>
              </p:cNvSpPr>
              <p:nvPr/>
            </p:nvSpPr>
            <p:spPr bwMode="auto">
              <a:xfrm>
                <a:off x="18383250" y="6384925"/>
                <a:ext cx="160337" cy="1587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77" name="Freeform 23"/>
              <p:cNvSpPr>
                <a:spLocks noEditPoints="1"/>
              </p:cNvSpPr>
              <p:nvPr/>
            </p:nvSpPr>
            <p:spPr bwMode="auto">
              <a:xfrm>
                <a:off x="17418050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7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155 w 507"/>
                  <a:gd name="T15" fmla="*/ 52 h 304"/>
                  <a:gd name="T16" fmla="*/ 199 w 507"/>
                  <a:gd name="T17" fmla="*/ 96 h 304"/>
                  <a:gd name="T18" fmla="*/ 193 w 507"/>
                  <a:gd name="T19" fmla="*/ 119 h 304"/>
                  <a:gd name="T20" fmla="*/ 224 w 507"/>
                  <a:gd name="T21" fmla="*/ 151 h 304"/>
                  <a:gd name="T22" fmla="*/ 253 w 507"/>
                  <a:gd name="T23" fmla="*/ 142 h 304"/>
                  <a:gd name="T24" fmla="*/ 283 w 507"/>
                  <a:gd name="T25" fmla="*/ 151 h 304"/>
                  <a:gd name="T26" fmla="*/ 295 w 507"/>
                  <a:gd name="T27" fmla="*/ 139 h 304"/>
                  <a:gd name="T28" fmla="*/ 287 w 507"/>
                  <a:gd name="T29" fmla="*/ 112 h 304"/>
                  <a:gd name="T30" fmla="*/ 333 w 507"/>
                  <a:gd name="T31" fmla="*/ 66 h 304"/>
                  <a:gd name="T32" fmla="*/ 379 w 507"/>
                  <a:gd name="T33" fmla="*/ 112 h 304"/>
                  <a:gd name="T34" fmla="*/ 333 w 507"/>
                  <a:gd name="T35" fmla="*/ 158 h 304"/>
                  <a:gd name="T36" fmla="*/ 311 w 507"/>
                  <a:gd name="T37" fmla="*/ 153 h 304"/>
                  <a:gd name="T38" fmla="*/ 297 w 507"/>
                  <a:gd name="T39" fmla="*/ 166 h 304"/>
                  <a:gd name="T40" fmla="*/ 306 w 507"/>
                  <a:gd name="T41" fmla="*/ 195 h 304"/>
                  <a:gd name="T42" fmla="*/ 253 w 507"/>
                  <a:gd name="T43" fmla="*/ 247 h 304"/>
                  <a:gd name="T44" fmla="*/ 201 w 507"/>
                  <a:gd name="T45" fmla="*/ 195 h 304"/>
                  <a:gd name="T46" fmla="*/ 210 w 507"/>
                  <a:gd name="T47" fmla="*/ 166 h 304"/>
                  <a:gd name="T48" fmla="*/ 178 w 507"/>
                  <a:gd name="T49" fmla="*/ 134 h 304"/>
                  <a:gd name="T50" fmla="*/ 155 w 507"/>
                  <a:gd name="T51" fmla="*/ 141 h 304"/>
                  <a:gd name="T52" fmla="*/ 110 w 507"/>
                  <a:gd name="T53" fmla="*/ 96 h 304"/>
                  <a:gd name="T54" fmla="*/ 155 w 507"/>
                  <a:gd name="T55" fmla="*/ 5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7" y="304"/>
                      <a:pt x="37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155" y="52"/>
                    </a:moveTo>
                    <a:cubicBezTo>
                      <a:pt x="179" y="52"/>
                      <a:pt x="199" y="72"/>
                      <a:pt x="199" y="96"/>
                    </a:cubicBezTo>
                    <a:cubicBezTo>
                      <a:pt x="199" y="105"/>
                      <a:pt x="197" y="113"/>
                      <a:pt x="193" y="119"/>
                    </a:cubicBezTo>
                    <a:cubicBezTo>
                      <a:pt x="224" y="151"/>
                      <a:pt x="224" y="151"/>
                      <a:pt x="224" y="151"/>
                    </a:cubicBezTo>
                    <a:cubicBezTo>
                      <a:pt x="233" y="146"/>
                      <a:pt x="243" y="142"/>
                      <a:pt x="253" y="142"/>
                    </a:cubicBezTo>
                    <a:cubicBezTo>
                      <a:pt x="264" y="142"/>
                      <a:pt x="274" y="146"/>
                      <a:pt x="283" y="151"/>
                    </a:cubicBezTo>
                    <a:cubicBezTo>
                      <a:pt x="295" y="139"/>
                      <a:pt x="295" y="139"/>
                      <a:pt x="295" y="139"/>
                    </a:cubicBezTo>
                    <a:cubicBezTo>
                      <a:pt x="290" y="131"/>
                      <a:pt x="287" y="122"/>
                      <a:pt x="287" y="112"/>
                    </a:cubicBezTo>
                    <a:cubicBezTo>
                      <a:pt x="287" y="87"/>
                      <a:pt x="308" y="66"/>
                      <a:pt x="333" y="66"/>
                    </a:cubicBezTo>
                    <a:cubicBezTo>
                      <a:pt x="359" y="66"/>
                      <a:pt x="379" y="87"/>
                      <a:pt x="379" y="112"/>
                    </a:cubicBezTo>
                    <a:cubicBezTo>
                      <a:pt x="379" y="138"/>
                      <a:pt x="359" y="158"/>
                      <a:pt x="333" y="158"/>
                    </a:cubicBezTo>
                    <a:cubicBezTo>
                      <a:pt x="325" y="158"/>
                      <a:pt x="317" y="156"/>
                      <a:pt x="311" y="153"/>
                    </a:cubicBezTo>
                    <a:cubicBezTo>
                      <a:pt x="297" y="166"/>
                      <a:pt x="297" y="166"/>
                      <a:pt x="297" y="166"/>
                    </a:cubicBezTo>
                    <a:cubicBezTo>
                      <a:pt x="303" y="174"/>
                      <a:pt x="306" y="184"/>
                      <a:pt x="306" y="195"/>
                    </a:cubicBezTo>
                    <a:cubicBezTo>
                      <a:pt x="306" y="224"/>
                      <a:pt x="282" y="247"/>
                      <a:pt x="253" y="247"/>
                    </a:cubicBezTo>
                    <a:cubicBezTo>
                      <a:pt x="225" y="247"/>
                      <a:pt x="201" y="224"/>
                      <a:pt x="201" y="195"/>
                    </a:cubicBezTo>
                    <a:cubicBezTo>
                      <a:pt x="201" y="184"/>
                      <a:pt x="204" y="174"/>
                      <a:pt x="210" y="166"/>
                    </a:cubicBezTo>
                    <a:cubicBezTo>
                      <a:pt x="178" y="134"/>
                      <a:pt x="178" y="134"/>
                      <a:pt x="178" y="134"/>
                    </a:cubicBezTo>
                    <a:cubicBezTo>
                      <a:pt x="171" y="138"/>
                      <a:pt x="163" y="141"/>
                      <a:pt x="155" y="141"/>
                    </a:cubicBezTo>
                    <a:cubicBezTo>
                      <a:pt x="130" y="141"/>
                      <a:pt x="110" y="121"/>
                      <a:pt x="110" y="96"/>
                    </a:cubicBezTo>
                    <a:cubicBezTo>
                      <a:pt x="110" y="72"/>
                      <a:pt x="130" y="52"/>
                      <a:pt x="155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78" name="Oval 24"/>
              <p:cNvSpPr>
                <a:spLocks noChangeArrowheads="1"/>
              </p:cNvSpPr>
              <p:nvPr/>
            </p:nvSpPr>
            <p:spPr bwMode="auto">
              <a:xfrm>
                <a:off x="17829213" y="6337300"/>
                <a:ext cx="147637" cy="1508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0562" y="8218"/>
              <a:ext cx="477" cy="375"/>
              <a:chOff x="5348288" y="5818188"/>
              <a:chExt cx="1587500" cy="1246187"/>
            </a:xfrm>
          </p:grpSpPr>
          <p:sp>
            <p:nvSpPr>
              <p:cNvPr id="80" name="Freeform 79"/>
              <p:cNvSpPr>
                <a:spLocks noEditPoints="1"/>
              </p:cNvSpPr>
              <p:nvPr/>
            </p:nvSpPr>
            <p:spPr bwMode="auto">
              <a:xfrm>
                <a:off x="5348288" y="5818188"/>
                <a:ext cx="1587500" cy="263525"/>
              </a:xfrm>
              <a:custGeom>
                <a:avLst/>
                <a:gdLst>
                  <a:gd name="T0" fmla="*/ 471 w 507"/>
                  <a:gd name="T1" fmla="*/ 0 h 84"/>
                  <a:gd name="T2" fmla="*/ 37 w 507"/>
                  <a:gd name="T3" fmla="*/ 0 h 84"/>
                  <a:gd name="T4" fmla="*/ 0 w 507"/>
                  <a:gd name="T5" fmla="*/ 37 h 84"/>
                  <a:gd name="T6" fmla="*/ 0 w 507"/>
                  <a:gd name="T7" fmla="*/ 84 h 84"/>
                  <a:gd name="T8" fmla="*/ 507 w 507"/>
                  <a:gd name="T9" fmla="*/ 84 h 84"/>
                  <a:gd name="T10" fmla="*/ 507 w 507"/>
                  <a:gd name="T11" fmla="*/ 37 h 84"/>
                  <a:gd name="T12" fmla="*/ 471 w 507"/>
                  <a:gd name="T13" fmla="*/ 0 h 84"/>
                  <a:gd name="T14" fmla="*/ 49 w 507"/>
                  <a:gd name="T15" fmla="*/ 59 h 84"/>
                  <a:gd name="T16" fmla="*/ 36 w 507"/>
                  <a:gd name="T17" fmla="*/ 46 h 84"/>
                  <a:gd name="T18" fmla="*/ 49 w 507"/>
                  <a:gd name="T19" fmla="*/ 33 h 84"/>
                  <a:gd name="T20" fmla="*/ 62 w 507"/>
                  <a:gd name="T21" fmla="*/ 46 h 84"/>
                  <a:gd name="T22" fmla="*/ 49 w 507"/>
                  <a:gd name="T23" fmla="*/ 59 h 84"/>
                  <a:gd name="T24" fmla="*/ 100 w 507"/>
                  <a:gd name="T25" fmla="*/ 59 h 84"/>
                  <a:gd name="T26" fmla="*/ 87 w 507"/>
                  <a:gd name="T27" fmla="*/ 46 h 84"/>
                  <a:gd name="T28" fmla="*/ 100 w 507"/>
                  <a:gd name="T29" fmla="*/ 33 h 84"/>
                  <a:gd name="T30" fmla="*/ 113 w 507"/>
                  <a:gd name="T31" fmla="*/ 46 h 84"/>
                  <a:gd name="T32" fmla="*/ 100 w 507"/>
                  <a:gd name="T33" fmla="*/ 59 h 84"/>
                  <a:gd name="T34" fmla="*/ 151 w 507"/>
                  <a:gd name="T35" fmla="*/ 59 h 84"/>
                  <a:gd name="T36" fmla="*/ 138 w 507"/>
                  <a:gd name="T37" fmla="*/ 46 h 84"/>
                  <a:gd name="T38" fmla="*/ 151 w 507"/>
                  <a:gd name="T39" fmla="*/ 33 h 84"/>
                  <a:gd name="T40" fmla="*/ 163 w 507"/>
                  <a:gd name="T41" fmla="*/ 46 h 84"/>
                  <a:gd name="T42" fmla="*/ 151 w 507"/>
                  <a:gd name="T43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7" h="84">
                    <a:moveTo>
                      <a:pt x="47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507" y="84"/>
                      <a:pt x="507" y="84"/>
                      <a:pt x="507" y="84"/>
                    </a:cubicBezTo>
                    <a:cubicBezTo>
                      <a:pt x="507" y="37"/>
                      <a:pt x="507" y="37"/>
                      <a:pt x="507" y="37"/>
                    </a:cubicBezTo>
                    <a:cubicBezTo>
                      <a:pt x="507" y="17"/>
                      <a:pt x="491" y="0"/>
                      <a:pt x="471" y="0"/>
                    </a:cubicBezTo>
                    <a:close/>
                    <a:moveTo>
                      <a:pt x="49" y="59"/>
                    </a:moveTo>
                    <a:cubicBezTo>
                      <a:pt x="42" y="59"/>
                      <a:pt x="36" y="53"/>
                      <a:pt x="36" y="46"/>
                    </a:cubicBezTo>
                    <a:cubicBezTo>
                      <a:pt x="36" y="39"/>
                      <a:pt x="42" y="33"/>
                      <a:pt x="49" y="33"/>
                    </a:cubicBezTo>
                    <a:cubicBezTo>
                      <a:pt x="56" y="33"/>
                      <a:pt x="62" y="39"/>
                      <a:pt x="62" y="46"/>
                    </a:cubicBezTo>
                    <a:cubicBezTo>
                      <a:pt x="62" y="53"/>
                      <a:pt x="56" y="59"/>
                      <a:pt x="49" y="59"/>
                    </a:cubicBezTo>
                    <a:close/>
                    <a:moveTo>
                      <a:pt x="100" y="59"/>
                    </a:moveTo>
                    <a:cubicBezTo>
                      <a:pt x="93" y="59"/>
                      <a:pt x="87" y="53"/>
                      <a:pt x="87" y="46"/>
                    </a:cubicBezTo>
                    <a:cubicBezTo>
                      <a:pt x="87" y="39"/>
                      <a:pt x="93" y="33"/>
                      <a:pt x="100" y="33"/>
                    </a:cubicBezTo>
                    <a:cubicBezTo>
                      <a:pt x="107" y="33"/>
                      <a:pt x="113" y="39"/>
                      <a:pt x="113" y="46"/>
                    </a:cubicBezTo>
                    <a:cubicBezTo>
                      <a:pt x="113" y="53"/>
                      <a:pt x="107" y="59"/>
                      <a:pt x="100" y="59"/>
                    </a:cubicBezTo>
                    <a:close/>
                    <a:moveTo>
                      <a:pt x="151" y="59"/>
                    </a:moveTo>
                    <a:cubicBezTo>
                      <a:pt x="144" y="59"/>
                      <a:pt x="138" y="53"/>
                      <a:pt x="138" y="46"/>
                    </a:cubicBezTo>
                    <a:cubicBezTo>
                      <a:pt x="138" y="39"/>
                      <a:pt x="144" y="33"/>
                      <a:pt x="151" y="33"/>
                    </a:cubicBezTo>
                    <a:cubicBezTo>
                      <a:pt x="158" y="33"/>
                      <a:pt x="163" y="39"/>
                      <a:pt x="163" y="46"/>
                    </a:cubicBezTo>
                    <a:cubicBezTo>
                      <a:pt x="163" y="53"/>
                      <a:pt x="158" y="59"/>
                      <a:pt x="151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81" name="Freeform 80"/>
              <p:cNvSpPr>
                <a:spLocks noEditPoints="1"/>
              </p:cNvSpPr>
              <p:nvPr/>
            </p:nvSpPr>
            <p:spPr bwMode="auto">
              <a:xfrm>
                <a:off x="5348288" y="6111875"/>
                <a:ext cx="1587500" cy="952500"/>
              </a:xfrm>
              <a:custGeom>
                <a:avLst/>
                <a:gdLst>
                  <a:gd name="T0" fmla="*/ 0 w 507"/>
                  <a:gd name="T1" fmla="*/ 268 h 304"/>
                  <a:gd name="T2" fmla="*/ 37 w 507"/>
                  <a:gd name="T3" fmla="*/ 304 h 304"/>
                  <a:gd name="T4" fmla="*/ 471 w 507"/>
                  <a:gd name="T5" fmla="*/ 304 h 304"/>
                  <a:gd name="T6" fmla="*/ 507 w 507"/>
                  <a:gd name="T7" fmla="*/ 268 h 304"/>
                  <a:gd name="T8" fmla="*/ 507 w 507"/>
                  <a:gd name="T9" fmla="*/ 0 h 304"/>
                  <a:gd name="T10" fmla="*/ 0 w 507"/>
                  <a:gd name="T11" fmla="*/ 0 h 304"/>
                  <a:gd name="T12" fmla="*/ 0 w 507"/>
                  <a:gd name="T13" fmla="*/ 268 h 304"/>
                  <a:gd name="T14" fmla="*/ 181 w 507"/>
                  <a:gd name="T15" fmla="*/ 200 h 304"/>
                  <a:gd name="T16" fmla="*/ 212 w 507"/>
                  <a:gd name="T17" fmla="*/ 169 h 304"/>
                  <a:gd name="T18" fmla="*/ 221 w 507"/>
                  <a:gd name="T19" fmla="*/ 89 h 304"/>
                  <a:gd name="T20" fmla="*/ 266 w 507"/>
                  <a:gd name="T21" fmla="*/ 70 h 304"/>
                  <a:gd name="T22" fmla="*/ 312 w 507"/>
                  <a:gd name="T23" fmla="*/ 89 h 304"/>
                  <a:gd name="T24" fmla="*/ 312 w 507"/>
                  <a:gd name="T25" fmla="*/ 180 h 304"/>
                  <a:gd name="T26" fmla="*/ 266 w 507"/>
                  <a:gd name="T27" fmla="*/ 199 h 304"/>
                  <a:gd name="T28" fmla="*/ 232 w 507"/>
                  <a:gd name="T29" fmla="*/ 188 h 304"/>
                  <a:gd name="T30" fmla="*/ 201 w 507"/>
                  <a:gd name="T31" fmla="*/ 220 h 304"/>
                  <a:gd name="T32" fmla="*/ 191 w 507"/>
                  <a:gd name="T33" fmla="*/ 224 h 304"/>
                  <a:gd name="T34" fmla="*/ 181 w 507"/>
                  <a:gd name="T35" fmla="*/ 220 h 304"/>
                  <a:gd name="T36" fmla="*/ 181 w 507"/>
                  <a:gd name="T37" fmla="*/ 2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7" h="304">
                    <a:moveTo>
                      <a:pt x="0" y="268"/>
                    </a:moveTo>
                    <a:cubicBezTo>
                      <a:pt x="0" y="288"/>
                      <a:pt x="17" y="304"/>
                      <a:pt x="37" y="304"/>
                    </a:cubicBezTo>
                    <a:cubicBezTo>
                      <a:pt x="471" y="304"/>
                      <a:pt x="471" y="304"/>
                      <a:pt x="471" y="304"/>
                    </a:cubicBezTo>
                    <a:cubicBezTo>
                      <a:pt x="491" y="304"/>
                      <a:pt x="507" y="288"/>
                      <a:pt x="507" y="268"/>
                    </a:cubicBezTo>
                    <a:cubicBezTo>
                      <a:pt x="507" y="0"/>
                      <a:pt x="507" y="0"/>
                      <a:pt x="50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68"/>
                    </a:lnTo>
                    <a:close/>
                    <a:moveTo>
                      <a:pt x="181" y="200"/>
                    </a:moveTo>
                    <a:cubicBezTo>
                      <a:pt x="212" y="169"/>
                      <a:pt x="212" y="169"/>
                      <a:pt x="212" y="169"/>
                    </a:cubicBezTo>
                    <a:cubicBezTo>
                      <a:pt x="196" y="144"/>
                      <a:pt x="199" y="110"/>
                      <a:pt x="221" y="89"/>
                    </a:cubicBezTo>
                    <a:cubicBezTo>
                      <a:pt x="233" y="77"/>
                      <a:pt x="249" y="70"/>
                      <a:pt x="266" y="70"/>
                    </a:cubicBezTo>
                    <a:cubicBezTo>
                      <a:pt x="283" y="70"/>
                      <a:pt x="300" y="77"/>
                      <a:pt x="312" y="89"/>
                    </a:cubicBezTo>
                    <a:cubicBezTo>
                      <a:pt x="337" y="114"/>
                      <a:pt x="337" y="155"/>
                      <a:pt x="312" y="180"/>
                    </a:cubicBezTo>
                    <a:cubicBezTo>
                      <a:pt x="300" y="192"/>
                      <a:pt x="284" y="199"/>
                      <a:pt x="266" y="199"/>
                    </a:cubicBezTo>
                    <a:cubicBezTo>
                      <a:pt x="254" y="199"/>
                      <a:pt x="242" y="195"/>
                      <a:pt x="232" y="188"/>
                    </a:cubicBezTo>
                    <a:cubicBezTo>
                      <a:pt x="201" y="220"/>
                      <a:pt x="201" y="220"/>
                      <a:pt x="201" y="220"/>
                    </a:cubicBezTo>
                    <a:cubicBezTo>
                      <a:pt x="198" y="222"/>
                      <a:pt x="194" y="224"/>
                      <a:pt x="191" y="224"/>
                    </a:cubicBezTo>
                    <a:cubicBezTo>
                      <a:pt x="187" y="224"/>
                      <a:pt x="184" y="222"/>
                      <a:pt x="181" y="220"/>
                    </a:cubicBezTo>
                    <a:cubicBezTo>
                      <a:pt x="176" y="214"/>
                      <a:pt x="176" y="205"/>
                      <a:pt x="181" y="2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6040438" y="6403975"/>
                <a:ext cx="280987" cy="255587"/>
              </a:xfrm>
              <a:custGeom>
                <a:avLst/>
                <a:gdLst>
                  <a:gd name="T0" fmla="*/ 45 w 90"/>
                  <a:gd name="T1" fmla="*/ 82 h 82"/>
                  <a:gd name="T2" fmla="*/ 74 w 90"/>
                  <a:gd name="T3" fmla="*/ 70 h 82"/>
                  <a:gd name="T4" fmla="*/ 74 w 90"/>
                  <a:gd name="T5" fmla="*/ 12 h 82"/>
                  <a:gd name="T6" fmla="*/ 45 w 90"/>
                  <a:gd name="T7" fmla="*/ 0 h 82"/>
                  <a:gd name="T8" fmla="*/ 16 w 90"/>
                  <a:gd name="T9" fmla="*/ 12 h 82"/>
                  <a:gd name="T10" fmla="*/ 16 w 90"/>
                  <a:gd name="T11" fmla="*/ 70 h 82"/>
                  <a:gd name="T12" fmla="*/ 45 w 90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82">
                    <a:moveTo>
                      <a:pt x="45" y="82"/>
                    </a:moveTo>
                    <a:cubicBezTo>
                      <a:pt x="56" y="82"/>
                      <a:pt x="67" y="78"/>
                      <a:pt x="74" y="70"/>
                    </a:cubicBezTo>
                    <a:cubicBezTo>
                      <a:pt x="90" y="54"/>
                      <a:pt x="90" y="28"/>
                      <a:pt x="74" y="12"/>
                    </a:cubicBezTo>
                    <a:cubicBezTo>
                      <a:pt x="67" y="5"/>
                      <a:pt x="56" y="0"/>
                      <a:pt x="45" y="0"/>
                    </a:cubicBezTo>
                    <a:cubicBezTo>
                      <a:pt x="34" y="0"/>
                      <a:pt x="24" y="5"/>
                      <a:pt x="16" y="12"/>
                    </a:cubicBezTo>
                    <a:cubicBezTo>
                      <a:pt x="0" y="28"/>
                      <a:pt x="0" y="54"/>
                      <a:pt x="16" y="70"/>
                    </a:cubicBezTo>
                    <a:cubicBezTo>
                      <a:pt x="24" y="78"/>
                      <a:pt x="34" y="82"/>
                      <a:pt x="4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5720" tIns="22860" rIns="45720" bIns="22860" numCol="1" anchor="t" anchorCtr="0" compatLnSpc="1"/>
              <a:p>
                <a:endParaRPr lang="en-US" sz="1400"/>
              </a:p>
            </p:txBody>
          </p:sp>
        </p:grpSp>
        <p:sp>
          <p:nvSpPr>
            <p:cNvPr id="4" name="iṩḷiďê"/>
            <p:cNvSpPr/>
            <p:nvPr/>
          </p:nvSpPr>
          <p:spPr>
            <a:xfrm>
              <a:off x="4496" y="3057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9" name="iSḻïḋè"/>
            <p:cNvSpPr/>
            <p:nvPr/>
          </p:nvSpPr>
          <p:spPr>
            <a:xfrm>
              <a:off x="4496" y="3652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14" name="iṩḷiďê"/>
            <p:cNvSpPr/>
            <p:nvPr/>
          </p:nvSpPr>
          <p:spPr>
            <a:xfrm>
              <a:off x="4497" y="5386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15" name="iSḻïḋè"/>
            <p:cNvSpPr/>
            <p:nvPr/>
          </p:nvSpPr>
          <p:spPr>
            <a:xfrm>
              <a:off x="4497" y="5981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17" name="iṩḷiďê"/>
            <p:cNvSpPr/>
            <p:nvPr/>
          </p:nvSpPr>
          <p:spPr>
            <a:xfrm>
              <a:off x="4497" y="7799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18" name="iSḻïḋè"/>
            <p:cNvSpPr/>
            <p:nvPr/>
          </p:nvSpPr>
          <p:spPr>
            <a:xfrm>
              <a:off x="4497" y="8394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19" name="iṩḷiďê"/>
            <p:cNvSpPr/>
            <p:nvPr/>
          </p:nvSpPr>
          <p:spPr>
            <a:xfrm>
              <a:off x="11558" y="3057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20" name="iSḻïḋè"/>
            <p:cNvSpPr/>
            <p:nvPr/>
          </p:nvSpPr>
          <p:spPr>
            <a:xfrm>
              <a:off x="11558" y="3652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21" name="iṩḷiďê"/>
            <p:cNvSpPr/>
            <p:nvPr/>
          </p:nvSpPr>
          <p:spPr>
            <a:xfrm>
              <a:off x="11559" y="5386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22" name="iSḻïḋè"/>
            <p:cNvSpPr/>
            <p:nvPr/>
          </p:nvSpPr>
          <p:spPr>
            <a:xfrm>
              <a:off x="11559" y="5981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23" name="iṩḷiďê"/>
            <p:cNvSpPr/>
            <p:nvPr/>
          </p:nvSpPr>
          <p:spPr>
            <a:xfrm>
              <a:off x="11559" y="7799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25" name="iSḻïḋè"/>
            <p:cNvSpPr/>
            <p:nvPr/>
          </p:nvSpPr>
          <p:spPr>
            <a:xfrm>
              <a:off x="11559" y="8394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 dir="vert"/>
      </p:transition>
    </mc:Choice>
    <mc:Fallback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736617" y="2594178"/>
            <a:ext cx="81661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Text here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charset="-128"/>
              <a:ea typeface="Kozuka Gothic Pr6N H" panose="020B0800000000000000" charset="-128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6479187" y="2594178"/>
            <a:ext cx="81661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</a:t>
            </a:r>
            <a:r>
              <a:rPr lang="en-US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2</a:t>
            </a:r>
            <a:endParaRPr lang="en-US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bldLvl="0" animBg="1"/>
      <p:bldP spid="7" grpId="1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243764" y="3663957"/>
            <a:ext cx="4328236" cy="45733"/>
          </a:xfrm>
          <a:custGeom>
            <a:avLst/>
            <a:gdLst>
              <a:gd name="connsiteX0" fmla="*/ 0 w 3585029"/>
              <a:gd name="connsiteY0" fmla="*/ 58058 h 58058"/>
              <a:gd name="connsiteX1" fmla="*/ 2423886 w 3585029"/>
              <a:gd name="connsiteY1" fmla="*/ 14515 h 58058"/>
              <a:gd name="connsiteX2" fmla="*/ 3585029 w 3585029"/>
              <a:gd name="connsiteY2" fmla="*/ 0 h 58058"/>
              <a:gd name="connsiteX0-1" fmla="*/ 0 w 3657601"/>
              <a:gd name="connsiteY0-2" fmla="*/ 46769 h 46769"/>
              <a:gd name="connsiteX1-3" fmla="*/ 2423886 w 3657601"/>
              <a:gd name="connsiteY1-4" fmla="*/ 3226 h 46769"/>
              <a:gd name="connsiteX2-5" fmla="*/ 3657601 w 3657601"/>
              <a:gd name="connsiteY2-6" fmla="*/ 3226 h 46769"/>
              <a:gd name="connsiteX0-7" fmla="*/ 0 w 3657601"/>
              <a:gd name="connsiteY0-8" fmla="*/ 43543 h 43543"/>
              <a:gd name="connsiteX1-9" fmla="*/ 2046515 w 3657601"/>
              <a:gd name="connsiteY1-10" fmla="*/ 29029 h 43543"/>
              <a:gd name="connsiteX2-11" fmla="*/ 3657601 w 3657601"/>
              <a:gd name="connsiteY2-12" fmla="*/ 0 h 43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57601" h="43543">
                <a:moveTo>
                  <a:pt x="0" y="43543"/>
                </a:moveTo>
                <a:lnTo>
                  <a:pt x="2046515" y="29029"/>
                </a:lnTo>
                <a:lnTo>
                  <a:pt x="3657601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22515" y="2095696"/>
            <a:ext cx="3802743" cy="1394035"/>
          </a:xfrm>
          <a:custGeom>
            <a:avLst/>
            <a:gdLst>
              <a:gd name="connsiteX0" fmla="*/ 0 w 3802743"/>
              <a:gd name="connsiteY0" fmla="*/ 1393605 h 1393605"/>
              <a:gd name="connsiteX1" fmla="*/ 174172 w 3802743"/>
              <a:gd name="connsiteY1" fmla="*/ 1059777 h 1393605"/>
              <a:gd name="connsiteX2" fmla="*/ 290286 w 3802743"/>
              <a:gd name="connsiteY2" fmla="*/ 1219434 h 1393605"/>
              <a:gd name="connsiteX3" fmla="*/ 537029 w 3802743"/>
              <a:gd name="connsiteY3" fmla="*/ 667891 h 1393605"/>
              <a:gd name="connsiteX4" fmla="*/ 754743 w 3802743"/>
              <a:gd name="connsiteY4" fmla="*/ 1190405 h 1393605"/>
              <a:gd name="connsiteX5" fmla="*/ 870857 w 3802743"/>
              <a:gd name="connsiteY5" fmla="*/ 827548 h 1393605"/>
              <a:gd name="connsiteX6" fmla="*/ 1059543 w 3802743"/>
              <a:gd name="connsiteY6" fmla="*/ 1146862 h 1393605"/>
              <a:gd name="connsiteX7" fmla="*/ 1277257 w 3802743"/>
              <a:gd name="connsiteY7" fmla="*/ 595320 h 1393605"/>
              <a:gd name="connsiteX8" fmla="*/ 1436915 w 3802743"/>
              <a:gd name="connsiteY8" fmla="*/ 1074291 h 1393605"/>
              <a:gd name="connsiteX9" fmla="*/ 1669143 w 3802743"/>
              <a:gd name="connsiteY9" fmla="*/ 174405 h 1393605"/>
              <a:gd name="connsiteX10" fmla="*/ 1886857 w 3802743"/>
              <a:gd name="connsiteY10" fmla="*/ 1074291 h 1393605"/>
              <a:gd name="connsiteX11" fmla="*/ 2104572 w 3802743"/>
              <a:gd name="connsiteY11" fmla="*/ 638862 h 1393605"/>
              <a:gd name="connsiteX12" fmla="*/ 2220686 w 3802743"/>
              <a:gd name="connsiteY12" fmla="*/ 363091 h 1393605"/>
              <a:gd name="connsiteX13" fmla="*/ 2351315 w 3802743"/>
              <a:gd name="connsiteY13" fmla="*/ 1030748 h 1393605"/>
              <a:gd name="connsiteX14" fmla="*/ 2510972 w 3802743"/>
              <a:gd name="connsiteY14" fmla="*/ 145377 h 1393605"/>
              <a:gd name="connsiteX15" fmla="*/ 2612572 w 3802743"/>
              <a:gd name="connsiteY15" fmla="*/ 566291 h 1393605"/>
              <a:gd name="connsiteX16" fmla="*/ 2714172 w 3802743"/>
              <a:gd name="connsiteY16" fmla="*/ 377605 h 1393605"/>
              <a:gd name="connsiteX17" fmla="*/ 2801257 w 3802743"/>
              <a:gd name="connsiteY17" fmla="*/ 551777 h 1393605"/>
              <a:gd name="connsiteX18" fmla="*/ 2960915 w 3802743"/>
              <a:gd name="connsiteY18" fmla="*/ 276005 h 1393605"/>
              <a:gd name="connsiteX19" fmla="*/ 3149600 w 3802743"/>
              <a:gd name="connsiteY19" fmla="*/ 696920 h 1393605"/>
              <a:gd name="connsiteX20" fmla="*/ 3222172 w 3802743"/>
              <a:gd name="connsiteY20" fmla="*/ 234 h 1393605"/>
              <a:gd name="connsiteX21" fmla="*/ 3410857 w 3802743"/>
              <a:gd name="connsiteY21" fmla="*/ 784005 h 1393605"/>
              <a:gd name="connsiteX22" fmla="*/ 3526972 w 3802743"/>
              <a:gd name="connsiteY22" fmla="*/ 595320 h 1393605"/>
              <a:gd name="connsiteX23" fmla="*/ 3802743 w 3802743"/>
              <a:gd name="connsiteY23" fmla="*/ 1175891 h 139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02743" h="1393605">
                <a:moveTo>
                  <a:pt x="0" y="1393605"/>
                </a:moveTo>
                <a:cubicBezTo>
                  <a:pt x="62895" y="1241205"/>
                  <a:pt x="125791" y="1088805"/>
                  <a:pt x="174172" y="1059777"/>
                </a:cubicBezTo>
                <a:cubicBezTo>
                  <a:pt x="222553" y="1030749"/>
                  <a:pt x="229810" y="1284748"/>
                  <a:pt x="290286" y="1219434"/>
                </a:cubicBezTo>
                <a:cubicBezTo>
                  <a:pt x="350762" y="1154120"/>
                  <a:pt x="459620" y="672729"/>
                  <a:pt x="537029" y="667891"/>
                </a:cubicBezTo>
                <a:cubicBezTo>
                  <a:pt x="614438" y="663053"/>
                  <a:pt x="699105" y="1163796"/>
                  <a:pt x="754743" y="1190405"/>
                </a:cubicBezTo>
                <a:cubicBezTo>
                  <a:pt x="810381" y="1217014"/>
                  <a:pt x="820057" y="834805"/>
                  <a:pt x="870857" y="827548"/>
                </a:cubicBezTo>
                <a:cubicBezTo>
                  <a:pt x="921657" y="820291"/>
                  <a:pt x="991810" y="1185567"/>
                  <a:pt x="1059543" y="1146862"/>
                </a:cubicBezTo>
                <a:cubicBezTo>
                  <a:pt x="1127276" y="1108157"/>
                  <a:pt x="1214362" y="607415"/>
                  <a:pt x="1277257" y="595320"/>
                </a:cubicBezTo>
                <a:cubicBezTo>
                  <a:pt x="1340152" y="583225"/>
                  <a:pt x="1371601" y="1144443"/>
                  <a:pt x="1436915" y="1074291"/>
                </a:cubicBezTo>
                <a:cubicBezTo>
                  <a:pt x="1502229" y="1004138"/>
                  <a:pt x="1594153" y="174405"/>
                  <a:pt x="1669143" y="174405"/>
                </a:cubicBezTo>
                <a:cubicBezTo>
                  <a:pt x="1744133" y="174405"/>
                  <a:pt x="1814286" y="996882"/>
                  <a:pt x="1886857" y="1074291"/>
                </a:cubicBezTo>
                <a:cubicBezTo>
                  <a:pt x="1959428" y="1151700"/>
                  <a:pt x="2048934" y="757395"/>
                  <a:pt x="2104572" y="638862"/>
                </a:cubicBezTo>
                <a:cubicBezTo>
                  <a:pt x="2160210" y="520329"/>
                  <a:pt x="2179562" y="297777"/>
                  <a:pt x="2220686" y="363091"/>
                </a:cubicBezTo>
                <a:cubicBezTo>
                  <a:pt x="2261810" y="428405"/>
                  <a:pt x="2302934" y="1067034"/>
                  <a:pt x="2351315" y="1030748"/>
                </a:cubicBezTo>
                <a:cubicBezTo>
                  <a:pt x="2399696" y="994462"/>
                  <a:pt x="2467429" y="222787"/>
                  <a:pt x="2510972" y="145377"/>
                </a:cubicBezTo>
                <a:cubicBezTo>
                  <a:pt x="2554515" y="67967"/>
                  <a:pt x="2578705" y="527586"/>
                  <a:pt x="2612572" y="566291"/>
                </a:cubicBezTo>
                <a:cubicBezTo>
                  <a:pt x="2646439" y="604996"/>
                  <a:pt x="2682725" y="380024"/>
                  <a:pt x="2714172" y="377605"/>
                </a:cubicBezTo>
                <a:cubicBezTo>
                  <a:pt x="2745620" y="375186"/>
                  <a:pt x="2760133" y="568710"/>
                  <a:pt x="2801257" y="551777"/>
                </a:cubicBezTo>
                <a:cubicBezTo>
                  <a:pt x="2842381" y="534844"/>
                  <a:pt x="2902858" y="251815"/>
                  <a:pt x="2960915" y="276005"/>
                </a:cubicBezTo>
                <a:cubicBezTo>
                  <a:pt x="3018972" y="300195"/>
                  <a:pt x="3106057" y="742882"/>
                  <a:pt x="3149600" y="696920"/>
                </a:cubicBezTo>
                <a:cubicBezTo>
                  <a:pt x="3193143" y="650958"/>
                  <a:pt x="3178629" y="-14280"/>
                  <a:pt x="3222172" y="234"/>
                </a:cubicBezTo>
                <a:cubicBezTo>
                  <a:pt x="3265715" y="14748"/>
                  <a:pt x="3360057" y="684824"/>
                  <a:pt x="3410857" y="784005"/>
                </a:cubicBezTo>
                <a:cubicBezTo>
                  <a:pt x="3461657" y="883186"/>
                  <a:pt x="3461658" y="530006"/>
                  <a:pt x="3526972" y="595320"/>
                </a:cubicBezTo>
                <a:cubicBezTo>
                  <a:pt x="3592286" y="660634"/>
                  <a:pt x="3697514" y="918262"/>
                  <a:pt x="3802743" y="1175891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062706" y="2780807"/>
            <a:ext cx="2793" cy="920089"/>
          </a:xfrm>
          <a:custGeom>
            <a:avLst/>
            <a:gdLst>
              <a:gd name="connsiteX0" fmla="*/ 0 w 2793"/>
              <a:gd name="connsiteY0" fmla="*/ 0 h 754743"/>
              <a:gd name="connsiteX1" fmla="*/ 0 w 2793"/>
              <a:gd name="connsiteY1" fmla="*/ 754743 h 754743"/>
              <a:gd name="connsiteX0-1" fmla="*/ 0 w 10000"/>
              <a:gd name="connsiteY0-2" fmla="*/ 0 h 12187"/>
              <a:gd name="connsiteX1-3" fmla="*/ 0 w 10000"/>
              <a:gd name="connsiteY1-4" fmla="*/ 12187 h 12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0000" h="12187">
                <a:moveTo>
                  <a:pt x="0" y="0"/>
                </a:moveTo>
                <a:cubicBezTo>
                  <a:pt x="8661" y="4375"/>
                  <a:pt x="17322" y="10937"/>
                  <a:pt x="0" y="12187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191418" y="2280592"/>
            <a:ext cx="19757" cy="1420336"/>
          </a:xfrm>
          <a:custGeom>
            <a:avLst/>
            <a:gdLst>
              <a:gd name="connsiteX0" fmla="*/ 0 w 2793"/>
              <a:gd name="connsiteY0" fmla="*/ 0 h 754743"/>
              <a:gd name="connsiteX1" fmla="*/ 0 w 2793"/>
              <a:gd name="connsiteY1" fmla="*/ 754743 h 754743"/>
              <a:gd name="connsiteX0-1" fmla="*/ 0 w 10000"/>
              <a:gd name="connsiteY0-2" fmla="*/ 0 h 12187"/>
              <a:gd name="connsiteX1-3" fmla="*/ 0 w 10000"/>
              <a:gd name="connsiteY1-4" fmla="*/ 12187 h 12187"/>
              <a:gd name="connsiteX0-5" fmla="*/ 0 w 70738"/>
              <a:gd name="connsiteY0-6" fmla="*/ 0 h 18813"/>
              <a:gd name="connsiteX1-7" fmla="*/ 68206 w 70738"/>
              <a:gd name="connsiteY1-8" fmla="*/ 18813 h 188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0738" h="18813">
                <a:moveTo>
                  <a:pt x="0" y="0"/>
                </a:moveTo>
                <a:cubicBezTo>
                  <a:pt x="8661" y="4375"/>
                  <a:pt x="85528" y="17563"/>
                  <a:pt x="68206" y="18813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753518" y="2115441"/>
            <a:ext cx="25964" cy="1541057"/>
          </a:xfrm>
          <a:custGeom>
            <a:avLst/>
            <a:gdLst>
              <a:gd name="connsiteX0" fmla="*/ 0 w 2793"/>
              <a:gd name="connsiteY0" fmla="*/ 0 h 754743"/>
              <a:gd name="connsiteX1" fmla="*/ 0 w 2793"/>
              <a:gd name="connsiteY1" fmla="*/ 754743 h 754743"/>
              <a:gd name="connsiteX0-1" fmla="*/ 0 w 10000"/>
              <a:gd name="connsiteY0-2" fmla="*/ 0 h 12187"/>
              <a:gd name="connsiteX1-3" fmla="*/ 0 w 10000"/>
              <a:gd name="connsiteY1-4" fmla="*/ 12187 h 12187"/>
              <a:gd name="connsiteX0-5" fmla="*/ 0 w 70738"/>
              <a:gd name="connsiteY0-6" fmla="*/ 0 h 18813"/>
              <a:gd name="connsiteX1-7" fmla="*/ 68206 w 70738"/>
              <a:gd name="connsiteY1-8" fmla="*/ 18813 h 18813"/>
              <a:gd name="connsiteX0-9" fmla="*/ 0 w 92962"/>
              <a:gd name="connsiteY0-10" fmla="*/ 0 h 20412"/>
              <a:gd name="connsiteX1-11" fmla="*/ 90942 w 92962"/>
              <a:gd name="connsiteY1-12" fmla="*/ 20412 h 204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962" h="20412">
                <a:moveTo>
                  <a:pt x="0" y="0"/>
                </a:moveTo>
                <a:cubicBezTo>
                  <a:pt x="8661" y="4375"/>
                  <a:pt x="108264" y="19162"/>
                  <a:pt x="90942" y="20412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16794" y="2655809"/>
            <a:ext cx="100806" cy="100837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143126" y="2170679"/>
            <a:ext cx="100806" cy="100837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95701" y="2003939"/>
            <a:ext cx="100806" cy="100837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1946" y="2414953"/>
            <a:ext cx="2981473" cy="7550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Copy paste fonts. Choose the only option to retain text.Copy paste fonts. Choose the only option to retain text.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0020" y="2089176"/>
            <a:ext cx="1348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485" y="3865245"/>
            <a:ext cx="419925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 paste fonts. Choose the only option to retain text.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1100" y="2318237"/>
            <a:ext cx="185212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05157" y="1882674"/>
            <a:ext cx="185212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11860" y="1708448"/>
            <a:ext cx="90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Text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38"/>
          <p:cNvSpPr txBox="1"/>
          <p:nvPr/>
        </p:nvSpPr>
        <p:spPr>
          <a:xfrm>
            <a:off x="395536" y="649707"/>
            <a:ext cx="2592288" cy="27940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ADD RELATED TITLE WORDS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 dir="vert"/>
      </p:transition>
    </mc:Choice>
    <mc:Fallback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9" grpId="0" animBg="1"/>
      <p:bldP spid="30" grpId="0" animBg="1"/>
      <p:bldP spid="13" grpId="0" animBg="1"/>
      <p:bldP spid="31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Text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2592288" cy="27940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ADD RELATED TITLE WORDS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grpSp>
        <p:nvGrpSpPr>
          <p:cNvPr id="30" name="Group 191"/>
          <p:cNvGrpSpPr/>
          <p:nvPr/>
        </p:nvGrpSpPr>
        <p:grpSpPr>
          <a:xfrm>
            <a:off x="1311807" y="1699542"/>
            <a:ext cx="1147661" cy="877138"/>
            <a:chOff x="0" y="0"/>
            <a:chExt cx="1530214" cy="1169156"/>
          </a:xfrm>
        </p:grpSpPr>
        <p:sp>
          <p:nvSpPr>
            <p:cNvPr id="31" name="chenying0907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2" name="chenying0907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3" name="chenying0907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4" name="chenying0907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5" name="chenying0907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6" name="chenying0907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7" name="chenying0907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38" name="chenying0907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40" name="chenying0907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41" name="chenying0907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43" name="chenying0907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grpSp>
        <p:nvGrpSpPr>
          <p:cNvPr id="44" name="Group 31"/>
          <p:cNvGrpSpPr/>
          <p:nvPr/>
        </p:nvGrpSpPr>
        <p:grpSpPr>
          <a:xfrm>
            <a:off x="5167681" y="3223304"/>
            <a:ext cx="844204" cy="1116995"/>
            <a:chOff x="0" y="0"/>
            <a:chExt cx="1125603" cy="1488866"/>
          </a:xfrm>
        </p:grpSpPr>
        <p:sp>
          <p:nvSpPr>
            <p:cNvPr id="52" name="chenying0907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55" name="chenying0907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56" name="chenying0907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57" name="chenying0907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58" name="chenying0907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83" name="chenying0907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84" name="chenying0907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grpSp>
        <p:nvGrpSpPr>
          <p:cNvPr id="85" name="Group 191"/>
          <p:cNvGrpSpPr/>
          <p:nvPr/>
        </p:nvGrpSpPr>
        <p:grpSpPr>
          <a:xfrm>
            <a:off x="1285918" y="3255513"/>
            <a:ext cx="1132613" cy="1052575"/>
            <a:chOff x="0" y="0"/>
            <a:chExt cx="1692202" cy="1572135"/>
          </a:xfrm>
        </p:grpSpPr>
        <p:grpSp>
          <p:nvGrpSpPr>
            <p:cNvPr id="86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87" name="chenying0907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88" name="chenying0907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89" name="chenying0907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0" name="chenying0907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grpSp>
          <p:nvGrpSpPr>
            <p:cNvPr id="91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92" name="chenying0907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3" name="chenying0907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4" name="chenying0907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grpSp>
          <p:nvGrpSpPr>
            <p:cNvPr id="95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96" name="chenying0907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FCFDFD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7" name="chenying0907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8" name="chenying0907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99" name="chenying0907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3429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</p:grpSp>
      <p:grpSp>
        <p:nvGrpSpPr>
          <p:cNvPr id="100" name="Group 226"/>
          <p:cNvGrpSpPr/>
          <p:nvPr/>
        </p:nvGrpSpPr>
        <p:grpSpPr>
          <a:xfrm>
            <a:off x="5216203" y="1699003"/>
            <a:ext cx="728102" cy="988805"/>
            <a:chOff x="0" y="0"/>
            <a:chExt cx="970801" cy="1317999"/>
          </a:xfrm>
        </p:grpSpPr>
        <p:sp>
          <p:nvSpPr>
            <p:cNvPr id="101" name="chenying0907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102" name="chenying0907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103" name="chenying0907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104" name="chenying0907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3429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sp>
        <p:nvSpPr>
          <p:cNvPr id="105" name="chenying0907 148"/>
          <p:cNvSpPr/>
          <p:nvPr/>
        </p:nvSpPr>
        <p:spPr>
          <a:xfrm>
            <a:off x="2580962" y="1828593"/>
            <a:ext cx="2143991" cy="720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Copy paste fonts. Choose the only option to retain text.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chenying0907 148"/>
          <p:cNvSpPr/>
          <p:nvPr/>
        </p:nvSpPr>
        <p:spPr>
          <a:xfrm>
            <a:off x="6172082" y="1866723"/>
            <a:ext cx="2143991" cy="720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Copy paste fonts. Choose the only option to retain text.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chenying0907 148"/>
          <p:cNvSpPr/>
          <p:nvPr/>
        </p:nvSpPr>
        <p:spPr>
          <a:xfrm>
            <a:off x="2580962" y="3444128"/>
            <a:ext cx="2143991" cy="720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Copy paste fonts. Choose the only option to retain text.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chenying0907 148"/>
          <p:cNvSpPr/>
          <p:nvPr/>
        </p:nvSpPr>
        <p:spPr>
          <a:xfrm>
            <a:off x="6172082" y="3482257"/>
            <a:ext cx="2143991" cy="720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Copy paste fonts. Choose the only option to retain text.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 dir="vert"/>
      </p:transition>
    </mc:Choice>
    <mc:Fallback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 bldLvl="0" animBg="1"/>
      <p:bldP spid="107" grpId="0" bldLvl="0" animBg="1"/>
      <p:bldP spid="10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736617" y="2594178"/>
            <a:ext cx="81661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Text here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Kozuka Gothic Pr6N H" panose="020B0800000000000000" charset="-128"/>
              <a:ea typeface="Kozuka Gothic Pr6N H" panose="020B0800000000000000" charset="-128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6479187" y="2594178"/>
            <a:ext cx="81661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bldLvl="0" animBg="1"/>
      <p:bldP spid="7" grpId="1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06283" y="1494673"/>
            <a:ext cx="8700522" cy="2635248"/>
            <a:chOff x="69" y="1780"/>
            <a:chExt cx="16864" cy="5108"/>
          </a:xfrm>
        </p:grpSpPr>
        <p:grpSp>
          <p:nvGrpSpPr>
            <p:cNvPr id="8" name="889f072c-72d8-494a-bc60-0a412885ffb5"/>
            <p:cNvGrpSpPr>
              <a:grpSpLocks noChangeAspect="1"/>
            </p:cNvGrpSpPr>
            <p:nvPr/>
          </p:nvGrpSpPr>
          <p:grpSpPr>
            <a:xfrm>
              <a:off x="1545" y="2061"/>
              <a:ext cx="14627" cy="4734"/>
              <a:chOff x="719138" y="2071616"/>
              <a:chExt cx="9288000" cy="300602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129203" y="2071616"/>
                <a:ext cx="489858" cy="489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>
                  <a:sym typeface="+mn-ea"/>
                </a:endParaRPr>
              </a:p>
            </p:txBody>
          </p:sp>
          <p:sp>
            <p:nvSpPr>
              <p:cNvPr id="10" name="任意多边形: 形状 72"/>
              <p:cNvSpPr/>
              <p:nvPr/>
            </p:nvSpPr>
            <p:spPr bwMode="auto">
              <a:xfrm>
                <a:off x="2284145" y="2222691"/>
                <a:ext cx="179973" cy="179973"/>
              </a:xfrm>
              <a:custGeom>
                <a:avLst/>
                <a:gdLst>
                  <a:gd name="connsiteX0" fmla="*/ 221853 w 338138"/>
                  <a:gd name="connsiteY0" fmla="*/ 169862 h 338138"/>
                  <a:gd name="connsiteX1" fmla="*/ 243284 w 338138"/>
                  <a:gd name="connsiteY1" fmla="*/ 169862 h 338138"/>
                  <a:gd name="connsiteX2" fmla="*/ 254000 w 338138"/>
                  <a:gd name="connsiteY2" fmla="*/ 180379 h 338138"/>
                  <a:gd name="connsiteX3" fmla="*/ 254000 w 338138"/>
                  <a:gd name="connsiteY3" fmla="*/ 243483 h 338138"/>
                  <a:gd name="connsiteX4" fmla="*/ 243284 w 338138"/>
                  <a:gd name="connsiteY4" fmla="*/ 254000 h 338138"/>
                  <a:gd name="connsiteX5" fmla="*/ 221853 w 338138"/>
                  <a:gd name="connsiteY5" fmla="*/ 254000 h 338138"/>
                  <a:gd name="connsiteX6" fmla="*/ 211137 w 338138"/>
                  <a:gd name="connsiteY6" fmla="*/ 243483 h 338138"/>
                  <a:gd name="connsiteX7" fmla="*/ 211137 w 338138"/>
                  <a:gd name="connsiteY7" fmla="*/ 180379 h 338138"/>
                  <a:gd name="connsiteX8" fmla="*/ 221853 w 338138"/>
                  <a:gd name="connsiteY8" fmla="*/ 169862 h 338138"/>
                  <a:gd name="connsiteX9" fmla="*/ 94853 w 338138"/>
                  <a:gd name="connsiteY9" fmla="*/ 127000 h 338138"/>
                  <a:gd name="connsiteX10" fmla="*/ 116284 w 338138"/>
                  <a:gd name="connsiteY10" fmla="*/ 127000 h 338138"/>
                  <a:gd name="connsiteX11" fmla="*/ 127000 w 338138"/>
                  <a:gd name="connsiteY11" fmla="*/ 137583 h 338138"/>
                  <a:gd name="connsiteX12" fmla="*/ 127000 w 338138"/>
                  <a:gd name="connsiteY12" fmla="*/ 243417 h 338138"/>
                  <a:gd name="connsiteX13" fmla="*/ 116284 w 338138"/>
                  <a:gd name="connsiteY13" fmla="*/ 254000 h 338138"/>
                  <a:gd name="connsiteX14" fmla="*/ 94853 w 338138"/>
                  <a:gd name="connsiteY14" fmla="*/ 254000 h 338138"/>
                  <a:gd name="connsiteX15" fmla="*/ 84137 w 338138"/>
                  <a:gd name="connsiteY15" fmla="*/ 243417 h 338138"/>
                  <a:gd name="connsiteX16" fmla="*/ 84137 w 338138"/>
                  <a:gd name="connsiteY16" fmla="*/ 137583 h 338138"/>
                  <a:gd name="connsiteX17" fmla="*/ 94853 w 338138"/>
                  <a:gd name="connsiteY17" fmla="*/ 127000 h 338138"/>
                  <a:gd name="connsiteX18" fmla="*/ 285353 w 338138"/>
                  <a:gd name="connsiteY18" fmla="*/ 85725 h 338138"/>
                  <a:gd name="connsiteX19" fmla="*/ 306784 w 338138"/>
                  <a:gd name="connsiteY19" fmla="*/ 85725 h 338138"/>
                  <a:gd name="connsiteX20" fmla="*/ 317500 w 338138"/>
                  <a:gd name="connsiteY20" fmla="*/ 96242 h 338138"/>
                  <a:gd name="connsiteX21" fmla="*/ 317500 w 338138"/>
                  <a:gd name="connsiteY21" fmla="*/ 243483 h 338138"/>
                  <a:gd name="connsiteX22" fmla="*/ 306784 w 338138"/>
                  <a:gd name="connsiteY22" fmla="*/ 254000 h 338138"/>
                  <a:gd name="connsiteX23" fmla="*/ 285353 w 338138"/>
                  <a:gd name="connsiteY23" fmla="*/ 254000 h 338138"/>
                  <a:gd name="connsiteX24" fmla="*/ 274637 w 338138"/>
                  <a:gd name="connsiteY24" fmla="*/ 243483 h 338138"/>
                  <a:gd name="connsiteX25" fmla="*/ 274637 w 338138"/>
                  <a:gd name="connsiteY25" fmla="*/ 96242 h 338138"/>
                  <a:gd name="connsiteX26" fmla="*/ 285353 w 338138"/>
                  <a:gd name="connsiteY26" fmla="*/ 85725 h 338138"/>
                  <a:gd name="connsiteX27" fmla="*/ 158353 w 338138"/>
                  <a:gd name="connsiteY27" fmla="*/ 42862 h 338138"/>
                  <a:gd name="connsiteX28" fmla="*/ 179784 w 338138"/>
                  <a:gd name="connsiteY28" fmla="*/ 42862 h 338138"/>
                  <a:gd name="connsiteX29" fmla="*/ 190500 w 338138"/>
                  <a:gd name="connsiteY29" fmla="*/ 53419 h 338138"/>
                  <a:gd name="connsiteX30" fmla="*/ 190500 w 338138"/>
                  <a:gd name="connsiteY30" fmla="*/ 243443 h 338138"/>
                  <a:gd name="connsiteX31" fmla="*/ 179784 w 338138"/>
                  <a:gd name="connsiteY31" fmla="*/ 254000 h 338138"/>
                  <a:gd name="connsiteX32" fmla="*/ 158353 w 338138"/>
                  <a:gd name="connsiteY32" fmla="*/ 254000 h 338138"/>
                  <a:gd name="connsiteX33" fmla="*/ 147637 w 338138"/>
                  <a:gd name="connsiteY33" fmla="*/ 243443 h 338138"/>
                  <a:gd name="connsiteX34" fmla="*/ 147637 w 338138"/>
                  <a:gd name="connsiteY34" fmla="*/ 53419 h 338138"/>
                  <a:gd name="connsiteX35" fmla="*/ 158353 w 338138"/>
                  <a:gd name="connsiteY35" fmla="*/ 42862 h 338138"/>
                  <a:gd name="connsiteX36" fmla="*/ 0 w 338138"/>
                  <a:gd name="connsiteY36" fmla="*/ 0 h 338138"/>
                  <a:gd name="connsiteX37" fmla="*/ 42267 w 338138"/>
                  <a:gd name="connsiteY37" fmla="*/ 0 h 338138"/>
                  <a:gd name="connsiteX38" fmla="*/ 42267 w 338138"/>
                  <a:gd name="connsiteY38" fmla="*/ 295871 h 338138"/>
                  <a:gd name="connsiteX39" fmla="*/ 338138 w 338138"/>
                  <a:gd name="connsiteY39" fmla="*/ 295871 h 338138"/>
                  <a:gd name="connsiteX40" fmla="*/ 338138 w 338138"/>
                  <a:gd name="connsiteY40" fmla="*/ 338138 h 338138"/>
                  <a:gd name="connsiteX41" fmla="*/ 21133 w 338138"/>
                  <a:gd name="connsiteY41" fmla="*/ 338138 h 338138"/>
                  <a:gd name="connsiteX42" fmla="*/ 0 w 338138"/>
                  <a:gd name="connsiteY42" fmla="*/ 317005 h 338138"/>
                  <a:gd name="connsiteX43" fmla="*/ 0 w 338138"/>
                  <a:gd name="connsiteY43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8138" h="338138">
                    <a:moveTo>
                      <a:pt x="221853" y="169862"/>
                    </a:moveTo>
                    <a:cubicBezTo>
                      <a:pt x="221853" y="169862"/>
                      <a:pt x="221853" y="169862"/>
                      <a:pt x="243284" y="169862"/>
                    </a:cubicBezTo>
                    <a:cubicBezTo>
                      <a:pt x="248642" y="169862"/>
                      <a:pt x="254000" y="175121"/>
                      <a:pt x="254000" y="180379"/>
                    </a:cubicBezTo>
                    <a:cubicBezTo>
                      <a:pt x="254000" y="180379"/>
                      <a:pt x="254000" y="180379"/>
                      <a:pt x="254000" y="243483"/>
                    </a:cubicBezTo>
                    <a:cubicBezTo>
                      <a:pt x="254000" y="248742"/>
                      <a:pt x="248642" y="254000"/>
                      <a:pt x="243284" y="254000"/>
                    </a:cubicBezTo>
                    <a:cubicBezTo>
                      <a:pt x="243284" y="254000"/>
                      <a:pt x="243284" y="254000"/>
                      <a:pt x="221853" y="254000"/>
                    </a:cubicBezTo>
                    <a:cubicBezTo>
                      <a:pt x="216495" y="254000"/>
                      <a:pt x="211137" y="248742"/>
                      <a:pt x="211137" y="243483"/>
                    </a:cubicBezTo>
                    <a:cubicBezTo>
                      <a:pt x="211137" y="243483"/>
                      <a:pt x="211137" y="243483"/>
                      <a:pt x="211137" y="180379"/>
                    </a:cubicBezTo>
                    <a:cubicBezTo>
                      <a:pt x="211137" y="175121"/>
                      <a:pt x="216495" y="169862"/>
                      <a:pt x="221853" y="169862"/>
                    </a:cubicBezTo>
                    <a:close/>
                    <a:moveTo>
                      <a:pt x="94853" y="127000"/>
                    </a:moveTo>
                    <a:cubicBezTo>
                      <a:pt x="94853" y="127000"/>
                      <a:pt x="94853" y="127000"/>
                      <a:pt x="116284" y="127000"/>
                    </a:cubicBezTo>
                    <a:cubicBezTo>
                      <a:pt x="121642" y="127000"/>
                      <a:pt x="127000" y="132292"/>
                      <a:pt x="127000" y="137583"/>
                    </a:cubicBezTo>
                    <a:cubicBezTo>
                      <a:pt x="127000" y="137583"/>
                      <a:pt x="127000" y="137583"/>
                      <a:pt x="127000" y="243417"/>
                    </a:cubicBezTo>
                    <a:cubicBezTo>
                      <a:pt x="127000" y="248708"/>
                      <a:pt x="121642" y="254000"/>
                      <a:pt x="116284" y="254000"/>
                    </a:cubicBezTo>
                    <a:cubicBezTo>
                      <a:pt x="116284" y="254000"/>
                      <a:pt x="116284" y="254000"/>
                      <a:pt x="94853" y="254000"/>
                    </a:cubicBezTo>
                    <a:cubicBezTo>
                      <a:pt x="89495" y="254000"/>
                      <a:pt x="84137" y="248708"/>
                      <a:pt x="84137" y="243417"/>
                    </a:cubicBezTo>
                    <a:cubicBezTo>
                      <a:pt x="84137" y="243417"/>
                      <a:pt x="84137" y="243417"/>
                      <a:pt x="84137" y="137583"/>
                    </a:cubicBezTo>
                    <a:cubicBezTo>
                      <a:pt x="84137" y="132292"/>
                      <a:pt x="89495" y="127000"/>
                      <a:pt x="94853" y="127000"/>
                    </a:cubicBezTo>
                    <a:close/>
                    <a:moveTo>
                      <a:pt x="285353" y="85725"/>
                    </a:moveTo>
                    <a:cubicBezTo>
                      <a:pt x="285353" y="85725"/>
                      <a:pt x="285353" y="85725"/>
                      <a:pt x="306784" y="85725"/>
                    </a:cubicBezTo>
                    <a:cubicBezTo>
                      <a:pt x="312142" y="85725"/>
                      <a:pt x="317500" y="90984"/>
                      <a:pt x="317500" y="96242"/>
                    </a:cubicBezTo>
                    <a:cubicBezTo>
                      <a:pt x="317500" y="96242"/>
                      <a:pt x="317500" y="96242"/>
                      <a:pt x="317500" y="243483"/>
                    </a:cubicBezTo>
                    <a:cubicBezTo>
                      <a:pt x="317500" y="248742"/>
                      <a:pt x="312142" y="254000"/>
                      <a:pt x="306784" y="254000"/>
                    </a:cubicBezTo>
                    <a:cubicBezTo>
                      <a:pt x="306784" y="254000"/>
                      <a:pt x="306784" y="254000"/>
                      <a:pt x="285353" y="254000"/>
                    </a:cubicBezTo>
                    <a:cubicBezTo>
                      <a:pt x="279995" y="254000"/>
                      <a:pt x="274637" y="248742"/>
                      <a:pt x="274637" y="243483"/>
                    </a:cubicBezTo>
                    <a:cubicBezTo>
                      <a:pt x="274637" y="243483"/>
                      <a:pt x="274637" y="243483"/>
                      <a:pt x="274637" y="96242"/>
                    </a:cubicBezTo>
                    <a:cubicBezTo>
                      <a:pt x="274637" y="90984"/>
                      <a:pt x="279995" y="85725"/>
                      <a:pt x="285353" y="85725"/>
                    </a:cubicBezTo>
                    <a:close/>
                    <a:moveTo>
                      <a:pt x="158353" y="42862"/>
                    </a:moveTo>
                    <a:cubicBezTo>
                      <a:pt x="158353" y="42862"/>
                      <a:pt x="158353" y="42862"/>
                      <a:pt x="179784" y="42862"/>
                    </a:cubicBezTo>
                    <a:cubicBezTo>
                      <a:pt x="185142" y="42862"/>
                      <a:pt x="190500" y="48140"/>
                      <a:pt x="190500" y="53419"/>
                    </a:cubicBezTo>
                    <a:cubicBezTo>
                      <a:pt x="190500" y="53419"/>
                      <a:pt x="190500" y="53419"/>
                      <a:pt x="190500" y="243443"/>
                    </a:cubicBezTo>
                    <a:cubicBezTo>
                      <a:pt x="190500" y="248722"/>
                      <a:pt x="185142" y="254000"/>
                      <a:pt x="179784" y="254000"/>
                    </a:cubicBezTo>
                    <a:cubicBezTo>
                      <a:pt x="179784" y="254000"/>
                      <a:pt x="179784" y="254000"/>
                      <a:pt x="158353" y="254000"/>
                    </a:cubicBezTo>
                    <a:cubicBezTo>
                      <a:pt x="152995" y="254000"/>
                      <a:pt x="147637" y="248722"/>
                      <a:pt x="147637" y="243443"/>
                    </a:cubicBezTo>
                    <a:cubicBezTo>
                      <a:pt x="147637" y="243443"/>
                      <a:pt x="147637" y="243443"/>
                      <a:pt x="147637" y="53419"/>
                    </a:cubicBezTo>
                    <a:cubicBezTo>
                      <a:pt x="147637" y="48140"/>
                      <a:pt x="152995" y="42862"/>
                      <a:pt x="158353" y="42862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42267" y="0"/>
                    </a:cubicBezTo>
                    <a:cubicBezTo>
                      <a:pt x="42267" y="0"/>
                      <a:pt x="42267" y="0"/>
                      <a:pt x="42267" y="295871"/>
                    </a:cubicBezTo>
                    <a:lnTo>
                      <a:pt x="338138" y="295871"/>
                    </a:lnTo>
                    <a:cubicBezTo>
                      <a:pt x="338138" y="295871"/>
                      <a:pt x="338138" y="295871"/>
                      <a:pt x="338138" y="338138"/>
                    </a:cubicBezTo>
                    <a:cubicBezTo>
                      <a:pt x="338138" y="338138"/>
                      <a:pt x="338138" y="338138"/>
                      <a:pt x="21133" y="338138"/>
                    </a:cubicBezTo>
                    <a:cubicBezTo>
                      <a:pt x="9246" y="338138"/>
                      <a:pt x="0" y="328892"/>
                      <a:pt x="0" y="317005"/>
                    </a:cubicBezTo>
                    <a:cubicBezTo>
                      <a:pt x="0" y="317005"/>
                      <a:pt x="0" y="3170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963683" y="2071616"/>
                <a:ext cx="489858" cy="489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>
                  <a:sym typeface="+mn-ea"/>
                </a:endParaRPr>
              </a:p>
            </p:txBody>
          </p:sp>
          <p:sp>
            <p:nvSpPr>
              <p:cNvPr id="12" name="任意多边形: 形状 157"/>
              <p:cNvSpPr/>
              <p:nvPr/>
            </p:nvSpPr>
            <p:spPr bwMode="auto">
              <a:xfrm>
                <a:off x="5118625" y="2226858"/>
                <a:ext cx="179973" cy="171639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793378" y="2071616"/>
                <a:ext cx="489858" cy="489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>
                  <a:sym typeface="+mn-ea"/>
                </a:endParaRPr>
              </a:p>
            </p:txBody>
          </p:sp>
          <p:sp>
            <p:nvSpPr>
              <p:cNvPr id="14" name="任意多边形: 形状 158"/>
              <p:cNvSpPr/>
              <p:nvPr/>
            </p:nvSpPr>
            <p:spPr bwMode="auto">
              <a:xfrm>
                <a:off x="7951912" y="2222691"/>
                <a:ext cx="172789" cy="179973"/>
              </a:xfrm>
              <a:custGeom>
                <a:avLst/>
                <a:gdLst>
                  <a:gd name="connsiteX0" fmla="*/ 582177 w 584267"/>
                  <a:gd name="connsiteY0" fmla="*/ 293917 h 608556"/>
                  <a:gd name="connsiteX1" fmla="*/ 583869 w 584267"/>
                  <a:gd name="connsiteY1" fmla="*/ 302971 h 608556"/>
                  <a:gd name="connsiteX2" fmla="*/ 279094 w 584267"/>
                  <a:gd name="connsiteY2" fmla="*/ 594692 h 608556"/>
                  <a:gd name="connsiteX3" fmla="*/ 274201 w 584267"/>
                  <a:gd name="connsiteY3" fmla="*/ 594173 h 608556"/>
                  <a:gd name="connsiteX4" fmla="*/ 481444 w 584267"/>
                  <a:gd name="connsiteY4" fmla="*/ 395362 h 608556"/>
                  <a:gd name="connsiteX5" fmla="*/ 482901 w 584267"/>
                  <a:gd name="connsiteY5" fmla="*/ 382579 h 608556"/>
                  <a:gd name="connsiteX6" fmla="*/ 473950 w 584267"/>
                  <a:gd name="connsiteY6" fmla="*/ 392556 h 608556"/>
                  <a:gd name="connsiteX7" fmla="*/ 261711 w 584267"/>
                  <a:gd name="connsiteY7" fmla="*/ 583988 h 608556"/>
                  <a:gd name="connsiteX8" fmla="*/ 259837 w 584267"/>
                  <a:gd name="connsiteY8" fmla="*/ 575778 h 608556"/>
                  <a:gd name="connsiteX9" fmla="*/ 259837 w 584267"/>
                  <a:gd name="connsiteY9" fmla="*/ 464577 h 608556"/>
                  <a:gd name="connsiteX10" fmla="*/ 267019 w 584267"/>
                  <a:gd name="connsiteY10" fmla="*/ 427579 h 608556"/>
                  <a:gd name="connsiteX11" fmla="*/ 360492 w 584267"/>
                  <a:gd name="connsiteY11" fmla="*/ 347971 h 608556"/>
                  <a:gd name="connsiteX12" fmla="*/ 572210 w 584267"/>
                  <a:gd name="connsiteY12" fmla="*/ 296632 h 608556"/>
                  <a:gd name="connsiteX13" fmla="*/ 582177 w 584267"/>
                  <a:gd name="connsiteY13" fmla="*/ 293917 h 608556"/>
                  <a:gd name="connsiteX14" fmla="*/ 274656 w 584267"/>
                  <a:gd name="connsiteY14" fmla="*/ 289106 h 608556"/>
                  <a:gd name="connsiteX15" fmla="*/ 323064 w 584267"/>
                  <a:gd name="connsiteY15" fmla="*/ 289106 h 608556"/>
                  <a:gd name="connsiteX16" fmla="*/ 323064 w 584267"/>
                  <a:gd name="connsiteY16" fmla="*/ 331845 h 608556"/>
                  <a:gd name="connsiteX17" fmla="*/ 274656 w 584267"/>
                  <a:gd name="connsiteY17" fmla="*/ 367928 h 608556"/>
                  <a:gd name="connsiteX18" fmla="*/ 207690 w 584267"/>
                  <a:gd name="connsiteY18" fmla="*/ 289106 h 608556"/>
                  <a:gd name="connsiteX19" fmla="*/ 256098 w 584267"/>
                  <a:gd name="connsiteY19" fmla="*/ 289106 h 608556"/>
                  <a:gd name="connsiteX20" fmla="*/ 256098 w 584267"/>
                  <a:gd name="connsiteY20" fmla="*/ 390148 h 608556"/>
                  <a:gd name="connsiteX21" fmla="*/ 251413 w 584267"/>
                  <a:gd name="connsiteY21" fmla="*/ 397424 h 608556"/>
                  <a:gd name="connsiteX22" fmla="*/ 244230 w 584267"/>
                  <a:gd name="connsiteY22" fmla="*/ 397424 h 608556"/>
                  <a:gd name="connsiteX23" fmla="*/ 207690 w 584267"/>
                  <a:gd name="connsiteY23" fmla="*/ 354388 h 608556"/>
                  <a:gd name="connsiteX24" fmla="*/ 32007 w 584267"/>
                  <a:gd name="connsiteY24" fmla="*/ 259919 h 608556"/>
                  <a:gd name="connsiteX25" fmla="*/ 41076 w 584267"/>
                  <a:gd name="connsiteY25" fmla="*/ 266907 h 608556"/>
                  <a:gd name="connsiteX26" fmla="*/ 137781 w 584267"/>
                  <a:gd name="connsiteY26" fmla="*/ 344838 h 608556"/>
                  <a:gd name="connsiteX27" fmla="*/ 240315 w 584267"/>
                  <a:gd name="connsiteY27" fmla="*/ 447188 h 608556"/>
                  <a:gd name="connsiteX28" fmla="*/ 245936 w 584267"/>
                  <a:gd name="connsiteY28" fmla="*/ 484802 h 608556"/>
                  <a:gd name="connsiteX29" fmla="*/ 245936 w 584267"/>
                  <a:gd name="connsiteY29" fmla="*/ 592762 h 608556"/>
                  <a:gd name="connsiteX30" fmla="*/ 243854 w 584267"/>
                  <a:gd name="connsiteY30" fmla="*/ 601075 h 608556"/>
                  <a:gd name="connsiteX31" fmla="*/ 64914 w 584267"/>
                  <a:gd name="connsiteY31" fmla="*/ 379959 h 608556"/>
                  <a:gd name="connsiteX32" fmla="*/ 58668 w 584267"/>
                  <a:gd name="connsiteY32" fmla="*/ 368322 h 608556"/>
                  <a:gd name="connsiteX33" fmla="*/ 57523 w 584267"/>
                  <a:gd name="connsiteY33" fmla="*/ 381102 h 608556"/>
                  <a:gd name="connsiteX34" fmla="*/ 225637 w 584267"/>
                  <a:gd name="connsiteY34" fmla="*/ 608556 h 608556"/>
                  <a:gd name="connsiteX35" fmla="*/ 32852 w 584267"/>
                  <a:gd name="connsiteY35" fmla="*/ 465579 h 608556"/>
                  <a:gd name="connsiteX36" fmla="*/ 24108 w 584267"/>
                  <a:gd name="connsiteY36" fmla="*/ 266803 h 608556"/>
                  <a:gd name="connsiteX37" fmla="*/ 32007 w 584267"/>
                  <a:gd name="connsiteY37" fmla="*/ 259919 h 608556"/>
                  <a:gd name="connsiteX38" fmla="*/ 274656 w 584267"/>
                  <a:gd name="connsiteY38" fmla="*/ 196948 h 608556"/>
                  <a:gd name="connsiteX39" fmla="*/ 276946 w 584267"/>
                  <a:gd name="connsiteY39" fmla="*/ 196948 h 608556"/>
                  <a:gd name="connsiteX40" fmla="*/ 323064 w 584267"/>
                  <a:gd name="connsiteY40" fmla="*/ 243106 h 608556"/>
                  <a:gd name="connsiteX41" fmla="*/ 323064 w 584267"/>
                  <a:gd name="connsiteY41" fmla="*/ 270759 h 608556"/>
                  <a:gd name="connsiteX42" fmla="*/ 274656 w 584267"/>
                  <a:gd name="connsiteY42" fmla="*/ 270759 h 608556"/>
                  <a:gd name="connsiteX43" fmla="*/ 253808 w 584267"/>
                  <a:gd name="connsiteY43" fmla="*/ 196948 h 608556"/>
                  <a:gd name="connsiteX44" fmla="*/ 256098 w 584267"/>
                  <a:gd name="connsiteY44" fmla="*/ 196948 h 608556"/>
                  <a:gd name="connsiteX45" fmla="*/ 256098 w 584267"/>
                  <a:gd name="connsiteY45" fmla="*/ 270759 h 608556"/>
                  <a:gd name="connsiteX46" fmla="*/ 207690 w 584267"/>
                  <a:gd name="connsiteY46" fmla="*/ 270759 h 608556"/>
                  <a:gd name="connsiteX47" fmla="*/ 207690 w 584267"/>
                  <a:gd name="connsiteY47" fmla="*/ 243106 h 608556"/>
                  <a:gd name="connsiteX48" fmla="*/ 253808 w 584267"/>
                  <a:gd name="connsiteY48" fmla="*/ 196948 h 608556"/>
                  <a:gd name="connsiteX49" fmla="*/ 267670 w 584267"/>
                  <a:gd name="connsiteY49" fmla="*/ 0 h 608556"/>
                  <a:gd name="connsiteX50" fmla="*/ 312522 w 584267"/>
                  <a:gd name="connsiteY50" fmla="*/ 15795 h 608556"/>
                  <a:gd name="connsiteX51" fmla="*/ 445310 w 584267"/>
                  <a:gd name="connsiteY51" fmla="*/ 125946 h 608556"/>
                  <a:gd name="connsiteX52" fmla="*/ 479860 w 584267"/>
                  <a:gd name="connsiteY52" fmla="*/ 199622 h 608556"/>
                  <a:gd name="connsiteX53" fmla="*/ 479860 w 584267"/>
                  <a:gd name="connsiteY53" fmla="*/ 283378 h 608556"/>
                  <a:gd name="connsiteX54" fmla="*/ 406077 w 584267"/>
                  <a:gd name="connsiteY54" fmla="*/ 296992 h 608556"/>
                  <a:gd name="connsiteX55" fmla="*/ 406077 w 584267"/>
                  <a:gd name="connsiteY55" fmla="*/ 199622 h 608556"/>
                  <a:gd name="connsiteX56" fmla="*/ 398064 w 584267"/>
                  <a:gd name="connsiteY56" fmla="*/ 182580 h 608556"/>
                  <a:gd name="connsiteX57" fmla="*/ 267670 w 584267"/>
                  <a:gd name="connsiteY57" fmla="*/ 74403 h 608556"/>
                  <a:gd name="connsiteX58" fmla="*/ 137276 w 584267"/>
                  <a:gd name="connsiteY58" fmla="*/ 182580 h 608556"/>
                  <a:gd name="connsiteX59" fmla="*/ 129263 w 584267"/>
                  <a:gd name="connsiteY59" fmla="*/ 199622 h 608556"/>
                  <a:gd name="connsiteX60" fmla="*/ 129263 w 584267"/>
                  <a:gd name="connsiteY60" fmla="*/ 307383 h 608556"/>
                  <a:gd name="connsiteX61" fmla="*/ 55480 w 584267"/>
                  <a:gd name="connsiteY61" fmla="*/ 245657 h 608556"/>
                  <a:gd name="connsiteX62" fmla="*/ 55480 w 584267"/>
                  <a:gd name="connsiteY62" fmla="*/ 199622 h 608556"/>
                  <a:gd name="connsiteX63" fmla="*/ 90134 w 584267"/>
                  <a:gd name="connsiteY63" fmla="*/ 125946 h 608556"/>
                  <a:gd name="connsiteX64" fmla="*/ 222818 w 584267"/>
                  <a:gd name="connsiteY64" fmla="*/ 15795 h 608556"/>
                  <a:gd name="connsiteX65" fmla="*/ 267670 w 584267"/>
                  <a:gd name="connsiteY65" fmla="*/ 0 h 608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84267" h="608556">
                    <a:moveTo>
                      <a:pt x="582177" y="293917"/>
                    </a:moveTo>
                    <a:cubicBezTo>
                      <a:pt x="584155" y="294839"/>
                      <a:pt x="584753" y="297723"/>
                      <a:pt x="583869" y="302971"/>
                    </a:cubicBezTo>
                    <a:cubicBezTo>
                      <a:pt x="573043" y="369172"/>
                      <a:pt x="519229" y="585339"/>
                      <a:pt x="279094" y="594692"/>
                    </a:cubicBezTo>
                    <a:cubicBezTo>
                      <a:pt x="277324" y="594796"/>
                      <a:pt x="275763" y="594484"/>
                      <a:pt x="274201" y="594173"/>
                    </a:cubicBezTo>
                    <a:cubicBezTo>
                      <a:pt x="316982" y="575362"/>
                      <a:pt x="434083" y="514565"/>
                      <a:pt x="481444" y="395362"/>
                    </a:cubicBezTo>
                    <a:cubicBezTo>
                      <a:pt x="484046" y="388918"/>
                      <a:pt x="484567" y="383202"/>
                      <a:pt x="482901" y="382579"/>
                    </a:cubicBezTo>
                    <a:cubicBezTo>
                      <a:pt x="481236" y="382059"/>
                      <a:pt x="477385" y="386632"/>
                      <a:pt x="473950" y="392556"/>
                    </a:cubicBezTo>
                    <a:cubicBezTo>
                      <a:pt x="425444" y="474761"/>
                      <a:pt x="294811" y="562891"/>
                      <a:pt x="261711" y="583988"/>
                    </a:cubicBezTo>
                    <a:cubicBezTo>
                      <a:pt x="260566" y="581494"/>
                      <a:pt x="259837" y="578688"/>
                      <a:pt x="259837" y="575778"/>
                    </a:cubicBezTo>
                    <a:lnTo>
                      <a:pt x="259837" y="464577"/>
                    </a:lnTo>
                    <a:cubicBezTo>
                      <a:pt x="259837" y="453872"/>
                      <a:pt x="261711" y="436724"/>
                      <a:pt x="267019" y="427579"/>
                    </a:cubicBezTo>
                    <a:cubicBezTo>
                      <a:pt x="277220" y="409703"/>
                      <a:pt x="301785" y="380292"/>
                      <a:pt x="360492" y="347971"/>
                    </a:cubicBezTo>
                    <a:cubicBezTo>
                      <a:pt x="443556" y="302348"/>
                      <a:pt x="532448" y="319288"/>
                      <a:pt x="572210" y="296632"/>
                    </a:cubicBezTo>
                    <a:cubicBezTo>
                      <a:pt x="576842" y="294034"/>
                      <a:pt x="580199" y="292994"/>
                      <a:pt x="582177" y="293917"/>
                    </a:cubicBezTo>
                    <a:close/>
                    <a:moveTo>
                      <a:pt x="274656" y="289106"/>
                    </a:moveTo>
                    <a:lnTo>
                      <a:pt x="323064" y="289106"/>
                    </a:lnTo>
                    <a:lnTo>
                      <a:pt x="323064" y="331845"/>
                    </a:lnTo>
                    <a:cubicBezTo>
                      <a:pt x="302660" y="344427"/>
                      <a:pt x="286836" y="356698"/>
                      <a:pt x="274656" y="367928"/>
                    </a:cubicBezTo>
                    <a:close/>
                    <a:moveTo>
                      <a:pt x="207690" y="289106"/>
                    </a:moveTo>
                    <a:lnTo>
                      <a:pt x="256098" y="289106"/>
                    </a:lnTo>
                    <a:lnTo>
                      <a:pt x="256098" y="390148"/>
                    </a:lnTo>
                    <a:cubicBezTo>
                      <a:pt x="254328" y="392642"/>
                      <a:pt x="252767" y="395033"/>
                      <a:pt x="251413" y="397424"/>
                    </a:cubicBezTo>
                    <a:lnTo>
                      <a:pt x="244230" y="397424"/>
                    </a:lnTo>
                    <a:cubicBezTo>
                      <a:pt x="235798" y="384118"/>
                      <a:pt x="224034" y="369461"/>
                      <a:pt x="207690" y="354388"/>
                    </a:cubicBezTo>
                    <a:close/>
                    <a:moveTo>
                      <a:pt x="32007" y="259919"/>
                    </a:moveTo>
                    <a:cubicBezTo>
                      <a:pt x="34960" y="260049"/>
                      <a:pt x="38109" y="262491"/>
                      <a:pt x="41076" y="266907"/>
                    </a:cubicBezTo>
                    <a:cubicBezTo>
                      <a:pt x="52110" y="283325"/>
                      <a:pt x="77822" y="310445"/>
                      <a:pt x="137781" y="344838"/>
                    </a:cubicBezTo>
                    <a:cubicBezTo>
                      <a:pt x="205026" y="383388"/>
                      <a:pt x="230634" y="424328"/>
                      <a:pt x="240315" y="447188"/>
                    </a:cubicBezTo>
                    <a:cubicBezTo>
                      <a:pt x="244374" y="457059"/>
                      <a:pt x="245936" y="474204"/>
                      <a:pt x="245936" y="484802"/>
                    </a:cubicBezTo>
                    <a:lnTo>
                      <a:pt x="245936" y="592762"/>
                    </a:lnTo>
                    <a:cubicBezTo>
                      <a:pt x="245936" y="595879"/>
                      <a:pt x="245103" y="598685"/>
                      <a:pt x="243854" y="601075"/>
                    </a:cubicBezTo>
                    <a:cubicBezTo>
                      <a:pt x="202008" y="562006"/>
                      <a:pt x="87815" y="449889"/>
                      <a:pt x="64914" y="379959"/>
                    </a:cubicBezTo>
                    <a:cubicBezTo>
                      <a:pt x="62728" y="373413"/>
                      <a:pt x="60334" y="368010"/>
                      <a:pt x="58668" y="368322"/>
                    </a:cubicBezTo>
                    <a:cubicBezTo>
                      <a:pt x="56899" y="368529"/>
                      <a:pt x="56274" y="374244"/>
                      <a:pt x="57523" y="381102"/>
                    </a:cubicBezTo>
                    <a:cubicBezTo>
                      <a:pt x="79279" y="494777"/>
                      <a:pt x="177025" y="574890"/>
                      <a:pt x="225637" y="608556"/>
                    </a:cubicBezTo>
                    <a:cubicBezTo>
                      <a:pt x="154540" y="593490"/>
                      <a:pt x="100410" y="549744"/>
                      <a:pt x="32852" y="465579"/>
                    </a:cubicBezTo>
                    <a:cubicBezTo>
                      <a:pt x="-24400" y="394402"/>
                      <a:pt x="7037" y="304003"/>
                      <a:pt x="24108" y="266803"/>
                    </a:cubicBezTo>
                    <a:cubicBezTo>
                      <a:pt x="26294" y="261972"/>
                      <a:pt x="29053" y="259789"/>
                      <a:pt x="32007" y="259919"/>
                    </a:cubicBezTo>
                    <a:close/>
                    <a:moveTo>
                      <a:pt x="274656" y="196948"/>
                    </a:moveTo>
                    <a:lnTo>
                      <a:pt x="276946" y="196948"/>
                    </a:lnTo>
                    <a:cubicBezTo>
                      <a:pt x="302452" y="196948"/>
                      <a:pt x="323064" y="217636"/>
                      <a:pt x="323064" y="243106"/>
                    </a:cubicBezTo>
                    <a:lnTo>
                      <a:pt x="323064" y="270759"/>
                    </a:lnTo>
                    <a:lnTo>
                      <a:pt x="274656" y="270759"/>
                    </a:lnTo>
                    <a:close/>
                    <a:moveTo>
                      <a:pt x="253808" y="196948"/>
                    </a:moveTo>
                    <a:lnTo>
                      <a:pt x="256098" y="196948"/>
                    </a:lnTo>
                    <a:lnTo>
                      <a:pt x="256098" y="270759"/>
                    </a:lnTo>
                    <a:lnTo>
                      <a:pt x="207690" y="270759"/>
                    </a:lnTo>
                    <a:lnTo>
                      <a:pt x="207690" y="243106"/>
                    </a:lnTo>
                    <a:cubicBezTo>
                      <a:pt x="207690" y="217636"/>
                      <a:pt x="228302" y="196948"/>
                      <a:pt x="253808" y="196948"/>
                    </a:cubicBezTo>
                    <a:close/>
                    <a:moveTo>
                      <a:pt x="267670" y="0"/>
                    </a:moveTo>
                    <a:cubicBezTo>
                      <a:pt x="284321" y="0"/>
                      <a:pt x="300243" y="5611"/>
                      <a:pt x="312522" y="15795"/>
                    </a:cubicBezTo>
                    <a:lnTo>
                      <a:pt x="445310" y="125946"/>
                    </a:lnTo>
                    <a:cubicBezTo>
                      <a:pt x="465291" y="142572"/>
                      <a:pt x="479860" y="173539"/>
                      <a:pt x="479860" y="199622"/>
                    </a:cubicBezTo>
                    <a:lnTo>
                      <a:pt x="479860" y="283378"/>
                    </a:lnTo>
                    <a:cubicBezTo>
                      <a:pt x="457070" y="285976"/>
                      <a:pt x="431990" y="289613"/>
                      <a:pt x="406077" y="296992"/>
                    </a:cubicBezTo>
                    <a:lnTo>
                      <a:pt x="406077" y="199622"/>
                    </a:lnTo>
                    <a:cubicBezTo>
                      <a:pt x="406077" y="195258"/>
                      <a:pt x="401499" y="185386"/>
                      <a:pt x="398064" y="182580"/>
                    </a:cubicBezTo>
                    <a:lnTo>
                      <a:pt x="267670" y="74403"/>
                    </a:lnTo>
                    <a:lnTo>
                      <a:pt x="137276" y="182580"/>
                    </a:lnTo>
                    <a:cubicBezTo>
                      <a:pt x="133945" y="185386"/>
                      <a:pt x="129263" y="195258"/>
                      <a:pt x="129263" y="199622"/>
                    </a:cubicBezTo>
                    <a:lnTo>
                      <a:pt x="129263" y="307383"/>
                    </a:lnTo>
                    <a:cubicBezTo>
                      <a:pt x="82849" y="278702"/>
                      <a:pt x="63285" y="256984"/>
                      <a:pt x="55480" y="245657"/>
                    </a:cubicBezTo>
                    <a:lnTo>
                      <a:pt x="55480" y="199622"/>
                    </a:lnTo>
                    <a:cubicBezTo>
                      <a:pt x="55480" y="173539"/>
                      <a:pt x="70049" y="142572"/>
                      <a:pt x="90134" y="125946"/>
                    </a:cubicBezTo>
                    <a:lnTo>
                      <a:pt x="222818" y="15795"/>
                    </a:lnTo>
                    <a:cubicBezTo>
                      <a:pt x="235097" y="5611"/>
                      <a:pt x="251019" y="0"/>
                      <a:pt x="2676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19138" y="4569002"/>
                <a:ext cx="489858" cy="489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>
                  <a:sym typeface="+mn-ea"/>
                </a:endParaRPr>
              </a:p>
            </p:txBody>
          </p:sp>
          <p:sp>
            <p:nvSpPr>
              <p:cNvPr id="17" name="任意多边形: 形状 159"/>
              <p:cNvSpPr/>
              <p:nvPr/>
            </p:nvSpPr>
            <p:spPr bwMode="auto">
              <a:xfrm>
                <a:off x="884700" y="4720077"/>
                <a:ext cx="158733" cy="179973"/>
              </a:xfrm>
              <a:custGeom>
                <a:avLst/>
                <a:gdLst>
                  <a:gd name="T0" fmla="*/ 2125 w 2288"/>
                  <a:gd name="T1" fmla="*/ 924 h 2598"/>
                  <a:gd name="T2" fmla="*/ 1863 w 2288"/>
                  <a:gd name="T3" fmla="*/ 1258 h 2598"/>
                  <a:gd name="T4" fmla="*/ 1848 w 2288"/>
                  <a:gd name="T5" fmla="*/ 1586 h 2598"/>
                  <a:gd name="T6" fmla="*/ 1899 w 2288"/>
                  <a:gd name="T7" fmla="*/ 1716 h 2598"/>
                  <a:gd name="T8" fmla="*/ 1211 w 2288"/>
                  <a:gd name="T9" fmla="*/ 2079 h 2598"/>
                  <a:gd name="T10" fmla="*/ 1176 w 2288"/>
                  <a:gd name="T11" fmla="*/ 2038 h 2598"/>
                  <a:gd name="T12" fmla="*/ 1200 w 2288"/>
                  <a:gd name="T13" fmla="*/ 965 h 2598"/>
                  <a:gd name="T14" fmla="*/ 1409 w 2288"/>
                  <a:gd name="T15" fmla="*/ 1012 h 2598"/>
                  <a:gd name="T16" fmla="*/ 1522 w 2288"/>
                  <a:gd name="T17" fmla="*/ 978 h 2598"/>
                  <a:gd name="T18" fmla="*/ 1526 w 2288"/>
                  <a:gd name="T19" fmla="*/ 847 h 2598"/>
                  <a:gd name="T20" fmla="*/ 1387 w 2288"/>
                  <a:gd name="T21" fmla="*/ 828 h 2598"/>
                  <a:gd name="T22" fmla="*/ 1193 w 2288"/>
                  <a:gd name="T23" fmla="*/ 584 h 2598"/>
                  <a:gd name="T24" fmla="*/ 1375 w 2288"/>
                  <a:gd name="T25" fmla="*/ 124 h 2598"/>
                  <a:gd name="T26" fmla="*/ 1109 w 2288"/>
                  <a:gd name="T27" fmla="*/ 37 h 2598"/>
                  <a:gd name="T28" fmla="*/ 1013 w 2288"/>
                  <a:gd name="T29" fmla="*/ 570 h 2598"/>
                  <a:gd name="T30" fmla="*/ 1056 w 2288"/>
                  <a:gd name="T31" fmla="*/ 808 h 2598"/>
                  <a:gd name="T32" fmla="*/ 891 w 2288"/>
                  <a:gd name="T33" fmla="*/ 784 h 2598"/>
                  <a:gd name="T34" fmla="*/ 748 w 2288"/>
                  <a:gd name="T35" fmla="*/ 921 h 2598"/>
                  <a:gd name="T36" fmla="*/ 899 w 2288"/>
                  <a:gd name="T37" fmla="*/ 946 h 2598"/>
                  <a:gd name="T38" fmla="*/ 1024 w 2288"/>
                  <a:gd name="T39" fmla="*/ 1479 h 2598"/>
                  <a:gd name="T40" fmla="*/ 1022 w 2288"/>
                  <a:gd name="T41" fmla="*/ 2081 h 2598"/>
                  <a:gd name="T42" fmla="*/ 434 w 2288"/>
                  <a:gd name="T43" fmla="*/ 1569 h 2598"/>
                  <a:gd name="T44" fmla="*/ 395 w 2288"/>
                  <a:gd name="T45" fmla="*/ 1470 h 2598"/>
                  <a:gd name="T46" fmla="*/ 88 w 2288"/>
                  <a:gd name="T47" fmla="*/ 1148 h 2598"/>
                  <a:gd name="T48" fmla="*/ 101 w 2288"/>
                  <a:gd name="T49" fmla="*/ 1658 h 2598"/>
                  <a:gd name="T50" fmla="*/ 906 w 2288"/>
                  <a:gd name="T51" fmla="*/ 2228 h 2598"/>
                  <a:gd name="T52" fmla="*/ 1177 w 2288"/>
                  <a:gd name="T53" fmla="*/ 2500 h 2598"/>
                  <a:gd name="T54" fmla="*/ 1223 w 2288"/>
                  <a:gd name="T55" fmla="*/ 2405 h 2598"/>
                  <a:gd name="T56" fmla="*/ 1273 w 2288"/>
                  <a:gd name="T57" fmla="*/ 2328 h 2598"/>
                  <a:gd name="T58" fmla="*/ 1280 w 2288"/>
                  <a:gd name="T59" fmla="*/ 2234 h 2598"/>
                  <a:gd name="T60" fmla="*/ 2094 w 2288"/>
                  <a:gd name="T61" fmla="*/ 1624 h 2598"/>
                  <a:gd name="T62" fmla="*/ 2274 w 2288"/>
                  <a:gd name="T63" fmla="*/ 1517 h 2598"/>
                  <a:gd name="T64" fmla="*/ 1065 w 2288"/>
                  <a:gd name="T65" fmla="*/ 420 h 2598"/>
                  <a:gd name="T66" fmla="*/ 1131 w 2288"/>
                  <a:gd name="T67" fmla="*/ 148 h 2598"/>
                  <a:gd name="T68" fmla="*/ 1165 w 2288"/>
                  <a:gd name="T69" fmla="*/ 430 h 2598"/>
                  <a:gd name="T70" fmla="*/ 1065 w 2288"/>
                  <a:gd name="T71" fmla="*/ 420 h 2598"/>
                  <a:gd name="T72" fmla="*/ 1040 w 2288"/>
                  <a:gd name="T73" fmla="*/ 2287 h 2598"/>
                  <a:gd name="T74" fmla="*/ 1032 w 2288"/>
                  <a:gd name="T75" fmla="*/ 2241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8" h="2598">
                    <a:moveTo>
                      <a:pt x="2281" y="1465"/>
                    </a:moveTo>
                    <a:cubicBezTo>
                      <a:pt x="2220" y="1286"/>
                      <a:pt x="2159" y="1111"/>
                      <a:pt x="2125" y="924"/>
                    </a:cubicBezTo>
                    <a:cubicBezTo>
                      <a:pt x="2112" y="850"/>
                      <a:pt x="2015" y="868"/>
                      <a:pt x="1992" y="924"/>
                    </a:cubicBezTo>
                    <a:cubicBezTo>
                      <a:pt x="1948" y="1035"/>
                      <a:pt x="1904" y="1146"/>
                      <a:pt x="1863" y="1258"/>
                    </a:cubicBezTo>
                    <a:cubicBezTo>
                      <a:pt x="1840" y="1319"/>
                      <a:pt x="1790" y="1411"/>
                      <a:pt x="1809" y="1480"/>
                    </a:cubicBezTo>
                    <a:cubicBezTo>
                      <a:pt x="1783" y="1516"/>
                      <a:pt x="1783" y="1565"/>
                      <a:pt x="1848" y="1586"/>
                    </a:cubicBezTo>
                    <a:cubicBezTo>
                      <a:pt x="1878" y="1596"/>
                      <a:pt x="1908" y="1602"/>
                      <a:pt x="1938" y="1607"/>
                    </a:cubicBezTo>
                    <a:cubicBezTo>
                      <a:pt x="1927" y="1644"/>
                      <a:pt x="1916" y="1681"/>
                      <a:pt x="1899" y="1716"/>
                    </a:cubicBezTo>
                    <a:cubicBezTo>
                      <a:pt x="1861" y="1789"/>
                      <a:pt x="1799" y="1850"/>
                      <a:pt x="1734" y="1899"/>
                    </a:cubicBezTo>
                    <a:cubicBezTo>
                      <a:pt x="1586" y="2012"/>
                      <a:pt x="1393" y="2062"/>
                      <a:pt x="1211" y="2079"/>
                    </a:cubicBezTo>
                    <a:cubicBezTo>
                      <a:pt x="1201" y="2080"/>
                      <a:pt x="1190" y="2080"/>
                      <a:pt x="1180" y="2081"/>
                    </a:cubicBezTo>
                    <a:cubicBezTo>
                      <a:pt x="1178" y="2066"/>
                      <a:pt x="1177" y="2052"/>
                      <a:pt x="1176" y="2038"/>
                    </a:cubicBezTo>
                    <a:cubicBezTo>
                      <a:pt x="1167" y="1852"/>
                      <a:pt x="1173" y="1665"/>
                      <a:pt x="1178" y="1479"/>
                    </a:cubicBezTo>
                    <a:cubicBezTo>
                      <a:pt x="1183" y="1309"/>
                      <a:pt x="1195" y="1137"/>
                      <a:pt x="1200" y="965"/>
                    </a:cubicBezTo>
                    <a:cubicBezTo>
                      <a:pt x="1262" y="972"/>
                      <a:pt x="1326" y="981"/>
                      <a:pt x="1388" y="979"/>
                    </a:cubicBezTo>
                    <a:cubicBezTo>
                      <a:pt x="1391" y="992"/>
                      <a:pt x="1399" y="1003"/>
                      <a:pt x="1409" y="1012"/>
                    </a:cubicBezTo>
                    <a:cubicBezTo>
                      <a:pt x="1434" y="1041"/>
                      <a:pt x="1476" y="1041"/>
                      <a:pt x="1501" y="1012"/>
                    </a:cubicBezTo>
                    <a:cubicBezTo>
                      <a:pt x="1511" y="1003"/>
                      <a:pt x="1519" y="991"/>
                      <a:pt x="1522" y="978"/>
                    </a:cubicBezTo>
                    <a:cubicBezTo>
                      <a:pt x="1528" y="956"/>
                      <a:pt x="1526" y="931"/>
                      <a:pt x="1526" y="908"/>
                    </a:cubicBezTo>
                    <a:lnTo>
                      <a:pt x="1526" y="847"/>
                    </a:lnTo>
                    <a:cubicBezTo>
                      <a:pt x="1526" y="809"/>
                      <a:pt x="1493" y="776"/>
                      <a:pt x="1455" y="776"/>
                    </a:cubicBezTo>
                    <a:cubicBezTo>
                      <a:pt x="1423" y="776"/>
                      <a:pt x="1395" y="799"/>
                      <a:pt x="1387" y="828"/>
                    </a:cubicBezTo>
                    <a:cubicBezTo>
                      <a:pt x="1327" y="813"/>
                      <a:pt x="1264" y="812"/>
                      <a:pt x="1202" y="810"/>
                    </a:cubicBezTo>
                    <a:cubicBezTo>
                      <a:pt x="1202" y="735"/>
                      <a:pt x="1199" y="659"/>
                      <a:pt x="1193" y="584"/>
                    </a:cubicBezTo>
                    <a:cubicBezTo>
                      <a:pt x="1297" y="558"/>
                      <a:pt x="1391" y="480"/>
                      <a:pt x="1431" y="385"/>
                    </a:cubicBezTo>
                    <a:cubicBezTo>
                      <a:pt x="1470" y="292"/>
                      <a:pt x="1441" y="197"/>
                      <a:pt x="1375" y="124"/>
                    </a:cubicBezTo>
                    <a:cubicBezTo>
                      <a:pt x="1315" y="57"/>
                      <a:pt x="1196" y="0"/>
                      <a:pt x="1109" y="37"/>
                    </a:cubicBezTo>
                    <a:cubicBezTo>
                      <a:pt x="1109" y="37"/>
                      <a:pt x="1109" y="37"/>
                      <a:pt x="1109" y="37"/>
                    </a:cubicBezTo>
                    <a:cubicBezTo>
                      <a:pt x="988" y="48"/>
                      <a:pt x="885" y="127"/>
                      <a:pt x="860" y="255"/>
                    </a:cubicBezTo>
                    <a:cubicBezTo>
                      <a:pt x="837" y="376"/>
                      <a:pt x="900" y="516"/>
                      <a:pt x="1013" y="570"/>
                    </a:cubicBezTo>
                    <a:cubicBezTo>
                      <a:pt x="1033" y="580"/>
                      <a:pt x="1055" y="586"/>
                      <a:pt x="1077" y="590"/>
                    </a:cubicBezTo>
                    <a:cubicBezTo>
                      <a:pt x="1068" y="662"/>
                      <a:pt x="1062" y="735"/>
                      <a:pt x="1056" y="808"/>
                    </a:cubicBezTo>
                    <a:cubicBezTo>
                      <a:pt x="1001" y="808"/>
                      <a:pt x="947" y="810"/>
                      <a:pt x="892" y="813"/>
                    </a:cubicBezTo>
                    <a:cubicBezTo>
                      <a:pt x="892" y="803"/>
                      <a:pt x="891" y="793"/>
                      <a:pt x="891" y="784"/>
                    </a:cubicBezTo>
                    <a:cubicBezTo>
                      <a:pt x="896" y="691"/>
                      <a:pt x="748" y="690"/>
                      <a:pt x="747" y="784"/>
                    </a:cubicBezTo>
                    <a:cubicBezTo>
                      <a:pt x="747" y="829"/>
                      <a:pt x="742" y="876"/>
                      <a:pt x="748" y="921"/>
                    </a:cubicBezTo>
                    <a:cubicBezTo>
                      <a:pt x="756" y="983"/>
                      <a:pt x="811" y="1002"/>
                      <a:pt x="851" y="981"/>
                    </a:cubicBezTo>
                    <a:cubicBezTo>
                      <a:pt x="872" y="980"/>
                      <a:pt x="891" y="967"/>
                      <a:pt x="899" y="946"/>
                    </a:cubicBezTo>
                    <a:cubicBezTo>
                      <a:pt x="948" y="949"/>
                      <a:pt x="998" y="951"/>
                      <a:pt x="1047" y="954"/>
                    </a:cubicBezTo>
                    <a:cubicBezTo>
                      <a:pt x="1037" y="1129"/>
                      <a:pt x="1031" y="1305"/>
                      <a:pt x="1024" y="1479"/>
                    </a:cubicBezTo>
                    <a:cubicBezTo>
                      <a:pt x="1017" y="1665"/>
                      <a:pt x="1014" y="1851"/>
                      <a:pt x="1021" y="2038"/>
                    </a:cubicBezTo>
                    <a:cubicBezTo>
                      <a:pt x="1022" y="2051"/>
                      <a:pt x="1022" y="2066"/>
                      <a:pt x="1022" y="2081"/>
                    </a:cubicBezTo>
                    <a:cubicBezTo>
                      <a:pt x="722" y="2061"/>
                      <a:pt x="421" y="1927"/>
                      <a:pt x="289" y="1649"/>
                    </a:cubicBezTo>
                    <a:cubicBezTo>
                      <a:pt x="342" y="1639"/>
                      <a:pt x="422" y="1633"/>
                      <a:pt x="434" y="1569"/>
                    </a:cubicBezTo>
                    <a:cubicBezTo>
                      <a:pt x="439" y="1539"/>
                      <a:pt x="429" y="1506"/>
                      <a:pt x="402" y="1492"/>
                    </a:cubicBezTo>
                    <a:cubicBezTo>
                      <a:pt x="401" y="1485"/>
                      <a:pt x="399" y="1478"/>
                      <a:pt x="395" y="1470"/>
                    </a:cubicBezTo>
                    <a:cubicBezTo>
                      <a:pt x="338" y="1362"/>
                      <a:pt x="258" y="1263"/>
                      <a:pt x="215" y="1148"/>
                    </a:cubicBezTo>
                    <a:cubicBezTo>
                      <a:pt x="192" y="1085"/>
                      <a:pt x="111" y="1085"/>
                      <a:pt x="88" y="1148"/>
                    </a:cubicBezTo>
                    <a:cubicBezTo>
                      <a:pt x="29" y="1306"/>
                      <a:pt x="0" y="1457"/>
                      <a:pt x="39" y="1624"/>
                    </a:cubicBezTo>
                    <a:cubicBezTo>
                      <a:pt x="45" y="1653"/>
                      <a:pt x="75" y="1663"/>
                      <a:pt x="101" y="1658"/>
                    </a:cubicBezTo>
                    <a:cubicBezTo>
                      <a:pt x="125" y="1661"/>
                      <a:pt x="149" y="1661"/>
                      <a:pt x="172" y="1661"/>
                    </a:cubicBezTo>
                    <a:cubicBezTo>
                      <a:pt x="253" y="2008"/>
                      <a:pt x="572" y="2179"/>
                      <a:pt x="906" y="2228"/>
                    </a:cubicBezTo>
                    <a:cubicBezTo>
                      <a:pt x="931" y="2337"/>
                      <a:pt x="982" y="2443"/>
                      <a:pt x="1043" y="2536"/>
                    </a:cubicBezTo>
                    <a:cubicBezTo>
                      <a:pt x="1083" y="2598"/>
                      <a:pt x="1172" y="2572"/>
                      <a:pt x="1177" y="2500"/>
                    </a:cubicBezTo>
                    <a:cubicBezTo>
                      <a:pt x="1177" y="2509"/>
                      <a:pt x="1185" y="2477"/>
                      <a:pt x="1189" y="2468"/>
                    </a:cubicBezTo>
                    <a:cubicBezTo>
                      <a:pt x="1199" y="2446"/>
                      <a:pt x="1211" y="2426"/>
                      <a:pt x="1223" y="2405"/>
                    </a:cubicBezTo>
                    <a:cubicBezTo>
                      <a:pt x="1234" y="2386"/>
                      <a:pt x="1247" y="2368"/>
                      <a:pt x="1259" y="2349"/>
                    </a:cubicBezTo>
                    <a:cubicBezTo>
                      <a:pt x="1264" y="2342"/>
                      <a:pt x="1268" y="2335"/>
                      <a:pt x="1273" y="2328"/>
                    </a:cubicBezTo>
                    <a:cubicBezTo>
                      <a:pt x="1277" y="2322"/>
                      <a:pt x="1293" y="2305"/>
                      <a:pt x="1277" y="2322"/>
                    </a:cubicBezTo>
                    <a:cubicBezTo>
                      <a:pt x="1304" y="2294"/>
                      <a:pt x="1300" y="2258"/>
                      <a:pt x="1280" y="2234"/>
                    </a:cubicBezTo>
                    <a:cubicBezTo>
                      <a:pt x="1483" y="2210"/>
                      <a:pt x="1683" y="2139"/>
                      <a:pt x="1845" y="2015"/>
                    </a:cubicBezTo>
                    <a:cubicBezTo>
                      <a:pt x="1948" y="1936"/>
                      <a:pt x="2086" y="1773"/>
                      <a:pt x="2094" y="1624"/>
                    </a:cubicBezTo>
                    <a:cubicBezTo>
                      <a:pt x="2146" y="1628"/>
                      <a:pt x="2201" y="1630"/>
                      <a:pt x="2245" y="1609"/>
                    </a:cubicBezTo>
                    <a:cubicBezTo>
                      <a:pt x="2278" y="1594"/>
                      <a:pt x="2287" y="1550"/>
                      <a:pt x="2274" y="1517"/>
                    </a:cubicBezTo>
                    <a:cubicBezTo>
                      <a:pt x="2284" y="1503"/>
                      <a:pt x="2288" y="1485"/>
                      <a:pt x="2281" y="1465"/>
                    </a:cubicBezTo>
                    <a:close/>
                    <a:moveTo>
                      <a:pt x="1065" y="420"/>
                    </a:moveTo>
                    <a:cubicBezTo>
                      <a:pt x="1019" y="392"/>
                      <a:pt x="1002" y="323"/>
                      <a:pt x="1010" y="274"/>
                    </a:cubicBezTo>
                    <a:cubicBezTo>
                      <a:pt x="1021" y="207"/>
                      <a:pt x="1073" y="171"/>
                      <a:pt x="1131" y="148"/>
                    </a:cubicBezTo>
                    <a:cubicBezTo>
                      <a:pt x="1208" y="195"/>
                      <a:pt x="1340" y="234"/>
                      <a:pt x="1280" y="343"/>
                    </a:cubicBezTo>
                    <a:cubicBezTo>
                      <a:pt x="1258" y="383"/>
                      <a:pt x="1213" y="417"/>
                      <a:pt x="1165" y="430"/>
                    </a:cubicBezTo>
                    <a:cubicBezTo>
                      <a:pt x="1148" y="418"/>
                      <a:pt x="1121" y="420"/>
                      <a:pt x="1105" y="434"/>
                    </a:cubicBezTo>
                    <a:cubicBezTo>
                      <a:pt x="1091" y="432"/>
                      <a:pt x="1077" y="428"/>
                      <a:pt x="1065" y="420"/>
                    </a:cubicBezTo>
                    <a:close/>
                    <a:moveTo>
                      <a:pt x="1032" y="2241"/>
                    </a:moveTo>
                    <a:cubicBezTo>
                      <a:pt x="1034" y="2257"/>
                      <a:pt x="1037" y="2272"/>
                      <a:pt x="1040" y="2287"/>
                    </a:cubicBezTo>
                    <a:cubicBezTo>
                      <a:pt x="1029" y="2271"/>
                      <a:pt x="1019" y="2255"/>
                      <a:pt x="1010" y="2239"/>
                    </a:cubicBezTo>
                    <a:cubicBezTo>
                      <a:pt x="1017" y="2240"/>
                      <a:pt x="1025" y="2241"/>
                      <a:pt x="1032" y="2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548834" y="4587784"/>
                <a:ext cx="489858" cy="489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21" name="任意多边形: 形状 161"/>
              <p:cNvSpPr/>
              <p:nvPr/>
            </p:nvSpPr>
            <p:spPr bwMode="auto">
              <a:xfrm>
                <a:off x="3705502" y="4738859"/>
                <a:ext cx="176520" cy="179973"/>
              </a:xfrm>
              <a:custGeom>
                <a:avLst/>
                <a:gdLst>
                  <a:gd name="T0" fmla="*/ 2828 w 2998"/>
                  <a:gd name="T1" fmla="*/ 429 h 3061"/>
                  <a:gd name="T2" fmla="*/ 2756 w 2998"/>
                  <a:gd name="T3" fmla="*/ 347 h 3061"/>
                  <a:gd name="T4" fmla="*/ 1526 w 2998"/>
                  <a:gd name="T5" fmla="*/ 5 h 3061"/>
                  <a:gd name="T6" fmla="*/ 1472 w 2998"/>
                  <a:gd name="T7" fmla="*/ 5 h 3061"/>
                  <a:gd name="T8" fmla="*/ 242 w 2998"/>
                  <a:gd name="T9" fmla="*/ 347 h 3061"/>
                  <a:gd name="T10" fmla="*/ 170 w 2998"/>
                  <a:gd name="T11" fmla="*/ 429 h 3061"/>
                  <a:gd name="T12" fmla="*/ 418 w 2998"/>
                  <a:gd name="T13" fmla="*/ 2295 h 3061"/>
                  <a:gd name="T14" fmla="*/ 1476 w 2998"/>
                  <a:gd name="T15" fmla="*/ 3058 h 3061"/>
                  <a:gd name="T16" fmla="*/ 1499 w 2998"/>
                  <a:gd name="T17" fmla="*/ 3061 h 3061"/>
                  <a:gd name="T18" fmla="*/ 1522 w 2998"/>
                  <a:gd name="T19" fmla="*/ 3058 h 3061"/>
                  <a:gd name="T20" fmla="*/ 2580 w 2998"/>
                  <a:gd name="T21" fmla="*/ 2295 h 3061"/>
                  <a:gd name="T22" fmla="*/ 2828 w 2998"/>
                  <a:gd name="T23" fmla="*/ 429 h 3061"/>
                  <a:gd name="T24" fmla="*/ 2401 w 2998"/>
                  <a:gd name="T25" fmla="*/ 2171 h 3061"/>
                  <a:gd name="T26" fmla="*/ 1498 w 2998"/>
                  <a:gd name="T27" fmla="*/ 2824 h 3061"/>
                  <a:gd name="T28" fmla="*/ 1498 w 2998"/>
                  <a:gd name="T29" fmla="*/ 1531 h 3061"/>
                  <a:gd name="T30" fmla="*/ 381 w 2998"/>
                  <a:gd name="T31" fmla="*/ 1531 h 3061"/>
                  <a:gd name="T32" fmla="*/ 386 w 2998"/>
                  <a:gd name="T33" fmla="*/ 547 h 3061"/>
                  <a:gd name="T34" fmla="*/ 1498 w 2998"/>
                  <a:gd name="T35" fmla="*/ 238 h 3061"/>
                  <a:gd name="T36" fmla="*/ 1498 w 2998"/>
                  <a:gd name="T37" fmla="*/ 1531 h 3061"/>
                  <a:gd name="T38" fmla="*/ 2614 w 2998"/>
                  <a:gd name="T39" fmla="*/ 1531 h 3061"/>
                  <a:gd name="T40" fmla="*/ 2401 w 2998"/>
                  <a:gd name="T41" fmla="*/ 2171 h 3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98" h="3061">
                    <a:moveTo>
                      <a:pt x="2828" y="429"/>
                    </a:moveTo>
                    <a:cubicBezTo>
                      <a:pt x="2822" y="390"/>
                      <a:pt x="2794" y="357"/>
                      <a:pt x="2756" y="347"/>
                    </a:cubicBezTo>
                    <a:lnTo>
                      <a:pt x="1526" y="5"/>
                    </a:lnTo>
                    <a:cubicBezTo>
                      <a:pt x="1508" y="0"/>
                      <a:pt x="1490" y="0"/>
                      <a:pt x="1472" y="5"/>
                    </a:cubicBezTo>
                    <a:lnTo>
                      <a:pt x="242" y="347"/>
                    </a:lnTo>
                    <a:cubicBezTo>
                      <a:pt x="204" y="357"/>
                      <a:pt x="176" y="390"/>
                      <a:pt x="170" y="429"/>
                    </a:cubicBezTo>
                    <a:cubicBezTo>
                      <a:pt x="163" y="481"/>
                      <a:pt x="0" y="1693"/>
                      <a:pt x="418" y="2295"/>
                    </a:cubicBezTo>
                    <a:cubicBezTo>
                      <a:pt x="835" y="2898"/>
                      <a:pt x="1450" y="3052"/>
                      <a:pt x="1476" y="3058"/>
                    </a:cubicBezTo>
                    <a:cubicBezTo>
                      <a:pt x="1483" y="3060"/>
                      <a:pt x="1491" y="3061"/>
                      <a:pt x="1499" y="3061"/>
                    </a:cubicBezTo>
                    <a:cubicBezTo>
                      <a:pt x="1507" y="3061"/>
                      <a:pt x="1515" y="3060"/>
                      <a:pt x="1522" y="3058"/>
                    </a:cubicBezTo>
                    <a:cubicBezTo>
                      <a:pt x="1548" y="3052"/>
                      <a:pt x="2164" y="2898"/>
                      <a:pt x="2580" y="2295"/>
                    </a:cubicBezTo>
                    <a:cubicBezTo>
                      <a:pt x="2998" y="1693"/>
                      <a:pt x="2835" y="481"/>
                      <a:pt x="2828" y="429"/>
                    </a:cubicBezTo>
                    <a:close/>
                    <a:moveTo>
                      <a:pt x="2401" y="2171"/>
                    </a:moveTo>
                    <a:cubicBezTo>
                      <a:pt x="2039" y="2693"/>
                      <a:pt x="1498" y="2824"/>
                      <a:pt x="1498" y="2824"/>
                    </a:cubicBezTo>
                    <a:lnTo>
                      <a:pt x="1498" y="1531"/>
                    </a:lnTo>
                    <a:lnTo>
                      <a:pt x="381" y="1531"/>
                    </a:lnTo>
                    <a:cubicBezTo>
                      <a:pt x="316" y="1046"/>
                      <a:pt x="386" y="547"/>
                      <a:pt x="386" y="547"/>
                    </a:cubicBezTo>
                    <a:lnTo>
                      <a:pt x="1498" y="238"/>
                    </a:lnTo>
                    <a:lnTo>
                      <a:pt x="1498" y="1531"/>
                    </a:lnTo>
                    <a:lnTo>
                      <a:pt x="2614" y="1531"/>
                    </a:lnTo>
                    <a:cubicBezTo>
                      <a:pt x="2582" y="1767"/>
                      <a:pt x="2519" y="2000"/>
                      <a:pt x="2401" y="21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6378530" y="4574832"/>
                <a:ext cx="489858" cy="489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>
                  <a:sym typeface="+mn-ea"/>
                </a:endParaRPr>
              </a:p>
            </p:txBody>
          </p:sp>
          <p:sp>
            <p:nvSpPr>
              <p:cNvPr id="25" name="任意多边形: 形状 162"/>
              <p:cNvSpPr/>
              <p:nvPr/>
            </p:nvSpPr>
            <p:spPr bwMode="auto">
              <a:xfrm>
                <a:off x="6533472" y="4745772"/>
                <a:ext cx="179973" cy="177806"/>
              </a:xfrm>
              <a:custGeom>
                <a:avLst/>
                <a:gdLst>
                  <a:gd name="T0" fmla="*/ 3860 w 3968"/>
                  <a:gd name="T1" fmla="*/ 426 h 3926"/>
                  <a:gd name="T2" fmla="*/ 3542 w 3968"/>
                  <a:gd name="T3" fmla="*/ 108 h 3926"/>
                  <a:gd name="T4" fmla="*/ 3371 w 3968"/>
                  <a:gd name="T5" fmla="*/ 37 h 3926"/>
                  <a:gd name="T6" fmla="*/ 1949 w 3968"/>
                  <a:gd name="T7" fmla="*/ 27 h 3926"/>
                  <a:gd name="T8" fmla="*/ 1949 w 3968"/>
                  <a:gd name="T9" fmla="*/ 3926 h 3926"/>
                  <a:gd name="T10" fmla="*/ 3595 w 3968"/>
                  <a:gd name="T11" fmla="*/ 932 h 3926"/>
                  <a:gd name="T12" fmla="*/ 3952 w 3968"/>
                  <a:gd name="T13" fmla="*/ 487 h 3926"/>
                  <a:gd name="T14" fmla="*/ 3019 w 3968"/>
                  <a:gd name="T15" fmla="*/ 807 h 3926"/>
                  <a:gd name="T16" fmla="*/ 3342 w 3968"/>
                  <a:gd name="T17" fmla="*/ 349 h 3926"/>
                  <a:gd name="T18" fmla="*/ 2483 w 3968"/>
                  <a:gd name="T19" fmla="*/ 1976 h 3926"/>
                  <a:gd name="T20" fmla="*/ 1416 w 3968"/>
                  <a:gd name="T21" fmla="*/ 1976 h 3926"/>
                  <a:gd name="T22" fmla="*/ 2273 w 3968"/>
                  <a:gd name="T23" fmla="*/ 1553 h 3926"/>
                  <a:gd name="T24" fmla="*/ 1949 w 3968"/>
                  <a:gd name="T25" fmla="*/ 1686 h 3926"/>
                  <a:gd name="T26" fmla="*/ 1949 w 3968"/>
                  <a:gd name="T27" fmla="*/ 2267 h 3926"/>
                  <a:gd name="T28" fmla="*/ 2225 w 3968"/>
                  <a:gd name="T29" fmla="*/ 1885 h 3926"/>
                  <a:gd name="T30" fmla="*/ 2483 w 3968"/>
                  <a:gd name="T31" fmla="*/ 1976 h 3926"/>
                  <a:gd name="T32" fmla="*/ 1949 w 3968"/>
                  <a:gd name="T33" fmla="*/ 1243 h 3926"/>
                  <a:gd name="T34" fmla="*/ 1949 w 3968"/>
                  <a:gd name="T35" fmla="*/ 2710 h 3926"/>
                  <a:gd name="T36" fmla="*/ 2551 w 3968"/>
                  <a:gd name="T37" fmla="*/ 1558 h 3926"/>
                  <a:gd name="T38" fmla="*/ 3116 w 3968"/>
                  <a:gd name="T39" fmla="*/ 1976 h 3926"/>
                  <a:gd name="T40" fmla="*/ 783 w 3968"/>
                  <a:gd name="T41" fmla="*/ 1976 h 3926"/>
                  <a:gd name="T42" fmla="*/ 2723 w 3968"/>
                  <a:gd name="T43" fmla="*/ 1104 h 3926"/>
                  <a:gd name="T44" fmla="*/ 3699 w 3968"/>
                  <a:gd name="T45" fmla="*/ 1976 h 3926"/>
                  <a:gd name="T46" fmla="*/ 200 w 3968"/>
                  <a:gd name="T47" fmla="*/ 1976 h 3926"/>
                  <a:gd name="T48" fmla="*/ 2900 w 3968"/>
                  <a:gd name="T49" fmla="*/ 509 h 3926"/>
                  <a:gd name="T50" fmla="*/ 2819 w 3968"/>
                  <a:gd name="T51" fmla="*/ 630 h 3926"/>
                  <a:gd name="T52" fmla="*/ 1949 w 3968"/>
                  <a:gd name="T53" fmla="*/ 609 h 3926"/>
                  <a:gd name="T54" fmla="*/ 1949 w 3968"/>
                  <a:gd name="T55" fmla="*/ 3343 h 3926"/>
                  <a:gd name="T56" fmla="*/ 3036 w 3968"/>
                  <a:gd name="T57" fmla="*/ 1148 h 3926"/>
                  <a:gd name="T58" fmla="*/ 3408 w 3968"/>
                  <a:gd name="T59" fmla="*/ 1119 h 3926"/>
                  <a:gd name="T60" fmla="*/ 3699 w 3968"/>
                  <a:gd name="T61" fmla="*/ 1976 h 3926"/>
                  <a:gd name="T62" fmla="*/ 3161 w 3968"/>
                  <a:gd name="T63" fmla="*/ 948 h 3926"/>
                  <a:gd name="T64" fmla="*/ 3619 w 3968"/>
                  <a:gd name="T65" fmla="*/ 626 h 3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8" h="3926">
                    <a:moveTo>
                      <a:pt x="3952" y="487"/>
                    </a:moveTo>
                    <a:cubicBezTo>
                      <a:pt x="3937" y="450"/>
                      <a:pt x="3900" y="426"/>
                      <a:pt x="3860" y="426"/>
                    </a:cubicBezTo>
                    <a:lnTo>
                      <a:pt x="3542" y="426"/>
                    </a:lnTo>
                    <a:lnTo>
                      <a:pt x="3542" y="108"/>
                    </a:lnTo>
                    <a:cubicBezTo>
                      <a:pt x="3542" y="67"/>
                      <a:pt x="3518" y="31"/>
                      <a:pt x="3480" y="15"/>
                    </a:cubicBezTo>
                    <a:cubicBezTo>
                      <a:pt x="3443" y="0"/>
                      <a:pt x="3400" y="8"/>
                      <a:pt x="3371" y="37"/>
                    </a:cubicBezTo>
                    <a:lnTo>
                      <a:pt x="3044" y="364"/>
                    </a:lnTo>
                    <a:cubicBezTo>
                      <a:pt x="2732" y="151"/>
                      <a:pt x="2355" y="27"/>
                      <a:pt x="1949" y="27"/>
                    </a:cubicBezTo>
                    <a:cubicBezTo>
                      <a:pt x="874" y="27"/>
                      <a:pt x="0" y="901"/>
                      <a:pt x="0" y="1976"/>
                    </a:cubicBezTo>
                    <a:cubicBezTo>
                      <a:pt x="0" y="3052"/>
                      <a:pt x="874" y="3926"/>
                      <a:pt x="1949" y="3926"/>
                    </a:cubicBezTo>
                    <a:cubicBezTo>
                      <a:pt x="3024" y="3926"/>
                      <a:pt x="3899" y="3052"/>
                      <a:pt x="3899" y="1976"/>
                    </a:cubicBezTo>
                    <a:cubicBezTo>
                      <a:pt x="3899" y="1593"/>
                      <a:pt x="3787" y="1234"/>
                      <a:pt x="3595" y="932"/>
                    </a:cubicBezTo>
                    <a:lnTo>
                      <a:pt x="3931" y="596"/>
                    </a:lnTo>
                    <a:cubicBezTo>
                      <a:pt x="3959" y="568"/>
                      <a:pt x="3968" y="525"/>
                      <a:pt x="3952" y="487"/>
                    </a:cubicBezTo>
                    <a:close/>
                    <a:moveTo>
                      <a:pt x="3342" y="484"/>
                    </a:moveTo>
                    <a:lnTo>
                      <a:pt x="3019" y="807"/>
                    </a:lnTo>
                    <a:lnTo>
                      <a:pt x="3019" y="672"/>
                    </a:lnTo>
                    <a:lnTo>
                      <a:pt x="3342" y="349"/>
                    </a:lnTo>
                    <a:lnTo>
                      <a:pt x="3342" y="484"/>
                    </a:lnTo>
                    <a:close/>
                    <a:moveTo>
                      <a:pt x="2483" y="1976"/>
                    </a:moveTo>
                    <a:cubicBezTo>
                      <a:pt x="2483" y="2271"/>
                      <a:pt x="2243" y="2510"/>
                      <a:pt x="1949" y="2510"/>
                    </a:cubicBezTo>
                    <a:cubicBezTo>
                      <a:pt x="1655" y="2510"/>
                      <a:pt x="1416" y="2271"/>
                      <a:pt x="1416" y="1976"/>
                    </a:cubicBezTo>
                    <a:cubicBezTo>
                      <a:pt x="1416" y="1682"/>
                      <a:pt x="1655" y="1443"/>
                      <a:pt x="1949" y="1443"/>
                    </a:cubicBezTo>
                    <a:cubicBezTo>
                      <a:pt x="2071" y="1443"/>
                      <a:pt x="2184" y="1484"/>
                      <a:pt x="2273" y="1553"/>
                    </a:cubicBezTo>
                    <a:lnTo>
                      <a:pt x="2099" y="1728"/>
                    </a:lnTo>
                    <a:cubicBezTo>
                      <a:pt x="2055" y="1702"/>
                      <a:pt x="2004" y="1686"/>
                      <a:pt x="1949" y="1686"/>
                    </a:cubicBezTo>
                    <a:cubicBezTo>
                      <a:pt x="1790" y="1686"/>
                      <a:pt x="1659" y="1817"/>
                      <a:pt x="1659" y="1976"/>
                    </a:cubicBezTo>
                    <a:cubicBezTo>
                      <a:pt x="1659" y="2136"/>
                      <a:pt x="1790" y="2267"/>
                      <a:pt x="1949" y="2267"/>
                    </a:cubicBezTo>
                    <a:cubicBezTo>
                      <a:pt x="2109" y="2267"/>
                      <a:pt x="2239" y="2136"/>
                      <a:pt x="2239" y="1976"/>
                    </a:cubicBezTo>
                    <a:cubicBezTo>
                      <a:pt x="2239" y="1944"/>
                      <a:pt x="2234" y="1914"/>
                      <a:pt x="2225" y="1885"/>
                    </a:cubicBezTo>
                    <a:lnTo>
                      <a:pt x="2407" y="1703"/>
                    </a:lnTo>
                    <a:cubicBezTo>
                      <a:pt x="2455" y="1783"/>
                      <a:pt x="2483" y="1876"/>
                      <a:pt x="2483" y="1976"/>
                    </a:cubicBezTo>
                    <a:close/>
                    <a:moveTo>
                      <a:pt x="2416" y="1411"/>
                    </a:moveTo>
                    <a:cubicBezTo>
                      <a:pt x="2289" y="1306"/>
                      <a:pt x="2126" y="1243"/>
                      <a:pt x="1949" y="1243"/>
                    </a:cubicBezTo>
                    <a:cubicBezTo>
                      <a:pt x="1545" y="1243"/>
                      <a:pt x="1216" y="1572"/>
                      <a:pt x="1216" y="1976"/>
                    </a:cubicBezTo>
                    <a:cubicBezTo>
                      <a:pt x="1216" y="2381"/>
                      <a:pt x="1545" y="2710"/>
                      <a:pt x="1949" y="2710"/>
                    </a:cubicBezTo>
                    <a:cubicBezTo>
                      <a:pt x="2354" y="2710"/>
                      <a:pt x="2683" y="2381"/>
                      <a:pt x="2683" y="1976"/>
                    </a:cubicBezTo>
                    <a:cubicBezTo>
                      <a:pt x="2683" y="1821"/>
                      <a:pt x="2634" y="1677"/>
                      <a:pt x="2551" y="1558"/>
                    </a:cubicBezTo>
                    <a:lnTo>
                      <a:pt x="2861" y="1249"/>
                    </a:lnTo>
                    <a:cubicBezTo>
                      <a:pt x="3020" y="1448"/>
                      <a:pt x="3116" y="1701"/>
                      <a:pt x="3116" y="1976"/>
                    </a:cubicBezTo>
                    <a:cubicBezTo>
                      <a:pt x="3116" y="2620"/>
                      <a:pt x="2593" y="3143"/>
                      <a:pt x="1949" y="3143"/>
                    </a:cubicBezTo>
                    <a:cubicBezTo>
                      <a:pt x="1306" y="3143"/>
                      <a:pt x="783" y="2620"/>
                      <a:pt x="783" y="1976"/>
                    </a:cubicBezTo>
                    <a:cubicBezTo>
                      <a:pt x="783" y="1333"/>
                      <a:pt x="1306" y="809"/>
                      <a:pt x="1949" y="809"/>
                    </a:cubicBezTo>
                    <a:cubicBezTo>
                      <a:pt x="2246" y="809"/>
                      <a:pt x="2517" y="921"/>
                      <a:pt x="2723" y="1104"/>
                    </a:cubicBezTo>
                    <a:lnTo>
                      <a:pt x="2416" y="1411"/>
                    </a:lnTo>
                    <a:close/>
                    <a:moveTo>
                      <a:pt x="3699" y="1976"/>
                    </a:moveTo>
                    <a:cubicBezTo>
                      <a:pt x="3699" y="2941"/>
                      <a:pt x="2914" y="3726"/>
                      <a:pt x="1949" y="3726"/>
                    </a:cubicBezTo>
                    <a:cubicBezTo>
                      <a:pt x="985" y="3726"/>
                      <a:pt x="200" y="2941"/>
                      <a:pt x="200" y="1976"/>
                    </a:cubicBezTo>
                    <a:cubicBezTo>
                      <a:pt x="200" y="1012"/>
                      <a:pt x="985" y="227"/>
                      <a:pt x="1949" y="227"/>
                    </a:cubicBezTo>
                    <a:cubicBezTo>
                      <a:pt x="2300" y="227"/>
                      <a:pt x="2626" y="331"/>
                      <a:pt x="2900" y="509"/>
                    </a:cubicBezTo>
                    <a:lnTo>
                      <a:pt x="2849" y="560"/>
                    </a:lnTo>
                    <a:cubicBezTo>
                      <a:pt x="2830" y="578"/>
                      <a:pt x="2819" y="604"/>
                      <a:pt x="2819" y="630"/>
                    </a:cubicBezTo>
                    <a:lnTo>
                      <a:pt x="2819" y="923"/>
                    </a:lnTo>
                    <a:cubicBezTo>
                      <a:pt x="2583" y="727"/>
                      <a:pt x="2280" y="609"/>
                      <a:pt x="1949" y="609"/>
                    </a:cubicBezTo>
                    <a:cubicBezTo>
                      <a:pt x="1196" y="609"/>
                      <a:pt x="583" y="1223"/>
                      <a:pt x="583" y="1976"/>
                    </a:cubicBezTo>
                    <a:cubicBezTo>
                      <a:pt x="583" y="2730"/>
                      <a:pt x="1196" y="3343"/>
                      <a:pt x="1949" y="3343"/>
                    </a:cubicBezTo>
                    <a:cubicBezTo>
                      <a:pt x="2703" y="3343"/>
                      <a:pt x="3316" y="2730"/>
                      <a:pt x="3316" y="1976"/>
                    </a:cubicBezTo>
                    <a:cubicBezTo>
                      <a:pt x="3316" y="1665"/>
                      <a:pt x="3212" y="1378"/>
                      <a:pt x="3036" y="1148"/>
                    </a:cubicBezTo>
                    <a:lnTo>
                      <a:pt x="3337" y="1148"/>
                    </a:lnTo>
                    <a:cubicBezTo>
                      <a:pt x="3364" y="1148"/>
                      <a:pt x="3389" y="1138"/>
                      <a:pt x="3408" y="1119"/>
                    </a:cubicBezTo>
                    <a:lnTo>
                      <a:pt x="3450" y="1078"/>
                    </a:lnTo>
                    <a:cubicBezTo>
                      <a:pt x="3608" y="1341"/>
                      <a:pt x="3699" y="1648"/>
                      <a:pt x="3699" y="1976"/>
                    </a:cubicBezTo>
                    <a:close/>
                    <a:moveTo>
                      <a:pt x="3296" y="948"/>
                    </a:moveTo>
                    <a:lnTo>
                      <a:pt x="3161" y="948"/>
                    </a:lnTo>
                    <a:lnTo>
                      <a:pt x="3483" y="626"/>
                    </a:lnTo>
                    <a:lnTo>
                      <a:pt x="3619" y="626"/>
                    </a:lnTo>
                    <a:lnTo>
                      <a:pt x="3296" y="9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9208227" y="4584423"/>
                <a:ext cx="489858" cy="48985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>
                  <a:sym typeface="+mn-ea"/>
                </a:endParaRPr>
              </a:p>
            </p:txBody>
          </p:sp>
          <p:sp>
            <p:nvSpPr>
              <p:cNvPr id="29" name="任意多边形: 形状 164"/>
              <p:cNvSpPr/>
              <p:nvPr/>
            </p:nvSpPr>
            <p:spPr bwMode="auto">
              <a:xfrm>
                <a:off x="9376339" y="4735498"/>
                <a:ext cx="153634" cy="179973"/>
              </a:xfrm>
              <a:custGeom>
                <a:avLst/>
                <a:gdLst>
                  <a:gd name="T0" fmla="*/ 4616 w 5568"/>
                  <a:gd name="T1" fmla="*/ 2260 h 6532"/>
                  <a:gd name="T2" fmla="*/ 964 w 5568"/>
                  <a:gd name="T3" fmla="*/ 2260 h 6532"/>
                  <a:gd name="T4" fmla="*/ 2784 w 5568"/>
                  <a:gd name="T5" fmla="*/ 545 h 6532"/>
                  <a:gd name="T6" fmla="*/ 4434 w 5568"/>
                  <a:gd name="T7" fmla="*/ 1589 h 6532"/>
                  <a:gd name="T8" fmla="*/ 4796 w 5568"/>
                  <a:gd name="T9" fmla="*/ 1718 h 6532"/>
                  <a:gd name="T10" fmla="*/ 4926 w 5568"/>
                  <a:gd name="T11" fmla="*/ 1356 h 6532"/>
                  <a:gd name="T12" fmla="*/ 2784 w 5568"/>
                  <a:gd name="T13" fmla="*/ 0 h 6532"/>
                  <a:gd name="T14" fmla="*/ 416 w 5568"/>
                  <a:gd name="T15" fmla="*/ 2425 h 6532"/>
                  <a:gd name="T16" fmla="*/ 0 w 5568"/>
                  <a:gd name="T17" fmla="*/ 3210 h 6532"/>
                  <a:gd name="T18" fmla="*/ 0 w 5568"/>
                  <a:gd name="T19" fmla="*/ 5581 h 6532"/>
                  <a:gd name="T20" fmla="*/ 951 w 5568"/>
                  <a:gd name="T21" fmla="*/ 6532 h 6532"/>
                  <a:gd name="T22" fmla="*/ 4615 w 5568"/>
                  <a:gd name="T23" fmla="*/ 6532 h 6532"/>
                  <a:gd name="T24" fmla="*/ 5566 w 5568"/>
                  <a:gd name="T25" fmla="*/ 5581 h 6532"/>
                  <a:gd name="T26" fmla="*/ 5566 w 5568"/>
                  <a:gd name="T27" fmla="*/ 3210 h 6532"/>
                  <a:gd name="T28" fmla="*/ 4616 w 5568"/>
                  <a:gd name="T29" fmla="*/ 2260 h 6532"/>
                  <a:gd name="T30" fmla="*/ 5023 w 5568"/>
                  <a:gd name="T31" fmla="*/ 5582 h 6532"/>
                  <a:gd name="T32" fmla="*/ 4616 w 5568"/>
                  <a:gd name="T33" fmla="*/ 5989 h 6532"/>
                  <a:gd name="T34" fmla="*/ 952 w 5568"/>
                  <a:gd name="T35" fmla="*/ 5989 h 6532"/>
                  <a:gd name="T36" fmla="*/ 546 w 5568"/>
                  <a:gd name="T37" fmla="*/ 5582 h 6532"/>
                  <a:gd name="T38" fmla="*/ 546 w 5568"/>
                  <a:gd name="T39" fmla="*/ 3210 h 6532"/>
                  <a:gd name="T40" fmla="*/ 952 w 5568"/>
                  <a:gd name="T41" fmla="*/ 2804 h 6532"/>
                  <a:gd name="T42" fmla="*/ 4616 w 5568"/>
                  <a:gd name="T43" fmla="*/ 2804 h 6532"/>
                  <a:gd name="T44" fmla="*/ 5023 w 5568"/>
                  <a:gd name="T45" fmla="*/ 3210 h 6532"/>
                  <a:gd name="T46" fmla="*/ 5023 w 5568"/>
                  <a:gd name="T47" fmla="*/ 5582 h 6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568" h="6532">
                    <a:moveTo>
                      <a:pt x="4616" y="2260"/>
                    </a:moveTo>
                    <a:lnTo>
                      <a:pt x="964" y="2260"/>
                    </a:lnTo>
                    <a:cubicBezTo>
                      <a:pt x="1020" y="1305"/>
                      <a:pt x="1815" y="545"/>
                      <a:pt x="2784" y="545"/>
                    </a:cubicBezTo>
                    <a:cubicBezTo>
                      <a:pt x="3486" y="545"/>
                      <a:pt x="4134" y="954"/>
                      <a:pt x="4434" y="1589"/>
                    </a:cubicBezTo>
                    <a:cubicBezTo>
                      <a:pt x="4498" y="1725"/>
                      <a:pt x="4660" y="1782"/>
                      <a:pt x="4796" y="1718"/>
                    </a:cubicBezTo>
                    <a:cubicBezTo>
                      <a:pt x="4932" y="1654"/>
                      <a:pt x="4990" y="1492"/>
                      <a:pt x="4926" y="1356"/>
                    </a:cubicBezTo>
                    <a:cubicBezTo>
                      <a:pt x="4535" y="532"/>
                      <a:pt x="3707" y="0"/>
                      <a:pt x="2784" y="0"/>
                    </a:cubicBezTo>
                    <a:cubicBezTo>
                      <a:pt x="819" y="0"/>
                      <a:pt x="383" y="1845"/>
                      <a:pt x="416" y="2425"/>
                    </a:cubicBezTo>
                    <a:cubicBezTo>
                      <a:pt x="416" y="2425"/>
                      <a:pt x="0" y="2640"/>
                      <a:pt x="0" y="3210"/>
                    </a:cubicBezTo>
                    <a:lnTo>
                      <a:pt x="0" y="5581"/>
                    </a:lnTo>
                    <a:cubicBezTo>
                      <a:pt x="0" y="6105"/>
                      <a:pt x="427" y="6532"/>
                      <a:pt x="951" y="6532"/>
                    </a:cubicBezTo>
                    <a:lnTo>
                      <a:pt x="4615" y="6532"/>
                    </a:lnTo>
                    <a:cubicBezTo>
                      <a:pt x="5139" y="6532"/>
                      <a:pt x="5566" y="6105"/>
                      <a:pt x="5566" y="5581"/>
                    </a:cubicBezTo>
                    <a:lnTo>
                      <a:pt x="5566" y="3210"/>
                    </a:lnTo>
                    <a:cubicBezTo>
                      <a:pt x="5568" y="2686"/>
                      <a:pt x="5142" y="2260"/>
                      <a:pt x="4616" y="2260"/>
                    </a:cubicBezTo>
                    <a:close/>
                    <a:moveTo>
                      <a:pt x="5023" y="5582"/>
                    </a:moveTo>
                    <a:cubicBezTo>
                      <a:pt x="5023" y="5806"/>
                      <a:pt x="4840" y="5989"/>
                      <a:pt x="4616" y="5989"/>
                    </a:cubicBezTo>
                    <a:lnTo>
                      <a:pt x="952" y="5989"/>
                    </a:lnTo>
                    <a:cubicBezTo>
                      <a:pt x="728" y="5989"/>
                      <a:pt x="546" y="5806"/>
                      <a:pt x="546" y="5582"/>
                    </a:cubicBezTo>
                    <a:lnTo>
                      <a:pt x="546" y="3210"/>
                    </a:lnTo>
                    <a:cubicBezTo>
                      <a:pt x="546" y="2986"/>
                      <a:pt x="728" y="2804"/>
                      <a:pt x="952" y="2804"/>
                    </a:cubicBezTo>
                    <a:lnTo>
                      <a:pt x="4616" y="2804"/>
                    </a:lnTo>
                    <a:cubicBezTo>
                      <a:pt x="4840" y="2804"/>
                      <a:pt x="5023" y="2986"/>
                      <a:pt x="5023" y="3210"/>
                    </a:cubicBezTo>
                    <a:lnTo>
                      <a:pt x="5023" y="55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32" name="箭头: 五边形 3"/>
              <p:cNvSpPr/>
              <p:nvPr/>
            </p:nvSpPr>
            <p:spPr>
              <a:xfrm>
                <a:off x="719138" y="3501008"/>
                <a:ext cx="9288000" cy="152456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69370" y="3379932"/>
                <a:ext cx="389394" cy="3893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1" forceAA="0" compatLnSpc="1">
                <a:normAutofit fontScale="62500"/>
              </a:bodyPr>
              <a:p>
                <a:pPr lvl="0" algn="ctr">
                  <a:lnSpc>
                    <a:spcPct val="120000"/>
                  </a:lnSpc>
                </a:pPr>
                <a:r>
                  <a:rPr lang="en-US">
                    <a:solidFill>
                      <a:schemeClr val="tx2">
                        <a:lumMod val="50000"/>
                      </a:schemeClr>
                    </a:solidFill>
                    <a:latin typeface="Impact" panose="020B0806030902050204" pitchFamily="34" charset="0"/>
                    <a:sym typeface="+mn-ea"/>
                  </a:rPr>
                  <a:t>1</a:t>
                </a:r>
                <a:endParaRPr lang="en-US"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  <a:sym typeface="+mn-ea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99066" y="3379932"/>
                <a:ext cx="389394" cy="3893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1" forceAA="0" compatLnSpc="1">
                <a:normAutofit fontScale="62500"/>
              </a:bodyPr>
              <a:p>
                <a:pPr lvl="0" algn="ctr">
                  <a:lnSpc>
                    <a:spcPct val="120000"/>
                  </a:lnSpc>
                </a:pPr>
                <a:r>
                  <a:rPr lang="en-US">
                    <a:solidFill>
                      <a:schemeClr val="tx2">
                        <a:lumMod val="50000"/>
                      </a:schemeClr>
                    </a:solidFill>
                    <a:latin typeface="Impact" panose="020B0806030902050204" pitchFamily="34" charset="0"/>
                    <a:sym typeface="+mn-ea"/>
                  </a:rPr>
                  <a:t>3</a:t>
                </a:r>
                <a:endParaRPr lang="en-US"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  <a:sym typeface="+mn-ea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428762" y="3379932"/>
                <a:ext cx="389394" cy="3893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1" forceAA="0" compatLnSpc="1">
                <a:normAutofit fontScale="62500"/>
              </a:bodyPr>
              <a:p>
                <a:pPr lvl="0" algn="ctr">
                  <a:lnSpc>
                    <a:spcPct val="120000"/>
                  </a:lnSpc>
                </a:pPr>
                <a:r>
                  <a:rPr lang="en-US">
                    <a:solidFill>
                      <a:schemeClr val="tx2">
                        <a:lumMod val="50000"/>
                      </a:schemeClr>
                    </a:solidFill>
                    <a:latin typeface="Impact" panose="020B0806030902050204" pitchFamily="34" charset="0"/>
                    <a:sym typeface="+mn-ea"/>
                  </a:rPr>
                  <a:t>5</a:t>
                </a:r>
                <a:endParaRPr lang="en-US"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  <a:sym typeface="+mn-ea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9258459" y="3379932"/>
                <a:ext cx="389394" cy="3893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>
                <a:normAutofit fontScale="62500"/>
              </a:bodyPr>
              <a:p>
                <a:pPr algn="ctr">
                  <a:lnSpc>
                    <a:spcPct val="120000"/>
                  </a:lnSpc>
                </a:pPr>
                <a:r>
                  <a:rPr lang="en-US">
                    <a:solidFill>
                      <a:schemeClr val="tx2">
                        <a:lumMod val="50000"/>
                      </a:schemeClr>
                    </a:solidFill>
                    <a:latin typeface="Impact" panose="020B0806030902050204" pitchFamily="34" charset="0"/>
                  </a:rPr>
                  <a:t>7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184218" y="3379933"/>
                <a:ext cx="389394" cy="3893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1" forceAA="0" compatLnSpc="1">
                <a:normAutofit fontScale="62500"/>
              </a:bodyPr>
              <a:p>
                <a:pPr lvl="0" algn="ctr">
                  <a:lnSpc>
                    <a:spcPct val="120000"/>
                  </a:lnSpc>
                </a:pPr>
                <a:r>
                  <a:rPr lang="en-US">
                    <a:solidFill>
                      <a:schemeClr val="tx2">
                        <a:lumMod val="50000"/>
                      </a:schemeClr>
                    </a:solidFill>
                    <a:latin typeface="Impact" panose="020B0806030902050204" pitchFamily="34" charset="0"/>
                    <a:sym typeface="+mn-ea"/>
                  </a:rPr>
                  <a:t>2</a:t>
                </a:r>
                <a:endParaRPr lang="en-US"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  <a:sym typeface="+mn-ea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5013914" y="3379933"/>
                <a:ext cx="389394" cy="3893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1" forceAA="0" compatLnSpc="1">
                <a:normAutofit fontScale="62500"/>
              </a:bodyPr>
              <a:p>
                <a:pPr lvl="0" algn="ctr">
                  <a:lnSpc>
                    <a:spcPct val="120000"/>
                  </a:lnSpc>
                </a:pPr>
                <a:r>
                  <a:rPr lang="en-US">
                    <a:solidFill>
                      <a:schemeClr val="tx2">
                        <a:lumMod val="50000"/>
                      </a:schemeClr>
                    </a:solidFill>
                    <a:latin typeface="Impact" panose="020B0806030902050204" pitchFamily="34" charset="0"/>
                    <a:sym typeface="+mn-ea"/>
                  </a:rPr>
                  <a:t>4</a:t>
                </a:r>
                <a:endParaRPr lang="en-US"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  <a:sym typeface="+mn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843610" y="3379933"/>
                <a:ext cx="389394" cy="3893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1" forceAA="0" compatLnSpc="1">
                <a:normAutofit fontScale="62500"/>
              </a:bodyPr>
              <a:p>
                <a:pPr lvl="0" algn="ctr">
                  <a:lnSpc>
                    <a:spcPct val="120000"/>
                  </a:lnSpc>
                </a:pPr>
                <a:r>
                  <a:rPr lang="en-US">
                    <a:solidFill>
                      <a:schemeClr val="tx2">
                        <a:lumMod val="50000"/>
                      </a:schemeClr>
                    </a:solidFill>
                    <a:latin typeface="Impact" panose="020B0806030902050204" pitchFamily="34" charset="0"/>
                    <a:sym typeface="+mn-ea"/>
                  </a:rPr>
                  <a:t>6</a:t>
                </a:r>
                <a:endParaRPr lang="en-US"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  <a:sym typeface="+mn-ea"/>
                </a:endParaRPr>
              </a:p>
            </p:txBody>
          </p:sp>
          <p:cxnSp>
            <p:nvCxnSpPr>
              <p:cNvPr id="40" name="直接连接符 39"/>
              <p:cNvCxnSpPr>
                <a:stCxn id="33" idx="4"/>
                <a:endCxn id="16" idx="0"/>
              </p:cNvCxnSpPr>
              <p:nvPr/>
            </p:nvCxnSpPr>
            <p:spPr>
              <a:xfrm>
                <a:off x="964067" y="3769326"/>
                <a:ext cx="0" cy="799676"/>
              </a:xfrm>
              <a:prstGeom prst="line">
                <a:avLst/>
              </a:prstGeom>
              <a:ln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4" idx="4"/>
                <a:endCxn id="20" idx="0"/>
              </p:cNvCxnSpPr>
              <p:nvPr/>
            </p:nvCxnSpPr>
            <p:spPr>
              <a:xfrm>
                <a:off x="3793763" y="3769326"/>
                <a:ext cx="0" cy="818458"/>
              </a:xfrm>
              <a:prstGeom prst="line">
                <a:avLst/>
              </a:prstGeom>
              <a:ln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5" idx="4"/>
                <a:endCxn id="24" idx="0"/>
              </p:cNvCxnSpPr>
              <p:nvPr/>
            </p:nvCxnSpPr>
            <p:spPr>
              <a:xfrm>
                <a:off x="6623459" y="3769326"/>
                <a:ext cx="0" cy="805506"/>
              </a:xfrm>
              <a:prstGeom prst="line">
                <a:avLst/>
              </a:prstGeom>
              <a:ln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6" idx="4"/>
                <a:endCxn id="28" idx="0"/>
              </p:cNvCxnSpPr>
              <p:nvPr/>
            </p:nvCxnSpPr>
            <p:spPr>
              <a:xfrm>
                <a:off x="9453156" y="3769326"/>
                <a:ext cx="0" cy="815097"/>
              </a:xfrm>
              <a:prstGeom prst="line">
                <a:avLst/>
              </a:prstGeom>
              <a:ln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11" idx="4"/>
                <a:endCxn id="38" idx="0"/>
              </p:cNvCxnSpPr>
              <p:nvPr/>
            </p:nvCxnSpPr>
            <p:spPr>
              <a:xfrm flipH="1">
                <a:off x="5208611" y="2561474"/>
                <a:ext cx="1" cy="818459"/>
              </a:xfrm>
              <a:prstGeom prst="line">
                <a:avLst/>
              </a:prstGeom>
              <a:ln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13" idx="4"/>
                <a:endCxn id="39" idx="0"/>
              </p:cNvCxnSpPr>
              <p:nvPr/>
            </p:nvCxnSpPr>
            <p:spPr>
              <a:xfrm>
                <a:off x="8038307" y="2561474"/>
                <a:ext cx="0" cy="818459"/>
              </a:xfrm>
              <a:prstGeom prst="line">
                <a:avLst/>
              </a:prstGeom>
              <a:ln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374131" y="2561474"/>
                <a:ext cx="1" cy="818459"/>
              </a:xfrm>
              <a:prstGeom prst="line">
                <a:avLst/>
              </a:prstGeom>
              <a:ln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iṩḷiďê"/>
            <p:cNvSpPr/>
            <p:nvPr/>
          </p:nvSpPr>
          <p:spPr>
            <a:xfrm>
              <a:off x="69" y="1780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18" name="iSḻïḋè"/>
            <p:cNvSpPr/>
            <p:nvPr/>
          </p:nvSpPr>
          <p:spPr>
            <a:xfrm>
              <a:off x="71" y="2582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19" name="iṩḷiďê"/>
            <p:cNvSpPr/>
            <p:nvPr/>
          </p:nvSpPr>
          <p:spPr>
            <a:xfrm>
              <a:off x="4752" y="1780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22" name="iSḻïḋè"/>
            <p:cNvSpPr/>
            <p:nvPr/>
          </p:nvSpPr>
          <p:spPr>
            <a:xfrm>
              <a:off x="4754" y="2582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23" name="iṩḷiďê"/>
            <p:cNvSpPr/>
            <p:nvPr/>
          </p:nvSpPr>
          <p:spPr>
            <a:xfrm>
              <a:off x="9211" y="1780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26" name="iSḻïḋè"/>
            <p:cNvSpPr/>
            <p:nvPr/>
          </p:nvSpPr>
          <p:spPr>
            <a:xfrm>
              <a:off x="9211" y="2582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27" name="iṩḷiďê"/>
            <p:cNvSpPr/>
            <p:nvPr/>
          </p:nvSpPr>
          <p:spPr>
            <a:xfrm>
              <a:off x="13666" y="1780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30" name="iSḻïḋè"/>
            <p:cNvSpPr/>
            <p:nvPr/>
          </p:nvSpPr>
          <p:spPr>
            <a:xfrm>
              <a:off x="13666" y="2582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31" name="iṩḷiďê"/>
            <p:cNvSpPr/>
            <p:nvPr/>
          </p:nvSpPr>
          <p:spPr>
            <a:xfrm>
              <a:off x="2523" y="5202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44" name="iSḻïḋè"/>
            <p:cNvSpPr/>
            <p:nvPr/>
          </p:nvSpPr>
          <p:spPr>
            <a:xfrm>
              <a:off x="2525" y="6004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48" name="iṩḷiďê"/>
            <p:cNvSpPr/>
            <p:nvPr/>
          </p:nvSpPr>
          <p:spPr>
            <a:xfrm>
              <a:off x="6981" y="5202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49" name="iSḻïḋè"/>
            <p:cNvSpPr/>
            <p:nvPr/>
          </p:nvSpPr>
          <p:spPr>
            <a:xfrm>
              <a:off x="6983" y="6004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  <p:sp>
          <p:nvSpPr>
            <p:cNvPr id="50" name="iṩḷiďê"/>
            <p:cNvSpPr/>
            <p:nvPr/>
          </p:nvSpPr>
          <p:spPr>
            <a:xfrm>
              <a:off x="11438" y="5202"/>
              <a:ext cx="3267" cy="595"/>
            </a:xfrm>
            <a:prstGeom prst="rect">
              <a:avLst/>
            </a:prstGeom>
          </p:spPr>
          <p:txBody>
            <a:bodyPr wrap="none" lIns="90000" tIns="46800" rIns="90000" bIns="46800" anchor="ctr" anchorCtr="1"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en-US" altLang="zh-CN" sz="1600" b="1" dirty="0">
                <a:effectLst/>
              </a:endParaRPr>
            </a:p>
          </p:txBody>
        </p:sp>
        <p:sp>
          <p:nvSpPr>
            <p:cNvPr id="51" name="iSḻïḋè"/>
            <p:cNvSpPr/>
            <p:nvPr/>
          </p:nvSpPr>
          <p:spPr>
            <a:xfrm>
              <a:off x="11438" y="6004"/>
              <a:ext cx="3267" cy="884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  <a:endParaRPr lang="en-US" altLang="zh-CN" sz="1200" dirty="0"/>
            </a:p>
          </p:txBody>
        </p:sp>
      </p:grpSp>
      <p:sp>
        <p:nvSpPr>
          <p:cNvPr id="53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Text here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54" name="文本框 38"/>
          <p:cNvSpPr txBox="1"/>
          <p:nvPr/>
        </p:nvSpPr>
        <p:spPr>
          <a:xfrm>
            <a:off x="395536" y="649707"/>
            <a:ext cx="2592288" cy="27940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ADD RELATED TITLE WORDS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 dir="vert"/>
      </p:transition>
    </mc:Choice>
    <mc:Fallback>
      <p:transition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2049</Words>
  <Application>WPS 演示</Application>
  <PresentationFormat>自定义</PresentationFormat>
  <Paragraphs>256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1" baseType="lpstr">
      <vt:lpstr>Arial</vt:lpstr>
      <vt:lpstr>宋体</vt:lpstr>
      <vt:lpstr>Wingdings</vt:lpstr>
      <vt:lpstr>造字工房明黑（非商用）常规体</vt:lpstr>
      <vt:lpstr>博洋行书 7000</vt:lpstr>
      <vt:lpstr>微软雅黑</vt:lpstr>
      <vt:lpstr>Adobe 仿宋 Std R</vt:lpstr>
      <vt:lpstr>Comic Sans MS</vt:lpstr>
      <vt:lpstr>Calibri</vt:lpstr>
      <vt:lpstr>黑体</vt:lpstr>
      <vt:lpstr>Arial Unicode MS</vt:lpstr>
      <vt:lpstr>萝莉体 第二版</vt:lpstr>
      <vt:lpstr>方正清刻本悦宋简体</vt:lpstr>
      <vt:lpstr>Cooper Std Black</vt:lpstr>
      <vt:lpstr>方正兰亭细黑_GBK</vt:lpstr>
      <vt:lpstr>方正中等线简体</vt:lpstr>
      <vt:lpstr>时尚中黑简体</vt:lpstr>
      <vt:lpstr>Arial</vt:lpstr>
      <vt:lpstr>RomanS</vt:lpstr>
      <vt:lpstr>Adobe Gothic Std B</vt:lpstr>
      <vt:lpstr>Kozuka Gothic Pr6N H</vt:lpstr>
      <vt:lpstr>Impact</vt:lpstr>
      <vt:lpstr>Century Gothic</vt:lpstr>
      <vt:lpstr>Lato</vt:lpstr>
      <vt:lpstr>BebasNeueBold</vt:lpstr>
      <vt:lpstr>Roboto Light</vt:lpstr>
      <vt:lpstr>Roboto Bold</vt:lpstr>
      <vt:lpstr>Roboto</vt:lpstr>
      <vt:lpstr>PMingLiU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v%F0%9F%8D%89%F0%9F%92%A6</cp:lastModifiedBy>
  <cp:revision>317</cp:revision>
  <dcterms:created xsi:type="dcterms:W3CDTF">2017-03-25T02:22:00Z</dcterms:created>
  <dcterms:modified xsi:type="dcterms:W3CDTF">2019-01-19T19:37:45Z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