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8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99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99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4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5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8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ECBE2-3115-711C-7BC9-AB20B3386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6564"/>
            <a:ext cx="10572000" cy="2971051"/>
          </a:xfrm>
        </p:spPr>
        <p:txBody>
          <a:bodyPr/>
          <a:lstStyle/>
          <a:p>
            <a:r>
              <a:rPr lang="cs-CZ" sz="9600" dirty="0"/>
              <a:t>VSB FORUM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A2AE41-ACEA-B44C-09EC-4D15E8AFC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sz="1800" dirty="0">
                <a:solidFill>
                  <a:schemeClr val="bg1"/>
                </a:solidFill>
              </a:rPr>
              <a:t>Robert Urmanič, Michael Csepcsar, Daniel Ivánek, Jan Hranický, Matyáš Novák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25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 6">
            <a:extLst>
              <a:ext uri="{FF2B5EF4-FFF2-40B4-BE49-F238E27FC236}">
                <a16:creationId xmlns:a16="http://schemas.microsoft.com/office/drawing/2014/main" id="{85B3A411-39CB-4453-9F3D-FA4820663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1F9769-CF5C-8888-D105-19D05535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6" y="621680"/>
            <a:ext cx="4136467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ÚČEL A CÍLE</a:t>
            </a:r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40D573D2-DD8C-4E19-8BB2-1DC0767FD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14">
            <a:extLst>
              <a:ext uri="{FF2B5EF4-FFF2-40B4-BE49-F238E27FC236}">
                <a16:creationId xmlns:a16="http://schemas.microsoft.com/office/drawing/2014/main" id="{9B6C5F92-472F-4CAB-90F8-B997C54EB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econdChance: Důležitá je CESTA, ne CÍL">
            <a:extLst>
              <a:ext uri="{FF2B5EF4-FFF2-40B4-BE49-F238E27FC236}">
                <a16:creationId xmlns:a16="http://schemas.microsoft.com/office/drawing/2014/main" id="{9179518E-4F15-6DB0-8E18-4A5833931A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7710" y="1251276"/>
            <a:ext cx="5259257" cy="432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4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6BA339-B525-ED01-9295-A788507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TECHNICKÉ PARAMETRY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68A801-B80C-DF69-0FE0-64101458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47" y="3429000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bg1"/>
                </a:solidFill>
              </a:rPr>
              <a:t>VERZE: JDK: 1.8.0_322</a:t>
            </a:r>
          </a:p>
          <a:p>
            <a:pPr marL="0" indent="0" algn="l">
              <a:buNone/>
            </a:pPr>
            <a:r>
              <a:rPr lang="cs-CZ" sz="3200" dirty="0">
                <a:solidFill>
                  <a:schemeClr val="bg1"/>
                </a:solidFill>
              </a:rPr>
              <a:t>Použité IDE: IntellijJ IDEA</a:t>
            </a:r>
          </a:p>
          <a:p>
            <a:pPr marL="0" indent="0" algn="l">
              <a:buNone/>
            </a:pPr>
            <a:r>
              <a:rPr lang="cs-CZ" sz="3200" dirty="0">
                <a:solidFill>
                  <a:schemeClr val="bg1"/>
                </a:solidFill>
              </a:rPr>
              <a:t>ULTIMATE EDITION 2021.3</a:t>
            </a:r>
          </a:p>
          <a:p>
            <a:pPr marL="0" indent="0" algn="l">
              <a:buNone/>
            </a:pPr>
            <a:r>
              <a:rPr lang="cs-CZ" sz="3200" dirty="0">
                <a:solidFill>
                  <a:schemeClr val="bg1"/>
                </a:solidFill>
              </a:rPr>
              <a:t>SERVER: Jboss/Wildfly 24.0.1.Final</a:t>
            </a:r>
          </a:p>
          <a:p>
            <a:pPr marL="0" indent="0" algn="l">
              <a:buNone/>
            </a:pPr>
            <a:r>
              <a:rPr lang="cs-CZ" sz="3200" dirty="0">
                <a:solidFill>
                  <a:schemeClr val="bg1"/>
                </a:solidFill>
              </a:rPr>
              <a:t>DATABÁZE: MySQL Workbench 8.0 CE</a:t>
            </a:r>
          </a:p>
          <a:p>
            <a:pPr marL="0" indent="0" algn="l">
              <a:buNone/>
            </a:pPr>
            <a:r>
              <a:rPr lang="cs-CZ" sz="3200" dirty="0">
                <a:solidFill>
                  <a:schemeClr val="bg1"/>
                </a:solidFill>
              </a:rPr>
              <a:t>VERZOVACÍ SYSTÉM: </a:t>
            </a:r>
            <a:r>
              <a:rPr lang="cs-CZ" sz="3200">
                <a:solidFill>
                  <a:schemeClr val="bg1"/>
                </a:solidFill>
              </a:rPr>
              <a:t>Github</a:t>
            </a:r>
            <a:endParaRPr lang="cs-CZ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cs-CZ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cs-CZ" sz="3200" dirty="0">
              <a:solidFill>
                <a:schemeClr val="bg1"/>
              </a:solidFill>
            </a:endParaRPr>
          </a:p>
          <a:p>
            <a:pPr algn="l"/>
            <a:endParaRPr lang="cs-CZ" sz="3200" dirty="0">
              <a:solidFill>
                <a:schemeClr val="bg1"/>
              </a:solidFill>
            </a:endParaRPr>
          </a:p>
          <a:p>
            <a:endParaRPr lang="cs-CZ" sz="3200" dirty="0"/>
          </a:p>
        </p:txBody>
      </p:sp>
      <p:pic>
        <p:nvPicPr>
          <p:cNvPr id="4104" name="Picture 8" descr="Paramètres – Cours d'informatique">
            <a:extLst>
              <a:ext uri="{FF2B5EF4-FFF2-40B4-BE49-F238E27FC236}">
                <a16:creationId xmlns:a16="http://schemas.microsoft.com/office/drawing/2014/main" id="{C39D2C60-D051-A6B7-67A9-1827C3AE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54" y="2169636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F8DCC5E-97F3-8244-F72E-36E21147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516" y="5214459"/>
            <a:ext cx="3778253" cy="1133476"/>
          </a:xfrm>
          <a:prstGeom prst="rect">
            <a:avLst/>
          </a:prstGeom>
        </p:spPr>
      </p:pic>
      <p:pic>
        <p:nvPicPr>
          <p:cNvPr id="4108" name="Picture 12" descr="Java (programming language) - Wikipedia">
            <a:extLst>
              <a:ext uri="{FF2B5EF4-FFF2-40B4-BE49-F238E27FC236}">
                <a16:creationId xmlns:a16="http://schemas.microsoft.com/office/drawing/2014/main" id="{C9342572-C6E8-AE51-3672-BE803DE15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460">
            <a:off x="10358873" y="2109504"/>
            <a:ext cx="1488896" cy="272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52E2C58-91C6-EBE9-9390-E87A4D66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7915">
            <a:off x="7646273" y="3397219"/>
            <a:ext cx="2391361" cy="12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1B536C7-CEEF-A926-42A1-3EE68A795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" b="17203"/>
          <a:stretch/>
        </p:blipFill>
        <p:spPr>
          <a:xfrm>
            <a:off x="0" y="9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131A5-9A9E-3D54-E14E-E3FEBA4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NÁHLED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2960307-7912-93B5-C217-E2B117410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87" r="25696" b="29342"/>
          <a:stretch/>
        </p:blipFill>
        <p:spPr>
          <a:xfrm>
            <a:off x="360209" y="2504590"/>
            <a:ext cx="5523744" cy="365084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09892D0-1975-82E5-DFF0-5528B527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153" y="2504590"/>
            <a:ext cx="5734638" cy="36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5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78858-AE9A-E8B7-5DE7-2C6B9851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NÁHLED</a:t>
            </a:r>
          </a:p>
        </p:txBody>
      </p:sp>
      <p:pic>
        <p:nvPicPr>
          <p:cNvPr id="4" name="Picture 2" descr="Popis není dostupný.">
            <a:extLst>
              <a:ext uri="{FF2B5EF4-FFF2-40B4-BE49-F238E27FC236}">
                <a16:creationId xmlns:a16="http://schemas.microsoft.com/office/drawing/2014/main" id="{E1A6B3A6-C1F7-F446-03D1-B43C371DC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34356"/>
          <a:stretch/>
        </p:blipFill>
        <p:spPr bwMode="auto">
          <a:xfrm>
            <a:off x="286799" y="2318912"/>
            <a:ext cx="536339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EF56776-49AE-C4B3-5C50-57B8D6084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171" r="76828" b="88160"/>
          <a:stretch/>
        </p:blipFill>
        <p:spPr>
          <a:xfrm>
            <a:off x="6095999" y="2458550"/>
            <a:ext cx="6061094" cy="9704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1F6ABE6-4A2F-25E0-028F-9BF1504978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" r="1"/>
          <a:stretch/>
        </p:blipFill>
        <p:spPr>
          <a:xfrm>
            <a:off x="6499698" y="3829050"/>
            <a:ext cx="5493238" cy="2718534"/>
          </a:xfrm>
          <a:prstGeom prst="rect">
            <a:avLst/>
          </a:prstGeom>
        </p:spPr>
      </p:pic>
      <p:pic>
        <p:nvPicPr>
          <p:cNvPr id="1026" name="Picture 2" descr="Popis není dostupný.">
            <a:extLst>
              <a:ext uri="{FF2B5EF4-FFF2-40B4-BE49-F238E27FC236}">
                <a16:creationId xmlns:a16="http://schemas.microsoft.com/office/drawing/2014/main" id="{434BBBFD-D1C6-76BC-DE37-2C20FAFA2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0" r="39464" b="55298"/>
          <a:stretch/>
        </p:blipFill>
        <p:spPr bwMode="auto">
          <a:xfrm>
            <a:off x="213027" y="4131912"/>
            <a:ext cx="5882972" cy="211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85B3A411-39CB-4453-9F3D-FA4820663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1CD81B-268C-9313-91C2-6E2E4DE5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3657495" cy="378110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NA JAKÉ PŘEKÁŽKY JSME NARAZILI?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D573D2-DD8C-4E19-8BB2-1DC0767FD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14">
            <a:extLst>
              <a:ext uri="{FF2B5EF4-FFF2-40B4-BE49-F238E27FC236}">
                <a16:creationId xmlns:a16="http://schemas.microsoft.com/office/drawing/2014/main" id="{9B6C5F92-472F-4CAB-90F8-B997C54EB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llustration of a Teenage Guy Scratching His Head with Laptop with Error on  Screen. Millennial Gap, No Knowledge in Basic Computer Troubleshooting  Stock Photo - Alamy">
            <a:extLst>
              <a:ext uri="{FF2B5EF4-FFF2-40B4-BE49-F238E27FC236}">
                <a16:creationId xmlns:a16="http://schemas.microsoft.com/office/drawing/2014/main" id="{D1630849-7D84-3523-9CEB-FCC06DA69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7"/>
          <a:stretch/>
        </p:blipFill>
        <p:spPr bwMode="auto">
          <a:xfrm>
            <a:off x="5612118" y="1260502"/>
            <a:ext cx="5853734" cy="424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6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B33E62-7465-4021-9D35-77D88A2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pic>
        <p:nvPicPr>
          <p:cNvPr id="5122" name="Picture 2" descr="29 Smajlíci,gifi ideas | smajlíci, gif, smajlík">
            <a:extLst>
              <a:ext uri="{FF2B5EF4-FFF2-40B4-BE49-F238E27FC236}">
                <a16:creationId xmlns:a16="http://schemas.microsoft.com/office/drawing/2014/main" id="{BC7039BB-7BD5-B6AA-57F4-73488A3D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52" y="1997801"/>
            <a:ext cx="74580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02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Vlastní 1">
      <a:dk1>
        <a:srgbClr val="FFFFFF"/>
      </a:dk1>
      <a:lt1>
        <a:sysClr val="window" lastClr="FFFFFF"/>
      </a:lt1>
      <a:dk2>
        <a:srgbClr val="212121"/>
      </a:dk2>
      <a:lt2>
        <a:srgbClr val="636363"/>
      </a:lt2>
      <a:accent1>
        <a:srgbClr val="00000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</TotalTime>
  <Words>63</Words>
  <Application>Microsoft Office PowerPoint</Application>
  <PresentationFormat>Širokoúhlá obrazovka</PresentationFormat>
  <Paragraphs>16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Citáty</vt:lpstr>
      <vt:lpstr>VSB FORUM</vt:lpstr>
      <vt:lpstr>ÚČEL A CÍLE</vt:lpstr>
      <vt:lpstr>TECHNICKÉ PARAMETRY</vt:lpstr>
      <vt:lpstr>Prezentace aplikace PowerPoint</vt:lpstr>
      <vt:lpstr>NÁHLED</vt:lpstr>
      <vt:lpstr>NÁHLED</vt:lpstr>
      <vt:lpstr>NA JAKÉ PŘEKÁŽKY JSME NARAZILI?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VSB FORUM</dc:title>
  <dc:creator>Matyáš Novák</dc:creator>
  <cp:lastModifiedBy>Csepcsar Michael</cp:lastModifiedBy>
  <cp:revision>7</cp:revision>
  <dcterms:created xsi:type="dcterms:W3CDTF">2022-05-10T16:43:18Z</dcterms:created>
  <dcterms:modified xsi:type="dcterms:W3CDTF">2022-05-11T12:41:18Z</dcterms:modified>
</cp:coreProperties>
</file>