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B97B42-5595-4550-BBB7-22F6D45B94A0}">
  <a:tblStyle styleId="{10B97B42-5595-4550-BBB7-22F6D45B9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4c7493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4c7493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62dfbc08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462dfbc08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f231281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f231281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f23128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0f23128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4c7493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4c7493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62dfbc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62dfbc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f231281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f231281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f231281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f231281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62dfbc08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462dfbc08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462dfbc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462dfbc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15puzzle.netlify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Iterative Deepening A* for the 15-Puzzle	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" y="1342650"/>
            <a:ext cx="2172200" cy="2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320550" y="1342650"/>
            <a:ext cx="25029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Impact"/>
                <a:ea typeface="Impact"/>
                <a:cs typeface="Impact"/>
                <a:sym typeface="Impact"/>
              </a:rPr>
              <a:t>Robert Ward II</a:t>
            </a:r>
            <a:br>
              <a:rPr lang="en">
                <a:solidFill>
                  <a:srgbClr val="31394D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>
                <a:solidFill>
                  <a:srgbClr val="31394D"/>
                </a:solidFill>
                <a:latin typeface="Impact"/>
                <a:ea typeface="Impact"/>
                <a:cs typeface="Impact"/>
                <a:sym typeface="Impact"/>
              </a:rPr>
              <a:t>Graduate Student</a:t>
            </a:r>
            <a:endParaRPr>
              <a:solidFill>
                <a:srgbClr val="31394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results: More charts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00" y="1280925"/>
            <a:ext cx="2997100" cy="239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450" y="1280913"/>
            <a:ext cx="2997100" cy="23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0925"/>
            <a:ext cx="2997100" cy="2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Wm. Woolsey Johnson and William E. Story.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on the ”15” puzzle.American Journal of Mathematics, 2:397, 12 1879.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Richard E. Korf.Depth-first iterative-deepening:An optimal admissible tree search.Artificial Intelligence, 27:97–109, 9 1985.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Richard E. Korf, Michael Reid, and Stefan Edelkamp. Time complexity of iterative-deepening-a*.Artificial Intelligence, 129:199–218, 6 2001.1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"15 Puzzle." (2023, September 26). Available: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https://15puzzle.netlify.app/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Numberphile. Why is this 15-Puzzle Impossible?. (Apr. 21, 2020). Accessed: Sept. 26, 2023. [Online Video]. Available: https://www.youtube.com/watch?v=YI1WqYKHi78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15 Puzzle?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293925"/>
            <a:ext cx="41664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A sliding puzzle game invented in the 1870s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15 numbered or otherwise ordered tiles on a 4x4 grid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One “free space” that can swap places with adjacent  tiles to move the tiles around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Objective: arrange the tiles in order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Is one instance of a larger set of problems called n-puzzle where n is dimensions of the board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Some configurations are unsolvable (parity proof)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Can be solved with Iterative Deepening A star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00" y="2571750"/>
            <a:ext cx="3369150" cy="2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043300" y="4664700"/>
            <a:ext cx="3369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advertisement from 1914`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offering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 a 1000$ reward for anyone that can solve a (impossible) configuration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IDA*</a:t>
            </a:r>
            <a:r>
              <a:rPr lang="en"/>
              <a:t>and How is it different from </a:t>
            </a:r>
            <a:r>
              <a:rPr lang="en"/>
              <a:t>A*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09825" y="2184325"/>
            <a:ext cx="39999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Goal-directed Informed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Always optimal (with admissible heuristic)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Uses heuristics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Has a cost function:f(x) = g(x) + h(x)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f(x): total 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g(x): path 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h(x): cost of current node (heuristic)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Expands nodes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0500" y="2150925"/>
            <a:ext cx="39999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Memory usage (A* uses a lot, IDA* not so much)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Search type: A* is best first, IDA* combo of DFS with iterative deepening (expands nodes by increasing depth limit)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Data Structures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A*:Priority Queue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IDA*: Basic Stack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Expands nodes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A*: Selects nodes with lowest cost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IDA*: expands nodes deeper until solution is reached or bound is exceeded,pruning branches of the tree that exceed the current bound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09825" y="1469575"/>
            <a:ext cx="3999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834325" y="1469575"/>
            <a:ext cx="3999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Differences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5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Inversion and how do we know a 15-puzzle is solvable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78025"/>
            <a:ext cx="85206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9 8 10 11 12 14 1 2 3 4 7 6 5 0 13 15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Flatten 2D array into 1D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for any two pairs of numbers (a,b)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&gt; b and a comes before b that is said to be and inversion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6000" y="1622550"/>
            <a:ext cx="328500" cy="53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6100" y="1813025"/>
            <a:ext cx="144600" cy="54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solvability (parity proof)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27325" y="1589825"/>
            <a:ext cx="39999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Flatten 2D grid into a 1D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blank tile row index parity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Count inversions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inversions parity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27325" y="1275850"/>
            <a:ext cx="3999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Steps to check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solubility of 4x4 or 15-Puzzle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885700" y="26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{10B97B42-5595-4550-BBB7-22F6D45B94A0}</a:tableStyleId>
              </a:tblPr>
              <a:tblGrid>
                <a:gridCol w="1147175"/>
                <a:gridCol w="1147175"/>
                <a:gridCol w="1147175"/>
              </a:tblGrid>
              <a:tr h="6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Row parity odd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Row parity even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Inversion count even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Solvable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Not Solvable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Inversion count odd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Not Solvable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Solvable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02425" y="1649950"/>
            <a:ext cx="43593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In general for an n x n grid: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i</a:t>
            </a:r>
            <a:r>
              <a:rPr lang="en" sz="1005"/>
              <a:t>f (parity(n) == odd &amp;&amp; parity(inversion count)== even) then solvable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if parity(n)==even 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	if parity(row index) == even &amp;&amp; </a:t>
            </a:r>
            <a:r>
              <a:rPr lang="en" sz="1005"/>
              <a:t>parity(inversion count) == odd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		then solvable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	elif parity(row index) ==odd &amp;&amp; parity(inversion count) == even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		then solvable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e</a:t>
            </a:r>
            <a:r>
              <a:rPr lang="en" sz="1005"/>
              <a:t>lse parity(n) == odd &amp;&amp; parity(inversion </a:t>
            </a:r>
            <a:r>
              <a:rPr lang="en" sz="1005"/>
              <a:t>count) ==even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005"/>
              <a:t>	not solvable</a:t>
            </a:r>
            <a:endParaRPr sz="100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005"/>
              <a:t>(Woosley1879)</a:t>
            </a:r>
            <a:endParaRPr sz="10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15-puzzle for IDA*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string of numbers to represent </a:t>
            </a:r>
            <a:r>
              <a:rPr lang="en"/>
              <a:t>flattened</a:t>
            </a:r>
            <a:r>
              <a:rPr lang="en"/>
              <a:t> 2D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Represented as array of integers in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heuristic function, successor function, solution check function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3" y="3890188"/>
            <a:ext cx="3804475" cy="6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250" y="1282525"/>
            <a:ext cx="4732749" cy="38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 tested: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928075" y="21573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779363" y="1367475"/>
            <a:ext cx="2486829" cy="3711155"/>
            <a:chOff x="1118224" y="283725"/>
            <a:chExt cx="2090826" cy="4076400"/>
          </a:xfrm>
        </p:grpSpPr>
        <p:sp>
          <p:nvSpPr>
            <p:cNvPr id="116" name="Google Shape;116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Sum of tiles’ grid displacements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Manhattan Distance</a:t>
              </a:r>
              <a:endParaRPr sz="1700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Admissible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Consistent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5877800" y="1367475"/>
            <a:ext cx="2486829" cy="3711155"/>
            <a:chOff x="1118224" y="283725"/>
            <a:chExt cx="2090826" cy="4076400"/>
          </a:xfrm>
        </p:grpSpPr>
        <p:sp>
          <p:nvSpPr>
            <p:cNvPr id="123" name="Google Shape;123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Considers conflicting tiles on rows/columns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Manhattan Distance + Linear Conflict</a:t>
              </a:r>
              <a:endParaRPr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Augments Manhattan distance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Still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consistent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Still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admissible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Generally better heuristic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r>
              <a:rPr lang="en"/>
              <a:t>: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script to generate 500 random strings of numbers 0 to 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for solvability before hand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C++ implementation of IDA* on each puzzle and records search depth, time taken, and the solution steps, using two </a:t>
            </a:r>
            <a:r>
              <a:rPr lang="en"/>
              <a:t>different</a:t>
            </a:r>
            <a:r>
              <a:rPr lang="en"/>
              <a:t> heuristics: manhattan distance (control) manhattan distance + Linear conflict (should improve if only marginally)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are really hard and take up to an hour to solve (small chance could be my implementation)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could be that it just takes that long for really deep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complexity: b/(b-1)* Time Complexity of previous iteration (Korf2001)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results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325" y="1277062"/>
            <a:ext cx="2241675" cy="179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162" y="1277050"/>
            <a:ext cx="2241675" cy="179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77050"/>
            <a:ext cx="2241675" cy="17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1175" y="3350172"/>
            <a:ext cx="2241680" cy="17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350150"/>
            <a:ext cx="2241675" cy="179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2325" y="3350175"/>
            <a:ext cx="2241675" cy="17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