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86DD71-D20C-405A-A107-F75E90FBD11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29/06/19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81B6B1-AD7D-4F8F-9172-B0221030D13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29228F4-BE25-4772-BB39-F1A0E673833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29/06/19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CA62B0-6F0E-4C1C-AE17-40ACBD45AED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08240" y="-4676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Protetor da terra : O Godzilla</a:t>
            </a:r>
            <a:br/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1194840" y="1304280"/>
            <a:ext cx="9256680" cy="5079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              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QUAL É O PROBLEMA ?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Oferecer auxílio até o abrigo.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 pessoa atingida não sabe onde localizar o abrigo ou como agir.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                                  </a:t>
            </a:r>
            <a:r>
              <a:rPr b="0" lang="de-DE" sz="4400" spc="-1" strike="noStrike">
                <a:solidFill>
                  <a:srgbClr val="0070c0"/>
                </a:solidFill>
                <a:latin typeface="Calibri Light"/>
              </a:rPr>
              <a:t>Persona</a:t>
            </a:r>
            <a:br/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Uma pessoa que está numa situação de apuros e procurando abrigo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Que tenha um smartphone de preferência com internet.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                           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Cenário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Após o momento da chuva acontece algo maior que o esperado, como enchentes, desabamentos, blackout e etc.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                           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SOLUÇÃO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Utilizar o aplicativo que fornece informações sobre lugares seguros e dicas.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                      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O que fazer ?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Armazenar as informações off-line.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Menu: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Cadastro de desastres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Filtro de estabelecimento de saúde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Profissionais de socorro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500760" y="476640"/>
            <a:ext cx="2917080" cy="4350960"/>
          </a:xfrm>
          <a:prstGeom prst="rect">
            <a:avLst/>
          </a:prstGeom>
          <a:ln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2"/>
          <a:stretch/>
        </p:blipFill>
        <p:spPr>
          <a:xfrm>
            <a:off x="3490200" y="636480"/>
            <a:ext cx="2724480" cy="4114440"/>
          </a:xfrm>
          <a:prstGeom prst="rect">
            <a:avLst/>
          </a:prstGeom>
          <a:ln>
            <a:noFill/>
          </a:ln>
        </p:spPr>
      </p:pic>
      <p:pic>
        <p:nvPicPr>
          <p:cNvPr id="96" name="Picture 8" descr=""/>
          <p:cNvPicPr/>
          <p:nvPr/>
        </p:nvPicPr>
        <p:blipFill>
          <a:blip r:embed="rId3"/>
          <a:stretch/>
        </p:blipFill>
        <p:spPr>
          <a:xfrm>
            <a:off x="6279120" y="587520"/>
            <a:ext cx="2734920" cy="4114440"/>
          </a:xfrm>
          <a:prstGeom prst="rect">
            <a:avLst/>
          </a:prstGeom>
          <a:ln>
            <a:noFill/>
          </a:ln>
        </p:spPr>
      </p:pic>
      <p:pic>
        <p:nvPicPr>
          <p:cNvPr id="97" name="Picture 10" descr=""/>
          <p:cNvPicPr/>
          <p:nvPr/>
        </p:nvPicPr>
        <p:blipFill>
          <a:blip r:embed="rId4"/>
          <a:stretch/>
        </p:blipFill>
        <p:spPr>
          <a:xfrm>
            <a:off x="9066240" y="475920"/>
            <a:ext cx="2721960" cy="423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8000" y="1736640"/>
            <a:ext cx="10515240" cy="40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Equipe Godzilla</a:t>
            </a:r>
            <a:br/>
            <a:br/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Allyson Soares </a:t>
            </a:r>
            <a:br/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Douglas Barbosa </a:t>
            </a:r>
            <a:br/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Luiz carlos </a:t>
            </a:r>
            <a:br/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Natan Gama</a:t>
            </a:r>
            <a:br/>
            <a:r>
              <a:rPr b="0" lang="de-DE" sz="4000" spc="-1" strike="noStrike">
                <a:solidFill>
                  <a:srgbClr val="000000"/>
                </a:solidFill>
                <a:latin typeface="Calibri"/>
              </a:rPr>
              <a:t>Robert Carvalho </a:t>
            </a:r>
            <a:br/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Application>LibreOffice/6.2.3.2$Windows_X86_64 LibreOffice_project/aecc05fe267cc68dde00352a451aa867b3b546ac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2012-07-30T23:50:35Z</dcterms:created>
  <dc:creator/>
  <dc:description/>
  <dc:language>pt-BR</dc:language>
  <cp:lastModifiedBy/>
  <dcterms:modified xsi:type="dcterms:W3CDTF">2019-06-29T15:03:42Z</dcterms:modified>
  <cp:revision>22</cp:revision>
  <dc:subject/>
  <dc:title>pr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