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94660"/>
  </p:normalViewPr>
  <p:slideViewPr>
    <p:cSldViewPr snapToGrid="0">
      <p:cViewPr>
        <p:scale>
          <a:sx n="75" d="100"/>
          <a:sy n="75" d="100"/>
        </p:scale>
        <p:origin x="2388" y="2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85EC6-9B00-1F7E-A9D9-7A6C6F208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2B614D-F125-4924-E3FC-B1F8D26B6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9C236-3A24-BB23-8E32-5EADBE22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D349A-2394-E286-24AA-2A89C1BF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91807-D053-2E41-9BDB-7CB66121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5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25283-F203-FC56-35A3-088D9195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BE5A75-2D98-D577-666E-FB56B11B3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307F3-A721-8302-3BE3-CDEBF839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49393-207D-0925-35E0-ACB1C51F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C46E7-2AD5-3BBF-83A1-2326E93E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6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B89A07-4D9F-2727-FD6C-C07CC1422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EE7DA1-5DE4-7432-DA1F-4519661E4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6934C-055C-5604-6272-3BD45F90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4A2F5-79FC-E992-4B8F-1AECA898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74190-2E73-F06F-1737-3AA2BB60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1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DD7C6-23F7-AA32-42D0-06EF844F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4FDA1-FB3F-711D-3F3D-357EBF42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5A830-5FC9-8DC1-782C-350E0D43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CEB11-787D-ABA4-77A9-5C3CB4D4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5401B-701B-AE17-17A0-AE844FAF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7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CC2E3-7CC7-AD43-095D-517E8AC5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E415FE-B500-99B2-52BA-1EDAA1A2A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24CF9-E478-A95D-4221-259E213C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8EF49-1367-2F8C-2267-C05BCE52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9C2AC-6632-FAFF-349B-AD262E66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B47D1-2710-8B16-1228-ED617504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D046F-96DA-D3C7-E4CF-28A3D1AB9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1B3DA6-B91C-7DE0-F587-7DC6EE64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B10113-09B1-50FC-909A-E66E9B52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C6B7E-CEF3-3ABE-6629-29DBF440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B7C3DA-5681-0828-151D-62A145C5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8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F88EE-793A-BE70-20C9-7221924A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0107B-42D7-BABD-219A-7A78AE9FF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AB01AA-7A03-AE05-E738-2A45983BE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89C765-5592-C2DD-6E2C-880AF020E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39729-F512-3672-C181-ED75702DB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01384F-649E-0AB2-33B7-02A4C08F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3D0AC5-FFD5-7617-BA1B-BD9A7775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5356BA-8D39-C27D-F290-2350EA5B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9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BB6F2-C130-07CF-B869-4A8E870F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A593FE-2B00-DDB8-380A-1AEA452F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D61010-A543-08B5-B6F4-FFB622B1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4BFA79-A432-2D50-57E1-B178E6E0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3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B72574-2D2E-2D27-35E2-88209445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F65A3B-02F8-4D55-9D4A-CA54DEC1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65C8AF-DF85-007E-9D21-44A36C11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57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D8FC4-4EB1-B231-1639-C2378DAF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B3078-0839-4FB8-9A31-C4FBD0131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FF8D5-E7E9-48B6-F973-57782FF72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EF53EC-296E-0D11-291E-FCB6E214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992663-951B-64E9-9F93-D5DACB54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EE52B6-27B1-8C52-B184-DD5D244C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F302B-DBDD-A302-29DC-69BCB4A3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F60F62-C875-DE55-32BB-9D812C941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BCD0A0-F8DE-B809-9F28-8D367A6A3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590461-C146-FCEC-8A74-F5CBF9E2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3FE5-0D3C-4B3B-A931-944A5D26B26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FB9B2-F327-9B67-775C-FBF3D450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9834A-5156-57DB-0BDB-36C7AD88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6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9E8CD5-C242-8BE7-F9AD-4A0B5171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B17D2-15EC-9BCA-2176-BC0D2825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75F19-B2A2-0DEC-1BD0-47054C511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C3FE5-0D3C-4B3B-A931-944A5D26B260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62710-FBF9-05B0-C6AE-597271DA7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12C37-69A8-AB0E-97D3-7FB98E1EC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9FB6F-1D58-4432-9FDA-F9433A3718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2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>
            <a:extLst>
              <a:ext uri="{FF2B5EF4-FFF2-40B4-BE49-F238E27FC236}">
                <a16:creationId xmlns:a16="http://schemas.microsoft.com/office/drawing/2014/main" id="{577A9B1E-EDA1-4B62-0C48-B1C813E227E7}"/>
              </a:ext>
            </a:extLst>
          </p:cNvPr>
          <p:cNvSpPr/>
          <p:nvPr/>
        </p:nvSpPr>
        <p:spPr>
          <a:xfrm>
            <a:off x="1265070" y="906518"/>
            <a:ext cx="678024" cy="678024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心形 5">
            <a:extLst>
              <a:ext uri="{FF2B5EF4-FFF2-40B4-BE49-F238E27FC236}">
                <a16:creationId xmlns:a16="http://schemas.microsoft.com/office/drawing/2014/main" id="{F4ECD9D3-BA5D-D785-4DEE-855B6686B8C9}"/>
              </a:ext>
            </a:extLst>
          </p:cNvPr>
          <p:cNvSpPr/>
          <p:nvPr/>
        </p:nvSpPr>
        <p:spPr>
          <a:xfrm>
            <a:off x="2353022" y="906517"/>
            <a:ext cx="678024" cy="678024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FE7A133-6E6B-63A4-811C-09D7205F5B74}"/>
              </a:ext>
            </a:extLst>
          </p:cNvPr>
          <p:cNvGrpSpPr/>
          <p:nvPr/>
        </p:nvGrpSpPr>
        <p:grpSpPr>
          <a:xfrm>
            <a:off x="3427772" y="906518"/>
            <a:ext cx="580423" cy="678023"/>
            <a:chOff x="3001930" y="3003550"/>
            <a:chExt cx="465105" cy="543314"/>
          </a:xfrm>
          <a:solidFill>
            <a:schemeClr val="tx1"/>
          </a:solidFill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AF498C7-044C-A6F1-E620-25286C31BA5D}"/>
                </a:ext>
              </a:extLst>
            </p:cNvPr>
            <p:cNvSpPr/>
            <p:nvPr/>
          </p:nvSpPr>
          <p:spPr>
            <a:xfrm>
              <a:off x="3001930" y="3181350"/>
              <a:ext cx="247650" cy="2476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77A0EAA-6983-9E71-F111-6BFDF64654C1}"/>
                </a:ext>
              </a:extLst>
            </p:cNvPr>
            <p:cNvSpPr/>
            <p:nvPr/>
          </p:nvSpPr>
          <p:spPr>
            <a:xfrm>
              <a:off x="3219385" y="3181350"/>
              <a:ext cx="247650" cy="2476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F76E511-E5D1-DA38-3739-FD64AED87798}"/>
                </a:ext>
              </a:extLst>
            </p:cNvPr>
            <p:cNvGrpSpPr/>
            <p:nvPr/>
          </p:nvGrpSpPr>
          <p:grpSpPr>
            <a:xfrm>
              <a:off x="3110658" y="3003550"/>
              <a:ext cx="247650" cy="543314"/>
              <a:chOff x="3110657" y="3003550"/>
              <a:chExt cx="247650" cy="543314"/>
            </a:xfrm>
            <a:grpFill/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A91887E-0676-96F1-D4E2-40649F94901F}"/>
                  </a:ext>
                </a:extLst>
              </p:cNvPr>
              <p:cNvSpPr/>
              <p:nvPr/>
            </p:nvSpPr>
            <p:spPr>
              <a:xfrm>
                <a:off x="3110657" y="30035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>
                <a:extLst>
                  <a:ext uri="{FF2B5EF4-FFF2-40B4-BE49-F238E27FC236}">
                    <a16:creationId xmlns:a16="http://schemas.microsoft.com/office/drawing/2014/main" id="{BCCDB832-26DC-DC02-C0DA-5603839F3F1F}"/>
                  </a:ext>
                </a:extLst>
              </p:cNvPr>
              <p:cNvSpPr/>
              <p:nvPr/>
            </p:nvSpPr>
            <p:spPr>
              <a:xfrm>
                <a:off x="3126889" y="3299214"/>
                <a:ext cx="215187" cy="2476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388273-EE2D-DD8E-4B0E-CBCA84F09F59}"/>
              </a:ext>
            </a:extLst>
          </p:cNvPr>
          <p:cNvGrpSpPr/>
          <p:nvPr/>
        </p:nvGrpSpPr>
        <p:grpSpPr>
          <a:xfrm>
            <a:off x="4526409" y="906517"/>
            <a:ext cx="560350" cy="679085"/>
            <a:chOff x="6314782" y="1777975"/>
            <a:chExt cx="560350" cy="679085"/>
          </a:xfrm>
          <a:solidFill>
            <a:schemeClr val="tx1"/>
          </a:solidFill>
        </p:grpSpPr>
        <p:sp>
          <p:nvSpPr>
            <p:cNvPr id="13" name="心形 12">
              <a:extLst>
                <a:ext uri="{FF2B5EF4-FFF2-40B4-BE49-F238E27FC236}">
                  <a16:creationId xmlns:a16="http://schemas.microsoft.com/office/drawing/2014/main" id="{6ECB17F1-5E17-1083-F003-A6ED6398B46E}"/>
                </a:ext>
              </a:extLst>
            </p:cNvPr>
            <p:cNvSpPr/>
            <p:nvPr/>
          </p:nvSpPr>
          <p:spPr>
            <a:xfrm flipV="1">
              <a:off x="6314782" y="1777975"/>
              <a:ext cx="560350" cy="560350"/>
            </a:xfrm>
            <a:prstGeom prst="hear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8BEAD8BD-3679-2DDC-A9C8-2F210D713A76}"/>
                </a:ext>
              </a:extLst>
            </p:cNvPr>
            <p:cNvSpPr/>
            <p:nvPr/>
          </p:nvSpPr>
          <p:spPr>
            <a:xfrm>
              <a:off x="6460687" y="2148008"/>
              <a:ext cx="268540" cy="30905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566AB557-71D2-62C8-009A-428DD4F88869}"/>
              </a:ext>
            </a:extLst>
          </p:cNvPr>
          <p:cNvSpPr txBox="1"/>
          <p:nvPr/>
        </p:nvSpPr>
        <p:spPr>
          <a:xfrm>
            <a:off x="5917387" y="2692111"/>
            <a:ext cx="355201" cy="433095"/>
          </a:xfrm>
          <a:custGeom>
            <a:avLst/>
            <a:gdLst/>
            <a:ahLst/>
            <a:cxnLst/>
            <a:rect l="l" t="t" r="r" b="b"/>
            <a:pathLst>
              <a:path w="355201" h="433095">
                <a:moveTo>
                  <a:pt x="177970" y="0"/>
                </a:moveTo>
                <a:cubicBezTo>
                  <a:pt x="229406" y="0"/>
                  <a:pt x="271804" y="16598"/>
                  <a:pt x="305163" y="49793"/>
                </a:cubicBezTo>
                <a:cubicBezTo>
                  <a:pt x="338522" y="82988"/>
                  <a:pt x="355201" y="124481"/>
                  <a:pt x="355201" y="174273"/>
                </a:cubicBezTo>
                <a:cubicBezTo>
                  <a:pt x="355201" y="217657"/>
                  <a:pt x="342137" y="255371"/>
                  <a:pt x="316008" y="287415"/>
                </a:cubicBezTo>
                <a:cubicBezTo>
                  <a:pt x="289880" y="319460"/>
                  <a:pt x="258410" y="338605"/>
                  <a:pt x="221600" y="344849"/>
                </a:cubicBezTo>
                <a:cubicBezTo>
                  <a:pt x="229160" y="366705"/>
                  <a:pt x="240909" y="383138"/>
                  <a:pt x="256849" y="394148"/>
                </a:cubicBezTo>
                <a:cubicBezTo>
                  <a:pt x="272789" y="405159"/>
                  <a:pt x="292756" y="410664"/>
                  <a:pt x="316748" y="410664"/>
                </a:cubicBezTo>
                <a:cubicBezTo>
                  <a:pt x="323321" y="410664"/>
                  <a:pt x="330305" y="410006"/>
                  <a:pt x="337700" y="408692"/>
                </a:cubicBezTo>
                <a:lnTo>
                  <a:pt x="337700" y="423728"/>
                </a:lnTo>
                <a:cubicBezTo>
                  <a:pt x="312886" y="429973"/>
                  <a:pt x="290701" y="433095"/>
                  <a:pt x="271146" y="433095"/>
                </a:cubicBezTo>
                <a:cubicBezTo>
                  <a:pt x="240580" y="433095"/>
                  <a:pt x="213261" y="425618"/>
                  <a:pt x="189186" y="410664"/>
                </a:cubicBezTo>
                <a:cubicBezTo>
                  <a:pt x="165111" y="395710"/>
                  <a:pt x="146994" y="373771"/>
                  <a:pt x="134833" y="344849"/>
                </a:cubicBezTo>
                <a:cubicBezTo>
                  <a:pt x="94408" y="336304"/>
                  <a:pt x="61829" y="316502"/>
                  <a:pt x="37097" y="285443"/>
                </a:cubicBezTo>
                <a:cubicBezTo>
                  <a:pt x="12366" y="254385"/>
                  <a:pt x="0" y="217328"/>
                  <a:pt x="0" y="174273"/>
                </a:cubicBezTo>
                <a:cubicBezTo>
                  <a:pt x="0" y="124317"/>
                  <a:pt x="16762" y="82782"/>
                  <a:pt x="50285" y="49669"/>
                </a:cubicBezTo>
                <a:cubicBezTo>
                  <a:pt x="83809" y="16557"/>
                  <a:pt x="126371" y="0"/>
                  <a:pt x="177970" y="0"/>
                </a:cubicBezTo>
                <a:close/>
                <a:moveTo>
                  <a:pt x="177724" y="18734"/>
                </a:moveTo>
                <a:cubicBezTo>
                  <a:pt x="148144" y="18734"/>
                  <a:pt x="125302" y="34099"/>
                  <a:pt x="109198" y="64829"/>
                </a:cubicBezTo>
                <a:cubicBezTo>
                  <a:pt x="95722" y="90629"/>
                  <a:pt x="88985" y="127357"/>
                  <a:pt x="88985" y="175013"/>
                </a:cubicBezTo>
                <a:cubicBezTo>
                  <a:pt x="88985" y="232200"/>
                  <a:pt x="99091" y="274598"/>
                  <a:pt x="119304" y="302205"/>
                </a:cubicBezTo>
                <a:cubicBezTo>
                  <a:pt x="133436" y="321432"/>
                  <a:pt x="152910" y="331045"/>
                  <a:pt x="177724" y="331045"/>
                </a:cubicBezTo>
                <a:cubicBezTo>
                  <a:pt x="202702" y="331045"/>
                  <a:pt x="222175" y="321596"/>
                  <a:pt x="236143" y="302698"/>
                </a:cubicBezTo>
                <a:cubicBezTo>
                  <a:pt x="256356" y="275584"/>
                  <a:pt x="266463" y="234829"/>
                  <a:pt x="266463" y="180436"/>
                </a:cubicBezTo>
                <a:cubicBezTo>
                  <a:pt x="266463" y="126864"/>
                  <a:pt x="260136" y="88082"/>
                  <a:pt x="247482" y="64089"/>
                </a:cubicBezTo>
                <a:cubicBezTo>
                  <a:pt x="231707" y="33853"/>
                  <a:pt x="208454" y="18734"/>
                  <a:pt x="177724" y="1873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18EB07C-17B7-BF7D-3624-A7981B549018}"/>
              </a:ext>
            </a:extLst>
          </p:cNvPr>
          <p:cNvSpPr txBox="1"/>
          <p:nvPr/>
        </p:nvSpPr>
        <p:spPr>
          <a:xfrm>
            <a:off x="986711" y="2692851"/>
            <a:ext cx="354955" cy="341151"/>
          </a:xfrm>
          <a:custGeom>
            <a:avLst/>
            <a:gdLst/>
            <a:ahLst/>
            <a:cxnLst/>
            <a:rect l="l" t="t" r="r" b="b"/>
            <a:pathLst>
              <a:path w="354955" h="341151">
                <a:moveTo>
                  <a:pt x="177724" y="0"/>
                </a:moveTo>
                <a:lnTo>
                  <a:pt x="182408" y="0"/>
                </a:lnTo>
                <a:lnTo>
                  <a:pt x="302944" y="274104"/>
                </a:lnTo>
                <a:cubicBezTo>
                  <a:pt x="314448" y="300068"/>
                  <a:pt x="323897" y="316419"/>
                  <a:pt x="331292" y="323157"/>
                </a:cubicBezTo>
                <a:cubicBezTo>
                  <a:pt x="336879" y="328251"/>
                  <a:pt x="344767" y="331209"/>
                  <a:pt x="354955" y="332031"/>
                </a:cubicBezTo>
                <a:lnTo>
                  <a:pt x="354955" y="341151"/>
                </a:lnTo>
                <a:lnTo>
                  <a:pt x="193254" y="341151"/>
                </a:lnTo>
                <a:lnTo>
                  <a:pt x="193254" y="332031"/>
                </a:lnTo>
                <a:lnTo>
                  <a:pt x="199909" y="332031"/>
                </a:lnTo>
                <a:cubicBezTo>
                  <a:pt x="212891" y="332031"/>
                  <a:pt x="222011" y="330223"/>
                  <a:pt x="227270" y="326608"/>
                </a:cubicBezTo>
                <a:cubicBezTo>
                  <a:pt x="230885" y="323979"/>
                  <a:pt x="232693" y="320199"/>
                  <a:pt x="232693" y="315269"/>
                </a:cubicBezTo>
                <a:cubicBezTo>
                  <a:pt x="232693" y="312311"/>
                  <a:pt x="232200" y="309271"/>
                  <a:pt x="231214" y="306149"/>
                </a:cubicBezTo>
                <a:cubicBezTo>
                  <a:pt x="230885" y="304670"/>
                  <a:pt x="228420" y="298507"/>
                  <a:pt x="223819" y="287661"/>
                </a:cubicBezTo>
                <a:lnTo>
                  <a:pt x="206071" y="246003"/>
                </a:lnTo>
                <a:lnTo>
                  <a:pt x="87999" y="246003"/>
                </a:lnTo>
                <a:lnTo>
                  <a:pt x="73949" y="278541"/>
                </a:lnTo>
                <a:cubicBezTo>
                  <a:pt x="69348" y="289387"/>
                  <a:pt x="67047" y="298343"/>
                  <a:pt x="67047" y="305409"/>
                </a:cubicBezTo>
                <a:cubicBezTo>
                  <a:pt x="67047" y="314776"/>
                  <a:pt x="70827" y="321678"/>
                  <a:pt x="78386" y="326115"/>
                </a:cubicBezTo>
                <a:cubicBezTo>
                  <a:pt x="82823" y="328744"/>
                  <a:pt x="93751" y="330716"/>
                  <a:pt x="111170" y="332031"/>
                </a:cubicBezTo>
                <a:lnTo>
                  <a:pt x="111170" y="341151"/>
                </a:lnTo>
                <a:lnTo>
                  <a:pt x="0" y="341151"/>
                </a:lnTo>
                <a:lnTo>
                  <a:pt x="0" y="332031"/>
                </a:lnTo>
                <a:cubicBezTo>
                  <a:pt x="11996" y="330223"/>
                  <a:pt x="21856" y="325252"/>
                  <a:pt x="29580" y="317118"/>
                </a:cubicBezTo>
                <a:cubicBezTo>
                  <a:pt x="37303" y="308983"/>
                  <a:pt x="46835" y="292180"/>
                  <a:pt x="58173" y="266709"/>
                </a:cubicBezTo>
                <a:lnTo>
                  <a:pt x="177724" y="0"/>
                </a:lnTo>
                <a:close/>
                <a:moveTo>
                  <a:pt x="147898" y="112649"/>
                </a:moveTo>
                <a:lnTo>
                  <a:pt x="96627" y="227763"/>
                </a:lnTo>
                <a:lnTo>
                  <a:pt x="197690" y="227763"/>
                </a:lnTo>
                <a:lnTo>
                  <a:pt x="147898" y="1126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C497AE4-9146-9EA6-2BC3-E54769C0D662}"/>
              </a:ext>
            </a:extLst>
          </p:cNvPr>
          <p:cNvSpPr txBox="1"/>
          <p:nvPr/>
        </p:nvSpPr>
        <p:spPr>
          <a:xfrm>
            <a:off x="1482769" y="2692851"/>
            <a:ext cx="180436" cy="341151"/>
          </a:xfrm>
          <a:custGeom>
            <a:avLst/>
            <a:gdLst/>
            <a:ahLst/>
            <a:cxnLst/>
            <a:rect l="l" t="t" r="r" b="b"/>
            <a:pathLst>
              <a:path w="180436" h="341151">
                <a:moveTo>
                  <a:pt x="123002" y="0"/>
                </a:moveTo>
                <a:lnTo>
                  <a:pt x="131137" y="0"/>
                </a:lnTo>
                <a:lnTo>
                  <a:pt x="131137" y="273365"/>
                </a:lnTo>
                <a:cubicBezTo>
                  <a:pt x="131137" y="293906"/>
                  <a:pt x="132040" y="307011"/>
                  <a:pt x="133848" y="312681"/>
                </a:cubicBezTo>
                <a:cubicBezTo>
                  <a:pt x="135656" y="318350"/>
                  <a:pt x="139435" y="322993"/>
                  <a:pt x="145187" y="326608"/>
                </a:cubicBezTo>
                <a:cubicBezTo>
                  <a:pt x="150938" y="330223"/>
                  <a:pt x="160141" y="332031"/>
                  <a:pt x="172794" y="332031"/>
                </a:cubicBezTo>
                <a:lnTo>
                  <a:pt x="180436" y="332031"/>
                </a:lnTo>
                <a:lnTo>
                  <a:pt x="180436" y="341151"/>
                </a:lnTo>
                <a:lnTo>
                  <a:pt x="4437" y="341151"/>
                </a:lnTo>
                <a:lnTo>
                  <a:pt x="4437" y="332031"/>
                </a:lnTo>
                <a:lnTo>
                  <a:pt x="13311" y="332031"/>
                </a:lnTo>
                <a:cubicBezTo>
                  <a:pt x="27608" y="332031"/>
                  <a:pt x="37796" y="330387"/>
                  <a:pt x="43877" y="327101"/>
                </a:cubicBezTo>
                <a:cubicBezTo>
                  <a:pt x="49957" y="323814"/>
                  <a:pt x="54065" y="319295"/>
                  <a:pt x="56202" y="313544"/>
                </a:cubicBezTo>
                <a:cubicBezTo>
                  <a:pt x="58338" y="307792"/>
                  <a:pt x="59406" y="294399"/>
                  <a:pt x="59406" y="273365"/>
                </a:cubicBezTo>
                <a:lnTo>
                  <a:pt x="59406" y="100077"/>
                </a:lnTo>
                <a:cubicBezTo>
                  <a:pt x="59406" y="84630"/>
                  <a:pt x="58667" y="74976"/>
                  <a:pt x="57188" y="71114"/>
                </a:cubicBezTo>
                <a:cubicBezTo>
                  <a:pt x="55709" y="67252"/>
                  <a:pt x="52956" y="63966"/>
                  <a:pt x="48930" y="61254"/>
                </a:cubicBezTo>
                <a:cubicBezTo>
                  <a:pt x="44904" y="58543"/>
                  <a:pt x="40261" y="57187"/>
                  <a:pt x="35003" y="57187"/>
                </a:cubicBezTo>
                <a:cubicBezTo>
                  <a:pt x="26622" y="57187"/>
                  <a:pt x="16433" y="59816"/>
                  <a:pt x="4437" y="65075"/>
                </a:cubicBezTo>
                <a:lnTo>
                  <a:pt x="0" y="56201"/>
                </a:lnTo>
                <a:lnTo>
                  <a:pt x="12300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53CFB5-E901-62D0-5E50-F697AE3FC69D}"/>
              </a:ext>
            </a:extLst>
          </p:cNvPr>
          <p:cNvSpPr txBox="1"/>
          <p:nvPr/>
        </p:nvSpPr>
        <p:spPr>
          <a:xfrm>
            <a:off x="1842817" y="2692851"/>
            <a:ext cx="215438" cy="341151"/>
          </a:xfrm>
          <a:custGeom>
            <a:avLst/>
            <a:gdLst/>
            <a:ahLst/>
            <a:cxnLst/>
            <a:rect l="l" t="t" r="r" b="b"/>
            <a:pathLst>
              <a:path w="215438" h="341151">
                <a:moveTo>
                  <a:pt x="108952" y="0"/>
                </a:moveTo>
                <a:cubicBezTo>
                  <a:pt x="125878" y="0"/>
                  <a:pt x="141325" y="3944"/>
                  <a:pt x="155293" y="11832"/>
                </a:cubicBezTo>
                <a:cubicBezTo>
                  <a:pt x="169261" y="19720"/>
                  <a:pt x="180189" y="30524"/>
                  <a:pt x="188077" y="44246"/>
                </a:cubicBezTo>
                <a:cubicBezTo>
                  <a:pt x="195965" y="57968"/>
                  <a:pt x="199909" y="70827"/>
                  <a:pt x="199909" y="82823"/>
                </a:cubicBezTo>
                <a:cubicBezTo>
                  <a:pt x="199909" y="104679"/>
                  <a:pt x="193829" y="126863"/>
                  <a:pt x="181668" y="149377"/>
                </a:cubicBezTo>
                <a:cubicBezTo>
                  <a:pt x="165071" y="179778"/>
                  <a:pt x="128836" y="222175"/>
                  <a:pt x="72963" y="276569"/>
                </a:cubicBezTo>
                <a:lnTo>
                  <a:pt x="145187" y="276569"/>
                </a:lnTo>
                <a:cubicBezTo>
                  <a:pt x="162934" y="276569"/>
                  <a:pt x="174479" y="275830"/>
                  <a:pt x="179819" y="274351"/>
                </a:cubicBezTo>
                <a:cubicBezTo>
                  <a:pt x="185160" y="272872"/>
                  <a:pt x="189556" y="270366"/>
                  <a:pt x="193007" y="266832"/>
                </a:cubicBezTo>
                <a:cubicBezTo>
                  <a:pt x="196458" y="263299"/>
                  <a:pt x="200977" y="255863"/>
                  <a:pt x="206564" y="244524"/>
                </a:cubicBezTo>
                <a:lnTo>
                  <a:pt x="215438" y="244524"/>
                </a:lnTo>
                <a:lnTo>
                  <a:pt x="196704" y="341151"/>
                </a:lnTo>
                <a:lnTo>
                  <a:pt x="0" y="341151"/>
                </a:lnTo>
                <a:lnTo>
                  <a:pt x="0" y="335728"/>
                </a:lnTo>
                <a:cubicBezTo>
                  <a:pt x="60310" y="263916"/>
                  <a:pt x="96914" y="215602"/>
                  <a:pt x="109814" y="190788"/>
                </a:cubicBezTo>
                <a:cubicBezTo>
                  <a:pt x="122714" y="165974"/>
                  <a:pt x="129164" y="141735"/>
                  <a:pt x="129164" y="118072"/>
                </a:cubicBezTo>
                <a:cubicBezTo>
                  <a:pt x="129164" y="100817"/>
                  <a:pt x="123824" y="86479"/>
                  <a:pt x="113142" y="75058"/>
                </a:cubicBezTo>
                <a:cubicBezTo>
                  <a:pt x="102460" y="63637"/>
                  <a:pt x="89396" y="57927"/>
                  <a:pt x="73949" y="57927"/>
                </a:cubicBezTo>
                <a:cubicBezTo>
                  <a:pt x="48642" y="57927"/>
                  <a:pt x="29004" y="70580"/>
                  <a:pt x="15036" y="95887"/>
                </a:cubicBezTo>
                <a:lnTo>
                  <a:pt x="5916" y="92683"/>
                </a:lnTo>
                <a:cubicBezTo>
                  <a:pt x="14790" y="61131"/>
                  <a:pt x="28265" y="37796"/>
                  <a:pt x="46341" y="22678"/>
                </a:cubicBezTo>
                <a:cubicBezTo>
                  <a:pt x="64418" y="7559"/>
                  <a:pt x="85288" y="0"/>
                  <a:pt x="10895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F18BFA1-205F-A3B0-6DA6-AB75A2FF2B14}"/>
              </a:ext>
            </a:extLst>
          </p:cNvPr>
          <p:cNvSpPr txBox="1"/>
          <p:nvPr/>
        </p:nvSpPr>
        <p:spPr>
          <a:xfrm>
            <a:off x="2219627" y="2692850"/>
            <a:ext cx="215191" cy="348300"/>
          </a:xfrm>
          <a:custGeom>
            <a:avLst/>
            <a:gdLst/>
            <a:ahLst/>
            <a:cxnLst/>
            <a:rect l="l" t="t" r="r" b="b"/>
            <a:pathLst>
              <a:path w="215191" h="348300">
                <a:moveTo>
                  <a:pt x="119551" y="0"/>
                </a:moveTo>
                <a:cubicBezTo>
                  <a:pt x="142721" y="0"/>
                  <a:pt x="161825" y="7066"/>
                  <a:pt x="176861" y="21199"/>
                </a:cubicBezTo>
                <a:cubicBezTo>
                  <a:pt x="191897" y="35331"/>
                  <a:pt x="199416" y="51846"/>
                  <a:pt x="199416" y="70744"/>
                </a:cubicBezTo>
                <a:cubicBezTo>
                  <a:pt x="199416" y="83069"/>
                  <a:pt x="195923" y="94942"/>
                  <a:pt x="188939" y="106363"/>
                </a:cubicBezTo>
                <a:cubicBezTo>
                  <a:pt x="181955" y="117784"/>
                  <a:pt x="170986" y="127849"/>
                  <a:pt x="156032" y="136559"/>
                </a:cubicBezTo>
                <a:cubicBezTo>
                  <a:pt x="175259" y="145926"/>
                  <a:pt x="189925" y="157470"/>
                  <a:pt x="200032" y="171192"/>
                </a:cubicBezTo>
                <a:cubicBezTo>
                  <a:pt x="210138" y="184913"/>
                  <a:pt x="215191" y="202127"/>
                  <a:pt x="215191" y="222833"/>
                </a:cubicBezTo>
                <a:cubicBezTo>
                  <a:pt x="215191" y="257671"/>
                  <a:pt x="202579" y="287292"/>
                  <a:pt x="177354" y="311695"/>
                </a:cubicBezTo>
                <a:cubicBezTo>
                  <a:pt x="152129" y="336098"/>
                  <a:pt x="118318" y="348300"/>
                  <a:pt x="75921" y="348300"/>
                </a:cubicBezTo>
                <a:cubicBezTo>
                  <a:pt x="47656" y="348300"/>
                  <a:pt x="27032" y="343616"/>
                  <a:pt x="14050" y="334249"/>
                </a:cubicBezTo>
                <a:cubicBezTo>
                  <a:pt x="4683" y="327676"/>
                  <a:pt x="0" y="319213"/>
                  <a:pt x="0" y="308860"/>
                </a:cubicBezTo>
                <a:cubicBezTo>
                  <a:pt x="0" y="301301"/>
                  <a:pt x="2711" y="294851"/>
                  <a:pt x="8134" y="289510"/>
                </a:cubicBezTo>
                <a:cubicBezTo>
                  <a:pt x="13557" y="284169"/>
                  <a:pt x="19801" y="281499"/>
                  <a:pt x="26868" y="281499"/>
                </a:cubicBezTo>
                <a:cubicBezTo>
                  <a:pt x="32291" y="281499"/>
                  <a:pt x="37385" y="282649"/>
                  <a:pt x="42151" y="284950"/>
                </a:cubicBezTo>
                <a:cubicBezTo>
                  <a:pt x="44780" y="286265"/>
                  <a:pt x="54106" y="293454"/>
                  <a:pt x="70128" y="306518"/>
                </a:cubicBezTo>
                <a:cubicBezTo>
                  <a:pt x="86150" y="319583"/>
                  <a:pt x="101145" y="326115"/>
                  <a:pt x="115114" y="326115"/>
                </a:cubicBezTo>
                <a:cubicBezTo>
                  <a:pt x="127274" y="326115"/>
                  <a:pt x="137709" y="321308"/>
                  <a:pt x="146419" y="311695"/>
                </a:cubicBezTo>
                <a:cubicBezTo>
                  <a:pt x="155128" y="302081"/>
                  <a:pt x="159483" y="289880"/>
                  <a:pt x="159483" y="275090"/>
                </a:cubicBezTo>
                <a:cubicBezTo>
                  <a:pt x="159483" y="252577"/>
                  <a:pt x="151595" y="231830"/>
                  <a:pt x="135819" y="212850"/>
                </a:cubicBezTo>
                <a:cubicBezTo>
                  <a:pt x="120044" y="193869"/>
                  <a:pt x="96955" y="180764"/>
                  <a:pt x="66554" y="173533"/>
                </a:cubicBezTo>
                <a:lnTo>
                  <a:pt x="66554" y="164906"/>
                </a:lnTo>
                <a:cubicBezTo>
                  <a:pt x="85288" y="159483"/>
                  <a:pt x="98270" y="154430"/>
                  <a:pt x="105500" y="149747"/>
                </a:cubicBezTo>
                <a:cubicBezTo>
                  <a:pt x="112731" y="145063"/>
                  <a:pt x="118975" y="137915"/>
                  <a:pt x="124234" y="128301"/>
                </a:cubicBezTo>
                <a:cubicBezTo>
                  <a:pt x="129492" y="118688"/>
                  <a:pt x="132122" y="108951"/>
                  <a:pt x="132122" y="99091"/>
                </a:cubicBezTo>
                <a:cubicBezTo>
                  <a:pt x="132122" y="85452"/>
                  <a:pt x="127151" y="73743"/>
                  <a:pt x="117209" y="63966"/>
                </a:cubicBezTo>
                <a:cubicBezTo>
                  <a:pt x="107267" y="54188"/>
                  <a:pt x="94901" y="49299"/>
                  <a:pt x="80111" y="49299"/>
                </a:cubicBezTo>
                <a:cubicBezTo>
                  <a:pt x="57105" y="49299"/>
                  <a:pt x="37549" y="61460"/>
                  <a:pt x="21445" y="85781"/>
                </a:cubicBezTo>
                <a:lnTo>
                  <a:pt x="12325" y="82576"/>
                </a:lnTo>
                <a:cubicBezTo>
                  <a:pt x="24156" y="55133"/>
                  <a:pt x="39316" y="34509"/>
                  <a:pt x="57803" y="20706"/>
                </a:cubicBezTo>
                <a:cubicBezTo>
                  <a:pt x="76290" y="6902"/>
                  <a:pt x="96873" y="0"/>
                  <a:pt x="1195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98A7404-D18C-083B-FDB4-F4E452CB16D0}"/>
              </a:ext>
            </a:extLst>
          </p:cNvPr>
          <p:cNvSpPr txBox="1"/>
          <p:nvPr/>
        </p:nvSpPr>
        <p:spPr>
          <a:xfrm>
            <a:off x="2605064" y="2692851"/>
            <a:ext cx="219382" cy="341151"/>
          </a:xfrm>
          <a:custGeom>
            <a:avLst/>
            <a:gdLst/>
            <a:ahLst/>
            <a:cxnLst/>
            <a:rect l="l" t="t" r="r" b="b"/>
            <a:pathLst>
              <a:path w="219382" h="341151">
                <a:moveTo>
                  <a:pt x="158743" y="0"/>
                </a:moveTo>
                <a:lnTo>
                  <a:pt x="188816" y="0"/>
                </a:lnTo>
                <a:lnTo>
                  <a:pt x="188816" y="215191"/>
                </a:lnTo>
                <a:lnTo>
                  <a:pt x="219382" y="215191"/>
                </a:lnTo>
                <a:lnTo>
                  <a:pt x="219382" y="266216"/>
                </a:lnTo>
                <a:lnTo>
                  <a:pt x="188816" y="266216"/>
                </a:lnTo>
                <a:lnTo>
                  <a:pt x="188816" y="341151"/>
                </a:lnTo>
                <a:lnTo>
                  <a:pt x="121030" y="341151"/>
                </a:lnTo>
                <a:lnTo>
                  <a:pt x="121030" y="266216"/>
                </a:lnTo>
                <a:lnTo>
                  <a:pt x="0" y="266216"/>
                </a:lnTo>
                <a:lnTo>
                  <a:pt x="0" y="215191"/>
                </a:lnTo>
                <a:lnTo>
                  <a:pt x="158743" y="0"/>
                </a:lnTo>
                <a:close/>
                <a:moveTo>
                  <a:pt x="121030" y="83316"/>
                </a:moveTo>
                <a:lnTo>
                  <a:pt x="23910" y="215191"/>
                </a:lnTo>
                <a:lnTo>
                  <a:pt x="121030" y="215191"/>
                </a:lnTo>
                <a:lnTo>
                  <a:pt x="121030" y="8331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8B02200-CA73-CA1E-B50E-8F14A59B98A0}"/>
              </a:ext>
            </a:extLst>
          </p:cNvPr>
          <p:cNvSpPr txBox="1"/>
          <p:nvPr/>
        </p:nvSpPr>
        <p:spPr>
          <a:xfrm>
            <a:off x="3373226" y="2692851"/>
            <a:ext cx="218396" cy="348053"/>
          </a:xfrm>
          <a:custGeom>
            <a:avLst/>
            <a:gdLst/>
            <a:ahLst/>
            <a:cxnLst/>
            <a:rect l="l" t="t" r="r" b="b"/>
            <a:pathLst>
              <a:path w="218396" h="348053">
                <a:moveTo>
                  <a:pt x="218396" y="0"/>
                </a:moveTo>
                <a:lnTo>
                  <a:pt x="218396" y="6902"/>
                </a:lnTo>
                <a:cubicBezTo>
                  <a:pt x="188652" y="14461"/>
                  <a:pt x="164783" y="24198"/>
                  <a:pt x="146789" y="36112"/>
                </a:cubicBezTo>
                <a:cubicBezTo>
                  <a:pt x="128794" y="48026"/>
                  <a:pt x="114580" y="62487"/>
                  <a:pt x="104145" y="79495"/>
                </a:cubicBezTo>
                <a:cubicBezTo>
                  <a:pt x="93710" y="96503"/>
                  <a:pt x="85616" y="117579"/>
                  <a:pt x="79865" y="142721"/>
                </a:cubicBezTo>
                <a:cubicBezTo>
                  <a:pt x="87095" y="137791"/>
                  <a:pt x="93093" y="134587"/>
                  <a:pt x="97859" y="133108"/>
                </a:cubicBezTo>
                <a:cubicBezTo>
                  <a:pt x="108541" y="129821"/>
                  <a:pt x="119304" y="128178"/>
                  <a:pt x="130150" y="128178"/>
                </a:cubicBezTo>
                <a:cubicBezTo>
                  <a:pt x="155129" y="128178"/>
                  <a:pt x="175957" y="137257"/>
                  <a:pt x="192637" y="155416"/>
                </a:cubicBezTo>
                <a:cubicBezTo>
                  <a:pt x="209317" y="173575"/>
                  <a:pt x="217656" y="198347"/>
                  <a:pt x="217656" y="229735"/>
                </a:cubicBezTo>
                <a:cubicBezTo>
                  <a:pt x="217656" y="251755"/>
                  <a:pt x="213137" y="271968"/>
                  <a:pt x="204099" y="290373"/>
                </a:cubicBezTo>
                <a:cubicBezTo>
                  <a:pt x="195061" y="308778"/>
                  <a:pt x="182243" y="322993"/>
                  <a:pt x="165646" y="333017"/>
                </a:cubicBezTo>
                <a:cubicBezTo>
                  <a:pt x="149048" y="343041"/>
                  <a:pt x="131300" y="348053"/>
                  <a:pt x="112402" y="348053"/>
                </a:cubicBezTo>
                <a:cubicBezTo>
                  <a:pt x="91861" y="348053"/>
                  <a:pt x="72881" y="342425"/>
                  <a:pt x="55462" y="331168"/>
                </a:cubicBezTo>
                <a:cubicBezTo>
                  <a:pt x="38043" y="319911"/>
                  <a:pt x="24444" y="303437"/>
                  <a:pt x="14667" y="281745"/>
                </a:cubicBezTo>
                <a:cubicBezTo>
                  <a:pt x="4889" y="260054"/>
                  <a:pt x="0" y="236472"/>
                  <a:pt x="0" y="211001"/>
                </a:cubicBezTo>
                <a:cubicBezTo>
                  <a:pt x="0" y="173533"/>
                  <a:pt x="8997" y="138654"/>
                  <a:pt x="26992" y="106363"/>
                </a:cubicBezTo>
                <a:cubicBezTo>
                  <a:pt x="44986" y="74072"/>
                  <a:pt x="70539" y="48354"/>
                  <a:pt x="103652" y="29210"/>
                </a:cubicBezTo>
                <a:cubicBezTo>
                  <a:pt x="136765" y="10065"/>
                  <a:pt x="175012" y="329"/>
                  <a:pt x="218396" y="0"/>
                </a:cubicBezTo>
                <a:close/>
                <a:moveTo>
                  <a:pt x="102296" y="154553"/>
                </a:moveTo>
                <a:cubicBezTo>
                  <a:pt x="95723" y="154553"/>
                  <a:pt x="87177" y="157265"/>
                  <a:pt x="76660" y="162688"/>
                </a:cubicBezTo>
                <a:cubicBezTo>
                  <a:pt x="75346" y="185365"/>
                  <a:pt x="74688" y="201963"/>
                  <a:pt x="74688" y="212480"/>
                </a:cubicBezTo>
                <a:cubicBezTo>
                  <a:pt x="74688" y="235158"/>
                  <a:pt x="76866" y="257096"/>
                  <a:pt x="81221" y="278295"/>
                </a:cubicBezTo>
                <a:cubicBezTo>
                  <a:pt x="85575" y="299493"/>
                  <a:pt x="91532" y="314365"/>
                  <a:pt x="99092" y="322910"/>
                </a:cubicBezTo>
                <a:cubicBezTo>
                  <a:pt x="104514" y="328991"/>
                  <a:pt x="110923" y="332031"/>
                  <a:pt x="118318" y="332031"/>
                </a:cubicBezTo>
                <a:cubicBezTo>
                  <a:pt x="125877" y="332031"/>
                  <a:pt x="132615" y="327635"/>
                  <a:pt x="138531" y="318843"/>
                </a:cubicBezTo>
                <a:cubicBezTo>
                  <a:pt x="144447" y="310052"/>
                  <a:pt x="147405" y="292180"/>
                  <a:pt x="147405" y="265230"/>
                </a:cubicBezTo>
                <a:cubicBezTo>
                  <a:pt x="147405" y="219875"/>
                  <a:pt x="141900" y="188570"/>
                  <a:pt x="130890" y="171315"/>
                </a:cubicBezTo>
                <a:cubicBezTo>
                  <a:pt x="123823" y="160140"/>
                  <a:pt x="114292" y="154553"/>
                  <a:pt x="102296" y="1545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EAF503-6AB2-56AA-0B09-7AC3D3F54881}"/>
              </a:ext>
            </a:extLst>
          </p:cNvPr>
          <p:cNvSpPr txBox="1"/>
          <p:nvPr/>
        </p:nvSpPr>
        <p:spPr>
          <a:xfrm>
            <a:off x="4513021" y="2692851"/>
            <a:ext cx="218889" cy="348053"/>
          </a:xfrm>
          <a:custGeom>
            <a:avLst/>
            <a:gdLst/>
            <a:ahLst/>
            <a:cxnLst/>
            <a:rect l="l" t="t" r="r" b="b"/>
            <a:pathLst>
              <a:path w="218889" h="348053">
                <a:moveTo>
                  <a:pt x="106240" y="0"/>
                </a:moveTo>
                <a:cubicBezTo>
                  <a:pt x="125796" y="0"/>
                  <a:pt x="144283" y="5587"/>
                  <a:pt x="161702" y="16762"/>
                </a:cubicBezTo>
                <a:cubicBezTo>
                  <a:pt x="179121" y="27936"/>
                  <a:pt x="193007" y="44123"/>
                  <a:pt x="203360" y="65321"/>
                </a:cubicBezTo>
                <a:cubicBezTo>
                  <a:pt x="213713" y="86520"/>
                  <a:pt x="218889" y="110677"/>
                  <a:pt x="218889" y="137791"/>
                </a:cubicBezTo>
                <a:cubicBezTo>
                  <a:pt x="218889" y="172958"/>
                  <a:pt x="210468" y="206646"/>
                  <a:pt x="193624" y="238855"/>
                </a:cubicBezTo>
                <a:cubicBezTo>
                  <a:pt x="176780" y="271064"/>
                  <a:pt x="151678" y="296905"/>
                  <a:pt x="118319" y="316378"/>
                </a:cubicBezTo>
                <a:cubicBezTo>
                  <a:pt x="84960" y="335851"/>
                  <a:pt x="45520" y="346410"/>
                  <a:pt x="0" y="348053"/>
                </a:cubicBezTo>
                <a:lnTo>
                  <a:pt x="0" y="341151"/>
                </a:lnTo>
                <a:cubicBezTo>
                  <a:pt x="27279" y="334907"/>
                  <a:pt x="50409" y="325704"/>
                  <a:pt x="69389" y="313544"/>
                </a:cubicBezTo>
                <a:cubicBezTo>
                  <a:pt x="88369" y="301383"/>
                  <a:pt x="103406" y="286347"/>
                  <a:pt x="114498" y="268435"/>
                </a:cubicBezTo>
                <a:cubicBezTo>
                  <a:pt x="125590" y="250523"/>
                  <a:pt x="133355" y="229899"/>
                  <a:pt x="137792" y="206564"/>
                </a:cubicBezTo>
                <a:cubicBezTo>
                  <a:pt x="127603" y="211823"/>
                  <a:pt x="118935" y="215479"/>
                  <a:pt x="111787" y="217533"/>
                </a:cubicBezTo>
                <a:cubicBezTo>
                  <a:pt x="104638" y="219587"/>
                  <a:pt x="97120" y="220614"/>
                  <a:pt x="89232" y="220614"/>
                </a:cubicBezTo>
                <a:cubicBezTo>
                  <a:pt x="63925" y="220614"/>
                  <a:pt x="42850" y="211494"/>
                  <a:pt x="26006" y="193253"/>
                </a:cubicBezTo>
                <a:cubicBezTo>
                  <a:pt x="9162" y="175012"/>
                  <a:pt x="740" y="150034"/>
                  <a:pt x="740" y="118318"/>
                </a:cubicBezTo>
                <a:cubicBezTo>
                  <a:pt x="740" y="96298"/>
                  <a:pt x="5300" y="76126"/>
                  <a:pt x="14421" y="57803"/>
                </a:cubicBezTo>
                <a:cubicBezTo>
                  <a:pt x="23541" y="39480"/>
                  <a:pt x="36564" y="25266"/>
                  <a:pt x="53490" y="15159"/>
                </a:cubicBezTo>
                <a:cubicBezTo>
                  <a:pt x="70416" y="5053"/>
                  <a:pt x="88000" y="0"/>
                  <a:pt x="106240" y="0"/>
                </a:cubicBezTo>
                <a:close/>
                <a:moveTo>
                  <a:pt x="100078" y="16762"/>
                </a:moveTo>
                <a:cubicBezTo>
                  <a:pt x="91861" y="16762"/>
                  <a:pt x="85453" y="20295"/>
                  <a:pt x="80851" y="27361"/>
                </a:cubicBezTo>
                <a:cubicBezTo>
                  <a:pt x="74442" y="37057"/>
                  <a:pt x="71238" y="55544"/>
                  <a:pt x="71238" y="82823"/>
                </a:cubicBezTo>
                <a:cubicBezTo>
                  <a:pt x="71238" y="128342"/>
                  <a:pt x="76661" y="159730"/>
                  <a:pt x="87507" y="176984"/>
                </a:cubicBezTo>
                <a:cubicBezTo>
                  <a:pt x="94573" y="188159"/>
                  <a:pt x="104104" y="193746"/>
                  <a:pt x="116100" y="193746"/>
                </a:cubicBezTo>
                <a:cubicBezTo>
                  <a:pt x="122509" y="193746"/>
                  <a:pt x="130972" y="191117"/>
                  <a:pt x="141490" y="185858"/>
                </a:cubicBezTo>
                <a:cubicBezTo>
                  <a:pt x="143133" y="167453"/>
                  <a:pt x="143954" y="151267"/>
                  <a:pt x="143954" y="137298"/>
                </a:cubicBezTo>
                <a:cubicBezTo>
                  <a:pt x="143954" y="107390"/>
                  <a:pt x="140504" y="79536"/>
                  <a:pt x="133602" y="53736"/>
                </a:cubicBezTo>
                <a:cubicBezTo>
                  <a:pt x="129658" y="39439"/>
                  <a:pt x="123824" y="28922"/>
                  <a:pt x="116100" y="22185"/>
                </a:cubicBezTo>
                <a:cubicBezTo>
                  <a:pt x="111992" y="18569"/>
                  <a:pt x="106651" y="16762"/>
                  <a:pt x="100078" y="167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B4EAD37-5795-31BB-B65B-DE1572FD1991}"/>
              </a:ext>
            </a:extLst>
          </p:cNvPr>
          <p:cNvSpPr txBox="1"/>
          <p:nvPr/>
        </p:nvSpPr>
        <p:spPr>
          <a:xfrm>
            <a:off x="4911769" y="2692851"/>
            <a:ext cx="180436" cy="341151"/>
          </a:xfrm>
          <a:custGeom>
            <a:avLst/>
            <a:gdLst/>
            <a:ahLst/>
            <a:cxnLst/>
            <a:rect l="l" t="t" r="r" b="b"/>
            <a:pathLst>
              <a:path w="180436" h="341151">
                <a:moveTo>
                  <a:pt x="123002" y="0"/>
                </a:moveTo>
                <a:lnTo>
                  <a:pt x="131136" y="0"/>
                </a:lnTo>
                <a:lnTo>
                  <a:pt x="131136" y="273365"/>
                </a:lnTo>
                <a:cubicBezTo>
                  <a:pt x="131136" y="293906"/>
                  <a:pt x="132040" y="307011"/>
                  <a:pt x="133848" y="312681"/>
                </a:cubicBezTo>
                <a:cubicBezTo>
                  <a:pt x="135656" y="318350"/>
                  <a:pt x="139435" y="322993"/>
                  <a:pt x="145187" y="326608"/>
                </a:cubicBezTo>
                <a:cubicBezTo>
                  <a:pt x="150938" y="330223"/>
                  <a:pt x="160141" y="332031"/>
                  <a:pt x="172794" y="332031"/>
                </a:cubicBezTo>
                <a:lnTo>
                  <a:pt x="180436" y="332031"/>
                </a:lnTo>
                <a:lnTo>
                  <a:pt x="180436" y="341151"/>
                </a:lnTo>
                <a:lnTo>
                  <a:pt x="4437" y="341151"/>
                </a:lnTo>
                <a:lnTo>
                  <a:pt x="4437" y="332031"/>
                </a:lnTo>
                <a:lnTo>
                  <a:pt x="13311" y="332031"/>
                </a:lnTo>
                <a:cubicBezTo>
                  <a:pt x="27608" y="332031"/>
                  <a:pt x="37796" y="330387"/>
                  <a:pt x="43877" y="327101"/>
                </a:cubicBezTo>
                <a:cubicBezTo>
                  <a:pt x="49957" y="323814"/>
                  <a:pt x="54065" y="319295"/>
                  <a:pt x="56201" y="313544"/>
                </a:cubicBezTo>
                <a:cubicBezTo>
                  <a:pt x="58338" y="307792"/>
                  <a:pt x="59406" y="294399"/>
                  <a:pt x="59406" y="273365"/>
                </a:cubicBezTo>
                <a:lnTo>
                  <a:pt x="59406" y="100077"/>
                </a:lnTo>
                <a:cubicBezTo>
                  <a:pt x="59406" y="84630"/>
                  <a:pt x="58666" y="74976"/>
                  <a:pt x="57187" y="71114"/>
                </a:cubicBezTo>
                <a:cubicBezTo>
                  <a:pt x="55708" y="67252"/>
                  <a:pt x="52956" y="63966"/>
                  <a:pt x="48930" y="61254"/>
                </a:cubicBezTo>
                <a:cubicBezTo>
                  <a:pt x="44904" y="58543"/>
                  <a:pt x="40261" y="57187"/>
                  <a:pt x="35003" y="57187"/>
                </a:cubicBezTo>
                <a:cubicBezTo>
                  <a:pt x="26622" y="57187"/>
                  <a:pt x="16433" y="59816"/>
                  <a:pt x="4437" y="65075"/>
                </a:cubicBezTo>
                <a:lnTo>
                  <a:pt x="0" y="56201"/>
                </a:lnTo>
                <a:lnTo>
                  <a:pt x="12300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1841DC0-F55B-40C9-0D17-431F27B72E7A}"/>
              </a:ext>
            </a:extLst>
          </p:cNvPr>
          <p:cNvSpPr txBox="1"/>
          <p:nvPr/>
        </p:nvSpPr>
        <p:spPr>
          <a:xfrm>
            <a:off x="5153908" y="2692851"/>
            <a:ext cx="215684" cy="348053"/>
          </a:xfrm>
          <a:custGeom>
            <a:avLst/>
            <a:gdLst/>
            <a:ahLst/>
            <a:cxnLst/>
            <a:rect l="l" t="t" r="r" b="b"/>
            <a:pathLst>
              <a:path w="215684" h="348053">
                <a:moveTo>
                  <a:pt x="107719" y="0"/>
                </a:moveTo>
                <a:cubicBezTo>
                  <a:pt x="127110" y="0"/>
                  <a:pt x="145228" y="6614"/>
                  <a:pt x="162071" y="19843"/>
                </a:cubicBezTo>
                <a:cubicBezTo>
                  <a:pt x="178915" y="33071"/>
                  <a:pt x="191281" y="50860"/>
                  <a:pt x="199169" y="73209"/>
                </a:cubicBezTo>
                <a:cubicBezTo>
                  <a:pt x="210180" y="103939"/>
                  <a:pt x="215684" y="137545"/>
                  <a:pt x="215684" y="174026"/>
                </a:cubicBezTo>
                <a:cubicBezTo>
                  <a:pt x="215684" y="207386"/>
                  <a:pt x="211001" y="238526"/>
                  <a:pt x="201634" y="267449"/>
                </a:cubicBezTo>
                <a:cubicBezTo>
                  <a:pt x="196047" y="285196"/>
                  <a:pt x="188529" y="299740"/>
                  <a:pt x="179080" y="311079"/>
                </a:cubicBezTo>
                <a:cubicBezTo>
                  <a:pt x="169631" y="322417"/>
                  <a:pt x="158908" y="331415"/>
                  <a:pt x="146912" y="338070"/>
                </a:cubicBezTo>
                <a:cubicBezTo>
                  <a:pt x="134916" y="344725"/>
                  <a:pt x="121851" y="348053"/>
                  <a:pt x="107719" y="348053"/>
                </a:cubicBezTo>
                <a:cubicBezTo>
                  <a:pt x="91615" y="348053"/>
                  <a:pt x="77072" y="343945"/>
                  <a:pt x="64089" y="335728"/>
                </a:cubicBezTo>
                <a:cubicBezTo>
                  <a:pt x="51107" y="327512"/>
                  <a:pt x="39604" y="315762"/>
                  <a:pt x="29579" y="300479"/>
                </a:cubicBezTo>
                <a:cubicBezTo>
                  <a:pt x="22349" y="289305"/>
                  <a:pt x="16022" y="274433"/>
                  <a:pt x="10599" y="255863"/>
                </a:cubicBezTo>
                <a:cubicBezTo>
                  <a:pt x="3533" y="230721"/>
                  <a:pt x="0" y="204756"/>
                  <a:pt x="0" y="177970"/>
                </a:cubicBezTo>
                <a:cubicBezTo>
                  <a:pt x="0" y="141653"/>
                  <a:pt x="5095" y="108294"/>
                  <a:pt x="15283" y="77893"/>
                </a:cubicBezTo>
                <a:cubicBezTo>
                  <a:pt x="23663" y="52750"/>
                  <a:pt x="36400" y="33482"/>
                  <a:pt x="53490" y="20089"/>
                </a:cubicBezTo>
                <a:cubicBezTo>
                  <a:pt x="70580" y="6696"/>
                  <a:pt x="88657" y="0"/>
                  <a:pt x="107719" y="0"/>
                </a:cubicBezTo>
                <a:close/>
                <a:moveTo>
                  <a:pt x="106979" y="17008"/>
                </a:moveTo>
                <a:cubicBezTo>
                  <a:pt x="99913" y="17008"/>
                  <a:pt x="94326" y="18980"/>
                  <a:pt x="90218" y="22924"/>
                </a:cubicBezTo>
                <a:cubicBezTo>
                  <a:pt x="84137" y="28676"/>
                  <a:pt x="80029" y="38823"/>
                  <a:pt x="77893" y="53366"/>
                </a:cubicBezTo>
                <a:cubicBezTo>
                  <a:pt x="75756" y="67910"/>
                  <a:pt x="74688" y="118647"/>
                  <a:pt x="74688" y="205578"/>
                </a:cubicBezTo>
                <a:cubicBezTo>
                  <a:pt x="74688" y="252905"/>
                  <a:pt x="76332" y="284621"/>
                  <a:pt x="79618" y="300726"/>
                </a:cubicBezTo>
                <a:cubicBezTo>
                  <a:pt x="82083" y="312393"/>
                  <a:pt x="85616" y="320199"/>
                  <a:pt x="90218" y="324143"/>
                </a:cubicBezTo>
                <a:cubicBezTo>
                  <a:pt x="94819" y="328087"/>
                  <a:pt x="100899" y="330059"/>
                  <a:pt x="108458" y="330059"/>
                </a:cubicBezTo>
                <a:cubicBezTo>
                  <a:pt x="116675" y="330059"/>
                  <a:pt x="122837" y="327430"/>
                  <a:pt x="126946" y="322171"/>
                </a:cubicBezTo>
                <a:cubicBezTo>
                  <a:pt x="133847" y="312968"/>
                  <a:pt x="137791" y="298754"/>
                  <a:pt x="138777" y="279527"/>
                </a:cubicBezTo>
                <a:lnTo>
                  <a:pt x="139763" y="173533"/>
                </a:lnTo>
                <a:cubicBezTo>
                  <a:pt x="139763" y="115032"/>
                  <a:pt x="139435" y="80933"/>
                  <a:pt x="138777" y="71237"/>
                </a:cubicBezTo>
                <a:cubicBezTo>
                  <a:pt x="137134" y="48395"/>
                  <a:pt x="133190" y="32948"/>
                  <a:pt x="126946" y="24896"/>
                </a:cubicBezTo>
                <a:cubicBezTo>
                  <a:pt x="122837" y="19637"/>
                  <a:pt x="116182" y="17008"/>
                  <a:pt x="106979" y="170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9F14E98-ECD8-6457-04FC-C5F2CF2B7912}"/>
              </a:ext>
            </a:extLst>
          </p:cNvPr>
          <p:cNvSpPr txBox="1"/>
          <p:nvPr/>
        </p:nvSpPr>
        <p:spPr>
          <a:xfrm>
            <a:off x="4134240" y="2694083"/>
            <a:ext cx="216917" cy="346821"/>
          </a:xfrm>
          <a:custGeom>
            <a:avLst/>
            <a:gdLst/>
            <a:ahLst/>
            <a:cxnLst/>
            <a:rect l="l" t="t" r="r" b="b"/>
            <a:pathLst>
              <a:path w="216917" h="346821">
                <a:moveTo>
                  <a:pt x="112156" y="0"/>
                </a:moveTo>
                <a:cubicBezTo>
                  <a:pt x="144036" y="0"/>
                  <a:pt x="168562" y="7518"/>
                  <a:pt x="185735" y="22555"/>
                </a:cubicBezTo>
                <a:cubicBezTo>
                  <a:pt x="202908" y="37591"/>
                  <a:pt x="211494" y="55626"/>
                  <a:pt x="211494" y="76661"/>
                </a:cubicBezTo>
                <a:cubicBezTo>
                  <a:pt x="211494" y="92437"/>
                  <a:pt x="206852" y="106364"/>
                  <a:pt x="197567" y="118442"/>
                </a:cubicBezTo>
                <a:cubicBezTo>
                  <a:pt x="188282" y="130520"/>
                  <a:pt x="173862" y="141407"/>
                  <a:pt x="154307" y="151103"/>
                </a:cubicBezTo>
                <a:cubicBezTo>
                  <a:pt x="177806" y="168358"/>
                  <a:pt x="194116" y="184421"/>
                  <a:pt x="203236" y="199293"/>
                </a:cubicBezTo>
                <a:cubicBezTo>
                  <a:pt x="212357" y="214165"/>
                  <a:pt x="216917" y="231214"/>
                  <a:pt x="216917" y="250441"/>
                </a:cubicBezTo>
                <a:cubicBezTo>
                  <a:pt x="216917" y="277391"/>
                  <a:pt x="206769" y="300192"/>
                  <a:pt x="186475" y="318844"/>
                </a:cubicBezTo>
                <a:cubicBezTo>
                  <a:pt x="166180" y="337495"/>
                  <a:pt x="138613" y="346821"/>
                  <a:pt x="103775" y="346821"/>
                </a:cubicBezTo>
                <a:cubicBezTo>
                  <a:pt x="70744" y="346821"/>
                  <a:pt x="45191" y="338687"/>
                  <a:pt x="27115" y="322418"/>
                </a:cubicBezTo>
                <a:cubicBezTo>
                  <a:pt x="9038" y="306149"/>
                  <a:pt x="0" y="286265"/>
                  <a:pt x="0" y="262766"/>
                </a:cubicBezTo>
                <a:cubicBezTo>
                  <a:pt x="0" y="244854"/>
                  <a:pt x="5218" y="229160"/>
                  <a:pt x="15652" y="215685"/>
                </a:cubicBezTo>
                <a:cubicBezTo>
                  <a:pt x="26087" y="202210"/>
                  <a:pt x="43465" y="189885"/>
                  <a:pt x="67786" y="178710"/>
                </a:cubicBezTo>
                <a:cubicBezTo>
                  <a:pt x="41329" y="158498"/>
                  <a:pt x="24362" y="141982"/>
                  <a:pt x="16885" y="129165"/>
                </a:cubicBezTo>
                <a:cubicBezTo>
                  <a:pt x="9408" y="116347"/>
                  <a:pt x="5669" y="101475"/>
                  <a:pt x="5669" y="84549"/>
                </a:cubicBezTo>
                <a:cubicBezTo>
                  <a:pt x="5669" y="62200"/>
                  <a:pt x="15159" y="42521"/>
                  <a:pt x="34140" y="25513"/>
                </a:cubicBezTo>
                <a:cubicBezTo>
                  <a:pt x="53120" y="8504"/>
                  <a:pt x="79125" y="0"/>
                  <a:pt x="112156" y="0"/>
                </a:cubicBezTo>
                <a:close/>
                <a:moveTo>
                  <a:pt x="111170" y="15283"/>
                </a:moveTo>
                <a:cubicBezTo>
                  <a:pt x="100160" y="15283"/>
                  <a:pt x="90793" y="19268"/>
                  <a:pt x="83069" y="27238"/>
                </a:cubicBezTo>
                <a:cubicBezTo>
                  <a:pt x="75346" y="35208"/>
                  <a:pt x="71484" y="45109"/>
                  <a:pt x="71484" y="56941"/>
                </a:cubicBezTo>
                <a:cubicBezTo>
                  <a:pt x="71484" y="68937"/>
                  <a:pt x="75798" y="81385"/>
                  <a:pt x="84425" y="94285"/>
                </a:cubicBezTo>
                <a:cubicBezTo>
                  <a:pt x="93052" y="107185"/>
                  <a:pt x="110102" y="121934"/>
                  <a:pt x="135573" y="138531"/>
                </a:cubicBezTo>
                <a:cubicBezTo>
                  <a:pt x="141653" y="130315"/>
                  <a:pt x="146172" y="121112"/>
                  <a:pt x="149130" y="110924"/>
                </a:cubicBezTo>
                <a:cubicBezTo>
                  <a:pt x="152088" y="100735"/>
                  <a:pt x="153567" y="89561"/>
                  <a:pt x="153567" y="77400"/>
                </a:cubicBezTo>
                <a:cubicBezTo>
                  <a:pt x="153567" y="56037"/>
                  <a:pt x="148966" y="39686"/>
                  <a:pt x="139763" y="28347"/>
                </a:cubicBezTo>
                <a:cubicBezTo>
                  <a:pt x="132862" y="19638"/>
                  <a:pt x="123330" y="15283"/>
                  <a:pt x="111170" y="15283"/>
                </a:cubicBezTo>
                <a:close/>
                <a:moveTo>
                  <a:pt x="86274" y="190542"/>
                </a:moveTo>
                <a:cubicBezTo>
                  <a:pt x="81179" y="195143"/>
                  <a:pt x="77564" y="199334"/>
                  <a:pt x="75428" y="203114"/>
                </a:cubicBezTo>
                <a:cubicBezTo>
                  <a:pt x="72141" y="208865"/>
                  <a:pt x="69184" y="217246"/>
                  <a:pt x="66554" y="228256"/>
                </a:cubicBezTo>
                <a:cubicBezTo>
                  <a:pt x="63925" y="239266"/>
                  <a:pt x="62610" y="250770"/>
                  <a:pt x="62610" y="262766"/>
                </a:cubicBezTo>
                <a:cubicBezTo>
                  <a:pt x="62610" y="278213"/>
                  <a:pt x="64582" y="291154"/>
                  <a:pt x="68526" y="301589"/>
                </a:cubicBezTo>
                <a:cubicBezTo>
                  <a:pt x="72470" y="312024"/>
                  <a:pt x="78098" y="319542"/>
                  <a:pt x="85411" y="324143"/>
                </a:cubicBezTo>
                <a:cubicBezTo>
                  <a:pt x="92724" y="328745"/>
                  <a:pt x="100242" y="331045"/>
                  <a:pt x="107965" y="331045"/>
                </a:cubicBezTo>
                <a:cubicBezTo>
                  <a:pt x="119962" y="331045"/>
                  <a:pt x="130068" y="326649"/>
                  <a:pt x="138285" y="317858"/>
                </a:cubicBezTo>
                <a:cubicBezTo>
                  <a:pt x="146501" y="309066"/>
                  <a:pt x="150609" y="297029"/>
                  <a:pt x="150609" y="281746"/>
                </a:cubicBezTo>
                <a:cubicBezTo>
                  <a:pt x="150609" y="249866"/>
                  <a:pt x="129164" y="219464"/>
                  <a:pt x="86274" y="1905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596F55-A450-2809-5A18-8B3DB434B0F8}"/>
              </a:ext>
            </a:extLst>
          </p:cNvPr>
          <p:cNvSpPr txBox="1"/>
          <p:nvPr/>
        </p:nvSpPr>
        <p:spPr>
          <a:xfrm>
            <a:off x="2990500" y="2699753"/>
            <a:ext cx="216425" cy="341151"/>
          </a:xfrm>
          <a:custGeom>
            <a:avLst/>
            <a:gdLst/>
            <a:ahLst/>
            <a:cxnLst/>
            <a:rect l="l" t="t" r="r" b="b"/>
            <a:pathLst>
              <a:path w="216425" h="341151">
                <a:moveTo>
                  <a:pt x="59899" y="0"/>
                </a:moveTo>
                <a:lnTo>
                  <a:pt x="216425" y="0"/>
                </a:lnTo>
                <a:lnTo>
                  <a:pt x="191528" y="63596"/>
                </a:lnTo>
                <a:lnTo>
                  <a:pt x="59899" y="63596"/>
                </a:lnTo>
                <a:lnTo>
                  <a:pt x="47328" y="96873"/>
                </a:lnTo>
                <a:cubicBezTo>
                  <a:pt x="104022" y="99009"/>
                  <a:pt x="147652" y="113142"/>
                  <a:pt x="178217" y="139270"/>
                </a:cubicBezTo>
                <a:cubicBezTo>
                  <a:pt x="203360" y="160798"/>
                  <a:pt x="215932" y="187584"/>
                  <a:pt x="215932" y="219628"/>
                </a:cubicBezTo>
                <a:cubicBezTo>
                  <a:pt x="215932" y="240170"/>
                  <a:pt x="210098" y="260259"/>
                  <a:pt x="198430" y="279897"/>
                </a:cubicBezTo>
                <a:cubicBezTo>
                  <a:pt x="186763" y="299534"/>
                  <a:pt x="170330" y="314653"/>
                  <a:pt x="149131" y="325252"/>
                </a:cubicBezTo>
                <a:cubicBezTo>
                  <a:pt x="127932" y="335851"/>
                  <a:pt x="104680" y="341151"/>
                  <a:pt x="79372" y="341151"/>
                </a:cubicBezTo>
                <a:cubicBezTo>
                  <a:pt x="52093" y="341151"/>
                  <a:pt x="31141" y="336057"/>
                  <a:pt x="16516" y="325868"/>
                </a:cubicBezTo>
                <a:cubicBezTo>
                  <a:pt x="6327" y="318638"/>
                  <a:pt x="1233" y="310421"/>
                  <a:pt x="1233" y="301219"/>
                </a:cubicBezTo>
                <a:cubicBezTo>
                  <a:pt x="1233" y="294152"/>
                  <a:pt x="3903" y="287908"/>
                  <a:pt x="9244" y="282485"/>
                </a:cubicBezTo>
                <a:cubicBezTo>
                  <a:pt x="14585" y="277062"/>
                  <a:pt x="20789" y="274350"/>
                  <a:pt x="27855" y="274350"/>
                </a:cubicBezTo>
                <a:cubicBezTo>
                  <a:pt x="34264" y="274350"/>
                  <a:pt x="40755" y="275665"/>
                  <a:pt x="47328" y="278294"/>
                </a:cubicBezTo>
                <a:cubicBezTo>
                  <a:pt x="53901" y="280924"/>
                  <a:pt x="65158" y="287826"/>
                  <a:pt x="81098" y="299000"/>
                </a:cubicBezTo>
                <a:cubicBezTo>
                  <a:pt x="91122" y="305902"/>
                  <a:pt x="99750" y="310668"/>
                  <a:pt x="106980" y="313297"/>
                </a:cubicBezTo>
                <a:cubicBezTo>
                  <a:pt x="112074" y="315269"/>
                  <a:pt x="117826" y="316255"/>
                  <a:pt x="124235" y="316255"/>
                </a:cubicBezTo>
                <a:cubicBezTo>
                  <a:pt x="137710" y="316255"/>
                  <a:pt x="149172" y="311325"/>
                  <a:pt x="158621" y="301465"/>
                </a:cubicBezTo>
                <a:cubicBezTo>
                  <a:pt x="168070" y="291605"/>
                  <a:pt x="172795" y="279773"/>
                  <a:pt x="172795" y="265970"/>
                </a:cubicBezTo>
                <a:cubicBezTo>
                  <a:pt x="172795" y="237047"/>
                  <a:pt x="158334" y="213548"/>
                  <a:pt x="129411" y="195472"/>
                </a:cubicBezTo>
                <a:cubicBezTo>
                  <a:pt x="100489" y="177395"/>
                  <a:pt x="64008" y="168357"/>
                  <a:pt x="19967" y="168357"/>
                </a:cubicBezTo>
                <a:cubicBezTo>
                  <a:pt x="15530" y="168357"/>
                  <a:pt x="8874" y="168439"/>
                  <a:pt x="0" y="168603"/>
                </a:cubicBezTo>
                <a:lnTo>
                  <a:pt x="5989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8F8473-A781-2BA8-E933-44CD699FCF64}"/>
              </a:ext>
            </a:extLst>
          </p:cNvPr>
          <p:cNvSpPr txBox="1"/>
          <p:nvPr/>
        </p:nvSpPr>
        <p:spPr>
          <a:xfrm>
            <a:off x="3752500" y="2699753"/>
            <a:ext cx="223326" cy="341151"/>
          </a:xfrm>
          <a:custGeom>
            <a:avLst/>
            <a:gdLst/>
            <a:ahLst/>
            <a:cxnLst/>
            <a:rect l="l" t="t" r="r" b="b"/>
            <a:pathLst>
              <a:path w="223326" h="341151">
                <a:moveTo>
                  <a:pt x="24157" y="0"/>
                </a:moveTo>
                <a:lnTo>
                  <a:pt x="223326" y="0"/>
                </a:lnTo>
                <a:lnTo>
                  <a:pt x="111170" y="341151"/>
                </a:lnTo>
                <a:lnTo>
                  <a:pt x="72470" y="341151"/>
                </a:lnTo>
                <a:lnTo>
                  <a:pt x="163428" y="65321"/>
                </a:lnTo>
                <a:lnTo>
                  <a:pt x="94162" y="65321"/>
                </a:lnTo>
                <a:cubicBezTo>
                  <a:pt x="67048" y="65321"/>
                  <a:pt x="46671" y="68854"/>
                  <a:pt x="33031" y="75921"/>
                </a:cubicBezTo>
                <a:cubicBezTo>
                  <a:pt x="23500" y="80851"/>
                  <a:pt x="15612" y="90135"/>
                  <a:pt x="9367" y="103775"/>
                </a:cubicBezTo>
                <a:lnTo>
                  <a:pt x="0" y="103775"/>
                </a:lnTo>
                <a:lnTo>
                  <a:pt x="2415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E413377-4BED-D884-9A50-9BC91FF5EEEF}"/>
              </a:ext>
            </a:extLst>
          </p:cNvPr>
          <p:cNvSpPr txBox="1"/>
          <p:nvPr/>
        </p:nvSpPr>
        <p:spPr>
          <a:xfrm>
            <a:off x="5522091" y="2699753"/>
            <a:ext cx="244031" cy="341891"/>
          </a:xfrm>
          <a:custGeom>
            <a:avLst/>
            <a:gdLst/>
            <a:ahLst/>
            <a:cxnLst/>
            <a:rect l="l" t="t" r="r" b="b"/>
            <a:pathLst>
              <a:path w="244031" h="341891">
                <a:moveTo>
                  <a:pt x="66307" y="0"/>
                </a:moveTo>
                <a:lnTo>
                  <a:pt x="244031" y="0"/>
                </a:lnTo>
                <a:lnTo>
                  <a:pt x="244031" y="9120"/>
                </a:lnTo>
                <a:lnTo>
                  <a:pt x="233185" y="9120"/>
                </a:lnTo>
                <a:cubicBezTo>
                  <a:pt x="223325" y="9120"/>
                  <a:pt x="215438" y="10846"/>
                  <a:pt x="209522" y="14297"/>
                </a:cubicBezTo>
                <a:cubicBezTo>
                  <a:pt x="205413" y="16597"/>
                  <a:pt x="202127" y="20541"/>
                  <a:pt x="199662" y="26128"/>
                </a:cubicBezTo>
                <a:cubicBezTo>
                  <a:pt x="197854" y="30072"/>
                  <a:pt x="196950" y="40425"/>
                  <a:pt x="196950" y="57187"/>
                </a:cubicBezTo>
                <a:lnTo>
                  <a:pt x="196950" y="220861"/>
                </a:lnTo>
                <a:cubicBezTo>
                  <a:pt x="196950" y="252905"/>
                  <a:pt x="193746" y="276199"/>
                  <a:pt x="187337" y="290742"/>
                </a:cubicBezTo>
                <a:cubicBezTo>
                  <a:pt x="180928" y="305286"/>
                  <a:pt x="169548" y="317446"/>
                  <a:pt x="153197" y="327224"/>
                </a:cubicBezTo>
                <a:cubicBezTo>
                  <a:pt x="136846" y="337002"/>
                  <a:pt x="117167" y="341891"/>
                  <a:pt x="94161" y="341891"/>
                </a:cubicBezTo>
                <a:cubicBezTo>
                  <a:pt x="66061" y="341891"/>
                  <a:pt x="43341" y="334496"/>
                  <a:pt x="26005" y="319706"/>
                </a:cubicBezTo>
                <a:cubicBezTo>
                  <a:pt x="8668" y="304916"/>
                  <a:pt x="0" y="288565"/>
                  <a:pt x="0" y="270653"/>
                </a:cubicBezTo>
                <a:cubicBezTo>
                  <a:pt x="0" y="259150"/>
                  <a:pt x="3532" y="249824"/>
                  <a:pt x="10599" y="242676"/>
                </a:cubicBezTo>
                <a:cubicBezTo>
                  <a:pt x="17665" y="235527"/>
                  <a:pt x="26292" y="231953"/>
                  <a:pt x="36481" y="231953"/>
                </a:cubicBezTo>
                <a:cubicBezTo>
                  <a:pt x="46505" y="231953"/>
                  <a:pt x="54927" y="235158"/>
                  <a:pt x="61747" y="241566"/>
                </a:cubicBezTo>
                <a:cubicBezTo>
                  <a:pt x="68567" y="247975"/>
                  <a:pt x="71977" y="255863"/>
                  <a:pt x="71977" y="265230"/>
                </a:cubicBezTo>
                <a:cubicBezTo>
                  <a:pt x="71977" y="269831"/>
                  <a:pt x="71401" y="273857"/>
                  <a:pt x="70251" y="277308"/>
                </a:cubicBezTo>
                <a:cubicBezTo>
                  <a:pt x="69593" y="278952"/>
                  <a:pt x="67005" y="283101"/>
                  <a:pt x="62486" y="289757"/>
                </a:cubicBezTo>
                <a:cubicBezTo>
                  <a:pt x="57967" y="296412"/>
                  <a:pt x="55708" y="301136"/>
                  <a:pt x="55708" y="303930"/>
                </a:cubicBezTo>
                <a:cubicBezTo>
                  <a:pt x="55708" y="308203"/>
                  <a:pt x="57844" y="311900"/>
                  <a:pt x="62117" y="315022"/>
                </a:cubicBezTo>
                <a:cubicBezTo>
                  <a:pt x="68361" y="319624"/>
                  <a:pt x="76495" y="321924"/>
                  <a:pt x="86520" y="321924"/>
                </a:cubicBezTo>
                <a:cubicBezTo>
                  <a:pt x="93586" y="321924"/>
                  <a:pt x="99419" y="320117"/>
                  <a:pt x="104021" y="316501"/>
                </a:cubicBezTo>
                <a:cubicBezTo>
                  <a:pt x="108622" y="312886"/>
                  <a:pt x="111867" y="307258"/>
                  <a:pt x="113758" y="299616"/>
                </a:cubicBezTo>
                <a:cubicBezTo>
                  <a:pt x="115647" y="291975"/>
                  <a:pt x="116592" y="270735"/>
                  <a:pt x="116592" y="235897"/>
                </a:cubicBezTo>
                <a:lnTo>
                  <a:pt x="116592" y="57187"/>
                </a:lnTo>
                <a:cubicBezTo>
                  <a:pt x="116592" y="40097"/>
                  <a:pt x="115647" y="29415"/>
                  <a:pt x="113758" y="25142"/>
                </a:cubicBezTo>
                <a:cubicBezTo>
                  <a:pt x="111867" y="20870"/>
                  <a:pt x="108170" y="17131"/>
                  <a:pt x="102665" y="13927"/>
                </a:cubicBezTo>
                <a:cubicBezTo>
                  <a:pt x="97160" y="10722"/>
                  <a:pt x="89724" y="9120"/>
                  <a:pt x="80357" y="9120"/>
                </a:cubicBezTo>
                <a:lnTo>
                  <a:pt x="66307" y="9120"/>
                </a:lnTo>
                <a:lnTo>
                  <a:pt x="6630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2C8A2F-B83D-CB83-0317-720DEC9EBA19}"/>
              </a:ext>
            </a:extLst>
          </p:cNvPr>
          <p:cNvSpPr txBox="1"/>
          <p:nvPr/>
        </p:nvSpPr>
        <p:spPr>
          <a:xfrm>
            <a:off x="6423356" y="2699753"/>
            <a:ext cx="386999" cy="334249"/>
          </a:xfrm>
          <a:custGeom>
            <a:avLst/>
            <a:gdLst/>
            <a:ahLst/>
            <a:cxnLst/>
            <a:rect l="l" t="t" r="r" b="b"/>
            <a:pathLst>
              <a:path w="386999" h="334249">
                <a:moveTo>
                  <a:pt x="0" y="0"/>
                </a:moveTo>
                <a:lnTo>
                  <a:pt x="166385" y="0"/>
                </a:lnTo>
                <a:lnTo>
                  <a:pt x="166385" y="9120"/>
                </a:lnTo>
                <a:cubicBezTo>
                  <a:pt x="155046" y="9120"/>
                  <a:pt x="146419" y="10763"/>
                  <a:pt x="140503" y="14050"/>
                </a:cubicBezTo>
                <a:cubicBezTo>
                  <a:pt x="136230" y="16351"/>
                  <a:pt x="132862" y="20212"/>
                  <a:pt x="130397" y="25635"/>
                </a:cubicBezTo>
                <a:cubicBezTo>
                  <a:pt x="128425" y="29744"/>
                  <a:pt x="127439" y="40261"/>
                  <a:pt x="127439" y="57187"/>
                </a:cubicBezTo>
                <a:lnTo>
                  <a:pt x="127439" y="161209"/>
                </a:lnTo>
                <a:lnTo>
                  <a:pt x="251426" y="60884"/>
                </a:lnTo>
                <a:cubicBezTo>
                  <a:pt x="268681" y="46916"/>
                  <a:pt x="277309" y="35742"/>
                  <a:pt x="277309" y="27361"/>
                </a:cubicBezTo>
                <a:cubicBezTo>
                  <a:pt x="277309" y="21116"/>
                  <a:pt x="273775" y="16186"/>
                  <a:pt x="266709" y="12571"/>
                </a:cubicBezTo>
                <a:cubicBezTo>
                  <a:pt x="263094" y="10763"/>
                  <a:pt x="254138" y="9613"/>
                  <a:pt x="239841" y="9120"/>
                </a:cubicBezTo>
                <a:lnTo>
                  <a:pt x="239841" y="0"/>
                </a:lnTo>
                <a:lnTo>
                  <a:pt x="370238" y="0"/>
                </a:lnTo>
                <a:lnTo>
                  <a:pt x="370238" y="9120"/>
                </a:lnTo>
                <a:cubicBezTo>
                  <a:pt x="358570" y="9942"/>
                  <a:pt x="349409" y="12037"/>
                  <a:pt x="342753" y="15406"/>
                </a:cubicBezTo>
                <a:cubicBezTo>
                  <a:pt x="336098" y="18775"/>
                  <a:pt x="320774" y="30155"/>
                  <a:pt x="296782" y="49546"/>
                </a:cubicBezTo>
                <a:lnTo>
                  <a:pt x="198923" y="127931"/>
                </a:lnTo>
                <a:lnTo>
                  <a:pt x="316501" y="275090"/>
                </a:lnTo>
                <a:cubicBezTo>
                  <a:pt x="333099" y="295796"/>
                  <a:pt x="347396" y="309846"/>
                  <a:pt x="359392" y="317241"/>
                </a:cubicBezTo>
                <a:cubicBezTo>
                  <a:pt x="368102" y="322500"/>
                  <a:pt x="377304" y="325129"/>
                  <a:pt x="386999" y="325129"/>
                </a:cubicBezTo>
                <a:lnTo>
                  <a:pt x="386999" y="334249"/>
                </a:lnTo>
                <a:lnTo>
                  <a:pt x="212973" y="334249"/>
                </a:lnTo>
                <a:lnTo>
                  <a:pt x="212973" y="325129"/>
                </a:lnTo>
                <a:cubicBezTo>
                  <a:pt x="223983" y="324143"/>
                  <a:pt x="231090" y="322417"/>
                  <a:pt x="234295" y="319952"/>
                </a:cubicBezTo>
                <a:cubicBezTo>
                  <a:pt x="237499" y="317487"/>
                  <a:pt x="239102" y="314447"/>
                  <a:pt x="239102" y="310832"/>
                </a:cubicBezTo>
                <a:cubicBezTo>
                  <a:pt x="239102" y="303930"/>
                  <a:pt x="231543" y="290948"/>
                  <a:pt x="216424" y="271885"/>
                </a:cubicBezTo>
                <a:lnTo>
                  <a:pt x="139763" y="175505"/>
                </a:lnTo>
                <a:lnTo>
                  <a:pt x="127439" y="185858"/>
                </a:lnTo>
                <a:lnTo>
                  <a:pt x="127439" y="277062"/>
                </a:lnTo>
                <a:cubicBezTo>
                  <a:pt x="127439" y="294481"/>
                  <a:pt x="128425" y="305327"/>
                  <a:pt x="130397" y="309599"/>
                </a:cubicBezTo>
                <a:cubicBezTo>
                  <a:pt x="132369" y="313872"/>
                  <a:pt x="136149" y="317528"/>
                  <a:pt x="141735" y="320569"/>
                </a:cubicBezTo>
                <a:cubicBezTo>
                  <a:pt x="147322" y="323609"/>
                  <a:pt x="156279" y="325129"/>
                  <a:pt x="168604" y="325129"/>
                </a:cubicBezTo>
                <a:lnTo>
                  <a:pt x="168604" y="334249"/>
                </a:lnTo>
                <a:lnTo>
                  <a:pt x="0" y="334249"/>
                </a:lnTo>
                <a:lnTo>
                  <a:pt x="0" y="325129"/>
                </a:lnTo>
                <a:lnTo>
                  <a:pt x="11092" y="325129"/>
                </a:lnTo>
                <a:cubicBezTo>
                  <a:pt x="20788" y="325129"/>
                  <a:pt x="28593" y="323403"/>
                  <a:pt x="34509" y="319952"/>
                </a:cubicBezTo>
                <a:cubicBezTo>
                  <a:pt x="38782" y="317652"/>
                  <a:pt x="42068" y="313708"/>
                  <a:pt x="44369" y="308120"/>
                </a:cubicBezTo>
                <a:cubicBezTo>
                  <a:pt x="46177" y="304177"/>
                  <a:pt x="47081" y="293824"/>
                  <a:pt x="47081" y="277062"/>
                </a:cubicBezTo>
                <a:lnTo>
                  <a:pt x="47081" y="57187"/>
                </a:lnTo>
                <a:cubicBezTo>
                  <a:pt x="47081" y="40097"/>
                  <a:pt x="46177" y="29415"/>
                  <a:pt x="44369" y="25142"/>
                </a:cubicBezTo>
                <a:cubicBezTo>
                  <a:pt x="42561" y="20870"/>
                  <a:pt x="38906" y="17131"/>
                  <a:pt x="33400" y="13927"/>
                </a:cubicBezTo>
                <a:cubicBezTo>
                  <a:pt x="27895" y="10722"/>
                  <a:pt x="20459" y="9120"/>
                  <a:pt x="11092" y="9120"/>
                </a:cubicBezTo>
                <a:lnTo>
                  <a:pt x="0" y="91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图形 42" descr="恋爱中的脸轮廓 纯色填充">
            <a:extLst>
              <a:ext uri="{FF2B5EF4-FFF2-40B4-BE49-F238E27FC236}">
                <a16:creationId xmlns:a16="http://schemas.microsoft.com/office/drawing/2014/main" id="{52958A1F-F56E-01A2-B07A-187FFA402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1481" y="4018749"/>
            <a:ext cx="914400" cy="914400"/>
          </a:xfrm>
          <a:prstGeom prst="rect">
            <a:avLst/>
          </a:prstGeom>
        </p:spPr>
      </p:pic>
      <p:pic>
        <p:nvPicPr>
          <p:cNvPr id="45" name="图形 44" descr="胡子脸轮廓 纯色填充">
            <a:extLst>
              <a:ext uri="{FF2B5EF4-FFF2-40B4-BE49-F238E27FC236}">
                <a16:creationId xmlns:a16="http://schemas.microsoft.com/office/drawing/2014/main" id="{228F9391-66DC-73A4-C16D-77C1B3F7A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3280" y="4018749"/>
            <a:ext cx="914400" cy="914400"/>
          </a:xfrm>
          <a:prstGeom prst="rect">
            <a:avLst/>
          </a:prstGeom>
        </p:spPr>
      </p:pic>
      <p:pic>
        <p:nvPicPr>
          <p:cNvPr id="47" name="图形 46" descr="带太阳镜的脸轮廓 纯色填充">
            <a:extLst>
              <a:ext uri="{FF2B5EF4-FFF2-40B4-BE49-F238E27FC236}">
                <a16:creationId xmlns:a16="http://schemas.microsoft.com/office/drawing/2014/main" id="{630FA1B9-EF1A-2925-92AC-4BDBEA9FA4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682" y="4018749"/>
            <a:ext cx="914400" cy="9144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6ACEE06B-D2A7-59B8-A566-E94BB3F8010B}"/>
              </a:ext>
            </a:extLst>
          </p:cNvPr>
          <p:cNvGrpSpPr/>
          <p:nvPr/>
        </p:nvGrpSpPr>
        <p:grpSpPr>
          <a:xfrm>
            <a:off x="8785978" y="624612"/>
            <a:ext cx="1053000" cy="1625684"/>
            <a:chOff x="8785978" y="624612"/>
            <a:chExt cx="1053000" cy="1625684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9A88ED7-53C9-F3D3-BD42-6F46B33A60A4}"/>
                </a:ext>
              </a:extLst>
            </p:cNvPr>
            <p:cNvSpPr/>
            <p:nvPr/>
          </p:nvSpPr>
          <p:spPr>
            <a:xfrm rot="5400000">
              <a:off x="8499636" y="910954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5A7B5CEF-1CC7-D964-1D50-855F6CA3A82D}"/>
                </a:ext>
              </a:extLst>
            </p:cNvPr>
            <p:cNvGrpSpPr/>
            <p:nvPr/>
          </p:nvGrpSpPr>
          <p:grpSpPr>
            <a:xfrm>
              <a:off x="8842523" y="669488"/>
              <a:ext cx="135641" cy="1034407"/>
              <a:chOff x="6444737" y="4832324"/>
              <a:chExt cx="127960" cy="975834"/>
            </a:xfrm>
            <a:solidFill>
              <a:srgbClr val="FF0000"/>
            </a:solidFill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7F8C6E9-2B4C-FA3B-D726-0898CF276FAB}"/>
                  </a:ext>
                </a:extLst>
              </p:cNvPr>
              <p:cNvSpPr txBox="1"/>
              <p:nvPr/>
            </p:nvSpPr>
            <p:spPr>
              <a:xfrm>
                <a:off x="6462066" y="4832324"/>
                <a:ext cx="93302" cy="174171"/>
              </a:xfrm>
              <a:custGeom>
                <a:avLst/>
                <a:gdLst/>
                <a:ahLst/>
                <a:cxnLst/>
                <a:rect l="l" t="t" r="r" b="b"/>
                <a:pathLst>
                  <a:path w="93302" h="174171">
                    <a:moveTo>
                      <a:pt x="20343" y="0"/>
                    </a:moveTo>
                    <a:lnTo>
                      <a:pt x="93302" y="0"/>
                    </a:lnTo>
                    <a:lnTo>
                      <a:pt x="93302" y="4646"/>
                    </a:lnTo>
                    <a:lnTo>
                      <a:pt x="87149" y="4646"/>
                    </a:lnTo>
                    <a:cubicBezTo>
                      <a:pt x="80200" y="4646"/>
                      <a:pt x="75135" y="6698"/>
                      <a:pt x="71954" y="10800"/>
                    </a:cubicBezTo>
                    <a:cubicBezTo>
                      <a:pt x="69945" y="13479"/>
                      <a:pt x="68940" y="19925"/>
                      <a:pt x="68940" y="30138"/>
                    </a:cubicBezTo>
                    <a:lnTo>
                      <a:pt x="68940" y="113393"/>
                    </a:lnTo>
                    <a:cubicBezTo>
                      <a:pt x="68940" y="126202"/>
                      <a:pt x="67538" y="136583"/>
                      <a:pt x="64734" y="144536"/>
                    </a:cubicBezTo>
                    <a:cubicBezTo>
                      <a:pt x="61929" y="152489"/>
                      <a:pt x="57095" y="159416"/>
                      <a:pt x="50230" y="165318"/>
                    </a:cubicBezTo>
                    <a:cubicBezTo>
                      <a:pt x="43365" y="171220"/>
                      <a:pt x="35077" y="174171"/>
                      <a:pt x="25366" y="174171"/>
                    </a:cubicBezTo>
                    <a:cubicBezTo>
                      <a:pt x="17497" y="174171"/>
                      <a:pt x="11302" y="172225"/>
                      <a:pt x="6781" y="168332"/>
                    </a:cubicBezTo>
                    <a:cubicBezTo>
                      <a:pt x="2261" y="164439"/>
                      <a:pt x="0" y="159981"/>
                      <a:pt x="0" y="154958"/>
                    </a:cubicBezTo>
                    <a:cubicBezTo>
                      <a:pt x="0" y="150856"/>
                      <a:pt x="1047" y="147759"/>
                      <a:pt x="3140" y="145666"/>
                    </a:cubicBezTo>
                    <a:cubicBezTo>
                      <a:pt x="5902" y="143071"/>
                      <a:pt x="9125" y="141773"/>
                      <a:pt x="12809" y="141773"/>
                    </a:cubicBezTo>
                    <a:cubicBezTo>
                      <a:pt x="15488" y="141773"/>
                      <a:pt x="17895" y="142652"/>
                      <a:pt x="20029" y="144410"/>
                    </a:cubicBezTo>
                    <a:cubicBezTo>
                      <a:pt x="22164" y="146168"/>
                      <a:pt x="24864" y="150856"/>
                      <a:pt x="28129" y="158474"/>
                    </a:cubicBezTo>
                    <a:cubicBezTo>
                      <a:pt x="30054" y="162995"/>
                      <a:pt x="32524" y="165255"/>
                      <a:pt x="35538" y="165255"/>
                    </a:cubicBezTo>
                    <a:cubicBezTo>
                      <a:pt x="37798" y="165255"/>
                      <a:pt x="39912" y="163874"/>
                      <a:pt x="41879" y="161111"/>
                    </a:cubicBezTo>
                    <a:cubicBezTo>
                      <a:pt x="43847" y="158349"/>
                      <a:pt x="44830" y="153451"/>
                      <a:pt x="44830" y="146419"/>
                    </a:cubicBezTo>
                    <a:lnTo>
                      <a:pt x="44830" y="30138"/>
                    </a:lnTo>
                    <a:cubicBezTo>
                      <a:pt x="44830" y="21515"/>
                      <a:pt x="44286" y="15823"/>
                      <a:pt x="43198" y="13060"/>
                    </a:cubicBezTo>
                    <a:cubicBezTo>
                      <a:pt x="42361" y="10967"/>
                      <a:pt x="40603" y="9167"/>
                      <a:pt x="37924" y="7660"/>
                    </a:cubicBezTo>
                    <a:cubicBezTo>
                      <a:pt x="34324" y="5651"/>
                      <a:pt x="30515" y="4646"/>
                      <a:pt x="26496" y="4646"/>
                    </a:cubicBezTo>
                    <a:lnTo>
                      <a:pt x="20343" y="4646"/>
                    </a:lnTo>
                    <a:lnTo>
                      <a:pt x="20343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E370A81-F994-7036-DB43-B77358C07952}"/>
                  </a:ext>
                </a:extLst>
              </p:cNvPr>
              <p:cNvSpPr txBox="1"/>
              <p:nvPr/>
            </p:nvSpPr>
            <p:spPr>
              <a:xfrm>
                <a:off x="6453214" y="5071668"/>
                <a:ext cx="111007" cy="121932"/>
              </a:xfrm>
              <a:custGeom>
                <a:avLst/>
                <a:gdLst/>
                <a:ahLst/>
                <a:cxnLst/>
                <a:rect l="l" t="t" r="r" b="b"/>
                <a:pathLst>
                  <a:path w="111007" h="121932">
                    <a:moveTo>
                      <a:pt x="55629" y="0"/>
                    </a:moveTo>
                    <a:cubicBezTo>
                      <a:pt x="73042" y="0"/>
                      <a:pt x="87022" y="6614"/>
                      <a:pt x="97571" y="19841"/>
                    </a:cubicBezTo>
                    <a:cubicBezTo>
                      <a:pt x="106528" y="31142"/>
                      <a:pt x="111007" y="44118"/>
                      <a:pt x="111007" y="58769"/>
                    </a:cubicBezTo>
                    <a:cubicBezTo>
                      <a:pt x="111007" y="69066"/>
                      <a:pt x="108537" y="79488"/>
                      <a:pt x="103598" y="90037"/>
                    </a:cubicBezTo>
                    <a:cubicBezTo>
                      <a:pt x="98659" y="100585"/>
                      <a:pt x="91857" y="108538"/>
                      <a:pt x="83192" y="113896"/>
                    </a:cubicBezTo>
                    <a:cubicBezTo>
                      <a:pt x="74528" y="119253"/>
                      <a:pt x="64880" y="121932"/>
                      <a:pt x="54248" y="121932"/>
                    </a:cubicBezTo>
                    <a:cubicBezTo>
                      <a:pt x="36919" y="121932"/>
                      <a:pt x="23147" y="115026"/>
                      <a:pt x="12934" y="101213"/>
                    </a:cubicBezTo>
                    <a:cubicBezTo>
                      <a:pt x="4311" y="89576"/>
                      <a:pt x="0" y="76516"/>
                      <a:pt x="0" y="62034"/>
                    </a:cubicBezTo>
                    <a:cubicBezTo>
                      <a:pt x="0" y="51485"/>
                      <a:pt x="2616" y="41000"/>
                      <a:pt x="7848" y="30577"/>
                    </a:cubicBezTo>
                    <a:cubicBezTo>
                      <a:pt x="13080" y="20155"/>
                      <a:pt x="19966" y="12453"/>
                      <a:pt x="28505" y="7472"/>
                    </a:cubicBezTo>
                    <a:cubicBezTo>
                      <a:pt x="37044" y="2491"/>
                      <a:pt x="46085" y="0"/>
                      <a:pt x="55629" y="0"/>
                    </a:cubicBezTo>
                    <a:close/>
                    <a:moveTo>
                      <a:pt x="51736" y="8162"/>
                    </a:moveTo>
                    <a:cubicBezTo>
                      <a:pt x="47299" y="8162"/>
                      <a:pt x="42841" y="9481"/>
                      <a:pt x="38363" y="12118"/>
                    </a:cubicBezTo>
                    <a:cubicBezTo>
                      <a:pt x="33884" y="14755"/>
                      <a:pt x="30263" y="19380"/>
                      <a:pt x="27500" y="25994"/>
                    </a:cubicBezTo>
                    <a:cubicBezTo>
                      <a:pt x="24738" y="32608"/>
                      <a:pt x="23357" y="41105"/>
                      <a:pt x="23357" y="51485"/>
                    </a:cubicBezTo>
                    <a:cubicBezTo>
                      <a:pt x="23357" y="68229"/>
                      <a:pt x="26684" y="82670"/>
                      <a:pt x="33340" y="94808"/>
                    </a:cubicBezTo>
                    <a:cubicBezTo>
                      <a:pt x="39995" y="106947"/>
                      <a:pt x="48764" y="113017"/>
                      <a:pt x="59647" y="113017"/>
                    </a:cubicBezTo>
                    <a:cubicBezTo>
                      <a:pt x="67768" y="113017"/>
                      <a:pt x="74465" y="109668"/>
                      <a:pt x="79739" y="102971"/>
                    </a:cubicBezTo>
                    <a:cubicBezTo>
                      <a:pt x="85013" y="96273"/>
                      <a:pt x="87650" y="84762"/>
                      <a:pt x="87650" y="68438"/>
                    </a:cubicBezTo>
                    <a:cubicBezTo>
                      <a:pt x="87650" y="48011"/>
                      <a:pt x="83255" y="31938"/>
                      <a:pt x="74465" y="20218"/>
                    </a:cubicBezTo>
                    <a:cubicBezTo>
                      <a:pt x="68521" y="12181"/>
                      <a:pt x="60945" y="8162"/>
                      <a:pt x="51736" y="816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26DFBFD-2DD5-EC12-0071-617CCB4755AC}"/>
                  </a:ext>
                </a:extLst>
              </p:cNvPr>
              <p:cNvSpPr txBox="1"/>
              <p:nvPr/>
            </p:nvSpPr>
            <p:spPr>
              <a:xfrm>
                <a:off x="6444737" y="5258773"/>
                <a:ext cx="127960" cy="178566"/>
              </a:xfrm>
              <a:custGeom>
                <a:avLst/>
                <a:gdLst/>
                <a:ahLst/>
                <a:cxnLst/>
                <a:rect l="l" t="t" r="r" b="b"/>
                <a:pathLst>
                  <a:path w="127960" h="178566">
                    <a:moveTo>
                      <a:pt x="34156" y="0"/>
                    </a:moveTo>
                    <a:lnTo>
                      <a:pt x="39932" y="0"/>
                    </a:lnTo>
                    <a:lnTo>
                      <a:pt x="39932" y="114398"/>
                    </a:lnTo>
                    <a:lnTo>
                      <a:pt x="69191" y="87776"/>
                    </a:lnTo>
                    <a:cubicBezTo>
                      <a:pt x="75386" y="82084"/>
                      <a:pt x="78986" y="78484"/>
                      <a:pt x="79990" y="76977"/>
                    </a:cubicBezTo>
                    <a:cubicBezTo>
                      <a:pt x="80660" y="75973"/>
                      <a:pt x="80995" y="74968"/>
                      <a:pt x="80995" y="73963"/>
                    </a:cubicBezTo>
                    <a:cubicBezTo>
                      <a:pt x="80995" y="72289"/>
                      <a:pt x="80304" y="70845"/>
                      <a:pt x="78923" y="69631"/>
                    </a:cubicBezTo>
                    <a:cubicBezTo>
                      <a:pt x="77542" y="68417"/>
                      <a:pt x="75261" y="67727"/>
                      <a:pt x="72079" y="67559"/>
                    </a:cubicBezTo>
                    <a:lnTo>
                      <a:pt x="72079" y="63541"/>
                    </a:lnTo>
                    <a:lnTo>
                      <a:pt x="122058" y="63541"/>
                    </a:lnTo>
                    <a:lnTo>
                      <a:pt x="122058" y="67559"/>
                    </a:lnTo>
                    <a:cubicBezTo>
                      <a:pt x="115193" y="67727"/>
                      <a:pt x="109479" y="68773"/>
                      <a:pt x="104917" y="70698"/>
                    </a:cubicBezTo>
                    <a:cubicBezTo>
                      <a:pt x="100354" y="72624"/>
                      <a:pt x="95352" y="76056"/>
                      <a:pt x="89911" y="80995"/>
                    </a:cubicBezTo>
                    <a:lnTo>
                      <a:pt x="60401" y="108245"/>
                    </a:lnTo>
                    <a:lnTo>
                      <a:pt x="89911" y="145540"/>
                    </a:lnTo>
                    <a:cubicBezTo>
                      <a:pt x="98115" y="155837"/>
                      <a:pt x="103640" y="162367"/>
                      <a:pt x="106487" y="165130"/>
                    </a:cubicBezTo>
                    <a:cubicBezTo>
                      <a:pt x="110505" y="169065"/>
                      <a:pt x="114021" y="171618"/>
                      <a:pt x="117035" y="172790"/>
                    </a:cubicBezTo>
                    <a:cubicBezTo>
                      <a:pt x="119128" y="173627"/>
                      <a:pt x="122769" y="174046"/>
                      <a:pt x="127960" y="174046"/>
                    </a:cubicBezTo>
                    <a:lnTo>
                      <a:pt x="127960" y="178566"/>
                    </a:lnTo>
                    <a:lnTo>
                      <a:pt x="72079" y="178566"/>
                    </a:lnTo>
                    <a:lnTo>
                      <a:pt x="72079" y="174046"/>
                    </a:lnTo>
                    <a:cubicBezTo>
                      <a:pt x="75261" y="173962"/>
                      <a:pt x="77416" y="173481"/>
                      <a:pt x="78546" y="172601"/>
                    </a:cubicBezTo>
                    <a:cubicBezTo>
                      <a:pt x="79677" y="171722"/>
                      <a:pt x="80242" y="170488"/>
                      <a:pt x="80242" y="168897"/>
                    </a:cubicBezTo>
                    <a:cubicBezTo>
                      <a:pt x="80242" y="166972"/>
                      <a:pt x="78567" y="163874"/>
                      <a:pt x="75219" y="159605"/>
                    </a:cubicBezTo>
                    <a:lnTo>
                      <a:pt x="39932" y="114524"/>
                    </a:lnTo>
                    <a:lnTo>
                      <a:pt x="39932" y="152698"/>
                    </a:lnTo>
                    <a:cubicBezTo>
                      <a:pt x="39932" y="160149"/>
                      <a:pt x="40456" y="165046"/>
                      <a:pt x="41502" y="167390"/>
                    </a:cubicBezTo>
                    <a:cubicBezTo>
                      <a:pt x="42549" y="169734"/>
                      <a:pt x="44035" y="171409"/>
                      <a:pt x="45960" y="172413"/>
                    </a:cubicBezTo>
                    <a:cubicBezTo>
                      <a:pt x="47885" y="173418"/>
                      <a:pt x="52071" y="173962"/>
                      <a:pt x="58517" y="174046"/>
                    </a:cubicBezTo>
                    <a:lnTo>
                      <a:pt x="58517" y="178566"/>
                    </a:lnTo>
                    <a:lnTo>
                      <a:pt x="0" y="178566"/>
                    </a:lnTo>
                    <a:lnTo>
                      <a:pt x="0" y="174046"/>
                    </a:lnTo>
                    <a:cubicBezTo>
                      <a:pt x="5860" y="174046"/>
                      <a:pt x="10255" y="173334"/>
                      <a:pt x="13185" y="171911"/>
                    </a:cubicBezTo>
                    <a:cubicBezTo>
                      <a:pt x="14943" y="170990"/>
                      <a:pt x="16283" y="169567"/>
                      <a:pt x="17204" y="167641"/>
                    </a:cubicBezTo>
                    <a:cubicBezTo>
                      <a:pt x="18459" y="164879"/>
                      <a:pt x="19087" y="160107"/>
                      <a:pt x="19087" y="153326"/>
                    </a:cubicBezTo>
                    <a:lnTo>
                      <a:pt x="19087" y="48597"/>
                    </a:lnTo>
                    <a:cubicBezTo>
                      <a:pt x="19087" y="35287"/>
                      <a:pt x="18794" y="27145"/>
                      <a:pt x="18208" y="24173"/>
                    </a:cubicBezTo>
                    <a:cubicBezTo>
                      <a:pt x="17622" y="21201"/>
                      <a:pt x="16659" y="19150"/>
                      <a:pt x="15320" y="18020"/>
                    </a:cubicBezTo>
                    <a:cubicBezTo>
                      <a:pt x="13981" y="16890"/>
                      <a:pt x="12223" y="16325"/>
                      <a:pt x="10046" y="16325"/>
                    </a:cubicBezTo>
                    <a:cubicBezTo>
                      <a:pt x="8288" y="16325"/>
                      <a:pt x="5651" y="17037"/>
                      <a:pt x="2135" y="18460"/>
                    </a:cubicBezTo>
                    <a:lnTo>
                      <a:pt x="0" y="14065"/>
                    </a:lnTo>
                    <a:lnTo>
                      <a:pt x="3415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9CEDC59-7F49-25B7-F39B-8A774ED67259}"/>
                  </a:ext>
                </a:extLst>
              </p:cNvPr>
              <p:cNvSpPr txBox="1"/>
              <p:nvPr/>
            </p:nvSpPr>
            <p:spPr>
              <a:xfrm>
                <a:off x="6460058" y="5502512"/>
                <a:ext cx="97319" cy="122057"/>
              </a:xfrm>
              <a:custGeom>
                <a:avLst/>
                <a:gdLst/>
                <a:ahLst/>
                <a:cxnLst/>
                <a:rect l="l" t="t" r="r" b="b"/>
                <a:pathLst>
                  <a:path w="97319" h="122057">
                    <a:moveTo>
                      <a:pt x="53118" y="0"/>
                    </a:moveTo>
                    <a:cubicBezTo>
                      <a:pt x="66010" y="0"/>
                      <a:pt x="76600" y="4248"/>
                      <a:pt x="84888" y="12745"/>
                    </a:cubicBezTo>
                    <a:cubicBezTo>
                      <a:pt x="93176" y="21243"/>
                      <a:pt x="97319" y="32607"/>
                      <a:pt x="97319" y="46839"/>
                    </a:cubicBezTo>
                    <a:lnTo>
                      <a:pt x="17831" y="46839"/>
                    </a:lnTo>
                    <a:cubicBezTo>
                      <a:pt x="17748" y="63917"/>
                      <a:pt x="21892" y="77311"/>
                      <a:pt x="30263" y="87022"/>
                    </a:cubicBezTo>
                    <a:cubicBezTo>
                      <a:pt x="38635" y="96733"/>
                      <a:pt x="48471" y="101589"/>
                      <a:pt x="59773" y="101589"/>
                    </a:cubicBezTo>
                    <a:cubicBezTo>
                      <a:pt x="67307" y="101589"/>
                      <a:pt x="73858" y="99517"/>
                      <a:pt x="79425" y="95373"/>
                    </a:cubicBezTo>
                    <a:cubicBezTo>
                      <a:pt x="84992" y="91229"/>
                      <a:pt x="89659" y="84134"/>
                      <a:pt x="93427" y="74088"/>
                    </a:cubicBezTo>
                    <a:lnTo>
                      <a:pt x="97319" y="76600"/>
                    </a:lnTo>
                    <a:cubicBezTo>
                      <a:pt x="95561" y="88069"/>
                      <a:pt x="90455" y="98512"/>
                      <a:pt x="81999" y="107930"/>
                    </a:cubicBezTo>
                    <a:cubicBezTo>
                      <a:pt x="73544" y="117348"/>
                      <a:pt x="62954" y="122057"/>
                      <a:pt x="50229" y="122057"/>
                    </a:cubicBezTo>
                    <a:cubicBezTo>
                      <a:pt x="36416" y="122057"/>
                      <a:pt x="24591" y="116679"/>
                      <a:pt x="14755" y="105921"/>
                    </a:cubicBezTo>
                    <a:cubicBezTo>
                      <a:pt x="4918" y="95164"/>
                      <a:pt x="0" y="80702"/>
                      <a:pt x="0" y="62535"/>
                    </a:cubicBezTo>
                    <a:cubicBezTo>
                      <a:pt x="0" y="42862"/>
                      <a:pt x="5044" y="27521"/>
                      <a:pt x="15131" y="16513"/>
                    </a:cubicBezTo>
                    <a:cubicBezTo>
                      <a:pt x="25219" y="5504"/>
                      <a:pt x="37881" y="0"/>
                      <a:pt x="53118" y="0"/>
                    </a:cubicBezTo>
                    <a:close/>
                    <a:moveTo>
                      <a:pt x="46085" y="8915"/>
                    </a:moveTo>
                    <a:cubicBezTo>
                      <a:pt x="39137" y="8915"/>
                      <a:pt x="32921" y="11615"/>
                      <a:pt x="27438" y="17015"/>
                    </a:cubicBezTo>
                    <a:cubicBezTo>
                      <a:pt x="21954" y="22415"/>
                      <a:pt x="18752" y="29928"/>
                      <a:pt x="17831" y="39555"/>
                    </a:cubicBezTo>
                    <a:lnTo>
                      <a:pt x="71075" y="39555"/>
                    </a:lnTo>
                    <a:cubicBezTo>
                      <a:pt x="70656" y="32188"/>
                      <a:pt x="69777" y="26998"/>
                      <a:pt x="68438" y="23984"/>
                    </a:cubicBezTo>
                    <a:cubicBezTo>
                      <a:pt x="66345" y="19296"/>
                      <a:pt x="63226" y="15613"/>
                      <a:pt x="59082" y="12934"/>
                    </a:cubicBezTo>
                    <a:cubicBezTo>
                      <a:pt x="54938" y="10255"/>
                      <a:pt x="50606" y="8915"/>
                      <a:pt x="46085" y="891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7C120CCD-730D-79D6-AE98-63B6EA54F66E}"/>
                  </a:ext>
                </a:extLst>
              </p:cNvPr>
              <p:cNvSpPr txBox="1"/>
              <p:nvPr/>
            </p:nvSpPr>
            <p:spPr>
              <a:xfrm>
                <a:off x="6465897" y="5689742"/>
                <a:ext cx="85641" cy="118416"/>
              </a:xfrm>
              <a:custGeom>
                <a:avLst/>
                <a:gdLst/>
                <a:ahLst/>
                <a:cxnLst/>
                <a:rect l="l" t="t" r="r" b="b"/>
                <a:pathLst>
                  <a:path w="85641" h="118416">
                    <a:moveTo>
                      <a:pt x="34784" y="0"/>
                    </a:moveTo>
                    <a:lnTo>
                      <a:pt x="40058" y="0"/>
                    </a:lnTo>
                    <a:lnTo>
                      <a:pt x="40058" y="25868"/>
                    </a:lnTo>
                    <a:cubicBezTo>
                      <a:pt x="49685" y="8623"/>
                      <a:pt x="59564" y="0"/>
                      <a:pt x="69693" y="0"/>
                    </a:cubicBezTo>
                    <a:cubicBezTo>
                      <a:pt x="74297" y="0"/>
                      <a:pt x="78107" y="1402"/>
                      <a:pt x="81120" y="4207"/>
                    </a:cubicBezTo>
                    <a:cubicBezTo>
                      <a:pt x="84134" y="7011"/>
                      <a:pt x="85641" y="10255"/>
                      <a:pt x="85641" y="13939"/>
                    </a:cubicBezTo>
                    <a:cubicBezTo>
                      <a:pt x="85641" y="17204"/>
                      <a:pt x="84553" y="19966"/>
                      <a:pt x="82376" y="22227"/>
                    </a:cubicBezTo>
                    <a:cubicBezTo>
                      <a:pt x="80199" y="24487"/>
                      <a:pt x="77604" y="25617"/>
                      <a:pt x="74591" y="25617"/>
                    </a:cubicBezTo>
                    <a:cubicBezTo>
                      <a:pt x="71660" y="25617"/>
                      <a:pt x="68375" y="24173"/>
                      <a:pt x="64733" y="21285"/>
                    </a:cubicBezTo>
                    <a:cubicBezTo>
                      <a:pt x="61091" y="18397"/>
                      <a:pt x="58391" y="16953"/>
                      <a:pt x="56633" y="16953"/>
                    </a:cubicBezTo>
                    <a:cubicBezTo>
                      <a:pt x="55127" y="16953"/>
                      <a:pt x="53494" y="17790"/>
                      <a:pt x="51736" y="19464"/>
                    </a:cubicBezTo>
                    <a:cubicBezTo>
                      <a:pt x="47969" y="22896"/>
                      <a:pt x="44076" y="28547"/>
                      <a:pt x="40058" y="36417"/>
                    </a:cubicBezTo>
                    <a:lnTo>
                      <a:pt x="40058" y="91543"/>
                    </a:lnTo>
                    <a:cubicBezTo>
                      <a:pt x="40058" y="97906"/>
                      <a:pt x="40853" y="102720"/>
                      <a:pt x="42444" y="105984"/>
                    </a:cubicBezTo>
                    <a:cubicBezTo>
                      <a:pt x="43532" y="108245"/>
                      <a:pt x="45457" y="110128"/>
                      <a:pt x="48220" y="111635"/>
                    </a:cubicBezTo>
                    <a:cubicBezTo>
                      <a:pt x="50983" y="113142"/>
                      <a:pt x="54959" y="113896"/>
                      <a:pt x="60150" y="113896"/>
                    </a:cubicBezTo>
                    <a:lnTo>
                      <a:pt x="60150" y="118416"/>
                    </a:lnTo>
                    <a:lnTo>
                      <a:pt x="1255" y="118416"/>
                    </a:lnTo>
                    <a:lnTo>
                      <a:pt x="1255" y="113896"/>
                    </a:lnTo>
                    <a:cubicBezTo>
                      <a:pt x="7116" y="113896"/>
                      <a:pt x="11469" y="112975"/>
                      <a:pt x="14315" y="111133"/>
                    </a:cubicBezTo>
                    <a:cubicBezTo>
                      <a:pt x="16408" y="109793"/>
                      <a:pt x="17873" y="107659"/>
                      <a:pt x="18710" y="104729"/>
                    </a:cubicBezTo>
                    <a:cubicBezTo>
                      <a:pt x="19129" y="103306"/>
                      <a:pt x="19338" y="99245"/>
                      <a:pt x="19338" y="92548"/>
                    </a:cubicBezTo>
                    <a:lnTo>
                      <a:pt x="19338" y="47969"/>
                    </a:lnTo>
                    <a:cubicBezTo>
                      <a:pt x="19338" y="34575"/>
                      <a:pt x="19066" y="26601"/>
                      <a:pt x="18522" y="24048"/>
                    </a:cubicBezTo>
                    <a:cubicBezTo>
                      <a:pt x="17978" y="21494"/>
                      <a:pt x="16973" y="19632"/>
                      <a:pt x="15508" y="18460"/>
                    </a:cubicBezTo>
                    <a:cubicBezTo>
                      <a:pt x="14043" y="17288"/>
                      <a:pt x="12222" y="16701"/>
                      <a:pt x="10046" y="16701"/>
                    </a:cubicBezTo>
                    <a:cubicBezTo>
                      <a:pt x="7450" y="16701"/>
                      <a:pt x="4520" y="17329"/>
                      <a:pt x="1255" y="18585"/>
                    </a:cubicBezTo>
                    <a:lnTo>
                      <a:pt x="0" y="14064"/>
                    </a:lnTo>
                    <a:lnTo>
                      <a:pt x="34784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49" name="图形 48" descr="魔鬼的脸轮廓 纯色填充">
              <a:extLst>
                <a:ext uri="{FF2B5EF4-FFF2-40B4-BE49-F238E27FC236}">
                  <a16:creationId xmlns:a16="http://schemas.microsoft.com/office/drawing/2014/main" id="{9C6CF420-696E-AA81-2720-F94871342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68977" y="1093953"/>
              <a:ext cx="687003" cy="687003"/>
            </a:xfrm>
            <a:prstGeom prst="rect">
              <a:avLst/>
            </a:prstGeom>
          </p:spPr>
        </p:pic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6780CE3-CA0E-4CD2-AC83-6ECCC164FD5E}"/>
                </a:ext>
              </a:extLst>
            </p:cNvPr>
            <p:cNvGrpSpPr/>
            <p:nvPr/>
          </p:nvGrpSpPr>
          <p:grpSpPr>
            <a:xfrm flipV="1">
              <a:off x="9663032" y="1186691"/>
              <a:ext cx="135641" cy="1034407"/>
              <a:chOff x="6444737" y="4832324"/>
              <a:chExt cx="127960" cy="975834"/>
            </a:xfrm>
            <a:solidFill>
              <a:srgbClr val="FF0000"/>
            </a:solidFill>
          </p:grpSpPr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9E763110-457B-42C5-646B-DCC786890C1B}"/>
                  </a:ext>
                </a:extLst>
              </p:cNvPr>
              <p:cNvSpPr txBox="1"/>
              <p:nvPr/>
            </p:nvSpPr>
            <p:spPr>
              <a:xfrm>
                <a:off x="6462066" y="4832324"/>
                <a:ext cx="93302" cy="174171"/>
              </a:xfrm>
              <a:custGeom>
                <a:avLst/>
                <a:gdLst/>
                <a:ahLst/>
                <a:cxnLst/>
                <a:rect l="l" t="t" r="r" b="b"/>
                <a:pathLst>
                  <a:path w="93302" h="174171">
                    <a:moveTo>
                      <a:pt x="20343" y="0"/>
                    </a:moveTo>
                    <a:lnTo>
                      <a:pt x="93302" y="0"/>
                    </a:lnTo>
                    <a:lnTo>
                      <a:pt x="93302" y="4646"/>
                    </a:lnTo>
                    <a:lnTo>
                      <a:pt x="87149" y="4646"/>
                    </a:lnTo>
                    <a:cubicBezTo>
                      <a:pt x="80200" y="4646"/>
                      <a:pt x="75135" y="6698"/>
                      <a:pt x="71954" y="10800"/>
                    </a:cubicBezTo>
                    <a:cubicBezTo>
                      <a:pt x="69945" y="13479"/>
                      <a:pt x="68940" y="19925"/>
                      <a:pt x="68940" y="30138"/>
                    </a:cubicBezTo>
                    <a:lnTo>
                      <a:pt x="68940" y="113393"/>
                    </a:lnTo>
                    <a:cubicBezTo>
                      <a:pt x="68940" y="126202"/>
                      <a:pt x="67538" y="136583"/>
                      <a:pt x="64734" y="144536"/>
                    </a:cubicBezTo>
                    <a:cubicBezTo>
                      <a:pt x="61929" y="152489"/>
                      <a:pt x="57095" y="159416"/>
                      <a:pt x="50230" y="165318"/>
                    </a:cubicBezTo>
                    <a:cubicBezTo>
                      <a:pt x="43365" y="171220"/>
                      <a:pt x="35077" y="174171"/>
                      <a:pt x="25366" y="174171"/>
                    </a:cubicBezTo>
                    <a:cubicBezTo>
                      <a:pt x="17497" y="174171"/>
                      <a:pt x="11302" y="172225"/>
                      <a:pt x="6781" y="168332"/>
                    </a:cubicBezTo>
                    <a:cubicBezTo>
                      <a:pt x="2261" y="164439"/>
                      <a:pt x="0" y="159981"/>
                      <a:pt x="0" y="154958"/>
                    </a:cubicBezTo>
                    <a:cubicBezTo>
                      <a:pt x="0" y="150856"/>
                      <a:pt x="1047" y="147759"/>
                      <a:pt x="3140" y="145666"/>
                    </a:cubicBezTo>
                    <a:cubicBezTo>
                      <a:pt x="5902" y="143071"/>
                      <a:pt x="9125" y="141773"/>
                      <a:pt x="12809" y="141773"/>
                    </a:cubicBezTo>
                    <a:cubicBezTo>
                      <a:pt x="15488" y="141773"/>
                      <a:pt x="17895" y="142652"/>
                      <a:pt x="20029" y="144410"/>
                    </a:cubicBezTo>
                    <a:cubicBezTo>
                      <a:pt x="22164" y="146168"/>
                      <a:pt x="24864" y="150856"/>
                      <a:pt x="28129" y="158474"/>
                    </a:cubicBezTo>
                    <a:cubicBezTo>
                      <a:pt x="30054" y="162995"/>
                      <a:pt x="32524" y="165255"/>
                      <a:pt x="35538" y="165255"/>
                    </a:cubicBezTo>
                    <a:cubicBezTo>
                      <a:pt x="37798" y="165255"/>
                      <a:pt x="39912" y="163874"/>
                      <a:pt x="41879" y="161111"/>
                    </a:cubicBezTo>
                    <a:cubicBezTo>
                      <a:pt x="43847" y="158349"/>
                      <a:pt x="44830" y="153451"/>
                      <a:pt x="44830" y="146419"/>
                    </a:cubicBezTo>
                    <a:lnTo>
                      <a:pt x="44830" y="30138"/>
                    </a:lnTo>
                    <a:cubicBezTo>
                      <a:pt x="44830" y="21515"/>
                      <a:pt x="44286" y="15823"/>
                      <a:pt x="43198" y="13060"/>
                    </a:cubicBezTo>
                    <a:cubicBezTo>
                      <a:pt x="42361" y="10967"/>
                      <a:pt x="40603" y="9167"/>
                      <a:pt x="37924" y="7660"/>
                    </a:cubicBezTo>
                    <a:cubicBezTo>
                      <a:pt x="34324" y="5651"/>
                      <a:pt x="30515" y="4646"/>
                      <a:pt x="26496" y="4646"/>
                    </a:cubicBezTo>
                    <a:lnTo>
                      <a:pt x="20343" y="4646"/>
                    </a:lnTo>
                    <a:lnTo>
                      <a:pt x="20343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0260BAAD-903C-0B6F-72AF-936B0A637065}"/>
                  </a:ext>
                </a:extLst>
              </p:cNvPr>
              <p:cNvSpPr txBox="1"/>
              <p:nvPr/>
            </p:nvSpPr>
            <p:spPr>
              <a:xfrm>
                <a:off x="6453214" y="5071668"/>
                <a:ext cx="111007" cy="121932"/>
              </a:xfrm>
              <a:custGeom>
                <a:avLst/>
                <a:gdLst/>
                <a:ahLst/>
                <a:cxnLst/>
                <a:rect l="l" t="t" r="r" b="b"/>
                <a:pathLst>
                  <a:path w="111007" h="121932">
                    <a:moveTo>
                      <a:pt x="55629" y="0"/>
                    </a:moveTo>
                    <a:cubicBezTo>
                      <a:pt x="73042" y="0"/>
                      <a:pt x="87022" y="6614"/>
                      <a:pt x="97571" y="19841"/>
                    </a:cubicBezTo>
                    <a:cubicBezTo>
                      <a:pt x="106528" y="31142"/>
                      <a:pt x="111007" y="44118"/>
                      <a:pt x="111007" y="58769"/>
                    </a:cubicBezTo>
                    <a:cubicBezTo>
                      <a:pt x="111007" y="69066"/>
                      <a:pt x="108537" y="79488"/>
                      <a:pt x="103598" y="90037"/>
                    </a:cubicBezTo>
                    <a:cubicBezTo>
                      <a:pt x="98659" y="100585"/>
                      <a:pt x="91857" y="108538"/>
                      <a:pt x="83192" y="113896"/>
                    </a:cubicBezTo>
                    <a:cubicBezTo>
                      <a:pt x="74528" y="119253"/>
                      <a:pt x="64880" y="121932"/>
                      <a:pt x="54248" y="121932"/>
                    </a:cubicBezTo>
                    <a:cubicBezTo>
                      <a:pt x="36919" y="121932"/>
                      <a:pt x="23147" y="115026"/>
                      <a:pt x="12934" y="101213"/>
                    </a:cubicBezTo>
                    <a:cubicBezTo>
                      <a:pt x="4311" y="89576"/>
                      <a:pt x="0" y="76516"/>
                      <a:pt x="0" y="62034"/>
                    </a:cubicBezTo>
                    <a:cubicBezTo>
                      <a:pt x="0" y="51485"/>
                      <a:pt x="2616" y="41000"/>
                      <a:pt x="7848" y="30577"/>
                    </a:cubicBezTo>
                    <a:cubicBezTo>
                      <a:pt x="13080" y="20155"/>
                      <a:pt x="19966" y="12453"/>
                      <a:pt x="28505" y="7472"/>
                    </a:cubicBezTo>
                    <a:cubicBezTo>
                      <a:pt x="37044" y="2491"/>
                      <a:pt x="46085" y="0"/>
                      <a:pt x="55629" y="0"/>
                    </a:cubicBezTo>
                    <a:close/>
                    <a:moveTo>
                      <a:pt x="51736" y="8162"/>
                    </a:moveTo>
                    <a:cubicBezTo>
                      <a:pt x="47299" y="8162"/>
                      <a:pt x="42841" y="9481"/>
                      <a:pt x="38363" y="12118"/>
                    </a:cubicBezTo>
                    <a:cubicBezTo>
                      <a:pt x="33884" y="14755"/>
                      <a:pt x="30263" y="19380"/>
                      <a:pt x="27500" y="25994"/>
                    </a:cubicBezTo>
                    <a:cubicBezTo>
                      <a:pt x="24738" y="32608"/>
                      <a:pt x="23357" y="41105"/>
                      <a:pt x="23357" y="51485"/>
                    </a:cubicBezTo>
                    <a:cubicBezTo>
                      <a:pt x="23357" y="68229"/>
                      <a:pt x="26684" y="82670"/>
                      <a:pt x="33340" y="94808"/>
                    </a:cubicBezTo>
                    <a:cubicBezTo>
                      <a:pt x="39995" y="106947"/>
                      <a:pt x="48764" y="113017"/>
                      <a:pt x="59647" y="113017"/>
                    </a:cubicBezTo>
                    <a:cubicBezTo>
                      <a:pt x="67768" y="113017"/>
                      <a:pt x="74465" y="109668"/>
                      <a:pt x="79739" y="102971"/>
                    </a:cubicBezTo>
                    <a:cubicBezTo>
                      <a:pt x="85013" y="96273"/>
                      <a:pt x="87650" y="84762"/>
                      <a:pt x="87650" y="68438"/>
                    </a:cubicBezTo>
                    <a:cubicBezTo>
                      <a:pt x="87650" y="48011"/>
                      <a:pt x="83255" y="31938"/>
                      <a:pt x="74465" y="20218"/>
                    </a:cubicBezTo>
                    <a:cubicBezTo>
                      <a:pt x="68521" y="12181"/>
                      <a:pt x="60945" y="8162"/>
                      <a:pt x="51736" y="816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A5D56BC-F35B-BD94-3341-5AE6895CF3AF}"/>
                  </a:ext>
                </a:extLst>
              </p:cNvPr>
              <p:cNvSpPr txBox="1"/>
              <p:nvPr/>
            </p:nvSpPr>
            <p:spPr>
              <a:xfrm>
                <a:off x="6444737" y="5258773"/>
                <a:ext cx="127960" cy="178566"/>
              </a:xfrm>
              <a:custGeom>
                <a:avLst/>
                <a:gdLst/>
                <a:ahLst/>
                <a:cxnLst/>
                <a:rect l="l" t="t" r="r" b="b"/>
                <a:pathLst>
                  <a:path w="127960" h="178566">
                    <a:moveTo>
                      <a:pt x="34156" y="0"/>
                    </a:moveTo>
                    <a:lnTo>
                      <a:pt x="39932" y="0"/>
                    </a:lnTo>
                    <a:lnTo>
                      <a:pt x="39932" y="114398"/>
                    </a:lnTo>
                    <a:lnTo>
                      <a:pt x="69191" y="87776"/>
                    </a:lnTo>
                    <a:cubicBezTo>
                      <a:pt x="75386" y="82084"/>
                      <a:pt x="78986" y="78484"/>
                      <a:pt x="79990" y="76977"/>
                    </a:cubicBezTo>
                    <a:cubicBezTo>
                      <a:pt x="80660" y="75973"/>
                      <a:pt x="80995" y="74968"/>
                      <a:pt x="80995" y="73963"/>
                    </a:cubicBezTo>
                    <a:cubicBezTo>
                      <a:pt x="80995" y="72289"/>
                      <a:pt x="80304" y="70845"/>
                      <a:pt x="78923" y="69631"/>
                    </a:cubicBezTo>
                    <a:cubicBezTo>
                      <a:pt x="77542" y="68417"/>
                      <a:pt x="75261" y="67727"/>
                      <a:pt x="72079" y="67559"/>
                    </a:cubicBezTo>
                    <a:lnTo>
                      <a:pt x="72079" y="63541"/>
                    </a:lnTo>
                    <a:lnTo>
                      <a:pt x="122058" y="63541"/>
                    </a:lnTo>
                    <a:lnTo>
                      <a:pt x="122058" y="67559"/>
                    </a:lnTo>
                    <a:cubicBezTo>
                      <a:pt x="115193" y="67727"/>
                      <a:pt x="109479" y="68773"/>
                      <a:pt x="104917" y="70698"/>
                    </a:cubicBezTo>
                    <a:cubicBezTo>
                      <a:pt x="100354" y="72624"/>
                      <a:pt x="95352" y="76056"/>
                      <a:pt x="89911" y="80995"/>
                    </a:cubicBezTo>
                    <a:lnTo>
                      <a:pt x="60401" y="108245"/>
                    </a:lnTo>
                    <a:lnTo>
                      <a:pt x="89911" y="145540"/>
                    </a:lnTo>
                    <a:cubicBezTo>
                      <a:pt x="98115" y="155837"/>
                      <a:pt x="103640" y="162367"/>
                      <a:pt x="106487" y="165130"/>
                    </a:cubicBezTo>
                    <a:cubicBezTo>
                      <a:pt x="110505" y="169065"/>
                      <a:pt x="114021" y="171618"/>
                      <a:pt x="117035" y="172790"/>
                    </a:cubicBezTo>
                    <a:cubicBezTo>
                      <a:pt x="119128" y="173627"/>
                      <a:pt x="122769" y="174046"/>
                      <a:pt x="127960" y="174046"/>
                    </a:cubicBezTo>
                    <a:lnTo>
                      <a:pt x="127960" y="178566"/>
                    </a:lnTo>
                    <a:lnTo>
                      <a:pt x="72079" y="178566"/>
                    </a:lnTo>
                    <a:lnTo>
                      <a:pt x="72079" y="174046"/>
                    </a:lnTo>
                    <a:cubicBezTo>
                      <a:pt x="75261" y="173962"/>
                      <a:pt x="77416" y="173481"/>
                      <a:pt x="78546" y="172601"/>
                    </a:cubicBezTo>
                    <a:cubicBezTo>
                      <a:pt x="79677" y="171722"/>
                      <a:pt x="80242" y="170488"/>
                      <a:pt x="80242" y="168897"/>
                    </a:cubicBezTo>
                    <a:cubicBezTo>
                      <a:pt x="80242" y="166972"/>
                      <a:pt x="78567" y="163874"/>
                      <a:pt x="75219" y="159605"/>
                    </a:cubicBezTo>
                    <a:lnTo>
                      <a:pt x="39932" y="114524"/>
                    </a:lnTo>
                    <a:lnTo>
                      <a:pt x="39932" y="152698"/>
                    </a:lnTo>
                    <a:cubicBezTo>
                      <a:pt x="39932" y="160149"/>
                      <a:pt x="40456" y="165046"/>
                      <a:pt x="41502" y="167390"/>
                    </a:cubicBezTo>
                    <a:cubicBezTo>
                      <a:pt x="42549" y="169734"/>
                      <a:pt x="44035" y="171409"/>
                      <a:pt x="45960" y="172413"/>
                    </a:cubicBezTo>
                    <a:cubicBezTo>
                      <a:pt x="47885" y="173418"/>
                      <a:pt x="52071" y="173962"/>
                      <a:pt x="58517" y="174046"/>
                    </a:cubicBezTo>
                    <a:lnTo>
                      <a:pt x="58517" y="178566"/>
                    </a:lnTo>
                    <a:lnTo>
                      <a:pt x="0" y="178566"/>
                    </a:lnTo>
                    <a:lnTo>
                      <a:pt x="0" y="174046"/>
                    </a:lnTo>
                    <a:cubicBezTo>
                      <a:pt x="5860" y="174046"/>
                      <a:pt x="10255" y="173334"/>
                      <a:pt x="13185" y="171911"/>
                    </a:cubicBezTo>
                    <a:cubicBezTo>
                      <a:pt x="14943" y="170990"/>
                      <a:pt x="16283" y="169567"/>
                      <a:pt x="17204" y="167641"/>
                    </a:cubicBezTo>
                    <a:cubicBezTo>
                      <a:pt x="18459" y="164879"/>
                      <a:pt x="19087" y="160107"/>
                      <a:pt x="19087" y="153326"/>
                    </a:cubicBezTo>
                    <a:lnTo>
                      <a:pt x="19087" y="48597"/>
                    </a:lnTo>
                    <a:cubicBezTo>
                      <a:pt x="19087" y="35287"/>
                      <a:pt x="18794" y="27145"/>
                      <a:pt x="18208" y="24173"/>
                    </a:cubicBezTo>
                    <a:cubicBezTo>
                      <a:pt x="17622" y="21201"/>
                      <a:pt x="16659" y="19150"/>
                      <a:pt x="15320" y="18020"/>
                    </a:cubicBezTo>
                    <a:cubicBezTo>
                      <a:pt x="13981" y="16890"/>
                      <a:pt x="12223" y="16325"/>
                      <a:pt x="10046" y="16325"/>
                    </a:cubicBezTo>
                    <a:cubicBezTo>
                      <a:pt x="8288" y="16325"/>
                      <a:pt x="5651" y="17037"/>
                      <a:pt x="2135" y="18460"/>
                    </a:cubicBezTo>
                    <a:lnTo>
                      <a:pt x="0" y="14065"/>
                    </a:lnTo>
                    <a:lnTo>
                      <a:pt x="3415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E4ADB5E0-D1E6-70D6-35B7-0706D712F23B}"/>
                  </a:ext>
                </a:extLst>
              </p:cNvPr>
              <p:cNvSpPr txBox="1"/>
              <p:nvPr/>
            </p:nvSpPr>
            <p:spPr>
              <a:xfrm>
                <a:off x="6460058" y="5502512"/>
                <a:ext cx="97319" cy="122057"/>
              </a:xfrm>
              <a:custGeom>
                <a:avLst/>
                <a:gdLst/>
                <a:ahLst/>
                <a:cxnLst/>
                <a:rect l="l" t="t" r="r" b="b"/>
                <a:pathLst>
                  <a:path w="97319" h="122057">
                    <a:moveTo>
                      <a:pt x="53118" y="0"/>
                    </a:moveTo>
                    <a:cubicBezTo>
                      <a:pt x="66010" y="0"/>
                      <a:pt x="76600" y="4248"/>
                      <a:pt x="84888" y="12745"/>
                    </a:cubicBezTo>
                    <a:cubicBezTo>
                      <a:pt x="93176" y="21243"/>
                      <a:pt x="97319" y="32607"/>
                      <a:pt x="97319" y="46839"/>
                    </a:cubicBezTo>
                    <a:lnTo>
                      <a:pt x="17831" y="46839"/>
                    </a:lnTo>
                    <a:cubicBezTo>
                      <a:pt x="17748" y="63917"/>
                      <a:pt x="21892" y="77311"/>
                      <a:pt x="30263" y="87022"/>
                    </a:cubicBezTo>
                    <a:cubicBezTo>
                      <a:pt x="38635" y="96733"/>
                      <a:pt x="48471" y="101589"/>
                      <a:pt x="59773" y="101589"/>
                    </a:cubicBezTo>
                    <a:cubicBezTo>
                      <a:pt x="67307" y="101589"/>
                      <a:pt x="73858" y="99517"/>
                      <a:pt x="79425" y="95373"/>
                    </a:cubicBezTo>
                    <a:cubicBezTo>
                      <a:pt x="84992" y="91229"/>
                      <a:pt x="89659" y="84134"/>
                      <a:pt x="93427" y="74088"/>
                    </a:cubicBezTo>
                    <a:lnTo>
                      <a:pt x="97319" y="76600"/>
                    </a:lnTo>
                    <a:cubicBezTo>
                      <a:pt x="95561" y="88069"/>
                      <a:pt x="90455" y="98512"/>
                      <a:pt x="81999" y="107930"/>
                    </a:cubicBezTo>
                    <a:cubicBezTo>
                      <a:pt x="73544" y="117348"/>
                      <a:pt x="62954" y="122057"/>
                      <a:pt x="50229" y="122057"/>
                    </a:cubicBezTo>
                    <a:cubicBezTo>
                      <a:pt x="36416" y="122057"/>
                      <a:pt x="24591" y="116679"/>
                      <a:pt x="14755" y="105921"/>
                    </a:cubicBezTo>
                    <a:cubicBezTo>
                      <a:pt x="4918" y="95164"/>
                      <a:pt x="0" y="80702"/>
                      <a:pt x="0" y="62535"/>
                    </a:cubicBezTo>
                    <a:cubicBezTo>
                      <a:pt x="0" y="42862"/>
                      <a:pt x="5044" y="27521"/>
                      <a:pt x="15131" y="16513"/>
                    </a:cubicBezTo>
                    <a:cubicBezTo>
                      <a:pt x="25219" y="5504"/>
                      <a:pt x="37881" y="0"/>
                      <a:pt x="53118" y="0"/>
                    </a:cubicBezTo>
                    <a:close/>
                    <a:moveTo>
                      <a:pt x="46085" y="8915"/>
                    </a:moveTo>
                    <a:cubicBezTo>
                      <a:pt x="39137" y="8915"/>
                      <a:pt x="32921" y="11615"/>
                      <a:pt x="27438" y="17015"/>
                    </a:cubicBezTo>
                    <a:cubicBezTo>
                      <a:pt x="21954" y="22415"/>
                      <a:pt x="18752" y="29928"/>
                      <a:pt x="17831" y="39555"/>
                    </a:cubicBezTo>
                    <a:lnTo>
                      <a:pt x="71075" y="39555"/>
                    </a:lnTo>
                    <a:cubicBezTo>
                      <a:pt x="70656" y="32188"/>
                      <a:pt x="69777" y="26998"/>
                      <a:pt x="68438" y="23984"/>
                    </a:cubicBezTo>
                    <a:cubicBezTo>
                      <a:pt x="66345" y="19296"/>
                      <a:pt x="63226" y="15613"/>
                      <a:pt x="59082" y="12934"/>
                    </a:cubicBezTo>
                    <a:cubicBezTo>
                      <a:pt x="54938" y="10255"/>
                      <a:pt x="50606" y="8915"/>
                      <a:pt x="46085" y="891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ACD74444-82F2-8EB7-482E-1B8CB49277AA}"/>
                  </a:ext>
                </a:extLst>
              </p:cNvPr>
              <p:cNvSpPr txBox="1"/>
              <p:nvPr/>
            </p:nvSpPr>
            <p:spPr>
              <a:xfrm>
                <a:off x="6465897" y="5689742"/>
                <a:ext cx="85641" cy="118416"/>
              </a:xfrm>
              <a:custGeom>
                <a:avLst/>
                <a:gdLst/>
                <a:ahLst/>
                <a:cxnLst/>
                <a:rect l="l" t="t" r="r" b="b"/>
                <a:pathLst>
                  <a:path w="85641" h="118416">
                    <a:moveTo>
                      <a:pt x="34784" y="0"/>
                    </a:moveTo>
                    <a:lnTo>
                      <a:pt x="40058" y="0"/>
                    </a:lnTo>
                    <a:lnTo>
                      <a:pt x="40058" y="25868"/>
                    </a:lnTo>
                    <a:cubicBezTo>
                      <a:pt x="49685" y="8623"/>
                      <a:pt x="59564" y="0"/>
                      <a:pt x="69693" y="0"/>
                    </a:cubicBezTo>
                    <a:cubicBezTo>
                      <a:pt x="74297" y="0"/>
                      <a:pt x="78107" y="1402"/>
                      <a:pt x="81120" y="4207"/>
                    </a:cubicBezTo>
                    <a:cubicBezTo>
                      <a:pt x="84134" y="7011"/>
                      <a:pt x="85641" y="10255"/>
                      <a:pt x="85641" y="13939"/>
                    </a:cubicBezTo>
                    <a:cubicBezTo>
                      <a:pt x="85641" y="17204"/>
                      <a:pt x="84553" y="19966"/>
                      <a:pt x="82376" y="22227"/>
                    </a:cubicBezTo>
                    <a:cubicBezTo>
                      <a:pt x="80199" y="24487"/>
                      <a:pt x="77604" y="25617"/>
                      <a:pt x="74591" y="25617"/>
                    </a:cubicBezTo>
                    <a:cubicBezTo>
                      <a:pt x="71660" y="25617"/>
                      <a:pt x="68375" y="24173"/>
                      <a:pt x="64733" y="21285"/>
                    </a:cubicBezTo>
                    <a:cubicBezTo>
                      <a:pt x="61091" y="18397"/>
                      <a:pt x="58391" y="16953"/>
                      <a:pt x="56633" y="16953"/>
                    </a:cubicBezTo>
                    <a:cubicBezTo>
                      <a:pt x="55127" y="16953"/>
                      <a:pt x="53494" y="17790"/>
                      <a:pt x="51736" y="19464"/>
                    </a:cubicBezTo>
                    <a:cubicBezTo>
                      <a:pt x="47969" y="22896"/>
                      <a:pt x="44076" y="28547"/>
                      <a:pt x="40058" y="36417"/>
                    </a:cubicBezTo>
                    <a:lnTo>
                      <a:pt x="40058" y="91543"/>
                    </a:lnTo>
                    <a:cubicBezTo>
                      <a:pt x="40058" y="97906"/>
                      <a:pt x="40853" y="102720"/>
                      <a:pt x="42444" y="105984"/>
                    </a:cubicBezTo>
                    <a:cubicBezTo>
                      <a:pt x="43532" y="108245"/>
                      <a:pt x="45457" y="110128"/>
                      <a:pt x="48220" y="111635"/>
                    </a:cubicBezTo>
                    <a:cubicBezTo>
                      <a:pt x="50983" y="113142"/>
                      <a:pt x="54959" y="113896"/>
                      <a:pt x="60150" y="113896"/>
                    </a:cubicBezTo>
                    <a:lnTo>
                      <a:pt x="60150" y="118416"/>
                    </a:lnTo>
                    <a:lnTo>
                      <a:pt x="1255" y="118416"/>
                    </a:lnTo>
                    <a:lnTo>
                      <a:pt x="1255" y="113896"/>
                    </a:lnTo>
                    <a:cubicBezTo>
                      <a:pt x="7116" y="113896"/>
                      <a:pt x="11469" y="112975"/>
                      <a:pt x="14315" y="111133"/>
                    </a:cubicBezTo>
                    <a:cubicBezTo>
                      <a:pt x="16408" y="109793"/>
                      <a:pt x="17873" y="107659"/>
                      <a:pt x="18710" y="104729"/>
                    </a:cubicBezTo>
                    <a:cubicBezTo>
                      <a:pt x="19129" y="103306"/>
                      <a:pt x="19338" y="99245"/>
                      <a:pt x="19338" y="92548"/>
                    </a:cubicBezTo>
                    <a:lnTo>
                      <a:pt x="19338" y="47969"/>
                    </a:lnTo>
                    <a:cubicBezTo>
                      <a:pt x="19338" y="34575"/>
                      <a:pt x="19066" y="26601"/>
                      <a:pt x="18522" y="24048"/>
                    </a:cubicBezTo>
                    <a:cubicBezTo>
                      <a:pt x="17978" y="21494"/>
                      <a:pt x="16973" y="19632"/>
                      <a:pt x="15508" y="18460"/>
                    </a:cubicBezTo>
                    <a:cubicBezTo>
                      <a:pt x="14043" y="17288"/>
                      <a:pt x="12222" y="16701"/>
                      <a:pt x="10046" y="16701"/>
                    </a:cubicBezTo>
                    <a:cubicBezTo>
                      <a:pt x="7450" y="16701"/>
                      <a:pt x="4520" y="17329"/>
                      <a:pt x="1255" y="18585"/>
                    </a:cubicBezTo>
                    <a:lnTo>
                      <a:pt x="0" y="14064"/>
                    </a:lnTo>
                    <a:lnTo>
                      <a:pt x="34784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121E277-0FBC-085B-B5F2-79AD40D77F62}"/>
              </a:ext>
            </a:extLst>
          </p:cNvPr>
          <p:cNvGrpSpPr/>
          <p:nvPr/>
        </p:nvGrpSpPr>
        <p:grpSpPr>
          <a:xfrm>
            <a:off x="8785978" y="2982021"/>
            <a:ext cx="1053000" cy="1625684"/>
            <a:chOff x="8785978" y="2982021"/>
            <a:chExt cx="1053000" cy="162568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11680EE-8701-92C4-D0C8-7FD0BA354A8A}"/>
                </a:ext>
              </a:extLst>
            </p:cNvPr>
            <p:cNvSpPr/>
            <p:nvPr/>
          </p:nvSpPr>
          <p:spPr>
            <a:xfrm rot="5400000">
              <a:off x="8499636" y="3268363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4459C95E-D806-9268-2E21-7BBB59385B60}"/>
                </a:ext>
              </a:extLst>
            </p:cNvPr>
            <p:cNvGrpSpPr/>
            <p:nvPr/>
          </p:nvGrpSpPr>
          <p:grpSpPr>
            <a:xfrm>
              <a:off x="8826939" y="3021294"/>
              <a:ext cx="135641" cy="1034407"/>
              <a:chOff x="6444737" y="4832324"/>
              <a:chExt cx="127960" cy="975834"/>
            </a:xfrm>
            <a:solidFill>
              <a:schemeClr val="tx1"/>
            </a:solidFill>
          </p:grpSpPr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E8156AD3-0813-553F-4DFC-7BB986B76370}"/>
                  </a:ext>
                </a:extLst>
              </p:cNvPr>
              <p:cNvSpPr txBox="1"/>
              <p:nvPr/>
            </p:nvSpPr>
            <p:spPr>
              <a:xfrm>
                <a:off x="6462066" y="4832324"/>
                <a:ext cx="93302" cy="174171"/>
              </a:xfrm>
              <a:custGeom>
                <a:avLst/>
                <a:gdLst/>
                <a:ahLst/>
                <a:cxnLst/>
                <a:rect l="l" t="t" r="r" b="b"/>
                <a:pathLst>
                  <a:path w="93302" h="174171">
                    <a:moveTo>
                      <a:pt x="20343" y="0"/>
                    </a:moveTo>
                    <a:lnTo>
                      <a:pt x="93302" y="0"/>
                    </a:lnTo>
                    <a:lnTo>
                      <a:pt x="93302" y="4646"/>
                    </a:lnTo>
                    <a:lnTo>
                      <a:pt x="87149" y="4646"/>
                    </a:lnTo>
                    <a:cubicBezTo>
                      <a:pt x="80200" y="4646"/>
                      <a:pt x="75135" y="6698"/>
                      <a:pt x="71954" y="10800"/>
                    </a:cubicBezTo>
                    <a:cubicBezTo>
                      <a:pt x="69945" y="13479"/>
                      <a:pt x="68940" y="19925"/>
                      <a:pt x="68940" y="30138"/>
                    </a:cubicBezTo>
                    <a:lnTo>
                      <a:pt x="68940" y="113393"/>
                    </a:lnTo>
                    <a:cubicBezTo>
                      <a:pt x="68940" y="126202"/>
                      <a:pt x="67538" y="136583"/>
                      <a:pt x="64734" y="144536"/>
                    </a:cubicBezTo>
                    <a:cubicBezTo>
                      <a:pt x="61929" y="152489"/>
                      <a:pt x="57095" y="159416"/>
                      <a:pt x="50230" y="165318"/>
                    </a:cubicBezTo>
                    <a:cubicBezTo>
                      <a:pt x="43365" y="171220"/>
                      <a:pt x="35077" y="174171"/>
                      <a:pt x="25366" y="174171"/>
                    </a:cubicBezTo>
                    <a:cubicBezTo>
                      <a:pt x="17497" y="174171"/>
                      <a:pt x="11302" y="172225"/>
                      <a:pt x="6781" y="168332"/>
                    </a:cubicBezTo>
                    <a:cubicBezTo>
                      <a:pt x="2261" y="164439"/>
                      <a:pt x="0" y="159981"/>
                      <a:pt x="0" y="154958"/>
                    </a:cubicBezTo>
                    <a:cubicBezTo>
                      <a:pt x="0" y="150856"/>
                      <a:pt x="1047" y="147759"/>
                      <a:pt x="3140" y="145666"/>
                    </a:cubicBezTo>
                    <a:cubicBezTo>
                      <a:pt x="5902" y="143071"/>
                      <a:pt x="9125" y="141773"/>
                      <a:pt x="12809" y="141773"/>
                    </a:cubicBezTo>
                    <a:cubicBezTo>
                      <a:pt x="15488" y="141773"/>
                      <a:pt x="17895" y="142652"/>
                      <a:pt x="20029" y="144410"/>
                    </a:cubicBezTo>
                    <a:cubicBezTo>
                      <a:pt x="22164" y="146168"/>
                      <a:pt x="24864" y="150856"/>
                      <a:pt x="28129" y="158474"/>
                    </a:cubicBezTo>
                    <a:cubicBezTo>
                      <a:pt x="30054" y="162995"/>
                      <a:pt x="32524" y="165255"/>
                      <a:pt x="35538" y="165255"/>
                    </a:cubicBezTo>
                    <a:cubicBezTo>
                      <a:pt x="37798" y="165255"/>
                      <a:pt x="39912" y="163874"/>
                      <a:pt x="41879" y="161111"/>
                    </a:cubicBezTo>
                    <a:cubicBezTo>
                      <a:pt x="43847" y="158349"/>
                      <a:pt x="44830" y="153451"/>
                      <a:pt x="44830" y="146419"/>
                    </a:cubicBezTo>
                    <a:lnTo>
                      <a:pt x="44830" y="30138"/>
                    </a:lnTo>
                    <a:cubicBezTo>
                      <a:pt x="44830" y="21515"/>
                      <a:pt x="44286" y="15823"/>
                      <a:pt x="43198" y="13060"/>
                    </a:cubicBezTo>
                    <a:cubicBezTo>
                      <a:pt x="42361" y="10967"/>
                      <a:pt x="40603" y="9167"/>
                      <a:pt x="37924" y="7660"/>
                    </a:cubicBezTo>
                    <a:cubicBezTo>
                      <a:pt x="34324" y="5651"/>
                      <a:pt x="30515" y="4646"/>
                      <a:pt x="26496" y="4646"/>
                    </a:cubicBezTo>
                    <a:lnTo>
                      <a:pt x="20343" y="4646"/>
                    </a:lnTo>
                    <a:lnTo>
                      <a:pt x="20343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BD87C76-9EE5-72A4-B544-BA6010903CD0}"/>
                  </a:ext>
                </a:extLst>
              </p:cNvPr>
              <p:cNvSpPr txBox="1"/>
              <p:nvPr/>
            </p:nvSpPr>
            <p:spPr>
              <a:xfrm>
                <a:off x="6453214" y="5071668"/>
                <a:ext cx="111007" cy="121932"/>
              </a:xfrm>
              <a:custGeom>
                <a:avLst/>
                <a:gdLst/>
                <a:ahLst/>
                <a:cxnLst/>
                <a:rect l="l" t="t" r="r" b="b"/>
                <a:pathLst>
                  <a:path w="111007" h="121932">
                    <a:moveTo>
                      <a:pt x="55629" y="0"/>
                    </a:moveTo>
                    <a:cubicBezTo>
                      <a:pt x="73042" y="0"/>
                      <a:pt x="87022" y="6614"/>
                      <a:pt x="97571" y="19841"/>
                    </a:cubicBezTo>
                    <a:cubicBezTo>
                      <a:pt x="106528" y="31142"/>
                      <a:pt x="111007" y="44118"/>
                      <a:pt x="111007" y="58769"/>
                    </a:cubicBezTo>
                    <a:cubicBezTo>
                      <a:pt x="111007" y="69066"/>
                      <a:pt x="108537" y="79488"/>
                      <a:pt x="103598" y="90037"/>
                    </a:cubicBezTo>
                    <a:cubicBezTo>
                      <a:pt x="98659" y="100585"/>
                      <a:pt x="91857" y="108538"/>
                      <a:pt x="83192" y="113896"/>
                    </a:cubicBezTo>
                    <a:cubicBezTo>
                      <a:pt x="74528" y="119253"/>
                      <a:pt x="64880" y="121932"/>
                      <a:pt x="54248" y="121932"/>
                    </a:cubicBezTo>
                    <a:cubicBezTo>
                      <a:pt x="36919" y="121932"/>
                      <a:pt x="23147" y="115026"/>
                      <a:pt x="12934" y="101213"/>
                    </a:cubicBezTo>
                    <a:cubicBezTo>
                      <a:pt x="4311" y="89576"/>
                      <a:pt x="0" y="76516"/>
                      <a:pt x="0" y="62034"/>
                    </a:cubicBezTo>
                    <a:cubicBezTo>
                      <a:pt x="0" y="51485"/>
                      <a:pt x="2616" y="41000"/>
                      <a:pt x="7848" y="30577"/>
                    </a:cubicBezTo>
                    <a:cubicBezTo>
                      <a:pt x="13080" y="20155"/>
                      <a:pt x="19966" y="12453"/>
                      <a:pt x="28505" y="7472"/>
                    </a:cubicBezTo>
                    <a:cubicBezTo>
                      <a:pt x="37044" y="2491"/>
                      <a:pt x="46085" y="0"/>
                      <a:pt x="55629" y="0"/>
                    </a:cubicBezTo>
                    <a:close/>
                    <a:moveTo>
                      <a:pt x="51736" y="8162"/>
                    </a:moveTo>
                    <a:cubicBezTo>
                      <a:pt x="47299" y="8162"/>
                      <a:pt x="42841" y="9481"/>
                      <a:pt x="38363" y="12118"/>
                    </a:cubicBezTo>
                    <a:cubicBezTo>
                      <a:pt x="33884" y="14755"/>
                      <a:pt x="30263" y="19380"/>
                      <a:pt x="27500" y="25994"/>
                    </a:cubicBezTo>
                    <a:cubicBezTo>
                      <a:pt x="24738" y="32608"/>
                      <a:pt x="23357" y="41105"/>
                      <a:pt x="23357" y="51485"/>
                    </a:cubicBezTo>
                    <a:cubicBezTo>
                      <a:pt x="23357" y="68229"/>
                      <a:pt x="26684" y="82670"/>
                      <a:pt x="33340" y="94808"/>
                    </a:cubicBezTo>
                    <a:cubicBezTo>
                      <a:pt x="39995" y="106947"/>
                      <a:pt x="48764" y="113017"/>
                      <a:pt x="59647" y="113017"/>
                    </a:cubicBezTo>
                    <a:cubicBezTo>
                      <a:pt x="67768" y="113017"/>
                      <a:pt x="74465" y="109668"/>
                      <a:pt x="79739" y="102971"/>
                    </a:cubicBezTo>
                    <a:cubicBezTo>
                      <a:pt x="85013" y="96273"/>
                      <a:pt x="87650" y="84762"/>
                      <a:pt x="87650" y="68438"/>
                    </a:cubicBezTo>
                    <a:cubicBezTo>
                      <a:pt x="87650" y="48011"/>
                      <a:pt x="83255" y="31938"/>
                      <a:pt x="74465" y="20218"/>
                    </a:cubicBezTo>
                    <a:cubicBezTo>
                      <a:pt x="68521" y="12181"/>
                      <a:pt x="60945" y="8162"/>
                      <a:pt x="51736" y="816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1C57C48F-42FA-8A6A-F45A-F2AC669ED84B}"/>
                  </a:ext>
                </a:extLst>
              </p:cNvPr>
              <p:cNvSpPr txBox="1"/>
              <p:nvPr/>
            </p:nvSpPr>
            <p:spPr>
              <a:xfrm>
                <a:off x="6444737" y="5258773"/>
                <a:ext cx="127960" cy="178566"/>
              </a:xfrm>
              <a:custGeom>
                <a:avLst/>
                <a:gdLst/>
                <a:ahLst/>
                <a:cxnLst/>
                <a:rect l="l" t="t" r="r" b="b"/>
                <a:pathLst>
                  <a:path w="127960" h="178566">
                    <a:moveTo>
                      <a:pt x="34156" y="0"/>
                    </a:moveTo>
                    <a:lnTo>
                      <a:pt x="39932" y="0"/>
                    </a:lnTo>
                    <a:lnTo>
                      <a:pt x="39932" y="114398"/>
                    </a:lnTo>
                    <a:lnTo>
                      <a:pt x="69191" y="87776"/>
                    </a:lnTo>
                    <a:cubicBezTo>
                      <a:pt x="75386" y="82084"/>
                      <a:pt x="78986" y="78484"/>
                      <a:pt x="79990" y="76977"/>
                    </a:cubicBezTo>
                    <a:cubicBezTo>
                      <a:pt x="80660" y="75973"/>
                      <a:pt x="80995" y="74968"/>
                      <a:pt x="80995" y="73963"/>
                    </a:cubicBezTo>
                    <a:cubicBezTo>
                      <a:pt x="80995" y="72289"/>
                      <a:pt x="80304" y="70845"/>
                      <a:pt x="78923" y="69631"/>
                    </a:cubicBezTo>
                    <a:cubicBezTo>
                      <a:pt x="77542" y="68417"/>
                      <a:pt x="75261" y="67727"/>
                      <a:pt x="72079" y="67559"/>
                    </a:cubicBezTo>
                    <a:lnTo>
                      <a:pt x="72079" y="63541"/>
                    </a:lnTo>
                    <a:lnTo>
                      <a:pt x="122058" y="63541"/>
                    </a:lnTo>
                    <a:lnTo>
                      <a:pt x="122058" y="67559"/>
                    </a:lnTo>
                    <a:cubicBezTo>
                      <a:pt x="115193" y="67727"/>
                      <a:pt x="109479" y="68773"/>
                      <a:pt x="104917" y="70698"/>
                    </a:cubicBezTo>
                    <a:cubicBezTo>
                      <a:pt x="100354" y="72624"/>
                      <a:pt x="95352" y="76056"/>
                      <a:pt x="89911" y="80995"/>
                    </a:cubicBezTo>
                    <a:lnTo>
                      <a:pt x="60401" y="108245"/>
                    </a:lnTo>
                    <a:lnTo>
                      <a:pt x="89911" y="145540"/>
                    </a:lnTo>
                    <a:cubicBezTo>
                      <a:pt x="98115" y="155837"/>
                      <a:pt x="103640" y="162367"/>
                      <a:pt x="106487" y="165130"/>
                    </a:cubicBezTo>
                    <a:cubicBezTo>
                      <a:pt x="110505" y="169065"/>
                      <a:pt x="114021" y="171618"/>
                      <a:pt x="117035" y="172790"/>
                    </a:cubicBezTo>
                    <a:cubicBezTo>
                      <a:pt x="119128" y="173627"/>
                      <a:pt x="122769" y="174046"/>
                      <a:pt x="127960" y="174046"/>
                    </a:cubicBezTo>
                    <a:lnTo>
                      <a:pt x="127960" y="178566"/>
                    </a:lnTo>
                    <a:lnTo>
                      <a:pt x="72079" y="178566"/>
                    </a:lnTo>
                    <a:lnTo>
                      <a:pt x="72079" y="174046"/>
                    </a:lnTo>
                    <a:cubicBezTo>
                      <a:pt x="75261" y="173962"/>
                      <a:pt x="77416" y="173481"/>
                      <a:pt x="78546" y="172601"/>
                    </a:cubicBezTo>
                    <a:cubicBezTo>
                      <a:pt x="79677" y="171722"/>
                      <a:pt x="80242" y="170488"/>
                      <a:pt x="80242" y="168897"/>
                    </a:cubicBezTo>
                    <a:cubicBezTo>
                      <a:pt x="80242" y="166972"/>
                      <a:pt x="78567" y="163874"/>
                      <a:pt x="75219" y="159605"/>
                    </a:cubicBezTo>
                    <a:lnTo>
                      <a:pt x="39932" y="114524"/>
                    </a:lnTo>
                    <a:lnTo>
                      <a:pt x="39932" y="152698"/>
                    </a:lnTo>
                    <a:cubicBezTo>
                      <a:pt x="39932" y="160149"/>
                      <a:pt x="40456" y="165046"/>
                      <a:pt x="41502" y="167390"/>
                    </a:cubicBezTo>
                    <a:cubicBezTo>
                      <a:pt x="42549" y="169734"/>
                      <a:pt x="44035" y="171409"/>
                      <a:pt x="45960" y="172413"/>
                    </a:cubicBezTo>
                    <a:cubicBezTo>
                      <a:pt x="47885" y="173418"/>
                      <a:pt x="52071" y="173962"/>
                      <a:pt x="58517" y="174046"/>
                    </a:cubicBezTo>
                    <a:lnTo>
                      <a:pt x="58517" y="178566"/>
                    </a:lnTo>
                    <a:lnTo>
                      <a:pt x="0" y="178566"/>
                    </a:lnTo>
                    <a:lnTo>
                      <a:pt x="0" y="174046"/>
                    </a:lnTo>
                    <a:cubicBezTo>
                      <a:pt x="5860" y="174046"/>
                      <a:pt x="10255" y="173334"/>
                      <a:pt x="13185" y="171911"/>
                    </a:cubicBezTo>
                    <a:cubicBezTo>
                      <a:pt x="14943" y="170990"/>
                      <a:pt x="16283" y="169567"/>
                      <a:pt x="17204" y="167641"/>
                    </a:cubicBezTo>
                    <a:cubicBezTo>
                      <a:pt x="18459" y="164879"/>
                      <a:pt x="19087" y="160107"/>
                      <a:pt x="19087" y="153326"/>
                    </a:cubicBezTo>
                    <a:lnTo>
                      <a:pt x="19087" y="48597"/>
                    </a:lnTo>
                    <a:cubicBezTo>
                      <a:pt x="19087" y="35287"/>
                      <a:pt x="18794" y="27145"/>
                      <a:pt x="18208" y="24173"/>
                    </a:cubicBezTo>
                    <a:cubicBezTo>
                      <a:pt x="17622" y="21201"/>
                      <a:pt x="16659" y="19150"/>
                      <a:pt x="15320" y="18020"/>
                    </a:cubicBezTo>
                    <a:cubicBezTo>
                      <a:pt x="13981" y="16890"/>
                      <a:pt x="12223" y="16325"/>
                      <a:pt x="10046" y="16325"/>
                    </a:cubicBezTo>
                    <a:cubicBezTo>
                      <a:pt x="8288" y="16325"/>
                      <a:pt x="5651" y="17037"/>
                      <a:pt x="2135" y="18460"/>
                    </a:cubicBezTo>
                    <a:lnTo>
                      <a:pt x="0" y="14065"/>
                    </a:lnTo>
                    <a:lnTo>
                      <a:pt x="3415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D0D32745-3ABF-3888-3D67-A98124DA142E}"/>
                  </a:ext>
                </a:extLst>
              </p:cNvPr>
              <p:cNvSpPr txBox="1"/>
              <p:nvPr/>
            </p:nvSpPr>
            <p:spPr>
              <a:xfrm>
                <a:off x="6460058" y="5502512"/>
                <a:ext cx="97319" cy="122057"/>
              </a:xfrm>
              <a:custGeom>
                <a:avLst/>
                <a:gdLst/>
                <a:ahLst/>
                <a:cxnLst/>
                <a:rect l="l" t="t" r="r" b="b"/>
                <a:pathLst>
                  <a:path w="97319" h="122057">
                    <a:moveTo>
                      <a:pt x="53118" y="0"/>
                    </a:moveTo>
                    <a:cubicBezTo>
                      <a:pt x="66010" y="0"/>
                      <a:pt x="76600" y="4248"/>
                      <a:pt x="84888" y="12745"/>
                    </a:cubicBezTo>
                    <a:cubicBezTo>
                      <a:pt x="93176" y="21243"/>
                      <a:pt x="97319" y="32607"/>
                      <a:pt x="97319" y="46839"/>
                    </a:cubicBezTo>
                    <a:lnTo>
                      <a:pt x="17831" y="46839"/>
                    </a:lnTo>
                    <a:cubicBezTo>
                      <a:pt x="17748" y="63917"/>
                      <a:pt x="21892" y="77311"/>
                      <a:pt x="30263" y="87022"/>
                    </a:cubicBezTo>
                    <a:cubicBezTo>
                      <a:pt x="38635" y="96733"/>
                      <a:pt x="48471" y="101589"/>
                      <a:pt x="59773" y="101589"/>
                    </a:cubicBezTo>
                    <a:cubicBezTo>
                      <a:pt x="67307" y="101589"/>
                      <a:pt x="73858" y="99517"/>
                      <a:pt x="79425" y="95373"/>
                    </a:cubicBezTo>
                    <a:cubicBezTo>
                      <a:pt x="84992" y="91229"/>
                      <a:pt x="89659" y="84134"/>
                      <a:pt x="93427" y="74088"/>
                    </a:cubicBezTo>
                    <a:lnTo>
                      <a:pt x="97319" y="76600"/>
                    </a:lnTo>
                    <a:cubicBezTo>
                      <a:pt x="95561" y="88069"/>
                      <a:pt x="90455" y="98512"/>
                      <a:pt x="81999" y="107930"/>
                    </a:cubicBezTo>
                    <a:cubicBezTo>
                      <a:pt x="73544" y="117348"/>
                      <a:pt x="62954" y="122057"/>
                      <a:pt x="50229" y="122057"/>
                    </a:cubicBezTo>
                    <a:cubicBezTo>
                      <a:pt x="36416" y="122057"/>
                      <a:pt x="24591" y="116679"/>
                      <a:pt x="14755" y="105921"/>
                    </a:cubicBezTo>
                    <a:cubicBezTo>
                      <a:pt x="4918" y="95164"/>
                      <a:pt x="0" y="80702"/>
                      <a:pt x="0" y="62535"/>
                    </a:cubicBezTo>
                    <a:cubicBezTo>
                      <a:pt x="0" y="42862"/>
                      <a:pt x="5044" y="27521"/>
                      <a:pt x="15131" y="16513"/>
                    </a:cubicBezTo>
                    <a:cubicBezTo>
                      <a:pt x="25219" y="5504"/>
                      <a:pt x="37881" y="0"/>
                      <a:pt x="53118" y="0"/>
                    </a:cubicBezTo>
                    <a:close/>
                    <a:moveTo>
                      <a:pt x="46085" y="8915"/>
                    </a:moveTo>
                    <a:cubicBezTo>
                      <a:pt x="39137" y="8915"/>
                      <a:pt x="32921" y="11615"/>
                      <a:pt x="27438" y="17015"/>
                    </a:cubicBezTo>
                    <a:cubicBezTo>
                      <a:pt x="21954" y="22415"/>
                      <a:pt x="18752" y="29928"/>
                      <a:pt x="17831" y="39555"/>
                    </a:cubicBezTo>
                    <a:lnTo>
                      <a:pt x="71075" y="39555"/>
                    </a:lnTo>
                    <a:cubicBezTo>
                      <a:pt x="70656" y="32188"/>
                      <a:pt x="69777" y="26998"/>
                      <a:pt x="68438" y="23984"/>
                    </a:cubicBezTo>
                    <a:cubicBezTo>
                      <a:pt x="66345" y="19296"/>
                      <a:pt x="63226" y="15613"/>
                      <a:pt x="59082" y="12934"/>
                    </a:cubicBezTo>
                    <a:cubicBezTo>
                      <a:pt x="54938" y="10255"/>
                      <a:pt x="50606" y="8915"/>
                      <a:pt x="46085" y="891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0AADAAD-62BC-B3E7-440C-153CF90357C2}"/>
                  </a:ext>
                </a:extLst>
              </p:cNvPr>
              <p:cNvSpPr txBox="1"/>
              <p:nvPr/>
            </p:nvSpPr>
            <p:spPr>
              <a:xfrm>
                <a:off x="6465897" y="5689742"/>
                <a:ext cx="85641" cy="118416"/>
              </a:xfrm>
              <a:custGeom>
                <a:avLst/>
                <a:gdLst/>
                <a:ahLst/>
                <a:cxnLst/>
                <a:rect l="l" t="t" r="r" b="b"/>
                <a:pathLst>
                  <a:path w="85641" h="118416">
                    <a:moveTo>
                      <a:pt x="34784" y="0"/>
                    </a:moveTo>
                    <a:lnTo>
                      <a:pt x="40058" y="0"/>
                    </a:lnTo>
                    <a:lnTo>
                      <a:pt x="40058" y="25868"/>
                    </a:lnTo>
                    <a:cubicBezTo>
                      <a:pt x="49685" y="8623"/>
                      <a:pt x="59564" y="0"/>
                      <a:pt x="69693" y="0"/>
                    </a:cubicBezTo>
                    <a:cubicBezTo>
                      <a:pt x="74297" y="0"/>
                      <a:pt x="78107" y="1402"/>
                      <a:pt x="81120" y="4207"/>
                    </a:cubicBezTo>
                    <a:cubicBezTo>
                      <a:pt x="84134" y="7011"/>
                      <a:pt x="85641" y="10255"/>
                      <a:pt x="85641" y="13939"/>
                    </a:cubicBezTo>
                    <a:cubicBezTo>
                      <a:pt x="85641" y="17204"/>
                      <a:pt x="84553" y="19966"/>
                      <a:pt x="82376" y="22227"/>
                    </a:cubicBezTo>
                    <a:cubicBezTo>
                      <a:pt x="80199" y="24487"/>
                      <a:pt x="77604" y="25617"/>
                      <a:pt x="74591" y="25617"/>
                    </a:cubicBezTo>
                    <a:cubicBezTo>
                      <a:pt x="71660" y="25617"/>
                      <a:pt x="68375" y="24173"/>
                      <a:pt x="64733" y="21285"/>
                    </a:cubicBezTo>
                    <a:cubicBezTo>
                      <a:pt x="61091" y="18397"/>
                      <a:pt x="58391" y="16953"/>
                      <a:pt x="56633" y="16953"/>
                    </a:cubicBezTo>
                    <a:cubicBezTo>
                      <a:pt x="55127" y="16953"/>
                      <a:pt x="53494" y="17790"/>
                      <a:pt x="51736" y="19464"/>
                    </a:cubicBezTo>
                    <a:cubicBezTo>
                      <a:pt x="47969" y="22896"/>
                      <a:pt x="44076" y="28547"/>
                      <a:pt x="40058" y="36417"/>
                    </a:cubicBezTo>
                    <a:lnTo>
                      <a:pt x="40058" y="91543"/>
                    </a:lnTo>
                    <a:cubicBezTo>
                      <a:pt x="40058" y="97906"/>
                      <a:pt x="40853" y="102720"/>
                      <a:pt x="42444" y="105984"/>
                    </a:cubicBezTo>
                    <a:cubicBezTo>
                      <a:pt x="43532" y="108245"/>
                      <a:pt x="45457" y="110128"/>
                      <a:pt x="48220" y="111635"/>
                    </a:cubicBezTo>
                    <a:cubicBezTo>
                      <a:pt x="50983" y="113142"/>
                      <a:pt x="54959" y="113896"/>
                      <a:pt x="60150" y="113896"/>
                    </a:cubicBezTo>
                    <a:lnTo>
                      <a:pt x="60150" y="118416"/>
                    </a:lnTo>
                    <a:lnTo>
                      <a:pt x="1255" y="118416"/>
                    </a:lnTo>
                    <a:lnTo>
                      <a:pt x="1255" y="113896"/>
                    </a:lnTo>
                    <a:cubicBezTo>
                      <a:pt x="7116" y="113896"/>
                      <a:pt x="11469" y="112975"/>
                      <a:pt x="14315" y="111133"/>
                    </a:cubicBezTo>
                    <a:cubicBezTo>
                      <a:pt x="16408" y="109793"/>
                      <a:pt x="17873" y="107659"/>
                      <a:pt x="18710" y="104729"/>
                    </a:cubicBezTo>
                    <a:cubicBezTo>
                      <a:pt x="19129" y="103306"/>
                      <a:pt x="19338" y="99245"/>
                      <a:pt x="19338" y="92548"/>
                    </a:cubicBezTo>
                    <a:lnTo>
                      <a:pt x="19338" y="47969"/>
                    </a:lnTo>
                    <a:cubicBezTo>
                      <a:pt x="19338" y="34575"/>
                      <a:pt x="19066" y="26601"/>
                      <a:pt x="18522" y="24048"/>
                    </a:cubicBezTo>
                    <a:cubicBezTo>
                      <a:pt x="17978" y="21494"/>
                      <a:pt x="16973" y="19632"/>
                      <a:pt x="15508" y="18460"/>
                    </a:cubicBezTo>
                    <a:cubicBezTo>
                      <a:pt x="14043" y="17288"/>
                      <a:pt x="12222" y="16701"/>
                      <a:pt x="10046" y="16701"/>
                    </a:cubicBezTo>
                    <a:cubicBezTo>
                      <a:pt x="7450" y="16701"/>
                      <a:pt x="4520" y="17329"/>
                      <a:pt x="1255" y="18585"/>
                    </a:cubicBezTo>
                    <a:lnTo>
                      <a:pt x="0" y="14064"/>
                    </a:lnTo>
                    <a:lnTo>
                      <a:pt x="34784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2" name="图形 61" descr="魔鬼的脸轮廓 纯色填充">
              <a:extLst>
                <a:ext uri="{FF2B5EF4-FFF2-40B4-BE49-F238E27FC236}">
                  <a16:creationId xmlns:a16="http://schemas.microsoft.com/office/drawing/2014/main" id="{92F2238B-76C6-FEB5-FCB0-59CF78A87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68977" y="3451362"/>
              <a:ext cx="687003" cy="687003"/>
            </a:xfrm>
            <a:prstGeom prst="rect">
              <a:avLst/>
            </a:prstGeom>
          </p:spPr>
        </p:pic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93660669-BCE9-90C9-117C-F8E12765D2DB}"/>
                </a:ext>
              </a:extLst>
            </p:cNvPr>
            <p:cNvGrpSpPr/>
            <p:nvPr/>
          </p:nvGrpSpPr>
          <p:grpSpPr>
            <a:xfrm flipV="1">
              <a:off x="9685462" y="3538497"/>
              <a:ext cx="135641" cy="1034407"/>
              <a:chOff x="6444737" y="4832324"/>
              <a:chExt cx="127960" cy="975834"/>
            </a:xfrm>
            <a:solidFill>
              <a:schemeClr val="tx1"/>
            </a:solidFill>
          </p:grpSpPr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3A457FF-FD82-35D1-96D9-75F758B4619F}"/>
                  </a:ext>
                </a:extLst>
              </p:cNvPr>
              <p:cNvSpPr txBox="1"/>
              <p:nvPr/>
            </p:nvSpPr>
            <p:spPr>
              <a:xfrm>
                <a:off x="6462066" y="4832324"/>
                <a:ext cx="93302" cy="174171"/>
              </a:xfrm>
              <a:custGeom>
                <a:avLst/>
                <a:gdLst/>
                <a:ahLst/>
                <a:cxnLst/>
                <a:rect l="l" t="t" r="r" b="b"/>
                <a:pathLst>
                  <a:path w="93302" h="174171">
                    <a:moveTo>
                      <a:pt x="20343" y="0"/>
                    </a:moveTo>
                    <a:lnTo>
                      <a:pt x="93302" y="0"/>
                    </a:lnTo>
                    <a:lnTo>
                      <a:pt x="93302" y="4646"/>
                    </a:lnTo>
                    <a:lnTo>
                      <a:pt x="87149" y="4646"/>
                    </a:lnTo>
                    <a:cubicBezTo>
                      <a:pt x="80200" y="4646"/>
                      <a:pt x="75135" y="6698"/>
                      <a:pt x="71954" y="10800"/>
                    </a:cubicBezTo>
                    <a:cubicBezTo>
                      <a:pt x="69945" y="13479"/>
                      <a:pt x="68940" y="19925"/>
                      <a:pt x="68940" y="30138"/>
                    </a:cubicBezTo>
                    <a:lnTo>
                      <a:pt x="68940" y="113393"/>
                    </a:lnTo>
                    <a:cubicBezTo>
                      <a:pt x="68940" y="126202"/>
                      <a:pt x="67538" y="136583"/>
                      <a:pt x="64734" y="144536"/>
                    </a:cubicBezTo>
                    <a:cubicBezTo>
                      <a:pt x="61929" y="152489"/>
                      <a:pt x="57095" y="159416"/>
                      <a:pt x="50230" y="165318"/>
                    </a:cubicBezTo>
                    <a:cubicBezTo>
                      <a:pt x="43365" y="171220"/>
                      <a:pt x="35077" y="174171"/>
                      <a:pt x="25366" y="174171"/>
                    </a:cubicBezTo>
                    <a:cubicBezTo>
                      <a:pt x="17497" y="174171"/>
                      <a:pt x="11302" y="172225"/>
                      <a:pt x="6781" y="168332"/>
                    </a:cubicBezTo>
                    <a:cubicBezTo>
                      <a:pt x="2261" y="164439"/>
                      <a:pt x="0" y="159981"/>
                      <a:pt x="0" y="154958"/>
                    </a:cubicBezTo>
                    <a:cubicBezTo>
                      <a:pt x="0" y="150856"/>
                      <a:pt x="1047" y="147759"/>
                      <a:pt x="3140" y="145666"/>
                    </a:cubicBezTo>
                    <a:cubicBezTo>
                      <a:pt x="5902" y="143071"/>
                      <a:pt x="9125" y="141773"/>
                      <a:pt x="12809" y="141773"/>
                    </a:cubicBezTo>
                    <a:cubicBezTo>
                      <a:pt x="15488" y="141773"/>
                      <a:pt x="17895" y="142652"/>
                      <a:pt x="20029" y="144410"/>
                    </a:cubicBezTo>
                    <a:cubicBezTo>
                      <a:pt x="22164" y="146168"/>
                      <a:pt x="24864" y="150856"/>
                      <a:pt x="28129" y="158474"/>
                    </a:cubicBezTo>
                    <a:cubicBezTo>
                      <a:pt x="30054" y="162995"/>
                      <a:pt x="32524" y="165255"/>
                      <a:pt x="35538" y="165255"/>
                    </a:cubicBezTo>
                    <a:cubicBezTo>
                      <a:pt x="37798" y="165255"/>
                      <a:pt x="39912" y="163874"/>
                      <a:pt x="41879" y="161111"/>
                    </a:cubicBezTo>
                    <a:cubicBezTo>
                      <a:pt x="43847" y="158349"/>
                      <a:pt x="44830" y="153451"/>
                      <a:pt x="44830" y="146419"/>
                    </a:cubicBezTo>
                    <a:lnTo>
                      <a:pt x="44830" y="30138"/>
                    </a:lnTo>
                    <a:cubicBezTo>
                      <a:pt x="44830" y="21515"/>
                      <a:pt x="44286" y="15823"/>
                      <a:pt x="43198" y="13060"/>
                    </a:cubicBezTo>
                    <a:cubicBezTo>
                      <a:pt x="42361" y="10967"/>
                      <a:pt x="40603" y="9167"/>
                      <a:pt x="37924" y="7660"/>
                    </a:cubicBezTo>
                    <a:cubicBezTo>
                      <a:pt x="34324" y="5651"/>
                      <a:pt x="30515" y="4646"/>
                      <a:pt x="26496" y="4646"/>
                    </a:cubicBezTo>
                    <a:lnTo>
                      <a:pt x="20343" y="4646"/>
                    </a:lnTo>
                    <a:lnTo>
                      <a:pt x="20343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D4F0141A-6F96-DEC2-3810-1448C7FCD9AE}"/>
                  </a:ext>
                </a:extLst>
              </p:cNvPr>
              <p:cNvSpPr txBox="1"/>
              <p:nvPr/>
            </p:nvSpPr>
            <p:spPr>
              <a:xfrm>
                <a:off x="6453214" y="5071668"/>
                <a:ext cx="111007" cy="121932"/>
              </a:xfrm>
              <a:custGeom>
                <a:avLst/>
                <a:gdLst/>
                <a:ahLst/>
                <a:cxnLst/>
                <a:rect l="l" t="t" r="r" b="b"/>
                <a:pathLst>
                  <a:path w="111007" h="121932">
                    <a:moveTo>
                      <a:pt x="55629" y="0"/>
                    </a:moveTo>
                    <a:cubicBezTo>
                      <a:pt x="73042" y="0"/>
                      <a:pt x="87022" y="6614"/>
                      <a:pt x="97571" y="19841"/>
                    </a:cubicBezTo>
                    <a:cubicBezTo>
                      <a:pt x="106528" y="31142"/>
                      <a:pt x="111007" y="44118"/>
                      <a:pt x="111007" y="58769"/>
                    </a:cubicBezTo>
                    <a:cubicBezTo>
                      <a:pt x="111007" y="69066"/>
                      <a:pt x="108537" y="79488"/>
                      <a:pt x="103598" y="90037"/>
                    </a:cubicBezTo>
                    <a:cubicBezTo>
                      <a:pt x="98659" y="100585"/>
                      <a:pt x="91857" y="108538"/>
                      <a:pt x="83192" y="113896"/>
                    </a:cubicBezTo>
                    <a:cubicBezTo>
                      <a:pt x="74528" y="119253"/>
                      <a:pt x="64880" y="121932"/>
                      <a:pt x="54248" y="121932"/>
                    </a:cubicBezTo>
                    <a:cubicBezTo>
                      <a:pt x="36919" y="121932"/>
                      <a:pt x="23147" y="115026"/>
                      <a:pt x="12934" y="101213"/>
                    </a:cubicBezTo>
                    <a:cubicBezTo>
                      <a:pt x="4311" y="89576"/>
                      <a:pt x="0" y="76516"/>
                      <a:pt x="0" y="62034"/>
                    </a:cubicBezTo>
                    <a:cubicBezTo>
                      <a:pt x="0" y="51485"/>
                      <a:pt x="2616" y="41000"/>
                      <a:pt x="7848" y="30577"/>
                    </a:cubicBezTo>
                    <a:cubicBezTo>
                      <a:pt x="13080" y="20155"/>
                      <a:pt x="19966" y="12453"/>
                      <a:pt x="28505" y="7472"/>
                    </a:cubicBezTo>
                    <a:cubicBezTo>
                      <a:pt x="37044" y="2491"/>
                      <a:pt x="46085" y="0"/>
                      <a:pt x="55629" y="0"/>
                    </a:cubicBezTo>
                    <a:close/>
                    <a:moveTo>
                      <a:pt x="51736" y="8162"/>
                    </a:moveTo>
                    <a:cubicBezTo>
                      <a:pt x="47299" y="8162"/>
                      <a:pt x="42841" y="9481"/>
                      <a:pt x="38363" y="12118"/>
                    </a:cubicBezTo>
                    <a:cubicBezTo>
                      <a:pt x="33884" y="14755"/>
                      <a:pt x="30263" y="19380"/>
                      <a:pt x="27500" y="25994"/>
                    </a:cubicBezTo>
                    <a:cubicBezTo>
                      <a:pt x="24738" y="32608"/>
                      <a:pt x="23357" y="41105"/>
                      <a:pt x="23357" y="51485"/>
                    </a:cubicBezTo>
                    <a:cubicBezTo>
                      <a:pt x="23357" y="68229"/>
                      <a:pt x="26684" y="82670"/>
                      <a:pt x="33340" y="94808"/>
                    </a:cubicBezTo>
                    <a:cubicBezTo>
                      <a:pt x="39995" y="106947"/>
                      <a:pt x="48764" y="113017"/>
                      <a:pt x="59647" y="113017"/>
                    </a:cubicBezTo>
                    <a:cubicBezTo>
                      <a:pt x="67768" y="113017"/>
                      <a:pt x="74465" y="109668"/>
                      <a:pt x="79739" y="102971"/>
                    </a:cubicBezTo>
                    <a:cubicBezTo>
                      <a:pt x="85013" y="96273"/>
                      <a:pt x="87650" y="84762"/>
                      <a:pt x="87650" y="68438"/>
                    </a:cubicBezTo>
                    <a:cubicBezTo>
                      <a:pt x="87650" y="48011"/>
                      <a:pt x="83255" y="31938"/>
                      <a:pt x="74465" y="20218"/>
                    </a:cubicBezTo>
                    <a:cubicBezTo>
                      <a:pt x="68521" y="12181"/>
                      <a:pt x="60945" y="8162"/>
                      <a:pt x="51736" y="816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DE95612E-C3BD-A715-3B2D-5F9C1E5D80E9}"/>
                  </a:ext>
                </a:extLst>
              </p:cNvPr>
              <p:cNvSpPr txBox="1"/>
              <p:nvPr/>
            </p:nvSpPr>
            <p:spPr>
              <a:xfrm>
                <a:off x="6444737" y="5258773"/>
                <a:ext cx="127960" cy="178566"/>
              </a:xfrm>
              <a:custGeom>
                <a:avLst/>
                <a:gdLst/>
                <a:ahLst/>
                <a:cxnLst/>
                <a:rect l="l" t="t" r="r" b="b"/>
                <a:pathLst>
                  <a:path w="127960" h="178566">
                    <a:moveTo>
                      <a:pt x="34156" y="0"/>
                    </a:moveTo>
                    <a:lnTo>
                      <a:pt x="39932" y="0"/>
                    </a:lnTo>
                    <a:lnTo>
                      <a:pt x="39932" y="114398"/>
                    </a:lnTo>
                    <a:lnTo>
                      <a:pt x="69191" y="87776"/>
                    </a:lnTo>
                    <a:cubicBezTo>
                      <a:pt x="75386" y="82084"/>
                      <a:pt x="78986" y="78484"/>
                      <a:pt x="79990" y="76977"/>
                    </a:cubicBezTo>
                    <a:cubicBezTo>
                      <a:pt x="80660" y="75973"/>
                      <a:pt x="80995" y="74968"/>
                      <a:pt x="80995" y="73963"/>
                    </a:cubicBezTo>
                    <a:cubicBezTo>
                      <a:pt x="80995" y="72289"/>
                      <a:pt x="80304" y="70845"/>
                      <a:pt x="78923" y="69631"/>
                    </a:cubicBezTo>
                    <a:cubicBezTo>
                      <a:pt x="77542" y="68417"/>
                      <a:pt x="75261" y="67727"/>
                      <a:pt x="72079" y="67559"/>
                    </a:cubicBezTo>
                    <a:lnTo>
                      <a:pt x="72079" y="63541"/>
                    </a:lnTo>
                    <a:lnTo>
                      <a:pt x="122058" y="63541"/>
                    </a:lnTo>
                    <a:lnTo>
                      <a:pt x="122058" y="67559"/>
                    </a:lnTo>
                    <a:cubicBezTo>
                      <a:pt x="115193" y="67727"/>
                      <a:pt x="109479" y="68773"/>
                      <a:pt x="104917" y="70698"/>
                    </a:cubicBezTo>
                    <a:cubicBezTo>
                      <a:pt x="100354" y="72624"/>
                      <a:pt x="95352" y="76056"/>
                      <a:pt x="89911" y="80995"/>
                    </a:cubicBezTo>
                    <a:lnTo>
                      <a:pt x="60401" y="108245"/>
                    </a:lnTo>
                    <a:lnTo>
                      <a:pt x="89911" y="145540"/>
                    </a:lnTo>
                    <a:cubicBezTo>
                      <a:pt x="98115" y="155837"/>
                      <a:pt x="103640" y="162367"/>
                      <a:pt x="106487" y="165130"/>
                    </a:cubicBezTo>
                    <a:cubicBezTo>
                      <a:pt x="110505" y="169065"/>
                      <a:pt x="114021" y="171618"/>
                      <a:pt x="117035" y="172790"/>
                    </a:cubicBezTo>
                    <a:cubicBezTo>
                      <a:pt x="119128" y="173627"/>
                      <a:pt x="122769" y="174046"/>
                      <a:pt x="127960" y="174046"/>
                    </a:cubicBezTo>
                    <a:lnTo>
                      <a:pt x="127960" y="178566"/>
                    </a:lnTo>
                    <a:lnTo>
                      <a:pt x="72079" y="178566"/>
                    </a:lnTo>
                    <a:lnTo>
                      <a:pt x="72079" y="174046"/>
                    </a:lnTo>
                    <a:cubicBezTo>
                      <a:pt x="75261" y="173962"/>
                      <a:pt x="77416" y="173481"/>
                      <a:pt x="78546" y="172601"/>
                    </a:cubicBezTo>
                    <a:cubicBezTo>
                      <a:pt x="79677" y="171722"/>
                      <a:pt x="80242" y="170488"/>
                      <a:pt x="80242" y="168897"/>
                    </a:cubicBezTo>
                    <a:cubicBezTo>
                      <a:pt x="80242" y="166972"/>
                      <a:pt x="78567" y="163874"/>
                      <a:pt x="75219" y="159605"/>
                    </a:cubicBezTo>
                    <a:lnTo>
                      <a:pt x="39932" y="114524"/>
                    </a:lnTo>
                    <a:lnTo>
                      <a:pt x="39932" y="152698"/>
                    </a:lnTo>
                    <a:cubicBezTo>
                      <a:pt x="39932" y="160149"/>
                      <a:pt x="40456" y="165046"/>
                      <a:pt x="41502" y="167390"/>
                    </a:cubicBezTo>
                    <a:cubicBezTo>
                      <a:pt x="42549" y="169734"/>
                      <a:pt x="44035" y="171409"/>
                      <a:pt x="45960" y="172413"/>
                    </a:cubicBezTo>
                    <a:cubicBezTo>
                      <a:pt x="47885" y="173418"/>
                      <a:pt x="52071" y="173962"/>
                      <a:pt x="58517" y="174046"/>
                    </a:cubicBezTo>
                    <a:lnTo>
                      <a:pt x="58517" y="178566"/>
                    </a:lnTo>
                    <a:lnTo>
                      <a:pt x="0" y="178566"/>
                    </a:lnTo>
                    <a:lnTo>
                      <a:pt x="0" y="174046"/>
                    </a:lnTo>
                    <a:cubicBezTo>
                      <a:pt x="5860" y="174046"/>
                      <a:pt x="10255" y="173334"/>
                      <a:pt x="13185" y="171911"/>
                    </a:cubicBezTo>
                    <a:cubicBezTo>
                      <a:pt x="14943" y="170990"/>
                      <a:pt x="16283" y="169567"/>
                      <a:pt x="17204" y="167641"/>
                    </a:cubicBezTo>
                    <a:cubicBezTo>
                      <a:pt x="18459" y="164879"/>
                      <a:pt x="19087" y="160107"/>
                      <a:pt x="19087" y="153326"/>
                    </a:cubicBezTo>
                    <a:lnTo>
                      <a:pt x="19087" y="48597"/>
                    </a:lnTo>
                    <a:cubicBezTo>
                      <a:pt x="19087" y="35287"/>
                      <a:pt x="18794" y="27145"/>
                      <a:pt x="18208" y="24173"/>
                    </a:cubicBezTo>
                    <a:cubicBezTo>
                      <a:pt x="17622" y="21201"/>
                      <a:pt x="16659" y="19150"/>
                      <a:pt x="15320" y="18020"/>
                    </a:cubicBezTo>
                    <a:cubicBezTo>
                      <a:pt x="13981" y="16890"/>
                      <a:pt x="12223" y="16325"/>
                      <a:pt x="10046" y="16325"/>
                    </a:cubicBezTo>
                    <a:cubicBezTo>
                      <a:pt x="8288" y="16325"/>
                      <a:pt x="5651" y="17037"/>
                      <a:pt x="2135" y="18460"/>
                    </a:cubicBezTo>
                    <a:lnTo>
                      <a:pt x="0" y="14065"/>
                    </a:lnTo>
                    <a:lnTo>
                      <a:pt x="34156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E71F022B-DB0B-46A4-5E59-8978DA6BF04E}"/>
                  </a:ext>
                </a:extLst>
              </p:cNvPr>
              <p:cNvSpPr txBox="1"/>
              <p:nvPr/>
            </p:nvSpPr>
            <p:spPr>
              <a:xfrm>
                <a:off x="6460058" y="5502512"/>
                <a:ext cx="97319" cy="122057"/>
              </a:xfrm>
              <a:custGeom>
                <a:avLst/>
                <a:gdLst/>
                <a:ahLst/>
                <a:cxnLst/>
                <a:rect l="l" t="t" r="r" b="b"/>
                <a:pathLst>
                  <a:path w="97319" h="122057">
                    <a:moveTo>
                      <a:pt x="53118" y="0"/>
                    </a:moveTo>
                    <a:cubicBezTo>
                      <a:pt x="66010" y="0"/>
                      <a:pt x="76600" y="4248"/>
                      <a:pt x="84888" y="12745"/>
                    </a:cubicBezTo>
                    <a:cubicBezTo>
                      <a:pt x="93176" y="21243"/>
                      <a:pt x="97319" y="32607"/>
                      <a:pt x="97319" y="46839"/>
                    </a:cubicBezTo>
                    <a:lnTo>
                      <a:pt x="17831" y="46839"/>
                    </a:lnTo>
                    <a:cubicBezTo>
                      <a:pt x="17748" y="63917"/>
                      <a:pt x="21892" y="77311"/>
                      <a:pt x="30263" y="87022"/>
                    </a:cubicBezTo>
                    <a:cubicBezTo>
                      <a:pt x="38635" y="96733"/>
                      <a:pt x="48471" y="101589"/>
                      <a:pt x="59773" y="101589"/>
                    </a:cubicBezTo>
                    <a:cubicBezTo>
                      <a:pt x="67307" y="101589"/>
                      <a:pt x="73858" y="99517"/>
                      <a:pt x="79425" y="95373"/>
                    </a:cubicBezTo>
                    <a:cubicBezTo>
                      <a:pt x="84992" y="91229"/>
                      <a:pt x="89659" y="84134"/>
                      <a:pt x="93427" y="74088"/>
                    </a:cubicBezTo>
                    <a:lnTo>
                      <a:pt x="97319" y="76600"/>
                    </a:lnTo>
                    <a:cubicBezTo>
                      <a:pt x="95561" y="88069"/>
                      <a:pt x="90455" y="98512"/>
                      <a:pt x="81999" y="107930"/>
                    </a:cubicBezTo>
                    <a:cubicBezTo>
                      <a:pt x="73544" y="117348"/>
                      <a:pt x="62954" y="122057"/>
                      <a:pt x="50229" y="122057"/>
                    </a:cubicBezTo>
                    <a:cubicBezTo>
                      <a:pt x="36416" y="122057"/>
                      <a:pt x="24591" y="116679"/>
                      <a:pt x="14755" y="105921"/>
                    </a:cubicBezTo>
                    <a:cubicBezTo>
                      <a:pt x="4918" y="95164"/>
                      <a:pt x="0" y="80702"/>
                      <a:pt x="0" y="62535"/>
                    </a:cubicBezTo>
                    <a:cubicBezTo>
                      <a:pt x="0" y="42862"/>
                      <a:pt x="5044" y="27521"/>
                      <a:pt x="15131" y="16513"/>
                    </a:cubicBezTo>
                    <a:cubicBezTo>
                      <a:pt x="25219" y="5504"/>
                      <a:pt x="37881" y="0"/>
                      <a:pt x="53118" y="0"/>
                    </a:cubicBezTo>
                    <a:close/>
                    <a:moveTo>
                      <a:pt x="46085" y="8915"/>
                    </a:moveTo>
                    <a:cubicBezTo>
                      <a:pt x="39137" y="8915"/>
                      <a:pt x="32921" y="11615"/>
                      <a:pt x="27438" y="17015"/>
                    </a:cubicBezTo>
                    <a:cubicBezTo>
                      <a:pt x="21954" y="22415"/>
                      <a:pt x="18752" y="29928"/>
                      <a:pt x="17831" y="39555"/>
                    </a:cubicBezTo>
                    <a:lnTo>
                      <a:pt x="71075" y="39555"/>
                    </a:lnTo>
                    <a:cubicBezTo>
                      <a:pt x="70656" y="32188"/>
                      <a:pt x="69777" y="26998"/>
                      <a:pt x="68438" y="23984"/>
                    </a:cubicBezTo>
                    <a:cubicBezTo>
                      <a:pt x="66345" y="19296"/>
                      <a:pt x="63226" y="15613"/>
                      <a:pt x="59082" y="12934"/>
                    </a:cubicBezTo>
                    <a:cubicBezTo>
                      <a:pt x="54938" y="10255"/>
                      <a:pt x="50606" y="8915"/>
                      <a:pt x="46085" y="891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AE62D763-6C29-7ABC-E2DA-728398F16264}"/>
                  </a:ext>
                </a:extLst>
              </p:cNvPr>
              <p:cNvSpPr txBox="1"/>
              <p:nvPr/>
            </p:nvSpPr>
            <p:spPr>
              <a:xfrm>
                <a:off x="6465897" y="5689742"/>
                <a:ext cx="85641" cy="118416"/>
              </a:xfrm>
              <a:custGeom>
                <a:avLst/>
                <a:gdLst/>
                <a:ahLst/>
                <a:cxnLst/>
                <a:rect l="l" t="t" r="r" b="b"/>
                <a:pathLst>
                  <a:path w="85641" h="118416">
                    <a:moveTo>
                      <a:pt x="34784" y="0"/>
                    </a:moveTo>
                    <a:lnTo>
                      <a:pt x="40058" y="0"/>
                    </a:lnTo>
                    <a:lnTo>
                      <a:pt x="40058" y="25868"/>
                    </a:lnTo>
                    <a:cubicBezTo>
                      <a:pt x="49685" y="8623"/>
                      <a:pt x="59564" y="0"/>
                      <a:pt x="69693" y="0"/>
                    </a:cubicBezTo>
                    <a:cubicBezTo>
                      <a:pt x="74297" y="0"/>
                      <a:pt x="78107" y="1402"/>
                      <a:pt x="81120" y="4207"/>
                    </a:cubicBezTo>
                    <a:cubicBezTo>
                      <a:pt x="84134" y="7011"/>
                      <a:pt x="85641" y="10255"/>
                      <a:pt x="85641" y="13939"/>
                    </a:cubicBezTo>
                    <a:cubicBezTo>
                      <a:pt x="85641" y="17204"/>
                      <a:pt x="84553" y="19966"/>
                      <a:pt x="82376" y="22227"/>
                    </a:cubicBezTo>
                    <a:cubicBezTo>
                      <a:pt x="80199" y="24487"/>
                      <a:pt x="77604" y="25617"/>
                      <a:pt x="74591" y="25617"/>
                    </a:cubicBezTo>
                    <a:cubicBezTo>
                      <a:pt x="71660" y="25617"/>
                      <a:pt x="68375" y="24173"/>
                      <a:pt x="64733" y="21285"/>
                    </a:cubicBezTo>
                    <a:cubicBezTo>
                      <a:pt x="61091" y="18397"/>
                      <a:pt x="58391" y="16953"/>
                      <a:pt x="56633" y="16953"/>
                    </a:cubicBezTo>
                    <a:cubicBezTo>
                      <a:pt x="55127" y="16953"/>
                      <a:pt x="53494" y="17790"/>
                      <a:pt x="51736" y="19464"/>
                    </a:cubicBezTo>
                    <a:cubicBezTo>
                      <a:pt x="47969" y="22896"/>
                      <a:pt x="44076" y="28547"/>
                      <a:pt x="40058" y="36417"/>
                    </a:cubicBezTo>
                    <a:lnTo>
                      <a:pt x="40058" y="91543"/>
                    </a:lnTo>
                    <a:cubicBezTo>
                      <a:pt x="40058" y="97906"/>
                      <a:pt x="40853" y="102720"/>
                      <a:pt x="42444" y="105984"/>
                    </a:cubicBezTo>
                    <a:cubicBezTo>
                      <a:pt x="43532" y="108245"/>
                      <a:pt x="45457" y="110128"/>
                      <a:pt x="48220" y="111635"/>
                    </a:cubicBezTo>
                    <a:cubicBezTo>
                      <a:pt x="50983" y="113142"/>
                      <a:pt x="54959" y="113896"/>
                      <a:pt x="60150" y="113896"/>
                    </a:cubicBezTo>
                    <a:lnTo>
                      <a:pt x="60150" y="118416"/>
                    </a:lnTo>
                    <a:lnTo>
                      <a:pt x="1255" y="118416"/>
                    </a:lnTo>
                    <a:lnTo>
                      <a:pt x="1255" y="113896"/>
                    </a:lnTo>
                    <a:cubicBezTo>
                      <a:pt x="7116" y="113896"/>
                      <a:pt x="11469" y="112975"/>
                      <a:pt x="14315" y="111133"/>
                    </a:cubicBezTo>
                    <a:cubicBezTo>
                      <a:pt x="16408" y="109793"/>
                      <a:pt x="17873" y="107659"/>
                      <a:pt x="18710" y="104729"/>
                    </a:cubicBezTo>
                    <a:cubicBezTo>
                      <a:pt x="19129" y="103306"/>
                      <a:pt x="19338" y="99245"/>
                      <a:pt x="19338" y="92548"/>
                    </a:cubicBezTo>
                    <a:lnTo>
                      <a:pt x="19338" y="47969"/>
                    </a:lnTo>
                    <a:cubicBezTo>
                      <a:pt x="19338" y="34575"/>
                      <a:pt x="19066" y="26601"/>
                      <a:pt x="18522" y="24048"/>
                    </a:cubicBezTo>
                    <a:cubicBezTo>
                      <a:pt x="17978" y="21494"/>
                      <a:pt x="16973" y="19632"/>
                      <a:pt x="15508" y="18460"/>
                    </a:cubicBezTo>
                    <a:cubicBezTo>
                      <a:pt x="14043" y="17288"/>
                      <a:pt x="12222" y="16701"/>
                      <a:pt x="10046" y="16701"/>
                    </a:cubicBezTo>
                    <a:cubicBezTo>
                      <a:pt x="7450" y="16701"/>
                      <a:pt x="4520" y="17329"/>
                      <a:pt x="1255" y="18585"/>
                    </a:cubicBezTo>
                    <a:lnTo>
                      <a:pt x="0" y="14064"/>
                    </a:lnTo>
                    <a:lnTo>
                      <a:pt x="34784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2000" spc="-1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39F9FE-367C-7227-8F08-139C6C0BE7C1}"/>
              </a:ext>
            </a:extLst>
          </p:cNvPr>
          <p:cNvSpPr/>
          <p:nvPr/>
        </p:nvSpPr>
        <p:spPr>
          <a:xfrm>
            <a:off x="2192998" y="5917896"/>
            <a:ext cx="2027853" cy="63448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开始游戏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268EFB7-3D0E-B3B1-789B-1B8477662C1E}"/>
              </a:ext>
            </a:extLst>
          </p:cNvPr>
          <p:cNvSpPr/>
          <p:nvPr/>
        </p:nvSpPr>
        <p:spPr>
          <a:xfrm>
            <a:off x="4940854" y="4232455"/>
            <a:ext cx="2027853" cy="63448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准备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PK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7B2E2B-099D-7F63-506C-5BC3EE70663D}"/>
              </a:ext>
            </a:extLst>
          </p:cNvPr>
          <p:cNvSpPr/>
          <p:nvPr/>
        </p:nvSpPr>
        <p:spPr>
          <a:xfrm>
            <a:off x="8180739" y="5395658"/>
            <a:ext cx="2401172" cy="1326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5D785B0-6153-10CD-9CAB-899360A7EEEB}"/>
              </a:ext>
            </a:extLst>
          </p:cNvPr>
          <p:cNvGrpSpPr/>
          <p:nvPr/>
        </p:nvGrpSpPr>
        <p:grpSpPr>
          <a:xfrm>
            <a:off x="10614608" y="624612"/>
            <a:ext cx="1053000" cy="1625684"/>
            <a:chOff x="10614608" y="624612"/>
            <a:chExt cx="1053000" cy="162568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BA7617E-345B-39D2-9917-1BC3E9FBBB41}"/>
                </a:ext>
              </a:extLst>
            </p:cNvPr>
            <p:cNvSpPr/>
            <p:nvPr/>
          </p:nvSpPr>
          <p:spPr>
            <a:xfrm rot="5400000">
              <a:off x="10328266" y="910954"/>
              <a:ext cx="1625684" cy="1053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DE471AE-B960-3B3E-BF5D-3DB7E8FAAB19}"/>
                </a:ext>
              </a:extLst>
            </p:cNvPr>
            <p:cNvSpPr txBox="1"/>
            <p:nvPr/>
          </p:nvSpPr>
          <p:spPr>
            <a:xfrm>
              <a:off x="10905021" y="949247"/>
              <a:ext cx="402375" cy="277383"/>
            </a:xfrm>
            <a:custGeom>
              <a:avLst/>
              <a:gdLst/>
              <a:ahLst/>
              <a:cxnLst/>
              <a:rect l="l" t="t" r="r" b="b"/>
              <a:pathLst>
                <a:path w="402375" h="277383">
                  <a:moveTo>
                    <a:pt x="0" y="0"/>
                  </a:moveTo>
                  <a:lnTo>
                    <a:pt x="117593" y="0"/>
                  </a:lnTo>
                  <a:lnTo>
                    <a:pt x="117593" y="7399"/>
                  </a:lnTo>
                  <a:cubicBezTo>
                    <a:pt x="108127" y="7666"/>
                    <a:pt x="101827" y="9099"/>
                    <a:pt x="98694" y="11699"/>
                  </a:cubicBezTo>
                  <a:cubicBezTo>
                    <a:pt x="95561" y="14299"/>
                    <a:pt x="93994" y="17532"/>
                    <a:pt x="93994" y="21398"/>
                  </a:cubicBezTo>
                  <a:cubicBezTo>
                    <a:pt x="93994" y="26465"/>
                    <a:pt x="97261" y="37197"/>
                    <a:pt x="103794" y="53596"/>
                  </a:cubicBezTo>
                  <a:lnTo>
                    <a:pt x="156990" y="185188"/>
                  </a:lnTo>
                  <a:lnTo>
                    <a:pt x="199588" y="82395"/>
                  </a:lnTo>
                  <a:lnTo>
                    <a:pt x="188389" y="53596"/>
                  </a:lnTo>
                  <a:cubicBezTo>
                    <a:pt x="182256" y="37864"/>
                    <a:pt x="177523" y="27365"/>
                    <a:pt x="174189" y="22098"/>
                  </a:cubicBezTo>
                  <a:cubicBezTo>
                    <a:pt x="170856" y="16832"/>
                    <a:pt x="167023" y="13065"/>
                    <a:pt x="162690" y="10799"/>
                  </a:cubicBezTo>
                  <a:cubicBezTo>
                    <a:pt x="158357" y="8532"/>
                    <a:pt x="151991" y="7399"/>
                    <a:pt x="143591" y="7399"/>
                  </a:cubicBezTo>
                  <a:lnTo>
                    <a:pt x="143591" y="0"/>
                  </a:lnTo>
                  <a:lnTo>
                    <a:pt x="274983" y="0"/>
                  </a:lnTo>
                  <a:lnTo>
                    <a:pt x="274983" y="7399"/>
                  </a:lnTo>
                  <a:cubicBezTo>
                    <a:pt x="265784" y="7532"/>
                    <a:pt x="259184" y="8266"/>
                    <a:pt x="255184" y="9599"/>
                  </a:cubicBezTo>
                  <a:cubicBezTo>
                    <a:pt x="252385" y="10532"/>
                    <a:pt x="250185" y="12099"/>
                    <a:pt x="248585" y="14299"/>
                  </a:cubicBezTo>
                  <a:cubicBezTo>
                    <a:pt x="246985" y="16499"/>
                    <a:pt x="246185" y="18998"/>
                    <a:pt x="246185" y="21798"/>
                  </a:cubicBezTo>
                  <a:cubicBezTo>
                    <a:pt x="246185" y="24865"/>
                    <a:pt x="249185" y="34264"/>
                    <a:pt x="255184" y="49997"/>
                  </a:cubicBezTo>
                  <a:lnTo>
                    <a:pt x="304581" y="178389"/>
                  </a:lnTo>
                  <a:lnTo>
                    <a:pt x="348779" y="62196"/>
                  </a:lnTo>
                  <a:cubicBezTo>
                    <a:pt x="353445" y="50197"/>
                    <a:pt x="356312" y="41997"/>
                    <a:pt x="357378" y="37597"/>
                  </a:cubicBezTo>
                  <a:cubicBezTo>
                    <a:pt x="358445" y="33198"/>
                    <a:pt x="358978" y="29131"/>
                    <a:pt x="358978" y="25398"/>
                  </a:cubicBezTo>
                  <a:cubicBezTo>
                    <a:pt x="358978" y="19932"/>
                    <a:pt x="357112" y="15632"/>
                    <a:pt x="353378" y="12499"/>
                  </a:cubicBezTo>
                  <a:cubicBezTo>
                    <a:pt x="349645" y="9366"/>
                    <a:pt x="342512" y="7666"/>
                    <a:pt x="331980" y="7399"/>
                  </a:cubicBezTo>
                  <a:lnTo>
                    <a:pt x="331980" y="0"/>
                  </a:lnTo>
                  <a:lnTo>
                    <a:pt x="402375" y="0"/>
                  </a:lnTo>
                  <a:lnTo>
                    <a:pt x="402375" y="7399"/>
                  </a:lnTo>
                  <a:cubicBezTo>
                    <a:pt x="397309" y="7799"/>
                    <a:pt x="393043" y="9199"/>
                    <a:pt x="389576" y="11599"/>
                  </a:cubicBezTo>
                  <a:cubicBezTo>
                    <a:pt x="386110" y="13999"/>
                    <a:pt x="383043" y="17665"/>
                    <a:pt x="380377" y="22598"/>
                  </a:cubicBezTo>
                  <a:cubicBezTo>
                    <a:pt x="379577" y="24198"/>
                    <a:pt x="375377" y="34531"/>
                    <a:pt x="367778" y="53596"/>
                  </a:cubicBezTo>
                  <a:lnTo>
                    <a:pt x="282783" y="277383"/>
                  </a:lnTo>
                  <a:lnTo>
                    <a:pt x="274983" y="277383"/>
                  </a:lnTo>
                  <a:lnTo>
                    <a:pt x="207787" y="102593"/>
                  </a:lnTo>
                  <a:lnTo>
                    <a:pt x="133792" y="277383"/>
                  </a:lnTo>
                  <a:lnTo>
                    <a:pt x="126392" y="277383"/>
                  </a:lnTo>
                  <a:lnTo>
                    <a:pt x="37198" y="55996"/>
                  </a:lnTo>
                  <a:cubicBezTo>
                    <a:pt x="28132" y="33731"/>
                    <a:pt x="21799" y="20265"/>
                    <a:pt x="18199" y="15599"/>
                  </a:cubicBezTo>
                  <a:cubicBezTo>
                    <a:pt x="14599" y="10932"/>
                    <a:pt x="8533" y="8199"/>
                    <a:pt x="0" y="73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2320B48-0E47-C120-AC3F-A3A55307C092}"/>
                </a:ext>
              </a:extLst>
            </p:cNvPr>
            <p:cNvSpPr txBox="1"/>
            <p:nvPr/>
          </p:nvSpPr>
          <p:spPr>
            <a:xfrm>
              <a:off x="10954918" y="1698892"/>
              <a:ext cx="302581" cy="271183"/>
            </a:xfrm>
            <a:custGeom>
              <a:avLst/>
              <a:gdLst/>
              <a:ahLst/>
              <a:cxnLst/>
              <a:rect l="l" t="t" r="r" b="b"/>
              <a:pathLst>
                <a:path w="302581" h="271183">
                  <a:moveTo>
                    <a:pt x="0" y="0"/>
                  </a:moveTo>
                  <a:lnTo>
                    <a:pt x="141791" y="0"/>
                  </a:lnTo>
                  <a:lnTo>
                    <a:pt x="141791" y="7399"/>
                  </a:lnTo>
                  <a:lnTo>
                    <a:pt x="132792" y="7399"/>
                  </a:lnTo>
                  <a:cubicBezTo>
                    <a:pt x="124925" y="7399"/>
                    <a:pt x="118592" y="8799"/>
                    <a:pt x="113793" y="11599"/>
                  </a:cubicBezTo>
                  <a:cubicBezTo>
                    <a:pt x="110326" y="13465"/>
                    <a:pt x="107593" y="16665"/>
                    <a:pt x="105593" y="21198"/>
                  </a:cubicBezTo>
                  <a:cubicBezTo>
                    <a:pt x="104127" y="24398"/>
                    <a:pt x="103393" y="32798"/>
                    <a:pt x="103393" y="46397"/>
                  </a:cubicBezTo>
                  <a:lnTo>
                    <a:pt x="103393" y="123192"/>
                  </a:lnTo>
                  <a:lnTo>
                    <a:pt x="199188" y="123192"/>
                  </a:lnTo>
                  <a:lnTo>
                    <a:pt x="199188" y="46397"/>
                  </a:lnTo>
                  <a:cubicBezTo>
                    <a:pt x="199188" y="32531"/>
                    <a:pt x="198454" y="23865"/>
                    <a:pt x="196988" y="20398"/>
                  </a:cubicBezTo>
                  <a:cubicBezTo>
                    <a:pt x="195521" y="16932"/>
                    <a:pt x="192521" y="13899"/>
                    <a:pt x="187988" y="11299"/>
                  </a:cubicBezTo>
                  <a:cubicBezTo>
                    <a:pt x="183455" y="8699"/>
                    <a:pt x="177389" y="7399"/>
                    <a:pt x="169789" y="7399"/>
                  </a:cubicBezTo>
                  <a:lnTo>
                    <a:pt x="160990" y="7399"/>
                  </a:lnTo>
                  <a:lnTo>
                    <a:pt x="160990" y="0"/>
                  </a:lnTo>
                  <a:lnTo>
                    <a:pt x="302581" y="0"/>
                  </a:lnTo>
                  <a:lnTo>
                    <a:pt x="302581" y="7399"/>
                  </a:lnTo>
                  <a:lnTo>
                    <a:pt x="293782" y="7399"/>
                  </a:lnTo>
                  <a:cubicBezTo>
                    <a:pt x="285782" y="7399"/>
                    <a:pt x="279449" y="8799"/>
                    <a:pt x="274783" y="11599"/>
                  </a:cubicBezTo>
                  <a:cubicBezTo>
                    <a:pt x="271316" y="13465"/>
                    <a:pt x="268583" y="16665"/>
                    <a:pt x="266583" y="21198"/>
                  </a:cubicBezTo>
                  <a:cubicBezTo>
                    <a:pt x="265117" y="24398"/>
                    <a:pt x="264384" y="32798"/>
                    <a:pt x="264384" y="46397"/>
                  </a:cubicBezTo>
                  <a:lnTo>
                    <a:pt x="264384" y="224786"/>
                  </a:lnTo>
                  <a:cubicBezTo>
                    <a:pt x="264384" y="238652"/>
                    <a:pt x="265117" y="247318"/>
                    <a:pt x="266583" y="250784"/>
                  </a:cubicBezTo>
                  <a:cubicBezTo>
                    <a:pt x="268050" y="254251"/>
                    <a:pt x="271050" y="257284"/>
                    <a:pt x="275583" y="259884"/>
                  </a:cubicBezTo>
                  <a:cubicBezTo>
                    <a:pt x="280116" y="262484"/>
                    <a:pt x="286182" y="263784"/>
                    <a:pt x="293782" y="263784"/>
                  </a:cubicBezTo>
                  <a:lnTo>
                    <a:pt x="302581" y="263784"/>
                  </a:lnTo>
                  <a:lnTo>
                    <a:pt x="302581" y="271183"/>
                  </a:lnTo>
                  <a:lnTo>
                    <a:pt x="160990" y="271183"/>
                  </a:lnTo>
                  <a:lnTo>
                    <a:pt x="160990" y="263784"/>
                  </a:lnTo>
                  <a:lnTo>
                    <a:pt x="169789" y="263784"/>
                  </a:lnTo>
                  <a:cubicBezTo>
                    <a:pt x="177789" y="263784"/>
                    <a:pt x="184122" y="262384"/>
                    <a:pt x="188788" y="259584"/>
                  </a:cubicBezTo>
                  <a:cubicBezTo>
                    <a:pt x="192255" y="257717"/>
                    <a:pt x="194988" y="254517"/>
                    <a:pt x="196988" y="249984"/>
                  </a:cubicBezTo>
                  <a:cubicBezTo>
                    <a:pt x="198454" y="246785"/>
                    <a:pt x="199188" y="238385"/>
                    <a:pt x="199188" y="224786"/>
                  </a:cubicBezTo>
                  <a:lnTo>
                    <a:pt x="199188" y="140791"/>
                  </a:lnTo>
                  <a:lnTo>
                    <a:pt x="103393" y="140791"/>
                  </a:lnTo>
                  <a:lnTo>
                    <a:pt x="103393" y="224786"/>
                  </a:lnTo>
                  <a:cubicBezTo>
                    <a:pt x="103393" y="238652"/>
                    <a:pt x="104160" y="247318"/>
                    <a:pt x="105693" y="250784"/>
                  </a:cubicBezTo>
                  <a:cubicBezTo>
                    <a:pt x="107226" y="254251"/>
                    <a:pt x="110226" y="257284"/>
                    <a:pt x="114693" y="259884"/>
                  </a:cubicBezTo>
                  <a:cubicBezTo>
                    <a:pt x="119159" y="262484"/>
                    <a:pt x="125192" y="263784"/>
                    <a:pt x="132792" y="263784"/>
                  </a:cubicBezTo>
                  <a:lnTo>
                    <a:pt x="141791" y="263784"/>
                  </a:lnTo>
                  <a:lnTo>
                    <a:pt x="141791" y="271183"/>
                  </a:lnTo>
                  <a:lnTo>
                    <a:pt x="0" y="271183"/>
                  </a:lnTo>
                  <a:lnTo>
                    <a:pt x="0" y="263784"/>
                  </a:lnTo>
                  <a:lnTo>
                    <a:pt x="8999" y="263784"/>
                  </a:lnTo>
                  <a:cubicBezTo>
                    <a:pt x="16865" y="263784"/>
                    <a:pt x="23198" y="262384"/>
                    <a:pt x="27998" y="259584"/>
                  </a:cubicBezTo>
                  <a:cubicBezTo>
                    <a:pt x="31464" y="257717"/>
                    <a:pt x="34131" y="254517"/>
                    <a:pt x="35997" y="249984"/>
                  </a:cubicBezTo>
                  <a:cubicBezTo>
                    <a:pt x="37464" y="246785"/>
                    <a:pt x="38197" y="238385"/>
                    <a:pt x="38197" y="224786"/>
                  </a:cubicBezTo>
                  <a:lnTo>
                    <a:pt x="38197" y="46397"/>
                  </a:lnTo>
                  <a:cubicBezTo>
                    <a:pt x="38197" y="32531"/>
                    <a:pt x="37464" y="23865"/>
                    <a:pt x="35997" y="20398"/>
                  </a:cubicBezTo>
                  <a:cubicBezTo>
                    <a:pt x="34531" y="16932"/>
                    <a:pt x="31564" y="13899"/>
                    <a:pt x="27098" y="11299"/>
                  </a:cubicBezTo>
                  <a:cubicBezTo>
                    <a:pt x="22632" y="8699"/>
                    <a:pt x="16599" y="7399"/>
                    <a:pt x="8999" y="7399"/>
                  </a:cubicBezTo>
                  <a:lnTo>
                    <a:pt x="0" y="7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心形 37">
              <a:extLst>
                <a:ext uri="{FF2B5EF4-FFF2-40B4-BE49-F238E27FC236}">
                  <a16:creationId xmlns:a16="http://schemas.microsoft.com/office/drawing/2014/main" id="{1A21AC91-BA62-3AC7-B069-52F8EB45D0F7}"/>
                </a:ext>
              </a:extLst>
            </p:cNvPr>
            <p:cNvSpPr/>
            <p:nvPr/>
          </p:nvSpPr>
          <p:spPr>
            <a:xfrm>
              <a:off x="11001126" y="1291369"/>
              <a:ext cx="349764" cy="349764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16B4A61-7DA4-9D76-57C4-628E7325712B}"/>
                </a:ext>
              </a:extLst>
            </p:cNvPr>
            <p:cNvSpPr txBox="1"/>
            <p:nvPr/>
          </p:nvSpPr>
          <p:spPr>
            <a:xfrm>
              <a:off x="11175224" y="9368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JJ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83221DE-9888-FFE2-724E-306699CA07CE}"/>
                </a:ext>
              </a:extLst>
            </p:cNvPr>
            <p:cNvSpPr txBox="1"/>
            <p:nvPr/>
          </p:nvSpPr>
          <p:spPr>
            <a:xfrm>
              <a:off x="11175224" y="16901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dx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CED12BE-72DB-D787-FAC0-729160498B85}"/>
              </a:ext>
            </a:extLst>
          </p:cNvPr>
          <p:cNvSpPr/>
          <p:nvPr/>
        </p:nvSpPr>
        <p:spPr>
          <a:xfrm>
            <a:off x="4940854" y="5078417"/>
            <a:ext cx="2027853" cy="63448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翻转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E2EBF39-A869-244C-B336-9AA8DA525A90}"/>
              </a:ext>
            </a:extLst>
          </p:cNvPr>
          <p:cNvSpPr/>
          <p:nvPr/>
        </p:nvSpPr>
        <p:spPr>
          <a:xfrm>
            <a:off x="4940854" y="5890794"/>
            <a:ext cx="2027853" cy="63448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翻转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AD7E633-0124-816C-B3D9-2B7EB199F320}"/>
              </a:ext>
            </a:extLst>
          </p:cNvPr>
          <p:cNvGrpSpPr/>
          <p:nvPr/>
        </p:nvGrpSpPr>
        <p:grpSpPr>
          <a:xfrm>
            <a:off x="10648724" y="2982021"/>
            <a:ext cx="1053000" cy="1625684"/>
            <a:chOff x="10614608" y="3031093"/>
            <a:chExt cx="1053000" cy="162568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FB4F8DD-42D4-A732-80B6-704DEC78E3DC}"/>
                </a:ext>
              </a:extLst>
            </p:cNvPr>
            <p:cNvSpPr/>
            <p:nvPr/>
          </p:nvSpPr>
          <p:spPr>
            <a:xfrm rot="5400000">
              <a:off x="10328266" y="3317435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A3C1361-B7E8-04ED-DFB4-C492559E5469}"/>
                </a:ext>
              </a:extLst>
            </p:cNvPr>
            <p:cNvSpPr txBox="1"/>
            <p:nvPr/>
          </p:nvSpPr>
          <p:spPr>
            <a:xfrm>
              <a:off x="10931704" y="3059105"/>
              <a:ext cx="41880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田忌赛马</a:t>
              </a:r>
            </a:p>
          </p:txBody>
        </p:sp>
      </p:grp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2CACFB0-BF00-4899-D4B7-12DB7799DFF3}"/>
              </a:ext>
            </a:extLst>
          </p:cNvPr>
          <p:cNvSpPr/>
          <p:nvPr/>
        </p:nvSpPr>
        <p:spPr>
          <a:xfrm>
            <a:off x="4947366" y="6858000"/>
            <a:ext cx="2027853" cy="63448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PK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4C441A9-3D3B-7164-39C4-C54B7CFEF28B}"/>
              </a:ext>
            </a:extLst>
          </p:cNvPr>
          <p:cNvSpPr/>
          <p:nvPr/>
        </p:nvSpPr>
        <p:spPr>
          <a:xfrm>
            <a:off x="2752367" y="6791710"/>
            <a:ext cx="957647" cy="4333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13" b="1" dirty="0">
                <a:latin typeface="宋体" panose="02010600030101010101" pitchFamily="2" charset="-122"/>
                <a:ea typeface="宋体" panose="02010600030101010101" pitchFamily="2" charset="-122"/>
              </a:rPr>
              <a:t>规则</a:t>
            </a:r>
          </a:p>
        </p:txBody>
      </p:sp>
    </p:spTree>
    <p:extLst>
      <p:ext uri="{BB962C8B-B14F-4D97-AF65-F5344CB8AC3E}">
        <p14:creationId xmlns:p14="http://schemas.microsoft.com/office/powerpoint/2010/main" val="275009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F7EAB7B1-72CC-2748-8D01-06BC8B72F734}"/>
              </a:ext>
            </a:extLst>
          </p:cNvPr>
          <p:cNvGrpSpPr/>
          <p:nvPr/>
        </p:nvGrpSpPr>
        <p:grpSpPr>
          <a:xfrm>
            <a:off x="14204000" y="2642536"/>
            <a:ext cx="1053000" cy="1625684"/>
            <a:chOff x="14204000" y="2642536"/>
            <a:chExt cx="1053000" cy="162568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7077D00-C254-4117-3320-1093F18D05EB}"/>
                </a:ext>
              </a:extLst>
            </p:cNvPr>
            <p:cNvSpPr/>
            <p:nvPr/>
          </p:nvSpPr>
          <p:spPr>
            <a:xfrm rot="5400000">
              <a:off x="13917658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8" name="菱形 187">
              <a:extLst>
                <a:ext uri="{FF2B5EF4-FFF2-40B4-BE49-F238E27FC236}">
                  <a16:creationId xmlns:a16="http://schemas.microsoft.com/office/drawing/2014/main" id="{28B53B0D-6A32-F098-7D13-7D8DD10C0427}"/>
                </a:ext>
              </a:extLst>
            </p:cNvPr>
            <p:cNvSpPr/>
            <p:nvPr/>
          </p:nvSpPr>
          <p:spPr>
            <a:xfrm>
              <a:off x="14279275" y="3004153"/>
              <a:ext cx="902450" cy="902450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037CE66-06EC-4383-684E-A218955F478F}"/>
                </a:ext>
              </a:extLst>
            </p:cNvPr>
            <p:cNvSpPr txBox="1"/>
            <p:nvPr/>
          </p:nvSpPr>
          <p:spPr>
            <a:xfrm>
              <a:off x="14248857" y="26593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图形 17" descr="恋爱中的脸轮廓 纯色填充">
              <a:extLst>
                <a:ext uri="{FF2B5EF4-FFF2-40B4-BE49-F238E27FC236}">
                  <a16:creationId xmlns:a16="http://schemas.microsoft.com/office/drawing/2014/main" id="{51635B13-C995-EB58-DFD9-E5F01F430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86999" y="3111877"/>
              <a:ext cx="687003" cy="68700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217BB75-4AA3-4B27-2CC0-42D636BC3BD8}"/>
                </a:ext>
              </a:extLst>
            </p:cNvPr>
            <p:cNvSpPr txBox="1"/>
            <p:nvPr/>
          </p:nvSpPr>
          <p:spPr>
            <a:xfrm flipV="1">
              <a:off x="14920007" y="39166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5301BB22-0002-9ECD-1683-0EC52F545C80}"/>
              </a:ext>
            </a:extLst>
          </p:cNvPr>
          <p:cNvGrpSpPr/>
          <p:nvPr/>
        </p:nvGrpSpPr>
        <p:grpSpPr>
          <a:xfrm>
            <a:off x="447906" y="2642537"/>
            <a:ext cx="1053000" cy="1625684"/>
            <a:chOff x="447906" y="2642537"/>
            <a:chExt cx="1053000" cy="162568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EEAF2CA-AB8B-084E-67D6-B242FB184CA4}"/>
                </a:ext>
              </a:extLst>
            </p:cNvPr>
            <p:cNvSpPr/>
            <p:nvPr/>
          </p:nvSpPr>
          <p:spPr>
            <a:xfrm rot="5400000">
              <a:off x="161564" y="2928879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菱形 1">
              <a:extLst>
                <a:ext uri="{FF2B5EF4-FFF2-40B4-BE49-F238E27FC236}">
                  <a16:creationId xmlns:a16="http://schemas.microsoft.com/office/drawing/2014/main" id="{36E143D2-AA97-98EF-6965-6F2CCBB35426}"/>
                </a:ext>
              </a:extLst>
            </p:cNvPr>
            <p:cNvSpPr/>
            <p:nvPr/>
          </p:nvSpPr>
          <p:spPr>
            <a:xfrm>
              <a:off x="876207" y="335718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EF8F81E-BA3D-E32D-8E48-24CFB2EEF9B0}"/>
                </a:ext>
              </a:extLst>
            </p:cNvPr>
            <p:cNvSpPr txBox="1"/>
            <p:nvPr/>
          </p:nvSpPr>
          <p:spPr>
            <a:xfrm>
              <a:off x="502497" y="2693898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D235EC2-2EB8-B4D6-5FC7-A1175DE3CCC0}"/>
                </a:ext>
              </a:extLst>
            </p:cNvPr>
            <p:cNvSpPr txBox="1"/>
            <p:nvPr/>
          </p:nvSpPr>
          <p:spPr>
            <a:xfrm flipV="1">
              <a:off x="1173647" y="3951199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B6442763-A7C7-309D-5793-37101DE71B36}"/>
              </a:ext>
            </a:extLst>
          </p:cNvPr>
          <p:cNvGrpSpPr/>
          <p:nvPr/>
        </p:nvGrpSpPr>
        <p:grpSpPr>
          <a:xfrm>
            <a:off x="1698460" y="2642536"/>
            <a:ext cx="1053000" cy="1625684"/>
            <a:chOff x="1698460" y="2642536"/>
            <a:chExt cx="1053000" cy="162568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A72938E-D1E2-03DF-E225-FE333DF62B23}"/>
                </a:ext>
              </a:extLst>
            </p:cNvPr>
            <p:cNvSpPr/>
            <p:nvPr/>
          </p:nvSpPr>
          <p:spPr>
            <a:xfrm rot="5400000">
              <a:off x="1412118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DFBC35A-15C2-39F1-4C7B-6AEF476A0279}"/>
                </a:ext>
              </a:extLst>
            </p:cNvPr>
            <p:cNvSpPr txBox="1"/>
            <p:nvPr/>
          </p:nvSpPr>
          <p:spPr>
            <a:xfrm>
              <a:off x="1821491" y="2693898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菱形 34">
              <a:extLst>
                <a:ext uri="{FF2B5EF4-FFF2-40B4-BE49-F238E27FC236}">
                  <a16:creationId xmlns:a16="http://schemas.microsoft.com/office/drawing/2014/main" id="{FD9E5FE5-BA39-CF9C-7184-C1597650F32F}"/>
                </a:ext>
              </a:extLst>
            </p:cNvPr>
            <p:cNvSpPr/>
            <p:nvPr/>
          </p:nvSpPr>
          <p:spPr>
            <a:xfrm>
              <a:off x="2126761" y="317712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>
              <a:extLst>
                <a:ext uri="{FF2B5EF4-FFF2-40B4-BE49-F238E27FC236}">
                  <a16:creationId xmlns:a16="http://schemas.microsoft.com/office/drawing/2014/main" id="{5CA35E48-57FF-52D4-2999-D0F5D3568B0A}"/>
                </a:ext>
              </a:extLst>
            </p:cNvPr>
            <p:cNvSpPr/>
            <p:nvPr/>
          </p:nvSpPr>
          <p:spPr>
            <a:xfrm>
              <a:off x="2126761" y="3537229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7107771B-DCCC-98FB-CF05-B18951370D75}"/>
                </a:ext>
              </a:extLst>
            </p:cNvPr>
            <p:cNvSpPr txBox="1"/>
            <p:nvPr/>
          </p:nvSpPr>
          <p:spPr>
            <a:xfrm flipV="1">
              <a:off x="2492641" y="3951199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4F6E0519-671A-EF8B-546E-7DFE402D2179}"/>
              </a:ext>
            </a:extLst>
          </p:cNvPr>
          <p:cNvGrpSpPr/>
          <p:nvPr/>
        </p:nvGrpSpPr>
        <p:grpSpPr>
          <a:xfrm>
            <a:off x="2949014" y="2642536"/>
            <a:ext cx="1053000" cy="1625684"/>
            <a:chOff x="2949014" y="2642536"/>
            <a:chExt cx="1053000" cy="1625684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5D643DD-B73A-1A68-B189-4E05DC904117}"/>
                </a:ext>
              </a:extLst>
            </p:cNvPr>
            <p:cNvSpPr/>
            <p:nvPr/>
          </p:nvSpPr>
          <p:spPr>
            <a:xfrm rot="5400000">
              <a:off x="2662672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3C0A70D-8071-97EE-92F0-774F9967FA5D}"/>
                </a:ext>
              </a:extLst>
            </p:cNvPr>
            <p:cNvSpPr txBox="1"/>
            <p:nvPr/>
          </p:nvSpPr>
          <p:spPr>
            <a:xfrm>
              <a:off x="3035664" y="26912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菱形 36">
              <a:extLst>
                <a:ext uri="{FF2B5EF4-FFF2-40B4-BE49-F238E27FC236}">
                  <a16:creationId xmlns:a16="http://schemas.microsoft.com/office/drawing/2014/main" id="{08D5A97A-09C9-91DE-81FB-38D7A0F9EA4D}"/>
                </a:ext>
              </a:extLst>
            </p:cNvPr>
            <p:cNvSpPr/>
            <p:nvPr/>
          </p:nvSpPr>
          <p:spPr>
            <a:xfrm>
              <a:off x="3377315" y="3004507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菱形 37">
              <a:extLst>
                <a:ext uri="{FF2B5EF4-FFF2-40B4-BE49-F238E27FC236}">
                  <a16:creationId xmlns:a16="http://schemas.microsoft.com/office/drawing/2014/main" id="{953D8223-EE5B-3BE3-5F94-B096037DD7DB}"/>
                </a:ext>
              </a:extLst>
            </p:cNvPr>
            <p:cNvSpPr/>
            <p:nvPr/>
          </p:nvSpPr>
          <p:spPr>
            <a:xfrm>
              <a:off x="3377315" y="335717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菱形 38">
              <a:extLst>
                <a:ext uri="{FF2B5EF4-FFF2-40B4-BE49-F238E27FC236}">
                  <a16:creationId xmlns:a16="http://schemas.microsoft.com/office/drawing/2014/main" id="{26D0B500-3EDA-DF43-15A5-8AACDA24E2B4}"/>
                </a:ext>
              </a:extLst>
            </p:cNvPr>
            <p:cNvSpPr/>
            <p:nvPr/>
          </p:nvSpPr>
          <p:spPr>
            <a:xfrm>
              <a:off x="3377315" y="370985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9DE28F62-DE6B-9182-A143-3BE60BDD4EC2}"/>
                </a:ext>
              </a:extLst>
            </p:cNvPr>
            <p:cNvSpPr txBox="1"/>
            <p:nvPr/>
          </p:nvSpPr>
          <p:spPr>
            <a:xfrm flipV="1">
              <a:off x="3706814" y="39485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3D0A0318-F72E-0C18-AD59-AD8187B7012E}"/>
              </a:ext>
            </a:extLst>
          </p:cNvPr>
          <p:cNvGrpSpPr/>
          <p:nvPr/>
        </p:nvGrpSpPr>
        <p:grpSpPr>
          <a:xfrm>
            <a:off x="4199568" y="2642536"/>
            <a:ext cx="1053000" cy="1625684"/>
            <a:chOff x="4199568" y="2642536"/>
            <a:chExt cx="1053000" cy="162568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F45AFA0-CD20-CC43-657B-3E4E0F64DDAA}"/>
                </a:ext>
              </a:extLst>
            </p:cNvPr>
            <p:cNvSpPr/>
            <p:nvPr/>
          </p:nvSpPr>
          <p:spPr>
            <a:xfrm rot="5400000">
              <a:off x="3913226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749B90F-F498-9C75-B92F-AAD88378A86E}"/>
                </a:ext>
              </a:extLst>
            </p:cNvPr>
            <p:cNvSpPr txBox="1"/>
            <p:nvPr/>
          </p:nvSpPr>
          <p:spPr>
            <a:xfrm>
              <a:off x="4249651" y="2693898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菱形 39">
              <a:extLst>
                <a:ext uri="{FF2B5EF4-FFF2-40B4-BE49-F238E27FC236}">
                  <a16:creationId xmlns:a16="http://schemas.microsoft.com/office/drawing/2014/main" id="{6171E01C-1107-EDEE-5A32-E9FA8CD9B528}"/>
                </a:ext>
              </a:extLst>
            </p:cNvPr>
            <p:cNvSpPr/>
            <p:nvPr/>
          </p:nvSpPr>
          <p:spPr>
            <a:xfrm>
              <a:off x="4480382" y="319234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菱形 40">
              <a:extLst>
                <a:ext uri="{FF2B5EF4-FFF2-40B4-BE49-F238E27FC236}">
                  <a16:creationId xmlns:a16="http://schemas.microsoft.com/office/drawing/2014/main" id="{EA97659E-4DE0-63E7-A642-009A359DBDE1}"/>
                </a:ext>
              </a:extLst>
            </p:cNvPr>
            <p:cNvSpPr/>
            <p:nvPr/>
          </p:nvSpPr>
          <p:spPr>
            <a:xfrm>
              <a:off x="4775356" y="319234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菱形 41">
              <a:extLst>
                <a:ext uri="{FF2B5EF4-FFF2-40B4-BE49-F238E27FC236}">
                  <a16:creationId xmlns:a16="http://schemas.microsoft.com/office/drawing/2014/main" id="{CAF83B3E-34EF-F64E-8559-F3B6D6E47F99}"/>
                </a:ext>
              </a:extLst>
            </p:cNvPr>
            <p:cNvSpPr/>
            <p:nvPr/>
          </p:nvSpPr>
          <p:spPr>
            <a:xfrm>
              <a:off x="4480382" y="352201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45BA319F-9A20-1778-AB45-ABA5729C287E}"/>
                </a:ext>
              </a:extLst>
            </p:cNvPr>
            <p:cNvSpPr/>
            <p:nvPr/>
          </p:nvSpPr>
          <p:spPr>
            <a:xfrm>
              <a:off x="4775356" y="352201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EDF916E5-E251-2C68-563E-5F0D88A5010F}"/>
                </a:ext>
              </a:extLst>
            </p:cNvPr>
            <p:cNvSpPr txBox="1"/>
            <p:nvPr/>
          </p:nvSpPr>
          <p:spPr>
            <a:xfrm flipV="1">
              <a:off x="5022401" y="3951199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0C75937B-5F0B-B259-C1A9-30AB9DEEB478}"/>
              </a:ext>
            </a:extLst>
          </p:cNvPr>
          <p:cNvGrpSpPr/>
          <p:nvPr/>
        </p:nvGrpSpPr>
        <p:grpSpPr>
          <a:xfrm>
            <a:off x="5450122" y="2642536"/>
            <a:ext cx="1053000" cy="1625684"/>
            <a:chOff x="5450122" y="2642536"/>
            <a:chExt cx="1053000" cy="162568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A833978-63DF-CE63-6EB6-2E8116D8603B}"/>
                </a:ext>
              </a:extLst>
            </p:cNvPr>
            <p:cNvSpPr/>
            <p:nvPr/>
          </p:nvSpPr>
          <p:spPr>
            <a:xfrm rot="5400000">
              <a:off x="5163780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1A76AD-63AC-AFD2-A056-335CA2DB117C}"/>
                </a:ext>
              </a:extLst>
            </p:cNvPr>
            <p:cNvSpPr txBox="1"/>
            <p:nvPr/>
          </p:nvSpPr>
          <p:spPr>
            <a:xfrm>
              <a:off x="5485837" y="2693898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菱形 43">
              <a:extLst>
                <a:ext uri="{FF2B5EF4-FFF2-40B4-BE49-F238E27FC236}">
                  <a16:creationId xmlns:a16="http://schemas.microsoft.com/office/drawing/2014/main" id="{67C00513-41F5-B55C-B316-8894648C8DAB}"/>
                </a:ext>
              </a:extLst>
            </p:cNvPr>
            <p:cNvSpPr/>
            <p:nvPr/>
          </p:nvSpPr>
          <p:spPr>
            <a:xfrm>
              <a:off x="5697621" y="3117717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菱形 44">
              <a:extLst>
                <a:ext uri="{FF2B5EF4-FFF2-40B4-BE49-F238E27FC236}">
                  <a16:creationId xmlns:a16="http://schemas.microsoft.com/office/drawing/2014/main" id="{ED5089DB-A22F-9CD0-9EFF-70790A1AB9FC}"/>
                </a:ext>
              </a:extLst>
            </p:cNvPr>
            <p:cNvSpPr/>
            <p:nvPr/>
          </p:nvSpPr>
          <p:spPr>
            <a:xfrm>
              <a:off x="6059225" y="3117717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菱形 45">
              <a:extLst>
                <a:ext uri="{FF2B5EF4-FFF2-40B4-BE49-F238E27FC236}">
                  <a16:creationId xmlns:a16="http://schemas.microsoft.com/office/drawing/2014/main" id="{C5D15228-512F-0F7C-BBD1-86291A70DDF9}"/>
                </a:ext>
              </a:extLst>
            </p:cNvPr>
            <p:cNvSpPr/>
            <p:nvPr/>
          </p:nvSpPr>
          <p:spPr>
            <a:xfrm>
              <a:off x="5697621" y="359664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>
              <a:extLst>
                <a:ext uri="{FF2B5EF4-FFF2-40B4-BE49-F238E27FC236}">
                  <a16:creationId xmlns:a16="http://schemas.microsoft.com/office/drawing/2014/main" id="{6322DE3A-1188-BB47-1532-91237BBF3A82}"/>
                </a:ext>
              </a:extLst>
            </p:cNvPr>
            <p:cNvSpPr/>
            <p:nvPr/>
          </p:nvSpPr>
          <p:spPr>
            <a:xfrm>
              <a:off x="6059225" y="359664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菱形 47">
              <a:extLst>
                <a:ext uri="{FF2B5EF4-FFF2-40B4-BE49-F238E27FC236}">
                  <a16:creationId xmlns:a16="http://schemas.microsoft.com/office/drawing/2014/main" id="{1FF02814-C310-E213-6A05-0E6ECFF5B87B}"/>
                </a:ext>
              </a:extLst>
            </p:cNvPr>
            <p:cNvSpPr/>
            <p:nvPr/>
          </p:nvSpPr>
          <p:spPr>
            <a:xfrm>
              <a:off x="5878423" y="3357179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55FFD67E-BF95-8B5F-2AC7-EB45543AA979}"/>
                </a:ext>
              </a:extLst>
            </p:cNvPr>
            <p:cNvSpPr txBox="1"/>
            <p:nvPr/>
          </p:nvSpPr>
          <p:spPr>
            <a:xfrm flipV="1">
              <a:off x="6303037" y="3951199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62701AB4-0EA8-2402-A204-3D7F45015A89}"/>
              </a:ext>
            </a:extLst>
          </p:cNvPr>
          <p:cNvGrpSpPr/>
          <p:nvPr/>
        </p:nvGrpSpPr>
        <p:grpSpPr>
          <a:xfrm>
            <a:off x="12953446" y="2642536"/>
            <a:ext cx="1053000" cy="1625684"/>
            <a:chOff x="12953446" y="2642536"/>
            <a:chExt cx="1053000" cy="16256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7DAE3F3-E4C4-985C-6DDE-C84A9774B150}"/>
                </a:ext>
              </a:extLst>
            </p:cNvPr>
            <p:cNvSpPr/>
            <p:nvPr/>
          </p:nvSpPr>
          <p:spPr>
            <a:xfrm rot="5400000">
              <a:off x="12667104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7" name="菱形 186">
              <a:extLst>
                <a:ext uri="{FF2B5EF4-FFF2-40B4-BE49-F238E27FC236}">
                  <a16:creationId xmlns:a16="http://schemas.microsoft.com/office/drawing/2014/main" id="{777344E0-FC2D-7E5A-5B3F-BDEE539E20CF}"/>
                </a:ext>
              </a:extLst>
            </p:cNvPr>
            <p:cNvSpPr/>
            <p:nvPr/>
          </p:nvSpPr>
          <p:spPr>
            <a:xfrm>
              <a:off x="13028721" y="3004153"/>
              <a:ext cx="902450" cy="902450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0919E80-ACE6-E179-08E3-D96CD97E5261}"/>
                </a:ext>
              </a:extLst>
            </p:cNvPr>
            <p:cNvSpPr txBox="1"/>
            <p:nvPr/>
          </p:nvSpPr>
          <p:spPr>
            <a:xfrm>
              <a:off x="12994152" y="2693620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图形 19" descr="带太阳镜的脸轮廓 纯色填充">
              <a:extLst>
                <a:ext uri="{FF2B5EF4-FFF2-40B4-BE49-F238E27FC236}">
                  <a16:creationId xmlns:a16="http://schemas.microsoft.com/office/drawing/2014/main" id="{0F270253-F492-5FAF-EA22-DE79BE5A2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36445" y="3111877"/>
              <a:ext cx="687003" cy="687003"/>
            </a:xfrm>
            <a:prstGeom prst="rect">
              <a:avLst/>
            </a:prstGeom>
          </p:spPr>
        </p:pic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75655A1-127F-640C-51BE-6A38834803AE}"/>
                </a:ext>
              </a:extLst>
            </p:cNvPr>
            <p:cNvSpPr txBox="1"/>
            <p:nvPr/>
          </p:nvSpPr>
          <p:spPr>
            <a:xfrm flipV="1">
              <a:off x="13665302" y="3950921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0E406987-9599-C169-404C-B5941A57C49A}"/>
              </a:ext>
            </a:extLst>
          </p:cNvPr>
          <p:cNvGrpSpPr/>
          <p:nvPr/>
        </p:nvGrpSpPr>
        <p:grpSpPr>
          <a:xfrm>
            <a:off x="15454559" y="2642536"/>
            <a:ext cx="1053000" cy="1625684"/>
            <a:chOff x="15454559" y="2642536"/>
            <a:chExt cx="1053000" cy="162568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959C7E0-7F58-3FCA-DFF8-F6C8112A39C7}"/>
                </a:ext>
              </a:extLst>
            </p:cNvPr>
            <p:cNvSpPr/>
            <p:nvPr/>
          </p:nvSpPr>
          <p:spPr>
            <a:xfrm rot="5400000">
              <a:off x="15168217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1" name="菱形 190">
              <a:extLst>
                <a:ext uri="{FF2B5EF4-FFF2-40B4-BE49-F238E27FC236}">
                  <a16:creationId xmlns:a16="http://schemas.microsoft.com/office/drawing/2014/main" id="{7508590C-5009-8049-CB8E-C7D8262B8CC1}"/>
                </a:ext>
              </a:extLst>
            </p:cNvPr>
            <p:cNvSpPr/>
            <p:nvPr/>
          </p:nvSpPr>
          <p:spPr>
            <a:xfrm>
              <a:off x="15529834" y="3004153"/>
              <a:ext cx="902450" cy="902450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ECF8409-5658-6B93-C62B-0A6425B80925}"/>
                </a:ext>
              </a:extLst>
            </p:cNvPr>
            <p:cNvSpPr txBox="1"/>
            <p:nvPr/>
          </p:nvSpPr>
          <p:spPr>
            <a:xfrm>
              <a:off x="15501366" y="2696491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图形 18" descr="胡子脸轮廓 纯色填充">
              <a:extLst>
                <a:ext uri="{FF2B5EF4-FFF2-40B4-BE49-F238E27FC236}">
                  <a16:creationId xmlns:a16="http://schemas.microsoft.com/office/drawing/2014/main" id="{5E8BA478-5247-3DD2-1AFF-E4652A434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637558" y="3111877"/>
              <a:ext cx="687003" cy="687003"/>
            </a:xfrm>
            <a:prstGeom prst="rect">
              <a:avLst/>
            </a:prstGeom>
          </p:spPr>
        </p:pic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A5DB2CE-4FBE-C870-DFC6-DC0B35C27867}"/>
                </a:ext>
              </a:extLst>
            </p:cNvPr>
            <p:cNvSpPr txBox="1"/>
            <p:nvPr/>
          </p:nvSpPr>
          <p:spPr>
            <a:xfrm flipV="1">
              <a:off x="16172516" y="3953792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87AD32C8-8E05-CAFC-0CCB-B030240AD24D}"/>
              </a:ext>
            </a:extLst>
          </p:cNvPr>
          <p:cNvGrpSpPr/>
          <p:nvPr/>
        </p:nvGrpSpPr>
        <p:grpSpPr>
          <a:xfrm>
            <a:off x="6700676" y="2642536"/>
            <a:ext cx="1053000" cy="1625684"/>
            <a:chOff x="6700676" y="2642536"/>
            <a:chExt cx="1053000" cy="162568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81D4DD0-E4A6-3265-DD25-C8CF93DD6998}"/>
                </a:ext>
              </a:extLst>
            </p:cNvPr>
            <p:cNvSpPr/>
            <p:nvPr/>
          </p:nvSpPr>
          <p:spPr>
            <a:xfrm rot="5400000">
              <a:off x="6414334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B7B6DC1-2630-92E1-1606-4F6840691CE3}"/>
                </a:ext>
              </a:extLst>
            </p:cNvPr>
            <p:cNvSpPr txBox="1"/>
            <p:nvPr/>
          </p:nvSpPr>
          <p:spPr>
            <a:xfrm>
              <a:off x="6738852" y="26913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50AD146-693C-FB80-A6C2-ED77CFABCCF9}"/>
                </a:ext>
              </a:extLst>
            </p:cNvPr>
            <p:cNvSpPr txBox="1"/>
            <p:nvPr/>
          </p:nvSpPr>
          <p:spPr>
            <a:xfrm flipV="1">
              <a:off x="7505252" y="39486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菱形 114">
              <a:extLst>
                <a:ext uri="{FF2B5EF4-FFF2-40B4-BE49-F238E27FC236}">
                  <a16:creationId xmlns:a16="http://schemas.microsoft.com/office/drawing/2014/main" id="{A1B67F97-4E10-3A1C-D8D1-6ECBB763940B}"/>
                </a:ext>
              </a:extLst>
            </p:cNvPr>
            <p:cNvSpPr/>
            <p:nvPr/>
          </p:nvSpPr>
          <p:spPr>
            <a:xfrm>
              <a:off x="6981490" y="3059655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菱形 115">
              <a:extLst>
                <a:ext uri="{FF2B5EF4-FFF2-40B4-BE49-F238E27FC236}">
                  <a16:creationId xmlns:a16="http://schemas.microsoft.com/office/drawing/2014/main" id="{F1D571EE-E089-8053-0B99-AE324F2D8513}"/>
                </a:ext>
              </a:extLst>
            </p:cNvPr>
            <p:cNvSpPr/>
            <p:nvPr/>
          </p:nvSpPr>
          <p:spPr>
            <a:xfrm>
              <a:off x="7276464" y="3059655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菱形 116">
              <a:extLst>
                <a:ext uri="{FF2B5EF4-FFF2-40B4-BE49-F238E27FC236}">
                  <a16:creationId xmlns:a16="http://schemas.microsoft.com/office/drawing/2014/main" id="{7AB88BA1-F2ED-9F4F-13F4-6FA1032623E1}"/>
                </a:ext>
              </a:extLst>
            </p:cNvPr>
            <p:cNvSpPr/>
            <p:nvPr/>
          </p:nvSpPr>
          <p:spPr>
            <a:xfrm>
              <a:off x="6981490" y="335717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菱形 117">
              <a:extLst>
                <a:ext uri="{FF2B5EF4-FFF2-40B4-BE49-F238E27FC236}">
                  <a16:creationId xmlns:a16="http://schemas.microsoft.com/office/drawing/2014/main" id="{C749C3F5-FEA2-12CC-0FC0-1BBEFD6DEF89}"/>
                </a:ext>
              </a:extLst>
            </p:cNvPr>
            <p:cNvSpPr/>
            <p:nvPr/>
          </p:nvSpPr>
          <p:spPr>
            <a:xfrm>
              <a:off x="7276464" y="335717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菱形 118">
              <a:extLst>
                <a:ext uri="{FF2B5EF4-FFF2-40B4-BE49-F238E27FC236}">
                  <a16:creationId xmlns:a16="http://schemas.microsoft.com/office/drawing/2014/main" id="{0ACCD973-7F85-5747-C5C9-AA0017846788}"/>
                </a:ext>
              </a:extLst>
            </p:cNvPr>
            <p:cNvSpPr/>
            <p:nvPr/>
          </p:nvSpPr>
          <p:spPr>
            <a:xfrm>
              <a:off x="6981490" y="3654702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菱形 119">
              <a:extLst>
                <a:ext uri="{FF2B5EF4-FFF2-40B4-BE49-F238E27FC236}">
                  <a16:creationId xmlns:a16="http://schemas.microsoft.com/office/drawing/2014/main" id="{B2FD76DB-85BD-7F41-7EB9-C2355ADFC8CF}"/>
                </a:ext>
              </a:extLst>
            </p:cNvPr>
            <p:cNvSpPr/>
            <p:nvPr/>
          </p:nvSpPr>
          <p:spPr>
            <a:xfrm>
              <a:off x="7276464" y="3654702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E7C31717-6131-13DC-31FB-E84EDBA13A76}"/>
              </a:ext>
            </a:extLst>
          </p:cNvPr>
          <p:cNvGrpSpPr/>
          <p:nvPr/>
        </p:nvGrpSpPr>
        <p:grpSpPr>
          <a:xfrm>
            <a:off x="7951230" y="2642536"/>
            <a:ext cx="1053000" cy="1625684"/>
            <a:chOff x="7951230" y="2642536"/>
            <a:chExt cx="1053000" cy="162568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75D3376-605F-076F-8467-307D7C721CD5}"/>
                </a:ext>
              </a:extLst>
            </p:cNvPr>
            <p:cNvSpPr/>
            <p:nvPr/>
          </p:nvSpPr>
          <p:spPr>
            <a:xfrm rot="5400000">
              <a:off x="7664888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EB90EA6-BC47-1E46-52CA-3A3E494DA84C}"/>
                </a:ext>
              </a:extLst>
            </p:cNvPr>
            <p:cNvSpPr txBox="1"/>
            <p:nvPr/>
          </p:nvSpPr>
          <p:spPr>
            <a:xfrm>
              <a:off x="7993348" y="2693898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8B86FAC1-8A51-E8A3-189C-74B3D8AD9DD9}"/>
                </a:ext>
              </a:extLst>
            </p:cNvPr>
            <p:cNvSpPr txBox="1"/>
            <p:nvPr/>
          </p:nvSpPr>
          <p:spPr>
            <a:xfrm flipV="1">
              <a:off x="8778798" y="3951199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菱形 127">
              <a:extLst>
                <a:ext uri="{FF2B5EF4-FFF2-40B4-BE49-F238E27FC236}">
                  <a16:creationId xmlns:a16="http://schemas.microsoft.com/office/drawing/2014/main" id="{0AE93353-7AE9-311C-B482-8DE71FA216BB}"/>
                </a:ext>
              </a:extLst>
            </p:cNvPr>
            <p:cNvSpPr/>
            <p:nvPr/>
          </p:nvSpPr>
          <p:spPr>
            <a:xfrm>
              <a:off x="8198729" y="2959835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菱形 128">
              <a:extLst>
                <a:ext uri="{FF2B5EF4-FFF2-40B4-BE49-F238E27FC236}">
                  <a16:creationId xmlns:a16="http://schemas.microsoft.com/office/drawing/2014/main" id="{8B6B58EF-30BD-47D1-01F4-CAB7788DBE40}"/>
                </a:ext>
              </a:extLst>
            </p:cNvPr>
            <p:cNvSpPr/>
            <p:nvPr/>
          </p:nvSpPr>
          <p:spPr>
            <a:xfrm>
              <a:off x="8560333" y="2959835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菱形 129">
              <a:extLst>
                <a:ext uri="{FF2B5EF4-FFF2-40B4-BE49-F238E27FC236}">
                  <a16:creationId xmlns:a16="http://schemas.microsoft.com/office/drawing/2014/main" id="{5B7E808B-0C11-2F42-2796-4BD7DB7F77EB}"/>
                </a:ext>
              </a:extLst>
            </p:cNvPr>
            <p:cNvSpPr/>
            <p:nvPr/>
          </p:nvSpPr>
          <p:spPr>
            <a:xfrm>
              <a:off x="8198729" y="343875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菱形 130">
              <a:extLst>
                <a:ext uri="{FF2B5EF4-FFF2-40B4-BE49-F238E27FC236}">
                  <a16:creationId xmlns:a16="http://schemas.microsoft.com/office/drawing/2014/main" id="{C571D917-6D2B-58AB-9D3C-A5999592E7CB}"/>
                </a:ext>
              </a:extLst>
            </p:cNvPr>
            <p:cNvSpPr/>
            <p:nvPr/>
          </p:nvSpPr>
          <p:spPr>
            <a:xfrm>
              <a:off x="8560333" y="343875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菱形 126">
              <a:extLst>
                <a:ext uri="{FF2B5EF4-FFF2-40B4-BE49-F238E27FC236}">
                  <a16:creationId xmlns:a16="http://schemas.microsoft.com/office/drawing/2014/main" id="{69ABB8DA-BB44-2FE3-309F-57C4C68CA366}"/>
                </a:ext>
              </a:extLst>
            </p:cNvPr>
            <p:cNvSpPr/>
            <p:nvPr/>
          </p:nvSpPr>
          <p:spPr>
            <a:xfrm>
              <a:off x="8379531" y="3199297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菱形 132">
              <a:extLst>
                <a:ext uri="{FF2B5EF4-FFF2-40B4-BE49-F238E27FC236}">
                  <a16:creationId xmlns:a16="http://schemas.microsoft.com/office/drawing/2014/main" id="{37AE684F-3B60-EB47-3C90-AEA2BCAB0E6D}"/>
                </a:ext>
              </a:extLst>
            </p:cNvPr>
            <p:cNvSpPr/>
            <p:nvPr/>
          </p:nvSpPr>
          <p:spPr>
            <a:xfrm>
              <a:off x="8198729" y="3754523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菱形 133">
              <a:extLst>
                <a:ext uri="{FF2B5EF4-FFF2-40B4-BE49-F238E27FC236}">
                  <a16:creationId xmlns:a16="http://schemas.microsoft.com/office/drawing/2014/main" id="{2B47AFC7-7076-03C9-226C-B3B609F78979}"/>
                </a:ext>
              </a:extLst>
            </p:cNvPr>
            <p:cNvSpPr/>
            <p:nvPr/>
          </p:nvSpPr>
          <p:spPr>
            <a:xfrm>
              <a:off x="8560333" y="3754523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47B98FF8-6A0D-78C2-DB31-F0DCC63A709D}"/>
              </a:ext>
            </a:extLst>
          </p:cNvPr>
          <p:cNvGrpSpPr/>
          <p:nvPr/>
        </p:nvGrpSpPr>
        <p:grpSpPr>
          <a:xfrm>
            <a:off x="9201784" y="2642536"/>
            <a:ext cx="1053000" cy="1625684"/>
            <a:chOff x="9201784" y="2642536"/>
            <a:chExt cx="1053000" cy="162568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E3D1225-6159-0F38-739D-5F0573E67388}"/>
                </a:ext>
              </a:extLst>
            </p:cNvPr>
            <p:cNvSpPr/>
            <p:nvPr/>
          </p:nvSpPr>
          <p:spPr>
            <a:xfrm rot="5400000">
              <a:off x="8915442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C0431F3-CD5A-C51E-9235-7C96914A6767}"/>
                </a:ext>
              </a:extLst>
            </p:cNvPr>
            <p:cNvSpPr txBox="1"/>
            <p:nvPr/>
          </p:nvSpPr>
          <p:spPr>
            <a:xfrm>
              <a:off x="9254722" y="2691768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595212D-8497-0A6A-0B40-871637F3553A}"/>
                </a:ext>
              </a:extLst>
            </p:cNvPr>
            <p:cNvSpPr txBox="1"/>
            <p:nvPr/>
          </p:nvSpPr>
          <p:spPr>
            <a:xfrm flipV="1">
              <a:off x="10014772" y="3949069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菱形 136">
              <a:extLst>
                <a:ext uri="{FF2B5EF4-FFF2-40B4-BE49-F238E27FC236}">
                  <a16:creationId xmlns:a16="http://schemas.microsoft.com/office/drawing/2014/main" id="{C6E8F1D1-B447-FEC4-F138-2D6A324095D6}"/>
                </a:ext>
              </a:extLst>
            </p:cNvPr>
            <p:cNvSpPr/>
            <p:nvPr/>
          </p:nvSpPr>
          <p:spPr>
            <a:xfrm>
              <a:off x="9482598" y="290946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菱形 137">
              <a:extLst>
                <a:ext uri="{FF2B5EF4-FFF2-40B4-BE49-F238E27FC236}">
                  <a16:creationId xmlns:a16="http://schemas.microsoft.com/office/drawing/2014/main" id="{0F25A7BB-F97B-1A7D-74C4-48BFF8C6B639}"/>
                </a:ext>
              </a:extLst>
            </p:cNvPr>
            <p:cNvSpPr/>
            <p:nvPr/>
          </p:nvSpPr>
          <p:spPr>
            <a:xfrm>
              <a:off x="9777572" y="290946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菱形 138">
              <a:extLst>
                <a:ext uri="{FF2B5EF4-FFF2-40B4-BE49-F238E27FC236}">
                  <a16:creationId xmlns:a16="http://schemas.microsoft.com/office/drawing/2014/main" id="{77FFA664-1B3A-E6BC-3694-3169C7ECB486}"/>
                </a:ext>
              </a:extLst>
            </p:cNvPr>
            <p:cNvSpPr/>
            <p:nvPr/>
          </p:nvSpPr>
          <p:spPr>
            <a:xfrm>
              <a:off x="9482598" y="3207941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菱形 139">
              <a:extLst>
                <a:ext uri="{FF2B5EF4-FFF2-40B4-BE49-F238E27FC236}">
                  <a16:creationId xmlns:a16="http://schemas.microsoft.com/office/drawing/2014/main" id="{B7AE81EB-6A02-A9E5-3579-A205DB89B86C}"/>
                </a:ext>
              </a:extLst>
            </p:cNvPr>
            <p:cNvSpPr/>
            <p:nvPr/>
          </p:nvSpPr>
          <p:spPr>
            <a:xfrm>
              <a:off x="9777572" y="3207941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菱形 140">
              <a:extLst>
                <a:ext uri="{FF2B5EF4-FFF2-40B4-BE49-F238E27FC236}">
                  <a16:creationId xmlns:a16="http://schemas.microsoft.com/office/drawing/2014/main" id="{5A4E1EF9-FC10-7494-CE26-50ED1794819F}"/>
                </a:ext>
              </a:extLst>
            </p:cNvPr>
            <p:cNvSpPr/>
            <p:nvPr/>
          </p:nvSpPr>
          <p:spPr>
            <a:xfrm>
              <a:off x="9482598" y="350641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菱形 141">
              <a:extLst>
                <a:ext uri="{FF2B5EF4-FFF2-40B4-BE49-F238E27FC236}">
                  <a16:creationId xmlns:a16="http://schemas.microsoft.com/office/drawing/2014/main" id="{92E1A4BE-7B73-3EF0-D5B9-C1543173CCF7}"/>
                </a:ext>
              </a:extLst>
            </p:cNvPr>
            <p:cNvSpPr/>
            <p:nvPr/>
          </p:nvSpPr>
          <p:spPr>
            <a:xfrm>
              <a:off x="9777572" y="350641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菱形 142">
              <a:extLst>
                <a:ext uri="{FF2B5EF4-FFF2-40B4-BE49-F238E27FC236}">
                  <a16:creationId xmlns:a16="http://schemas.microsoft.com/office/drawing/2014/main" id="{33E13163-3A71-6772-6F8C-AC473B82F800}"/>
                </a:ext>
              </a:extLst>
            </p:cNvPr>
            <p:cNvSpPr/>
            <p:nvPr/>
          </p:nvSpPr>
          <p:spPr>
            <a:xfrm>
              <a:off x="9482598" y="3804892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菱形 143">
              <a:extLst>
                <a:ext uri="{FF2B5EF4-FFF2-40B4-BE49-F238E27FC236}">
                  <a16:creationId xmlns:a16="http://schemas.microsoft.com/office/drawing/2014/main" id="{AC99D657-8352-3A31-E2FC-2A889984A05B}"/>
                </a:ext>
              </a:extLst>
            </p:cNvPr>
            <p:cNvSpPr/>
            <p:nvPr/>
          </p:nvSpPr>
          <p:spPr>
            <a:xfrm>
              <a:off x="9777572" y="3804892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924B2F22-A9BF-E37E-66E9-CEABF3309A49}"/>
              </a:ext>
            </a:extLst>
          </p:cNvPr>
          <p:cNvGrpSpPr/>
          <p:nvPr/>
        </p:nvGrpSpPr>
        <p:grpSpPr>
          <a:xfrm>
            <a:off x="10452338" y="2642536"/>
            <a:ext cx="1053000" cy="1625684"/>
            <a:chOff x="10452338" y="2642536"/>
            <a:chExt cx="1053000" cy="162568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B58F4CC-5053-DAFB-F136-B1737EB12F72}"/>
                </a:ext>
              </a:extLst>
            </p:cNvPr>
            <p:cNvSpPr/>
            <p:nvPr/>
          </p:nvSpPr>
          <p:spPr>
            <a:xfrm rot="5400000">
              <a:off x="10165996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52625D5-FEFF-C1BE-FFC3-B11328887E19}"/>
                </a:ext>
              </a:extLst>
            </p:cNvPr>
            <p:cNvSpPr txBox="1"/>
            <p:nvPr/>
          </p:nvSpPr>
          <p:spPr>
            <a:xfrm>
              <a:off x="10495406" y="26913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CB7434E-848E-2D7E-7F7B-5BEEE9DA29C2}"/>
                </a:ext>
              </a:extLst>
            </p:cNvPr>
            <p:cNvSpPr txBox="1"/>
            <p:nvPr/>
          </p:nvSpPr>
          <p:spPr>
            <a:xfrm flipV="1">
              <a:off x="11268156" y="39486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菱形 160">
              <a:extLst>
                <a:ext uri="{FF2B5EF4-FFF2-40B4-BE49-F238E27FC236}">
                  <a16:creationId xmlns:a16="http://schemas.microsoft.com/office/drawing/2014/main" id="{DAEA2433-9E44-DE44-5BD3-C6F06D5BEB23}"/>
                </a:ext>
              </a:extLst>
            </p:cNvPr>
            <p:cNvSpPr/>
            <p:nvPr/>
          </p:nvSpPr>
          <p:spPr>
            <a:xfrm>
              <a:off x="10733152" y="290946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菱形 161">
              <a:extLst>
                <a:ext uri="{FF2B5EF4-FFF2-40B4-BE49-F238E27FC236}">
                  <a16:creationId xmlns:a16="http://schemas.microsoft.com/office/drawing/2014/main" id="{E51F0276-F56E-70C9-01F8-167854E60D78}"/>
                </a:ext>
              </a:extLst>
            </p:cNvPr>
            <p:cNvSpPr/>
            <p:nvPr/>
          </p:nvSpPr>
          <p:spPr>
            <a:xfrm>
              <a:off x="11028126" y="290946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菱形 158">
              <a:extLst>
                <a:ext uri="{FF2B5EF4-FFF2-40B4-BE49-F238E27FC236}">
                  <a16:creationId xmlns:a16="http://schemas.microsoft.com/office/drawing/2014/main" id="{7D10ACDA-BDA5-409F-DE91-7387ED726B7D}"/>
                </a:ext>
              </a:extLst>
            </p:cNvPr>
            <p:cNvSpPr/>
            <p:nvPr/>
          </p:nvSpPr>
          <p:spPr>
            <a:xfrm>
              <a:off x="10733152" y="3207941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菱形 159">
              <a:extLst>
                <a:ext uri="{FF2B5EF4-FFF2-40B4-BE49-F238E27FC236}">
                  <a16:creationId xmlns:a16="http://schemas.microsoft.com/office/drawing/2014/main" id="{01A00639-5C73-CBD5-19A8-D9EE7C39AC5B}"/>
                </a:ext>
              </a:extLst>
            </p:cNvPr>
            <p:cNvSpPr/>
            <p:nvPr/>
          </p:nvSpPr>
          <p:spPr>
            <a:xfrm>
              <a:off x="11028126" y="3207941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菱形 156">
              <a:extLst>
                <a:ext uri="{FF2B5EF4-FFF2-40B4-BE49-F238E27FC236}">
                  <a16:creationId xmlns:a16="http://schemas.microsoft.com/office/drawing/2014/main" id="{E611CA83-D772-81D4-210A-5474B7411A65}"/>
                </a:ext>
              </a:extLst>
            </p:cNvPr>
            <p:cNvSpPr/>
            <p:nvPr/>
          </p:nvSpPr>
          <p:spPr>
            <a:xfrm>
              <a:off x="10733152" y="350641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菱形 157">
              <a:extLst>
                <a:ext uri="{FF2B5EF4-FFF2-40B4-BE49-F238E27FC236}">
                  <a16:creationId xmlns:a16="http://schemas.microsoft.com/office/drawing/2014/main" id="{9550D49B-7DC1-94CC-1AAA-A4E04B0017B2}"/>
                </a:ext>
              </a:extLst>
            </p:cNvPr>
            <p:cNvSpPr/>
            <p:nvPr/>
          </p:nvSpPr>
          <p:spPr>
            <a:xfrm>
              <a:off x="11028126" y="350641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菱形 154">
              <a:extLst>
                <a:ext uri="{FF2B5EF4-FFF2-40B4-BE49-F238E27FC236}">
                  <a16:creationId xmlns:a16="http://schemas.microsoft.com/office/drawing/2014/main" id="{AFE3566B-2C93-5BB6-7F38-77A14E5194E2}"/>
                </a:ext>
              </a:extLst>
            </p:cNvPr>
            <p:cNvSpPr/>
            <p:nvPr/>
          </p:nvSpPr>
          <p:spPr>
            <a:xfrm>
              <a:off x="10733152" y="3804892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菱形 155">
              <a:extLst>
                <a:ext uri="{FF2B5EF4-FFF2-40B4-BE49-F238E27FC236}">
                  <a16:creationId xmlns:a16="http://schemas.microsoft.com/office/drawing/2014/main" id="{512E82BC-BF9A-7B03-6ADD-89882FA4EA28}"/>
                </a:ext>
              </a:extLst>
            </p:cNvPr>
            <p:cNvSpPr/>
            <p:nvPr/>
          </p:nvSpPr>
          <p:spPr>
            <a:xfrm>
              <a:off x="11028126" y="3804892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菱形 162">
              <a:extLst>
                <a:ext uri="{FF2B5EF4-FFF2-40B4-BE49-F238E27FC236}">
                  <a16:creationId xmlns:a16="http://schemas.microsoft.com/office/drawing/2014/main" id="{F0B56F0A-CA29-22EA-3C1F-CED279D5FE45}"/>
                </a:ext>
              </a:extLst>
            </p:cNvPr>
            <p:cNvSpPr/>
            <p:nvPr/>
          </p:nvSpPr>
          <p:spPr>
            <a:xfrm>
              <a:off x="10880639" y="335717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ACF2BB2-3CB7-6C62-B60B-077E327F9732}"/>
              </a:ext>
            </a:extLst>
          </p:cNvPr>
          <p:cNvGrpSpPr/>
          <p:nvPr/>
        </p:nvGrpSpPr>
        <p:grpSpPr>
          <a:xfrm>
            <a:off x="11702892" y="2642536"/>
            <a:ext cx="1072024" cy="1625684"/>
            <a:chOff x="11702892" y="2642536"/>
            <a:chExt cx="1072024" cy="162568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8DF43B7-4C8B-92B2-05BF-5835D339FF57}"/>
                </a:ext>
              </a:extLst>
            </p:cNvPr>
            <p:cNvSpPr/>
            <p:nvPr/>
          </p:nvSpPr>
          <p:spPr>
            <a:xfrm rot="5400000">
              <a:off x="11416550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FC56F63-EFBB-36D6-9EEE-4F60B56B7209}"/>
                </a:ext>
              </a:extLst>
            </p:cNvPr>
            <p:cNvSpPr txBox="1"/>
            <p:nvPr/>
          </p:nvSpPr>
          <p:spPr>
            <a:xfrm>
              <a:off x="11759797" y="2691306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EC7FDC-1D80-A3F1-4F49-4285F244EB11}"/>
                </a:ext>
              </a:extLst>
            </p:cNvPr>
            <p:cNvSpPr txBox="1"/>
            <p:nvPr/>
          </p:nvSpPr>
          <p:spPr>
            <a:xfrm>
              <a:off x="11941720" y="26913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8070545C-67FE-6BDA-09D0-AF35DAC6D0B3}"/>
                </a:ext>
              </a:extLst>
            </p:cNvPr>
            <p:cNvSpPr txBox="1"/>
            <p:nvPr/>
          </p:nvSpPr>
          <p:spPr>
            <a:xfrm flipV="1">
              <a:off x="12430947" y="3953792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442EB766-F33F-E37C-2DF5-71FBA9185835}"/>
                </a:ext>
              </a:extLst>
            </p:cNvPr>
            <p:cNvSpPr txBox="1"/>
            <p:nvPr/>
          </p:nvSpPr>
          <p:spPr>
            <a:xfrm flipV="1">
              <a:off x="12612870" y="39486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菱形 174">
              <a:extLst>
                <a:ext uri="{FF2B5EF4-FFF2-40B4-BE49-F238E27FC236}">
                  <a16:creationId xmlns:a16="http://schemas.microsoft.com/office/drawing/2014/main" id="{D55C1192-B69F-294D-0797-769C877851BD}"/>
                </a:ext>
              </a:extLst>
            </p:cNvPr>
            <p:cNvSpPr/>
            <p:nvPr/>
          </p:nvSpPr>
          <p:spPr>
            <a:xfrm>
              <a:off x="11983706" y="2925239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菱形 175">
              <a:extLst>
                <a:ext uri="{FF2B5EF4-FFF2-40B4-BE49-F238E27FC236}">
                  <a16:creationId xmlns:a16="http://schemas.microsoft.com/office/drawing/2014/main" id="{70B2C4BF-4000-3F32-3CFE-EA11EE80253D}"/>
                </a:ext>
              </a:extLst>
            </p:cNvPr>
            <p:cNvSpPr/>
            <p:nvPr/>
          </p:nvSpPr>
          <p:spPr>
            <a:xfrm>
              <a:off x="12278680" y="2925239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菱形 172">
              <a:extLst>
                <a:ext uri="{FF2B5EF4-FFF2-40B4-BE49-F238E27FC236}">
                  <a16:creationId xmlns:a16="http://schemas.microsoft.com/office/drawing/2014/main" id="{E39036F7-7960-2E42-7D78-474AD4967463}"/>
                </a:ext>
              </a:extLst>
            </p:cNvPr>
            <p:cNvSpPr/>
            <p:nvPr/>
          </p:nvSpPr>
          <p:spPr>
            <a:xfrm>
              <a:off x="11983706" y="3223714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菱形 173">
              <a:extLst>
                <a:ext uri="{FF2B5EF4-FFF2-40B4-BE49-F238E27FC236}">
                  <a16:creationId xmlns:a16="http://schemas.microsoft.com/office/drawing/2014/main" id="{318D8BB8-DFFC-E162-6935-EC68D26FFBCF}"/>
                </a:ext>
              </a:extLst>
            </p:cNvPr>
            <p:cNvSpPr/>
            <p:nvPr/>
          </p:nvSpPr>
          <p:spPr>
            <a:xfrm>
              <a:off x="12278680" y="3223714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菱形 169">
              <a:extLst>
                <a:ext uri="{FF2B5EF4-FFF2-40B4-BE49-F238E27FC236}">
                  <a16:creationId xmlns:a16="http://schemas.microsoft.com/office/drawing/2014/main" id="{0036869E-496F-F1D6-FA12-4B60EFA338E3}"/>
                </a:ext>
              </a:extLst>
            </p:cNvPr>
            <p:cNvSpPr/>
            <p:nvPr/>
          </p:nvSpPr>
          <p:spPr>
            <a:xfrm>
              <a:off x="12131193" y="3074476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菱形 179">
              <a:extLst>
                <a:ext uri="{FF2B5EF4-FFF2-40B4-BE49-F238E27FC236}">
                  <a16:creationId xmlns:a16="http://schemas.microsoft.com/office/drawing/2014/main" id="{3A107576-8DEA-9F84-A18E-526138EA7246}"/>
                </a:ext>
              </a:extLst>
            </p:cNvPr>
            <p:cNvSpPr/>
            <p:nvPr/>
          </p:nvSpPr>
          <p:spPr>
            <a:xfrm>
              <a:off x="11983706" y="3490643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菱形 180">
              <a:extLst>
                <a:ext uri="{FF2B5EF4-FFF2-40B4-BE49-F238E27FC236}">
                  <a16:creationId xmlns:a16="http://schemas.microsoft.com/office/drawing/2014/main" id="{673F83F3-5E0A-A804-AE8F-8FA5625F6D97}"/>
                </a:ext>
              </a:extLst>
            </p:cNvPr>
            <p:cNvSpPr/>
            <p:nvPr/>
          </p:nvSpPr>
          <p:spPr>
            <a:xfrm>
              <a:off x="12278680" y="3490643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菱形 182">
              <a:extLst>
                <a:ext uri="{FF2B5EF4-FFF2-40B4-BE49-F238E27FC236}">
                  <a16:creationId xmlns:a16="http://schemas.microsoft.com/office/drawing/2014/main" id="{9489EEFA-3263-1B00-FAD4-B7BAD57F63F3}"/>
                </a:ext>
              </a:extLst>
            </p:cNvPr>
            <p:cNvSpPr/>
            <p:nvPr/>
          </p:nvSpPr>
          <p:spPr>
            <a:xfrm>
              <a:off x="11983706" y="378911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菱形 183">
              <a:extLst>
                <a:ext uri="{FF2B5EF4-FFF2-40B4-BE49-F238E27FC236}">
                  <a16:creationId xmlns:a16="http://schemas.microsoft.com/office/drawing/2014/main" id="{A0F13E3B-37D6-3299-8047-48D1981FADFF}"/>
                </a:ext>
              </a:extLst>
            </p:cNvPr>
            <p:cNvSpPr/>
            <p:nvPr/>
          </p:nvSpPr>
          <p:spPr>
            <a:xfrm>
              <a:off x="12278680" y="3789118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菱形 184">
              <a:extLst>
                <a:ext uri="{FF2B5EF4-FFF2-40B4-BE49-F238E27FC236}">
                  <a16:creationId xmlns:a16="http://schemas.microsoft.com/office/drawing/2014/main" id="{3D334119-6465-15C1-B1D3-0182ACF08B00}"/>
                </a:ext>
              </a:extLst>
            </p:cNvPr>
            <p:cNvSpPr/>
            <p:nvPr/>
          </p:nvSpPr>
          <p:spPr>
            <a:xfrm>
              <a:off x="12131193" y="3639880"/>
              <a:ext cx="196399" cy="196399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243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D9F22-F757-DB66-603F-A2229CEAA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EE46577C-FA39-5C75-391F-0E47089969F7}"/>
              </a:ext>
            </a:extLst>
          </p:cNvPr>
          <p:cNvGrpSpPr/>
          <p:nvPr/>
        </p:nvGrpSpPr>
        <p:grpSpPr>
          <a:xfrm>
            <a:off x="14204000" y="2642536"/>
            <a:ext cx="1053000" cy="1625684"/>
            <a:chOff x="14204000" y="2642536"/>
            <a:chExt cx="1053000" cy="162568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F1B967A-7CE2-E30F-4D70-4905A13C5D27}"/>
                </a:ext>
              </a:extLst>
            </p:cNvPr>
            <p:cNvSpPr/>
            <p:nvPr/>
          </p:nvSpPr>
          <p:spPr>
            <a:xfrm rot="5400000">
              <a:off x="13917658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心形 234">
              <a:extLst>
                <a:ext uri="{FF2B5EF4-FFF2-40B4-BE49-F238E27FC236}">
                  <a16:creationId xmlns:a16="http://schemas.microsoft.com/office/drawing/2014/main" id="{C87F771C-04D3-065E-D05B-A73BE26096A9}"/>
                </a:ext>
              </a:extLst>
            </p:cNvPr>
            <p:cNvSpPr/>
            <p:nvPr/>
          </p:nvSpPr>
          <p:spPr>
            <a:xfrm>
              <a:off x="14279276" y="3004153"/>
              <a:ext cx="902450" cy="902450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0751327-C78C-67E5-A6C6-9F50C8CF4E1B}"/>
                </a:ext>
              </a:extLst>
            </p:cNvPr>
            <p:cNvSpPr txBox="1"/>
            <p:nvPr/>
          </p:nvSpPr>
          <p:spPr>
            <a:xfrm>
              <a:off x="14248857" y="26593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图形 17" descr="恋爱中的脸轮廓 纯色填充">
              <a:extLst>
                <a:ext uri="{FF2B5EF4-FFF2-40B4-BE49-F238E27FC236}">
                  <a16:creationId xmlns:a16="http://schemas.microsoft.com/office/drawing/2014/main" id="{EE97046C-F015-967E-1457-E61E743BE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86999" y="3111877"/>
              <a:ext cx="687003" cy="68700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ECE8720E-D1DD-C078-B9E2-E61A16BA7256}"/>
                </a:ext>
              </a:extLst>
            </p:cNvPr>
            <p:cNvSpPr txBox="1"/>
            <p:nvPr/>
          </p:nvSpPr>
          <p:spPr>
            <a:xfrm flipV="1">
              <a:off x="14920007" y="39166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DE631788-A093-B25A-FEDF-DA586762F215}"/>
              </a:ext>
            </a:extLst>
          </p:cNvPr>
          <p:cNvGrpSpPr/>
          <p:nvPr/>
        </p:nvGrpSpPr>
        <p:grpSpPr>
          <a:xfrm>
            <a:off x="447906" y="2642537"/>
            <a:ext cx="1053000" cy="1625684"/>
            <a:chOff x="447906" y="2642537"/>
            <a:chExt cx="1053000" cy="162568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8E762FE-8A62-AC4D-0F4E-F9C47601461C}"/>
                </a:ext>
              </a:extLst>
            </p:cNvPr>
            <p:cNvSpPr/>
            <p:nvPr/>
          </p:nvSpPr>
          <p:spPr>
            <a:xfrm rot="5400000">
              <a:off x="161564" y="2928879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心形 4">
              <a:extLst>
                <a:ext uri="{FF2B5EF4-FFF2-40B4-BE49-F238E27FC236}">
                  <a16:creationId xmlns:a16="http://schemas.microsoft.com/office/drawing/2014/main" id="{A15B3FCA-C8C2-ACC5-11A4-860DD3187C62}"/>
                </a:ext>
              </a:extLst>
            </p:cNvPr>
            <p:cNvSpPr/>
            <p:nvPr/>
          </p:nvSpPr>
          <p:spPr>
            <a:xfrm>
              <a:off x="876207" y="3357180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1878408-81D7-CD25-EF1A-A2848D46A58E}"/>
                </a:ext>
              </a:extLst>
            </p:cNvPr>
            <p:cNvSpPr txBox="1"/>
            <p:nvPr/>
          </p:nvSpPr>
          <p:spPr>
            <a:xfrm>
              <a:off x="502497" y="2693898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2ADB4272-D3FE-73D4-A6BF-A865E4E478B3}"/>
                </a:ext>
              </a:extLst>
            </p:cNvPr>
            <p:cNvSpPr txBox="1"/>
            <p:nvPr/>
          </p:nvSpPr>
          <p:spPr>
            <a:xfrm flipV="1">
              <a:off x="1173647" y="3951199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76615F3E-3B5A-6B14-C38E-FF054F4AE8C0}"/>
              </a:ext>
            </a:extLst>
          </p:cNvPr>
          <p:cNvGrpSpPr/>
          <p:nvPr/>
        </p:nvGrpSpPr>
        <p:grpSpPr>
          <a:xfrm>
            <a:off x="1698460" y="2642536"/>
            <a:ext cx="1053000" cy="1625684"/>
            <a:chOff x="1698460" y="2642536"/>
            <a:chExt cx="1053000" cy="162568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577D46E-B32D-477B-C9BB-1F6D507E98D3}"/>
                </a:ext>
              </a:extLst>
            </p:cNvPr>
            <p:cNvSpPr/>
            <p:nvPr/>
          </p:nvSpPr>
          <p:spPr>
            <a:xfrm rot="5400000">
              <a:off x="1412118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80B96C1-5361-F7D2-108D-9507A3C8FBF4}"/>
                </a:ext>
              </a:extLst>
            </p:cNvPr>
            <p:cNvSpPr txBox="1"/>
            <p:nvPr/>
          </p:nvSpPr>
          <p:spPr>
            <a:xfrm>
              <a:off x="1821491" y="2693898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心形 120">
              <a:extLst>
                <a:ext uri="{FF2B5EF4-FFF2-40B4-BE49-F238E27FC236}">
                  <a16:creationId xmlns:a16="http://schemas.microsoft.com/office/drawing/2014/main" id="{4664FE1B-CA65-FB11-5D5F-241C9027BAED}"/>
                </a:ext>
              </a:extLst>
            </p:cNvPr>
            <p:cNvSpPr/>
            <p:nvPr/>
          </p:nvSpPr>
          <p:spPr>
            <a:xfrm>
              <a:off x="2126761" y="317712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心形 113">
              <a:extLst>
                <a:ext uri="{FF2B5EF4-FFF2-40B4-BE49-F238E27FC236}">
                  <a16:creationId xmlns:a16="http://schemas.microsoft.com/office/drawing/2014/main" id="{8EB76C15-6C7A-38DF-B2F2-1371E7355054}"/>
                </a:ext>
              </a:extLst>
            </p:cNvPr>
            <p:cNvSpPr/>
            <p:nvPr/>
          </p:nvSpPr>
          <p:spPr>
            <a:xfrm>
              <a:off x="2126761" y="3537229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F592F59-162C-47B9-5451-7D86DFBED1D0}"/>
                </a:ext>
              </a:extLst>
            </p:cNvPr>
            <p:cNvSpPr txBox="1"/>
            <p:nvPr/>
          </p:nvSpPr>
          <p:spPr>
            <a:xfrm flipV="1">
              <a:off x="2492641" y="3951199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60C73E03-30AF-372D-0109-36DDE6613BE6}"/>
              </a:ext>
            </a:extLst>
          </p:cNvPr>
          <p:cNvGrpSpPr/>
          <p:nvPr/>
        </p:nvGrpSpPr>
        <p:grpSpPr>
          <a:xfrm>
            <a:off x="2949014" y="2642536"/>
            <a:ext cx="1053000" cy="1625684"/>
            <a:chOff x="2949014" y="2642536"/>
            <a:chExt cx="1053000" cy="1625684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3C71C68-535B-6B7A-38DC-264690DD3117}"/>
                </a:ext>
              </a:extLst>
            </p:cNvPr>
            <p:cNvSpPr/>
            <p:nvPr/>
          </p:nvSpPr>
          <p:spPr>
            <a:xfrm rot="5400000">
              <a:off x="2662672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1E9F455-F5A3-721D-95CC-7F7AFD4FCDB9}"/>
                </a:ext>
              </a:extLst>
            </p:cNvPr>
            <p:cNvSpPr txBox="1"/>
            <p:nvPr/>
          </p:nvSpPr>
          <p:spPr>
            <a:xfrm>
              <a:off x="3035664" y="26912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心形 121">
              <a:extLst>
                <a:ext uri="{FF2B5EF4-FFF2-40B4-BE49-F238E27FC236}">
                  <a16:creationId xmlns:a16="http://schemas.microsoft.com/office/drawing/2014/main" id="{AD8B8B6D-BB7F-165E-E89E-D6BE4CCB2FA8}"/>
                </a:ext>
              </a:extLst>
            </p:cNvPr>
            <p:cNvSpPr/>
            <p:nvPr/>
          </p:nvSpPr>
          <p:spPr>
            <a:xfrm>
              <a:off x="3377315" y="3004507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心形 122">
              <a:extLst>
                <a:ext uri="{FF2B5EF4-FFF2-40B4-BE49-F238E27FC236}">
                  <a16:creationId xmlns:a16="http://schemas.microsoft.com/office/drawing/2014/main" id="{00ADC9F3-E1DE-E107-C54C-A15E5C8F7B0B}"/>
                </a:ext>
              </a:extLst>
            </p:cNvPr>
            <p:cNvSpPr/>
            <p:nvPr/>
          </p:nvSpPr>
          <p:spPr>
            <a:xfrm>
              <a:off x="3377315" y="335717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心形 123">
              <a:extLst>
                <a:ext uri="{FF2B5EF4-FFF2-40B4-BE49-F238E27FC236}">
                  <a16:creationId xmlns:a16="http://schemas.microsoft.com/office/drawing/2014/main" id="{C70C7274-9EF0-90C2-2305-484956A48A2A}"/>
                </a:ext>
              </a:extLst>
            </p:cNvPr>
            <p:cNvSpPr/>
            <p:nvPr/>
          </p:nvSpPr>
          <p:spPr>
            <a:xfrm>
              <a:off x="3377315" y="3709850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33B8BE90-CA6F-2030-8057-0CFCE1F25F33}"/>
                </a:ext>
              </a:extLst>
            </p:cNvPr>
            <p:cNvSpPr txBox="1"/>
            <p:nvPr/>
          </p:nvSpPr>
          <p:spPr>
            <a:xfrm flipV="1">
              <a:off x="3706814" y="39485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8B184E38-09CC-5B04-2999-56110BB495CF}"/>
              </a:ext>
            </a:extLst>
          </p:cNvPr>
          <p:cNvGrpSpPr/>
          <p:nvPr/>
        </p:nvGrpSpPr>
        <p:grpSpPr>
          <a:xfrm>
            <a:off x="4199568" y="2642536"/>
            <a:ext cx="1053000" cy="1625684"/>
            <a:chOff x="4199568" y="2642536"/>
            <a:chExt cx="1053000" cy="162568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2030DAA-B499-CAB1-C87D-03F0FA9D72D3}"/>
                </a:ext>
              </a:extLst>
            </p:cNvPr>
            <p:cNvSpPr/>
            <p:nvPr/>
          </p:nvSpPr>
          <p:spPr>
            <a:xfrm rot="5400000">
              <a:off x="3913226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FDF573D-4C49-8E8E-BC90-33FBE3EEB65E}"/>
                </a:ext>
              </a:extLst>
            </p:cNvPr>
            <p:cNvSpPr txBox="1"/>
            <p:nvPr/>
          </p:nvSpPr>
          <p:spPr>
            <a:xfrm>
              <a:off x="4249651" y="2693898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心形 124">
              <a:extLst>
                <a:ext uri="{FF2B5EF4-FFF2-40B4-BE49-F238E27FC236}">
                  <a16:creationId xmlns:a16="http://schemas.microsoft.com/office/drawing/2014/main" id="{DBC8CB9B-BD5E-5A6D-87F5-F24DD09CA457}"/>
                </a:ext>
              </a:extLst>
            </p:cNvPr>
            <p:cNvSpPr/>
            <p:nvPr/>
          </p:nvSpPr>
          <p:spPr>
            <a:xfrm>
              <a:off x="4480382" y="319234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心形 125">
              <a:extLst>
                <a:ext uri="{FF2B5EF4-FFF2-40B4-BE49-F238E27FC236}">
                  <a16:creationId xmlns:a16="http://schemas.microsoft.com/office/drawing/2014/main" id="{A450873D-D323-90D1-3898-8435A8C2DED9}"/>
                </a:ext>
              </a:extLst>
            </p:cNvPr>
            <p:cNvSpPr/>
            <p:nvPr/>
          </p:nvSpPr>
          <p:spPr>
            <a:xfrm>
              <a:off x="4775356" y="319234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心形 131">
              <a:extLst>
                <a:ext uri="{FF2B5EF4-FFF2-40B4-BE49-F238E27FC236}">
                  <a16:creationId xmlns:a16="http://schemas.microsoft.com/office/drawing/2014/main" id="{8AAE3C81-3D34-DB7A-B6CD-18083166AADD}"/>
                </a:ext>
              </a:extLst>
            </p:cNvPr>
            <p:cNvSpPr/>
            <p:nvPr/>
          </p:nvSpPr>
          <p:spPr>
            <a:xfrm>
              <a:off x="4480382" y="3522010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心形 134">
              <a:extLst>
                <a:ext uri="{FF2B5EF4-FFF2-40B4-BE49-F238E27FC236}">
                  <a16:creationId xmlns:a16="http://schemas.microsoft.com/office/drawing/2014/main" id="{64A8D5C3-6338-ACE9-36AB-5AED31FE33CE}"/>
                </a:ext>
              </a:extLst>
            </p:cNvPr>
            <p:cNvSpPr/>
            <p:nvPr/>
          </p:nvSpPr>
          <p:spPr>
            <a:xfrm>
              <a:off x="4775356" y="3522010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62B7998-65D4-AB17-6EC8-B9EE949F6973}"/>
                </a:ext>
              </a:extLst>
            </p:cNvPr>
            <p:cNvSpPr txBox="1"/>
            <p:nvPr/>
          </p:nvSpPr>
          <p:spPr>
            <a:xfrm flipV="1">
              <a:off x="5022401" y="3951199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249EDC54-6B41-BE91-7CFC-135042D33AB5}"/>
              </a:ext>
            </a:extLst>
          </p:cNvPr>
          <p:cNvGrpSpPr/>
          <p:nvPr/>
        </p:nvGrpSpPr>
        <p:grpSpPr>
          <a:xfrm>
            <a:off x="5450122" y="2642536"/>
            <a:ext cx="1053000" cy="1625684"/>
            <a:chOff x="5450122" y="2642536"/>
            <a:chExt cx="1053000" cy="162568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7C2F5F2-3DF3-4E06-6EC1-97F0A3F0C619}"/>
                </a:ext>
              </a:extLst>
            </p:cNvPr>
            <p:cNvSpPr/>
            <p:nvPr/>
          </p:nvSpPr>
          <p:spPr>
            <a:xfrm rot="5400000">
              <a:off x="5163780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9B473F0-D665-B4BB-28E7-B64889AA6CEC}"/>
                </a:ext>
              </a:extLst>
            </p:cNvPr>
            <p:cNvSpPr txBox="1"/>
            <p:nvPr/>
          </p:nvSpPr>
          <p:spPr>
            <a:xfrm>
              <a:off x="5485837" y="2693898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心形 135">
              <a:extLst>
                <a:ext uri="{FF2B5EF4-FFF2-40B4-BE49-F238E27FC236}">
                  <a16:creationId xmlns:a16="http://schemas.microsoft.com/office/drawing/2014/main" id="{80080689-EEBF-B8CF-E51C-DC242B060608}"/>
                </a:ext>
              </a:extLst>
            </p:cNvPr>
            <p:cNvSpPr/>
            <p:nvPr/>
          </p:nvSpPr>
          <p:spPr>
            <a:xfrm>
              <a:off x="5697621" y="3117717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心形 144">
              <a:extLst>
                <a:ext uri="{FF2B5EF4-FFF2-40B4-BE49-F238E27FC236}">
                  <a16:creationId xmlns:a16="http://schemas.microsoft.com/office/drawing/2014/main" id="{0DB2ED19-355A-6F0F-CDCD-71EE936E3F88}"/>
                </a:ext>
              </a:extLst>
            </p:cNvPr>
            <p:cNvSpPr/>
            <p:nvPr/>
          </p:nvSpPr>
          <p:spPr>
            <a:xfrm>
              <a:off x="6059225" y="3117717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心形 146">
              <a:extLst>
                <a:ext uri="{FF2B5EF4-FFF2-40B4-BE49-F238E27FC236}">
                  <a16:creationId xmlns:a16="http://schemas.microsoft.com/office/drawing/2014/main" id="{8FC96E81-3865-9437-BDDE-4BA0C0822D9A}"/>
                </a:ext>
              </a:extLst>
            </p:cNvPr>
            <p:cNvSpPr/>
            <p:nvPr/>
          </p:nvSpPr>
          <p:spPr>
            <a:xfrm>
              <a:off x="5697621" y="3596640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心形 147">
              <a:extLst>
                <a:ext uri="{FF2B5EF4-FFF2-40B4-BE49-F238E27FC236}">
                  <a16:creationId xmlns:a16="http://schemas.microsoft.com/office/drawing/2014/main" id="{C3E53B80-B335-3AEB-311D-19D5B8358B47}"/>
                </a:ext>
              </a:extLst>
            </p:cNvPr>
            <p:cNvSpPr/>
            <p:nvPr/>
          </p:nvSpPr>
          <p:spPr>
            <a:xfrm>
              <a:off x="6059225" y="3596640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心形 145">
              <a:extLst>
                <a:ext uri="{FF2B5EF4-FFF2-40B4-BE49-F238E27FC236}">
                  <a16:creationId xmlns:a16="http://schemas.microsoft.com/office/drawing/2014/main" id="{3C4E21D3-7A21-D631-941B-D1863D1362DF}"/>
                </a:ext>
              </a:extLst>
            </p:cNvPr>
            <p:cNvSpPr/>
            <p:nvPr/>
          </p:nvSpPr>
          <p:spPr>
            <a:xfrm>
              <a:off x="5878423" y="3357179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32CA1F2A-7D8E-1326-6764-D87A72F9AE1F}"/>
                </a:ext>
              </a:extLst>
            </p:cNvPr>
            <p:cNvSpPr txBox="1"/>
            <p:nvPr/>
          </p:nvSpPr>
          <p:spPr>
            <a:xfrm flipV="1">
              <a:off x="6303037" y="3951199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6BB15F60-9FE2-1217-962F-B3E5B8E35D2F}"/>
              </a:ext>
            </a:extLst>
          </p:cNvPr>
          <p:cNvGrpSpPr/>
          <p:nvPr/>
        </p:nvGrpSpPr>
        <p:grpSpPr>
          <a:xfrm>
            <a:off x="12953446" y="2642536"/>
            <a:ext cx="1053000" cy="1625684"/>
            <a:chOff x="12953446" y="2642536"/>
            <a:chExt cx="1053000" cy="16256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861DD53-3878-ECC5-9AD1-CDFE3073DDFB}"/>
                </a:ext>
              </a:extLst>
            </p:cNvPr>
            <p:cNvSpPr/>
            <p:nvPr/>
          </p:nvSpPr>
          <p:spPr>
            <a:xfrm rot="5400000">
              <a:off x="12667104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心形 217">
              <a:extLst>
                <a:ext uri="{FF2B5EF4-FFF2-40B4-BE49-F238E27FC236}">
                  <a16:creationId xmlns:a16="http://schemas.microsoft.com/office/drawing/2014/main" id="{955495C5-84A4-ECDF-040E-CA4DDCED424C}"/>
                </a:ext>
              </a:extLst>
            </p:cNvPr>
            <p:cNvSpPr/>
            <p:nvPr/>
          </p:nvSpPr>
          <p:spPr>
            <a:xfrm>
              <a:off x="13028721" y="3004154"/>
              <a:ext cx="902450" cy="902450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08255F3-890E-B675-E209-5B6A45ABE83C}"/>
                </a:ext>
              </a:extLst>
            </p:cNvPr>
            <p:cNvSpPr txBox="1"/>
            <p:nvPr/>
          </p:nvSpPr>
          <p:spPr>
            <a:xfrm>
              <a:off x="12994152" y="2693620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图形 19" descr="带太阳镜的脸轮廓 纯色填充">
              <a:extLst>
                <a:ext uri="{FF2B5EF4-FFF2-40B4-BE49-F238E27FC236}">
                  <a16:creationId xmlns:a16="http://schemas.microsoft.com/office/drawing/2014/main" id="{7AF065A3-9A36-83C8-CA62-95097D70E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36445" y="3111877"/>
              <a:ext cx="687003" cy="687003"/>
            </a:xfrm>
            <a:prstGeom prst="rect">
              <a:avLst/>
            </a:prstGeom>
          </p:spPr>
        </p:pic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A98C63FD-6382-777C-A0B4-A191F8DA37BE}"/>
                </a:ext>
              </a:extLst>
            </p:cNvPr>
            <p:cNvSpPr txBox="1"/>
            <p:nvPr/>
          </p:nvSpPr>
          <p:spPr>
            <a:xfrm flipV="1">
              <a:off x="13665302" y="3950921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A47E59DE-3F4B-5BA4-E47A-68F7876B31AC}"/>
              </a:ext>
            </a:extLst>
          </p:cNvPr>
          <p:cNvGrpSpPr/>
          <p:nvPr/>
        </p:nvGrpSpPr>
        <p:grpSpPr>
          <a:xfrm>
            <a:off x="15454559" y="2642536"/>
            <a:ext cx="1053000" cy="1625684"/>
            <a:chOff x="15454559" y="2642536"/>
            <a:chExt cx="1053000" cy="162568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6EEBC90-DECF-88AD-44DB-86E2BFE0AC9F}"/>
                </a:ext>
              </a:extLst>
            </p:cNvPr>
            <p:cNvSpPr/>
            <p:nvPr/>
          </p:nvSpPr>
          <p:spPr>
            <a:xfrm rot="5400000">
              <a:off x="15168217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心形 235">
              <a:extLst>
                <a:ext uri="{FF2B5EF4-FFF2-40B4-BE49-F238E27FC236}">
                  <a16:creationId xmlns:a16="http://schemas.microsoft.com/office/drawing/2014/main" id="{20C79692-E367-1925-187A-32FDFC1426F2}"/>
                </a:ext>
              </a:extLst>
            </p:cNvPr>
            <p:cNvSpPr/>
            <p:nvPr/>
          </p:nvSpPr>
          <p:spPr>
            <a:xfrm>
              <a:off x="15529833" y="3004153"/>
              <a:ext cx="902450" cy="902450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2DA42E5-2552-8A6B-F225-6DBE0AD4D7BB}"/>
                </a:ext>
              </a:extLst>
            </p:cNvPr>
            <p:cNvSpPr txBox="1"/>
            <p:nvPr/>
          </p:nvSpPr>
          <p:spPr>
            <a:xfrm>
              <a:off x="15501366" y="2696491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图形 18" descr="胡子脸轮廓 纯色填充">
              <a:extLst>
                <a:ext uri="{FF2B5EF4-FFF2-40B4-BE49-F238E27FC236}">
                  <a16:creationId xmlns:a16="http://schemas.microsoft.com/office/drawing/2014/main" id="{CF704773-D0BC-E9F0-D8FE-DD95CA618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637558" y="3111877"/>
              <a:ext cx="687003" cy="687003"/>
            </a:xfrm>
            <a:prstGeom prst="rect">
              <a:avLst/>
            </a:prstGeom>
          </p:spPr>
        </p:pic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6212854-72D7-2087-45CF-A5557AB028AA}"/>
                </a:ext>
              </a:extLst>
            </p:cNvPr>
            <p:cNvSpPr txBox="1"/>
            <p:nvPr/>
          </p:nvSpPr>
          <p:spPr>
            <a:xfrm flipV="1">
              <a:off x="16172516" y="3953792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5F989066-9743-F05C-1365-FF1F5522F880}"/>
              </a:ext>
            </a:extLst>
          </p:cNvPr>
          <p:cNvGrpSpPr/>
          <p:nvPr/>
        </p:nvGrpSpPr>
        <p:grpSpPr>
          <a:xfrm>
            <a:off x="6700676" y="2642536"/>
            <a:ext cx="1053000" cy="1625684"/>
            <a:chOff x="6700676" y="2642536"/>
            <a:chExt cx="1053000" cy="162568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7521BAD-4399-6C56-D05F-20A83ED78432}"/>
                </a:ext>
              </a:extLst>
            </p:cNvPr>
            <p:cNvSpPr/>
            <p:nvPr/>
          </p:nvSpPr>
          <p:spPr>
            <a:xfrm rot="5400000">
              <a:off x="6414334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4E2D7AB-3EC8-A1EE-68EC-8DD18C813B62}"/>
                </a:ext>
              </a:extLst>
            </p:cNvPr>
            <p:cNvSpPr txBox="1"/>
            <p:nvPr/>
          </p:nvSpPr>
          <p:spPr>
            <a:xfrm>
              <a:off x="6738852" y="26913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ABE55D4C-808D-4C70-408A-819ECFDBCA88}"/>
                </a:ext>
              </a:extLst>
            </p:cNvPr>
            <p:cNvSpPr txBox="1"/>
            <p:nvPr/>
          </p:nvSpPr>
          <p:spPr>
            <a:xfrm flipV="1">
              <a:off x="7505252" y="39486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285CBB58-B5BD-A610-CE1C-64C97A7D9124}"/>
                </a:ext>
              </a:extLst>
            </p:cNvPr>
            <p:cNvGrpSpPr/>
            <p:nvPr/>
          </p:nvGrpSpPr>
          <p:grpSpPr>
            <a:xfrm>
              <a:off x="6981490" y="3059655"/>
              <a:ext cx="491373" cy="196399"/>
              <a:chOff x="6981490" y="3059655"/>
              <a:chExt cx="491373" cy="196399"/>
            </a:xfrm>
          </p:grpSpPr>
          <p:sp>
            <p:nvSpPr>
              <p:cNvPr id="149" name="心形 148">
                <a:extLst>
                  <a:ext uri="{FF2B5EF4-FFF2-40B4-BE49-F238E27FC236}">
                    <a16:creationId xmlns:a16="http://schemas.microsoft.com/office/drawing/2014/main" id="{AA216991-7963-5063-86F2-D1AFFA729299}"/>
                  </a:ext>
                </a:extLst>
              </p:cNvPr>
              <p:cNvSpPr/>
              <p:nvPr/>
            </p:nvSpPr>
            <p:spPr>
              <a:xfrm>
                <a:off x="6981490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心形 149">
                <a:extLst>
                  <a:ext uri="{FF2B5EF4-FFF2-40B4-BE49-F238E27FC236}">
                    <a16:creationId xmlns:a16="http://schemas.microsoft.com/office/drawing/2014/main" id="{C8E14983-671B-C21E-0EA2-11C269FE31F8}"/>
                  </a:ext>
                </a:extLst>
              </p:cNvPr>
              <p:cNvSpPr/>
              <p:nvPr/>
            </p:nvSpPr>
            <p:spPr>
              <a:xfrm>
                <a:off x="7276464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1" name="心形 150">
              <a:extLst>
                <a:ext uri="{FF2B5EF4-FFF2-40B4-BE49-F238E27FC236}">
                  <a16:creationId xmlns:a16="http://schemas.microsoft.com/office/drawing/2014/main" id="{96EEA878-0951-8AA6-35CF-2E69C4C33DE3}"/>
                </a:ext>
              </a:extLst>
            </p:cNvPr>
            <p:cNvSpPr/>
            <p:nvPr/>
          </p:nvSpPr>
          <p:spPr>
            <a:xfrm>
              <a:off x="6981490" y="335717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心形 151">
              <a:extLst>
                <a:ext uri="{FF2B5EF4-FFF2-40B4-BE49-F238E27FC236}">
                  <a16:creationId xmlns:a16="http://schemas.microsoft.com/office/drawing/2014/main" id="{98BA9A94-20D5-4568-04E7-19BB94048913}"/>
                </a:ext>
              </a:extLst>
            </p:cNvPr>
            <p:cNvSpPr/>
            <p:nvPr/>
          </p:nvSpPr>
          <p:spPr>
            <a:xfrm>
              <a:off x="7276464" y="335717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心形 152">
              <a:extLst>
                <a:ext uri="{FF2B5EF4-FFF2-40B4-BE49-F238E27FC236}">
                  <a16:creationId xmlns:a16="http://schemas.microsoft.com/office/drawing/2014/main" id="{4195BC70-2B21-47AD-E5EE-AA3DD79C9CC4}"/>
                </a:ext>
              </a:extLst>
            </p:cNvPr>
            <p:cNvSpPr/>
            <p:nvPr/>
          </p:nvSpPr>
          <p:spPr>
            <a:xfrm>
              <a:off x="6981490" y="3654702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心形 153">
              <a:extLst>
                <a:ext uri="{FF2B5EF4-FFF2-40B4-BE49-F238E27FC236}">
                  <a16:creationId xmlns:a16="http://schemas.microsoft.com/office/drawing/2014/main" id="{F4CB0E72-1D5A-BAC1-13E9-BAF5DA0A1601}"/>
                </a:ext>
              </a:extLst>
            </p:cNvPr>
            <p:cNvSpPr/>
            <p:nvPr/>
          </p:nvSpPr>
          <p:spPr>
            <a:xfrm>
              <a:off x="7276464" y="3654702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28CACA1B-A17D-B643-039F-39A851CA90CF}"/>
              </a:ext>
            </a:extLst>
          </p:cNvPr>
          <p:cNvGrpSpPr/>
          <p:nvPr/>
        </p:nvGrpSpPr>
        <p:grpSpPr>
          <a:xfrm>
            <a:off x="7951230" y="2642536"/>
            <a:ext cx="1053000" cy="1625684"/>
            <a:chOff x="7951230" y="2642536"/>
            <a:chExt cx="1053000" cy="162568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6693D6A-7482-75FD-50BE-EC93A991BEE3}"/>
                </a:ext>
              </a:extLst>
            </p:cNvPr>
            <p:cNvSpPr/>
            <p:nvPr/>
          </p:nvSpPr>
          <p:spPr>
            <a:xfrm rot="5400000">
              <a:off x="7664888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29562BB-0BEC-8274-D1BA-82AFA9E6BE17}"/>
                </a:ext>
              </a:extLst>
            </p:cNvPr>
            <p:cNvSpPr txBox="1"/>
            <p:nvPr/>
          </p:nvSpPr>
          <p:spPr>
            <a:xfrm>
              <a:off x="7993348" y="2693898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7417A63-E4C2-5573-6A9B-6755E7819A4A}"/>
                </a:ext>
              </a:extLst>
            </p:cNvPr>
            <p:cNvSpPr txBox="1"/>
            <p:nvPr/>
          </p:nvSpPr>
          <p:spPr>
            <a:xfrm flipV="1">
              <a:off x="8778798" y="3951199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心形 163">
              <a:extLst>
                <a:ext uri="{FF2B5EF4-FFF2-40B4-BE49-F238E27FC236}">
                  <a16:creationId xmlns:a16="http://schemas.microsoft.com/office/drawing/2014/main" id="{B7A00868-69F0-6A6F-253C-BF120A9B5C80}"/>
                </a:ext>
              </a:extLst>
            </p:cNvPr>
            <p:cNvSpPr/>
            <p:nvPr/>
          </p:nvSpPr>
          <p:spPr>
            <a:xfrm>
              <a:off x="8198729" y="2959835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心形 164">
              <a:extLst>
                <a:ext uri="{FF2B5EF4-FFF2-40B4-BE49-F238E27FC236}">
                  <a16:creationId xmlns:a16="http://schemas.microsoft.com/office/drawing/2014/main" id="{4BD054C2-26E1-A601-162B-B7C1FFE75765}"/>
                </a:ext>
              </a:extLst>
            </p:cNvPr>
            <p:cNvSpPr/>
            <p:nvPr/>
          </p:nvSpPr>
          <p:spPr>
            <a:xfrm>
              <a:off x="8560333" y="2959835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心形 166">
              <a:extLst>
                <a:ext uri="{FF2B5EF4-FFF2-40B4-BE49-F238E27FC236}">
                  <a16:creationId xmlns:a16="http://schemas.microsoft.com/office/drawing/2014/main" id="{23F91631-B927-5675-559D-317B1B9A88A1}"/>
                </a:ext>
              </a:extLst>
            </p:cNvPr>
            <p:cNvSpPr/>
            <p:nvPr/>
          </p:nvSpPr>
          <p:spPr>
            <a:xfrm>
              <a:off x="8198729" y="343875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心形 167">
              <a:extLst>
                <a:ext uri="{FF2B5EF4-FFF2-40B4-BE49-F238E27FC236}">
                  <a16:creationId xmlns:a16="http://schemas.microsoft.com/office/drawing/2014/main" id="{517DA501-9B1E-BCB8-8AFE-DD3C0EBD8629}"/>
                </a:ext>
              </a:extLst>
            </p:cNvPr>
            <p:cNvSpPr/>
            <p:nvPr/>
          </p:nvSpPr>
          <p:spPr>
            <a:xfrm>
              <a:off x="8560333" y="3438758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心形 165">
              <a:extLst>
                <a:ext uri="{FF2B5EF4-FFF2-40B4-BE49-F238E27FC236}">
                  <a16:creationId xmlns:a16="http://schemas.microsoft.com/office/drawing/2014/main" id="{1CAE7220-0DD8-BB5B-3E82-836D993E363F}"/>
                </a:ext>
              </a:extLst>
            </p:cNvPr>
            <p:cNvSpPr/>
            <p:nvPr/>
          </p:nvSpPr>
          <p:spPr>
            <a:xfrm>
              <a:off x="8379531" y="3199297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心形 168">
              <a:extLst>
                <a:ext uri="{FF2B5EF4-FFF2-40B4-BE49-F238E27FC236}">
                  <a16:creationId xmlns:a16="http://schemas.microsoft.com/office/drawing/2014/main" id="{E98F1268-2109-3F5E-CACE-CCB4C11AB6A0}"/>
                </a:ext>
              </a:extLst>
            </p:cNvPr>
            <p:cNvSpPr/>
            <p:nvPr/>
          </p:nvSpPr>
          <p:spPr>
            <a:xfrm>
              <a:off x="8198729" y="3754523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心形 170">
              <a:extLst>
                <a:ext uri="{FF2B5EF4-FFF2-40B4-BE49-F238E27FC236}">
                  <a16:creationId xmlns:a16="http://schemas.microsoft.com/office/drawing/2014/main" id="{85751644-CF9A-0D57-FFAC-09EE29218D79}"/>
                </a:ext>
              </a:extLst>
            </p:cNvPr>
            <p:cNvSpPr/>
            <p:nvPr/>
          </p:nvSpPr>
          <p:spPr>
            <a:xfrm>
              <a:off x="8560333" y="3754523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A820807B-1622-C57A-945D-5C705DF7C8BF}"/>
              </a:ext>
            </a:extLst>
          </p:cNvPr>
          <p:cNvGrpSpPr/>
          <p:nvPr/>
        </p:nvGrpSpPr>
        <p:grpSpPr>
          <a:xfrm>
            <a:off x="9201784" y="2642536"/>
            <a:ext cx="1053000" cy="1625684"/>
            <a:chOff x="9201784" y="2642536"/>
            <a:chExt cx="1053000" cy="162568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9CF6556-C346-658F-7EBB-62BECB73420B}"/>
                </a:ext>
              </a:extLst>
            </p:cNvPr>
            <p:cNvSpPr/>
            <p:nvPr/>
          </p:nvSpPr>
          <p:spPr>
            <a:xfrm rot="5400000">
              <a:off x="8915442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551FA34-E770-F288-78B8-3208E86E7076}"/>
                </a:ext>
              </a:extLst>
            </p:cNvPr>
            <p:cNvSpPr txBox="1"/>
            <p:nvPr/>
          </p:nvSpPr>
          <p:spPr>
            <a:xfrm>
              <a:off x="9254722" y="2691768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CFFF8BCC-7901-8AC7-B302-39493ECF7163}"/>
                </a:ext>
              </a:extLst>
            </p:cNvPr>
            <p:cNvSpPr txBox="1"/>
            <p:nvPr/>
          </p:nvSpPr>
          <p:spPr>
            <a:xfrm flipV="1">
              <a:off x="10014772" y="3949069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心形 171">
              <a:extLst>
                <a:ext uri="{FF2B5EF4-FFF2-40B4-BE49-F238E27FC236}">
                  <a16:creationId xmlns:a16="http://schemas.microsoft.com/office/drawing/2014/main" id="{1DD25A6C-D53B-F5F9-AB84-DB6BD8655F19}"/>
                </a:ext>
              </a:extLst>
            </p:cNvPr>
            <p:cNvSpPr/>
            <p:nvPr/>
          </p:nvSpPr>
          <p:spPr>
            <a:xfrm>
              <a:off x="9482598" y="2909466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心形 177">
              <a:extLst>
                <a:ext uri="{FF2B5EF4-FFF2-40B4-BE49-F238E27FC236}">
                  <a16:creationId xmlns:a16="http://schemas.microsoft.com/office/drawing/2014/main" id="{098EA9E4-4EA9-23BA-B91A-6DCC069A4B2C}"/>
                </a:ext>
              </a:extLst>
            </p:cNvPr>
            <p:cNvSpPr/>
            <p:nvPr/>
          </p:nvSpPr>
          <p:spPr>
            <a:xfrm>
              <a:off x="9777572" y="2909466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3C4C4738-ED72-3A86-D31E-7E31053BB8B5}"/>
                </a:ext>
              </a:extLst>
            </p:cNvPr>
            <p:cNvGrpSpPr/>
            <p:nvPr/>
          </p:nvGrpSpPr>
          <p:grpSpPr>
            <a:xfrm>
              <a:off x="9482598" y="3207941"/>
              <a:ext cx="491373" cy="196399"/>
              <a:chOff x="6981490" y="3059655"/>
              <a:chExt cx="491373" cy="196399"/>
            </a:xfrm>
          </p:grpSpPr>
          <p:sp>
            <p:nvSpPr>
              <p:cNvPr id="193" name="心形 192">
                <a:extLst>
                  <a:ext uri="{FF2B5EF4-FFF2-40B4-BE49-F238E27FC236}">
                    <a16:creationId xmlns:a16="http://schemas.microsoft.com/office/drawing/2014/main" id="{3730932F-E00F-83A5-936D-3247F62A3F29}"/>
                  </a:ext>
                </a:extLst>
              </p:cNvPr>
              <p:cNvSpPr/>
              <p:nvPr/>
            </p:nvSpPr>
            <p:spPr>
              <a:xfrm>
                <a:off x="6981490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心形 193">
                <a:extLst>
                  <a:ext uri="{FF2B5EF4-FFF2-40B4-BE49-F238E27FC236}">
                    <a16:creationId xmlns:a16="http://schemas.microsoft.com/office/drawing/2014/main" id="{EAA9FE55-1E2D-36F2-B12F-0F58D8166695}"/>
                  </a:ext>
                </a:extLst>
              </p:cNvPr>
              <p:cNvSpPr/>
              <p:nvPr/>
            </p:nvSpPr>
            <p:spPr>
              <a:xfrm>
                <a:off x="7276464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6E13F089-EBB3-E929-08B9-0CCFCF8229F8}"/>
                </a:ext>
              </a:extLst>
            </p:cNvPr>
            <p:cNvGrpSpPr/>
            <p:nvPr/>
          </p:nvGrpSpPr>
          <p:grpSpPr>
            <a:xfrm>
              <a:off x="9482598" y="3506416"/>
              <a:ext cx="491373" cy="196399"/>
              <a:chOff x="6981490" y="3059655"/>
              <a:chExt cx="491373" cy="196399"/>
            </a:xfrm>
          </p:grpSpPr>
          <p:sp>
            <p:nvSpPr>
              <p:cNvPr id="197" name="心形 196">
                <a:extLst>
                  <a:ext uri="{FF2B5EF4-FFF2-40B4-BE49-F238E27FC236}">
                    <a16:creationId xmlns:a16="http://schemas.microsoft.com/office/drawing/2014/main" id="{6E9CCE13-8B3F-5A72-39BC-3D3CE6191A25}"/>
                  </a:ext>
                </a:extLst>
              </p:cNvPr>
              <p:cNvSpPr/>
              <p:nvPr/>
            </p:nvSpPr>
            <p:spPr>
              <a:xfrm>
                <a:off x="6981490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心形 197">
                <a:extLst>
                  <a:ext uri="{FF2B5EF4-FFF2-40B4-BE49-F238E27FC236}">
                    <a16:creationId xmlns:a16="http://schemas.microsoft.com/office/drawing/2014/main" id="{0CFE3602-5959-B5F2-F20A-8DBB296AEEA5}"/>
                  </a:ext>
                </a:extLst>
              </p:cNvPr>
              <p:cNvSpPr/>
              <p:nvPr/>
            </p:nvSpPr>
            <p:spPr>
              <a:xfrm>
                <a:off x="7276464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5DC321BC-B00D-731A-192F-EE3EFB766CB8}"/>
                </a:ext>
              </a:extLst>
            </p:cNvPr>
            <p:cNvGrpSpPr/>
            <p:nvPr/>
          </p:nvGrpSpPr>
          <p:grpSpPr>
            <a:xfrm>
              <a:off x="9482598" y="3804892"/>
              <a:ext cx="491373" cy="196399"/>
              <a:chOff x="6981490" y="3059655"/>
              <a:chExt cx="491373" cy="196399"/>
            </a:xfrm>
          </p:grpSpPr>
          <p:sp>
            <p:nvSpPr>
              <p:cNvPr id="200" name="心形 199">
                <a:extLst>
                  <a:ext uri="{FF2B5EF4-FFF2-40B4-BE49-F238E27FC236}">
                    <a16:creationId xmlns:a16="http://schemas.microsoft.com/office/drawing/2014/main" id="{FE15D3D1-7242-09C7-AD5D-C1D2AC839A15}"/>
                  </a:ext>
                </a:extLst>
              </p:cNvPr>
              <p:cNvSpPr/>
              <p:nvPr/>
            </p:nvSpPr>
            <p:spPr>
              <a:xfrm>
                <a:off x="6981490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心形 200">
                <a:extLst>
                  <a:ext uri="{FF2B5EF4-FFF2-40B4-BE49-F238E27FC236}">
                    <a16:creationId xmlns:a16="http://schemas.microsoft.com/office/drawing/2014/main" id="{E7BF4B23-5937-5ACC-8067-8FC0C59D4BCF}"/>
                  </a:ext>
                </a:extLst>
              </p:cNvPr>
              <p:cNvSpPr/>
              <p:nvPr/>
            </p:nvSpPr>
            <p:spPr>
              <a:xfrm>
                <a:off x="7276464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C7A2738A-A664-4E34-3B9C-84FC446887A9}"/>
              </a:ext>
            </a:extLst>
          </p:cNvPr>
          <p:cNvGrpSpPr/>
          <p:nvPr/>
        </p:nvGrpSpPr>
        <p:grpSpPr>
          <a:xfrm>
            <a:off x="10452338" y="2642536"/>
            <a:ext cx="1053000" cy="1625684"/>
            <a:chOff x="10452338" y="2642536"/>
            <a:chExt cx="1053000" cy="162568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4D350D-205A-D65A-DC74-086256D487D6}"/>
                </a:ext>
              </a:extLst>
            </p:cNvPr>
            <p:cNvSpPr/>
            <p:nvPr/>
          </p:nvSpPr>
          <p:spPr>
            <a:xfrm rot="5400000">
              <a:off x="10165996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4983EB-AA81-7518-F011-48A4111B6218}"/>
                </a:ext>
              </a:extLst>
            </p:cNvPr>
            <p:cNvSpPr txBox="1"/>
            <p:nvPr/>
          </p:nvSpPr>
          <p:spPr>
            <a:xfrm>
              <a:off x="10495406" y="26913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7C16D2B-A947-9AFD-635F-F340847DA75A}"/>
                </a:ext>
              </a:extLst>
            </p:cNvPr>
            <p:cNvSpPr txBox="1"/>
            <p:nvPr/>
          </p:nvSpPr>
          <p:spPr>
            <a:xfrm flipV="1">
              <a:off x="11268156" y="39486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2" name="组合 201">
              <a:extLst>
                <a:ext uri="{FF2B5EF4-FFF2-40B4-BE49-F238E27FC236}">
                  <a16:creationId xmlns:a16="http://schemas.microsoft.com/office/drawing/2014/main" id="{6B16A5D7-43BB-2A79-5469-5C01D57AE4D7}"/>
                </a:ext>
              </a:extLst>
            </p:cNvPr>
            <p:cNvGrpSpPr/>
            <p:nvPr/>
          </p:nvGrpSpPr>
          <p:grpSpPr>
            <a:xfrm>
              <a:off x="10733152" y="2909466"/>
              <a:ext cx="491373" cy="196399"/>
              <a:chOff x="6981490" y="3059655"/>
              <a:chExt cx="491373" cy="196399"/>
            </a:xfrm>
          </p:grpSpPr>
          <p:sp>
            <p:nvSpPr>
              <p:cNvPr id="203" name="心形 202">
                <a:extLst>
                  <a:ext uri="{FF2B5EF4-FFF2-40B4-BE49-F238E27FC236}">
                    <a16:creationId xmlns:a16="http://schemas.microsoft.com/office/drawing/2014/main" id="{FF503EDD-875F-B042-76E0-85A461070BD8}"/>
                  </a:ext>
                </a:extLst>
              </p:cNvPr>
              <p:cNvSpPr/>
              <p:nvPr/>
            </p:nvSpPr>
            <p:spPr>
              <a:xfrm>
                <a:off x="6981490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心形 203">
                <a:extLst>
                  <a:ext uri="{FF2B5EF4-FFF2-40B4-BE49-F238E27FC236}">
                    <a16:creationId xmlns:a16="http://schemas.microsoft.com/office/drawing/2014/main" id="{83B1CA7B-1577-3F71-1711-F4AB50E3DE93}"/>
                  </a:ext>
                </a:extLst>
              </p:cNvPr>
              <p:cNvSpPr/>
              <p:nvPr/>
            </p:nvSpPr>
            <p:spPr>
              <a:xfrm>
                <a:off x="7276464" y="3059655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5" name="心形 214">
              <a:extLst>
                <a:ext uri="{FF2B5EF4-FFF2-40B4-BE49-F238E27FC236}">
                  <a16:creationId xmlns:a16="http://schemas.microsoft.com/office/drawing/2014/main" id="{7D1013B3-9A69-DE7E-3245-74C2A59253DF}"/>
                </a:ext>
              </a:extLst>
            </p:cNvPr>
            <p:cNvSpPr/>
            <p:nvPr/>
          </p:nvSpPr>
          <p:spPr>
            <a:xfrm>
              <a:off x="10733152" y="3804892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心形 216">
              <a:extLst>
                <a:ext uri="{FF2B5EF4-FFF2-40B4-BE49-F238E27FC236}">
                  <a16:creationId xmlns:a16="http://schemas.microsoft.com/office/drawing/2014/main" id="{87D821B0-6CA5-388D-810F-EBD6584C9F2E}"/>
                </a:ext>
              </a:extLst>
            </p:cNvPr>
            <p:cNvSpPr/>
            <p:nvPr/>
          </p:nvSpPr>
          <p:spPr>
            <a:xfrm>
              <a:off x="11028126" y="3804892"/>
              <a:ext cx="196399" cy="196399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F4ED0CF7-B897-38A2-A994-A69853D5B94A}"/>
                </a:ext>
              </a:extLst>
            </p:cNvPr>
            <p:cNvGrpSpPr/>
            <p:nvPr/>
          </p:nvGrpSpPr>
          <p:grpSpPr>
            <a:xfrm>
              <a:off x="10733152" y="3207941"/>
              <a:ext cx="491373" cy="494874"/>
              <a:chOff x="10733152" y="3207941"/>
              <a:chExt cx="491373" cy="494874"/>
            </a:xfrm>
          </p:grpSpPr>
          <p:sp>
            <p:nvSpPr>
              <p:cNvPr id="208" name="心形 207">
                <a:extLst>
                  <a:ext uri="{FF2B5EF4-FFF2-40B4-BE49-F238E27FC236}">
                    <a16:creationId xmlns:a16="http://schemas.microsoft.com/office/drawing/2014/main" id="{B64F5F3A-A934-FF8B-C6A1-9F9752F7AC40}"/>
                  </a:ext>
                </a:extLst>
              </p:cNvPr>
              <p:cNvSpPr/>
              <p:nvPr/>
            </p:nvSpPr>
            <p:spPr>
              <a:xfrm>
                <a:off x="10733152" y="3207941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心形 208">
                <a:extLst>
                  <a:ext uri="{FF2B5EF4-FFF2-40B4-BE49-F238E27FC236}">
                    <a16:creationId xmlns:a16="http://schemas.microsoft.com/office/drawing/2014/main" id="{1DC7C64D-78E8-B1A1-713A-1552CD58AF73}"/>
                  </a:ext>
                </a:extLst>
              </p:cNvPr>
              <p:cNvSpPr/>
              <p:nvPr/>
            </p:nvSpPr>
            <p:spPr>
              <a:xfrm>
                <a:off x="11028126" y="3207941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心形 211">
                <a:extLst>
                  <a:ext uri="{FF2B5EF4-FFF2-40B4-BE49-F238E27FC236}">
                    <a16:creationId xmlns:a16="http://schemas.microsoft.com/office/drawing/2014/main" id="{DC0D0ADC-9A81-F12B-A98B-F8F9DAF3B20C}"/>
                  </a:ext>
                </a:extLst>
              </p:cNvPr>
              <p:cNvSpPr/>
              <p:nvPr/>
            </p:nvSpPr>
            <p:spPr>
              <a:xfrm>
                <a:off x="10733152" y="3506416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心形 213">
                <a:extLst>
                  <a:ext uri="{FF2B5EF4-FFF2-40B4-BE49-F238E27FC236}">
                    <a16:creationId xmlns:a16="http://schemas.microsoft.com/office/drawing/2014/main" id="{FE18A441-0EF5-DBE8-2652-2457AFCEBFC4}"/>
                  </a:ext>
                </a:extLst>
              </p:cNvPr>
              <p:cNvSpPr/>
              <p:nvPr/>
            </p:nvSpPr>
            <p:spPr>
              <a:xfrm>
                <a:off x="11028126" y="3506416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心形 210">
                <a:extLst>
                  <a:ext uri="{FF2B5EF4-FFF2-40B4-BE49-F238E27FC236}">
                    <a16:creationId xmlns:a16="http://schemas.microsoft.com/office/drawing/2014/main" id="{D5C5F2D3-4B53-845D-058F-282B64A9C953}"/>
                  </a:ext>
                </a:extLst>
              </p:cNvPr>
              <p:cNvSpPr/>
              <p:nvPr/>
            </p:nvSpPr>
            <p:spPr>
              <a:xfrm>
                <a:off x="10880639" y="3357178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2BA5492C-B3E6-FCC4-A072-BBE9E89D9732}"/>
              </a:ext>
            </a:extLst>
          </p:cNvPr>
          <p:cNvGrpSpPr/>
          <p:nvPr/>
        </p:nvGrpSpPr>
        <p:grpSpPr>
          <a:xfrm>
            <a:off x="11702892" y="2642536"/>
            <a:ext cx="1072024" cy="1625684"/>
            <a:chOff x="11702892" y="2642536"/>
            <a:chExt cx="1072024" cy="162568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98D03A2-B1D3-15AE-FD09-1EA473D82775}"/>
                </a:ext>
              </a:extLst>
            </p:cNvPr>
            <p:cNvSpPr/>
            <p:nvPr/>
          </p:nvSpPr>
          <p:spPr>
            <a:xfrm rot="5400000">
              <a:off x="11416550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0807ED2-5119-5480-887A-C6C9710A67D3}"/>
                </a:ext>
              </a:extLst>
            </p:cNvPr>
            <p:cNvSpPr txBox="1"/>
            <p:nvPr/>
          </p:nvSpPr>
          <p:spPr>
            <a:xfrm>
              <a:off x="11759797" y="2691306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B4AE7AA-B094-EC46-97BF-1D345C63773C}"/>
                </a:ext>
              </a:extLst>
            </p:cNvPr>
            <p:cNvSpPr txBox="1"/>
            <p:nvPr/>
          </p:nvSpPr>
          <p:spPr>
            <a:xfrm>
              <a:off x="11941720" y="26913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E284B80-0BDA-947C-0C13-D04F8648E294}"/>
                </a:ext>
              </a:extLst>
            </p:cNvPr>
            <p:cNvSpPr txBox="1"/>
            <p:nvPr/>
          </p:nvSpPr>
          <p:spPr>
            <a:xfrm flipV="1">
              <a:off x="12430947" y="3953792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44A2B859-94BE-3C8E-ED2C-AF69AADE437B}"/>
                </a:ext>
              </a:extLst>
            </p:cNvPr>
            <p:cNvSpPr txBox="1"/>
            <p:nvPr/>
          </p:nvSpPr>
          <p:spPr>
            <a:xfrm flipV="1">
              <a:off x="12612870" y="39486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0" name="组合 219">
              <a:extLst>
                <a:ext uri="{FF2B5EF4-FFF2-40B4-BE49-F238E27FC236}">
                  <a16:creationId xmlns:a16="http://schemas.microsoft.com/office/drawing/2014/main" id="{2DBAFEA4-19DA-A1DE-1DB6-4C82ACD0217C}"/>
                </a:ext>
              </a:extLst>
            </p:cNvPr>
            <p:cNvGrpSpPr/>
            <p:nvPr/>
          </p:nvGrpSpPr>
          <p:grpSpPr>
            <a:xfrm>
              <a:off x="11983706" y="2925239"/>
              <a:ext cx="491373" cy="494874"/>
              <a:chOff x="10733152" y="3207941"/>
              <a:chExt cx="491373" cy="494874"/>
            </a:xfrm>
          </p:grpSpPr>
          <p:sp>
            <p:nvSpPr>
              <p:cNvPr id="221" name="心形 220">
                <a:extLst>
                  <a:ext uri="{FF2B5EF4-FFF2-40B4-BE49-F238E27FC236}">
                    <a16:creationId xmlns:a16="http://schemas.microsoft.com/office/drawing/2014/main" id="{46491AAF-DE29-1CA6-9F25-E0F4DEE5E925}"/>
                  </a:ext>
                </a:extLst>
              </p:cNvPr>
              <p:cNvSpPr/>
              <p:nvPr/>
            </p:nvSpPr>
            <p:spPr>
              <a:xfrm>
                <a:off x="10733152" y="3207941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心形 221">
                <a:extLst>
                  <a:ext uri="{FF2B5EF4-FFF2-40B4-BE49-F238E27FC236}">
                    <a16:creationId xmlns:a16="http://schemas.microsoft.com/office/drawing/2014/main" id="{A34E94BE-9C42-807B-C58E-65328320310B}"/>
                  </a:ext>
                </a:extLst>
              </p:cNvPr>
              <p:cNvSpPr/>
              <p:nvPr/>
            </p:nvSpPr>
            <p:spPr>
              <a:xfrm>
                <a:off x="11028126" y="3207941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心形 222">
                <a:extLst>
                  <a:ext uri="{FF2B5EF4-FFF2-40B4-BE49-F238E27FC236}">
                    <a16:creationId xmlns:a16="http://schemas.microsoft.com/office/drawing/2014/main" id="{2845885A-131E-122D-A3AE-0AFEE2C2E66B}"/>
                  </a:ext>
                </a:extLst>
              </p:cNvPr>
              <p:cNvSpPr/>
              <p:nvPr/>
            </p:nvSpPr>
            <p:spPr>
              <a:xfrm>
                <a:off x="10733152" y="3506416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心形 223">
                <a:extLst>
                  <a:ext uri="{FF2B5EF4-FFF2-40B4-BE49-F238E27FC236}">
                    <a16:creationId xmlns:a16="http://schemas.microsoft.com/office/drawing/2014/main" id="{FF408E5C-F9F2-233D-A1D7-E9B47BDD115E}"/>
                  </a:ext>
                </a:extLst>
              </p:cNvPr>
              <p:cNvSpPr/>
              <p:nvPr/>
            </p:nvSpPr>
            <p:spPr>
              <a:xfrm>
                <a:off x="11028126" y="3506416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心形 224">
                <a:extLst>
                  <a:ext uri="{FF2B5EF4-FFF2-40B4-BE49-F238E27FC236}">
                    <a16:creationId xmlns:a16="http://schemas.microsoft.com/office/drawing/2014/main" id="{7465CCE3-0F94-12F1-2BB9-92371EC686FD}"/>
                  </a:ext>
                </a:extLst>
              </p:cNvPr>
              <p:cNvSpPr/>
              <p:nvPr/>
            </p:nvSpPr>
            <p:spPr>
              <a:xfrm>
                <a:off x="10880639" y="3357178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E6FA4607-BF40-A82E-7F63-4A038A354903}"/>
                </a:ext>
              </a:extLst>
            </p:cNvPr>
            <p:cNvGrpSpPr/>
            <p:nvPr/>
          </p:nvGrpSpPr>
          <p:grpSpPr>
            <a:xfrm>
              <a:off x="11983706" y="3490643"/>
              <a:ext cx="491373" cy="494874"/>
              <a:chOff x="10733152" y="3207941"/>
              <a:chExt cx="491373" cy="494874"/>
            </a:xfrm>
          </p:grpSpPr>
          <p:sp>
            <p:nvSpPr>
              <p:cNvPr id="229" name="心形 228">
                <a:extLst>
                  <a:ext uri="{FF2B5EF4-FFF2-40B4-BE49-F238E27FC236}">
                    <a16:creationId xmlns:a16="http://schemas.microsoft.com/office/drawing/2014/main" id="{097A4A9B-AD89-1D59-B062-367FEF60A87C}"/>
                  </a:ext>
                </a:extLst>
              </p:cNvPr>
              <p:cNvSpPr/>
              <p:nvPr/>
            </p:nvSpPr>
            <p:spPr>
              <a:xfrm>
                <a:off x="10733152" y="3207941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心形 229">
                <a:extLst>
                  <a:ext uri="{FF2B5EF4-FFF2-40B4-BE49-F238E27FC236}">
                    <a16:creationId xmlns:a16="http://schemas.microsoft.com/office/drawing/2014/main" id="{742A506A-9147-8286-094D-D822B2CBE626}"/>
                  </a:ext>
                </a:extLst>
              </p:cNvPr>
              <p:cNvSpPr/>
              <p:nvPr/>
            </p:nvSpPr>
            <p:spPr>
              <a:xfrm>
                <a:off x="11028126" y="3207941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心形 230">
                <a:extLst>
                  <a:ext uri="{FF2B5EF4-FFF2-40B4-BE49-F238E27FC236}">
                    <a16:creationId xmlns:a16="http://schemas.microsoft.com/office/drawing/2014/main" id="{004C2814-5E66-01EA-9455-8350B4A1AD7A}"/>
                  </a:ext>
                </a:extLst>
              </p:cNvPr>
              <p:cNvSpPr/>
              <p:nvPr/>
            </p:nvSpPr>
            <p:spPr>
              <a:xfrm>
                <a:off x="10733152" y="3506416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心形 231">
                <a:extLst>
                  <a:ext uri="{FF2B5EF4-FFF2-40B4-BE49-F238E27FC236}">
                    <a16:creationId xmlns:a16="http://schemas.microsoft.com/office/drawing/2014/main" id="{A5DAE30A-ED97-943B-A391-A8B4DB8910BD}"/>
                  </a:ext>
                </a:extLst>
              </p:cNvPr>
              <p:cNvSpPr/>
              <p:nvPr/>
            </p:nvSpPr>
            <p:spPr>
              <a:xfrm>
                <a:off x="11028126" y="3506416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心形 232">
                <a:extLst>
                  <a:ext uri="{FF2B5EF4-FFF2-40B4-BE49-F238E27FC236}">
                    <a16:creationId xmlns:a16="http://schemas.microsoft.com/office/drawing/2014/main" id="{59CC8F10-C2FD-16BF-4106-13E2E424C567}"/>
                  </a:ext>
                </a:extLst>
              </p:cNvPr>
              <p:cNvSpPr/>
              <p:nvPr/>
            </p:nvSpPr>
            <p:spPr>
              <a:xfrm>
                <a:off x="10880639" y="3357178"/>
                <a:ext cx="196399" cy="196399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176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7B136-334D-789B-3999-2D05AA6F4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组合 550">
            <a:extLst>
              <a:ext uri="{FF2B5EF4-FFF2-40B4-BE49-F238E27FC236}">
                <a16:creationId xmlns:a16="http://schemas.microsoft.com/office/drawing/2014/main" id="{8271D6C3-6D72-0AE7-E2FD-B6A49EEACFA2}"/>
              </a:ext>
            </a:extLst>
          </p:cNvPr>
          <p:cNvGrpSpPr/>
          <p:nvPr/>
        </p:nvGrpSpPr>
        <p:grpSpPr>
          <a:xfrm>
            <a:off x="14407200" y="1803316"/>
            <a:ext cx="1053000" cy="1625684"/>
            <a:chOff x="14204000" y="2642536"/>
            <a:chExt cx="1053000" cy="162568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E3D6862-0846-CD67-23B1-B5238B1FB1CC}"/>
                </a:ext>
              </a:extLst>
            </p:cNvPr>
            <p:cNvSpPr/>
            <p:nvPr/>
          </p:nvSpPr>
          <p:spPr>
            <a:xfrm rot="5400000">
              <a:off x="13917658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8" name="组合 527">
              <a:extLst>
                <a:ext uri="{FF2B5EF4-FFF2-40B4-BE49-F238E27FC236}">
                  <a16:creationId xmlns:a16="http://schemas.microsoft.com/office/drawing/2014/main" id="{EAD0C1BC-8CAD-06B5-CFE4-72D9685E2F03}"/>
                </a:ext>
              </a:extLst>
            </p:cNvPr>
            <p:cNvGrpSpPr/>
            <p:nvPr/>
          </p:nvGrpSpPr>
          <p:grpSpPr>
            <a:xfrm>
              <a:off x="14279276" y="2928279"/>
              <a:ext cx="902450" cy="1054199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3F6DADA3-2ED5-A0E1-7ABB-EDFCAD1573D3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B4E892B8-8FA4-B71A-4974-DCA9A72DB997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1" name="组合 530">
                <a:extLst>
                  <a:ext uri="{FF2B5EF4-FFF2-40B4-BE49-F238E27FC236}">
                    <a16:creationId xmlns:a16="http://schemas.microsoft.com/office/drawing/2014/main" id="{0894EF1A-26FF-425B-EE79-B03C606A6DDD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532" name="椭圆 531">
                  <a:extLst>
                    <a:ext uri="{FF2B5EF4-FFF2-40B4-BE49-F238E27FC236}">
                      <a16:creationId xmlns:a16="http://schemas.microsoft.com/office/drawing/2014/main" id="{1763492C-B14E-C342-1B00-3767A53DDEEB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3" name="等腰三角形 532">
                  <a:extLst>
                    <a:ext uri="{FF2B5EF4-FFF2-40B4-BE49-F238E27FC236}">
                      <a16:creationId xmlns:a16="http://schemas.microsoft.com/office/drawing/2014/main" id="{E6FDEC34-03D3-D167-48B1-0CB9DF22AC27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3003FC5-A07F-C10D-04AF-333DB5EF69AB}"/>
                </a:ext>
              </a:extLst>
            </p:cNvPr>
            <p:cNvSpPr txBox="1"/>
            <p:nvPr/>
          </p:nvSpPr>
          <p:spPr>
            <a:xfrm>
              <a:off x="14248857" y="26593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图形 17" descr="恋爱中的脸轮廓 纯色填充">
              <a:extLst>
                <a:ext uri="{FF2B5EF4-FFF2-40B4-BE49-F238E27FC236}">
                  <a16:creationId xmlns:a16="http://schemas.microsoft.com/office/drawing/2014/main" id="{B92BE0EA-7F8A-8ABD-7D22-CC2AD857D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86999" y="3111877"/>
              <a:ext cx="687003" cy="68700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DAD8F32-4BD7-F079-D2B5-8B040CDF6409}"/>
                </a:ext>
              </a:extLst>
            </p:cNvPr>
            <p:cNvSpPr txBox="1"/>
            <p:nvPr/>
          </p:nvSpPr>
          <p:spPr>
            <a:xfrm flipV="1">
              <a:off x="14920007" y="39166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0" name="组合 539">
            <a:extLst>
              <a:ext uri="{FF2B5EF4-FFF2-40B4-BE49-F238E27FC236}">
                <a16:creationId xmlns:a16="http://schemas.microsoft.com/office/drawing/2014/main" id="{5A9418E4-45AE-FBAA-C4FA-9D4B8942D6CE}"/>
              </a:ext>
            </a:extLst>
          </p:cNvPr>
          <p:cNvGrpSpPr/>
          <p:nvPr/>
        </p:nvGrpSpPr>
        <p:grpSpPr>
          <a:xfrm>
            <a:off x="651106" y="1803317"/>
            <a:ext cx="1053000" cy="1625684"/>
            <a:chOff x="447906" y="2642537"/>
            <a:chExt cx="1053000" cy="162568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11CB437-D2AE-4B73-5CA6-D7D4ED85BF25}"/>
                </a:ext>
              </a:extLst>
            </p:cNvPr>
            <p:cNvSpPr/>
            <p:nvPr/>
          </p:nvSpPr>
          <p:spPr>
            <a:xfrm rot="5400000">
              <a:off x="161564" y="2928879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88786D8-A8C7-CE13-E834-3BDE217FB19E}"/>
                </a:ext>
              </a:extLst>
            </p:cNvPr>
            <p:cNvGrpSpPr/>
            <p:nvPr/>
          </p:nvGrpSpPr>
          <p:grpSpPr>
            <a:xfrm>
              <a:off x="876207" y="3340667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2FA6F04-DE34-337D-8625-D55E61FC66F3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BE9012F2-6EB7-4E8E-FF96-35FDCEFD21DD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AE05399B-EEF9-D2A6-E128-386CAF03633B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DC98ABE3-CA3D-6648-BBF4-6A3AE25FD269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等腰三角形 37">
                  <a:extLst>
                    <a:ext uri="{FF2B5EF4-FFF2-40B4-BE49-F238E27FC236}">
                      <a16:creationId xmlns:a16="http://schemas.microsoft.com/office/drawing/2014/main" id="{839236F9-B7C5-6D41-D9B5-E18DB30F2170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5550300-BE8C-65A0-4419-D2902E3FE85A}"/>
                </a:ext>
              </a:extLst>
            </p:cNvPr>
            <p:cNvSpPr txBox="1"/>
            <p:nvPr/>
          </p:nvSpPr>
          <p:spPr>
            <a:xfrm>
              <a:off x="502497" y="2693898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0E1E4B23-2D84-449C-0386-809F33674FF3}"/>
                </a:ext>
              </a:extLst>
            </p:cNvPr>
            <p:cNvSpPr txBox="1"/>
            <p:nvPr/>
          </p:nvSpPr>
          <p:spPr>
            <a:xfrm flipV="1">
              <a:off x="1173647" y="3951199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1" name="组合 540">
            <a:extLst>
              <a:ext uri="{FF2B5EF4-FFF2-40B4-BE49-F238E27FC236}">
                <a16:creationId xmlns:a16="http://schemas.microsoft.com/office/drawing/2014/main" id="{2F5DECBA-B9CD-9753-208F-9612FF4CB6D2}"/>
              </a:ext>
            </a:extLst>
          </p:cNvPr>
          <p:cNvGrpSpPr/>
          <p:nvPr/>
        </p:nvGrpSpPr>
        <p:grpSpPr>
          <a:xfrm>
            <a:off x="1901660" y="1803316"/>
            <a:ext cx="1053000" cy="1625684"/>
            <a:chOff x="1698460" y="2642536"/>
            <a:chExt cx="1053000" cy="162568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12B3483-C478-844F-DD88-857AB6EA30BD}"/>
                </a:ext>
              </a:extLst>
            </p:cNvPr>
            <p:cNvSpPr/>
            <p:nvPr/>
          </p:nvSpPr>
          <p:spPr>
            <a:xfrm rot="5400000">
              <a:off x="1412118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DC61B2C-5D3B-B32D-3C0D-F485BAF9DC0A}"/>
                </a:ext>
              </a:extLst>
            </p:cNvPr>
            <p:cNvSpPr txBox="1"/>
            <p:nvPr/>
          </p:nvSpPr>
          <p:spPr>
            <a:xfrm>
              <a:off x="1821491" y="2693898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B875B0C-A3DD-8E68-2DE1-AD5B00A024CF}"/>
                </a:ext>
              </a:extLst>
            </p:cNvPr>
            <p:cNvGrpSpPr/>
            <p:nvPr/>
          </p:nvGrpSpPr>
          <p:grpSpPr>
            <a:xfrm>
              <a:off x="2126761" y="3160616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2C8DB4B2-8E8A-A446-4F02-C9EE128DE741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BD3CF25-5A6F-4AF3-0293-43294D496961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7A2CD3AB-B8CD-7D3D-EE42-B4C07988B223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7B228487-0CB6-E8FA-8DFB-FEBB20A71FB3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等腰三角形 43">
                  <a:extLst>
                    <a:ext uri="{FF2B5EF4-FFF2-40B4-BE49-F238E27FC236}">
                      <a16:creationId xmlns:a16="http://schemas.microsoft.com/office/drawing/2014/main" id="{CEF530EB-730B-A243-926D-5EFAD1AEBC35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C085F84A-33D9-F733-5B30-D7ADCEF2521A}"/>
                </a:ext>
              </a:extLst>
            </p:cNvPr>
            <p:cNvGrpSpPr/>
            <p:nvPr/>
          </p:nvGrpSpPr>
          <p:grpSpPr>
            <a:xfrm>
              <a:off x="2126761" y="3520716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A98F883-2911-4232-2C36-E1D1EEF1F672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EC8FE720-FDAA-74C5-D140-B38B9D58709B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8D8B94D3-2780-71BC-E386-C2CE4C217973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06166C70-382D-DF60-B7E7-3F9D6725CB97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等腰三角形 49">
                  <a:extLst>
                    <a:ext uri="{FF2B5EF4-FFF2-40B4-BE49-F238E27FC236}">
                      <a16:creationId xmlns:a16="http://schemas.microsoft.com/office/drawing/2014/main" id="{E1140EB7-F9AF-DDAC-3F12-FA5D9AAAED13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48638D3D-151A-718E-16A2-6C0CF4CDDAB4}"/>
                </a:ext>
              </a:extLst>
            </p:cNvPr>
            <p:cNvSpPr txBox="1"/>
            <p:nvPr/>
          </p:nvSpPr>
          <p:spPr>
            <a:xfrm flipV="1">
              <a:off x="2492641" y="3951199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2" name="组合 541">
            <a:extLst>
              <a:ext uri="{FF2B5EF4-FFF2-40B4-BE49-F238E27FC236}">
                <a16:creationId xmlns:a16="http://schemas.microsoft.com/office/drawing/2014/main" id="{69FB8591-72B9-EBFE-6929-B930DB50277E}"/>
              </a:ext>
            </a:extLst>
          </p:cNvPr>
          <p:cNvGrpSpPr/>
          <p:nvPr/>
        </p:nvGrpSpPr>
        <p:grpSpPr>
          <a:xfrm>
            <a:off x="3152214" y="1803316"/>
            <a:ext cx="1053000" cy="1625684"/>
            <a:chOff x="2949014" y="2642536"/>
            <a:chExt cx="1053000" cy="1625684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9469B09-070C-0E2C-3F12-599C9D4CE909}"/>
                </a:ext>
              </a:extLst>
            </p:cNvPr>
            <p:cNvSpPr/>
            <p:nvPr/>
          </p:nvSpPr>
          <p:spPr>
            <a:xfrm rot="5400000">
              <a:off x="2662672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E129888-1EE8-9C76-8501-94A3FADAF2E0}"/>
                </a:ext>
              </a:extLst>
            </p:cNvPr>
            <p:cNvSpPr txBox="1"/>
            <p:nvPr/>
          </p:nvSpPr>
          <p:spPr>
            <a:xfrm>
              <a:off x="3035664" y="26912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467D0B9-8FD2-4B30-BCE0-0245320E9397}"/>
                </a:ext>
              </a:extLst>
            </p:cNvPr>
            <p:cNvGrpSpPr/>
            <p:nvPr/>
          </p:nvGrpSpPr>
          <p:grpSpPr>
            <a:xfrm>
              <a:off x="3377315" y="2987994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FBD85BCE-BFF6-A97B-4E55-FFBAF6D65422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D4B136B1-5E66-AA98-0E1E-787457E85ABA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161A1838-8FA2-9AD2-1A50-78C78AF8E57E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FEDB99EC-D550-56A9-0BC5-91788CF2ECE4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等腰三角形 55">
                  <a:extLst>
                    <a:ext uri="{FF2B5EF4-FFF2-40B4-BE49-F238E27FC236}">
                      <a16:creationId xmlns:a16="http://schemas.microsoft.com/office/drawing/2014/main" id="{54A4B8FD-C2CB-0C69-0875-24E7BDACAEC7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D5FD02E-130F-9C97-7CF4-7F8143BF1169}"/>
                </a:ext>
              </a:extLst>
            </p:cNvPr>
            <p:cNvGrpSpPr/>
            <p:nvPr/>
          </p:nvGrpSpPr>
          <p:grpSpPr>
            <a:xfrm>
              <a:off x="3377315" y="3340665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97866B7E-1A60-6FFE-0A64-49182CEDCD16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C0B135A8-D71D-F8C8-A98B-B4A512028EB5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2037DEDD-B74F-6140-ABE2-5EBC3774E24C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B1A67AA5-2BB0-AD34-CA96-F2239A670DAE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等腰三角形 61">
                  <a:extLst>
                    <a:ext uri="{FF2B5EF4-FFF2-40B4-BE49-F238E27FC236}">
                      <a16:creationId xmlns:a16="http://schemas.microsoft.com/office/drawing/2014/main" id="{EDE68FF5-4DAF-BB99-0372-CDFDD9771BE2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65B6ADF8-FCBC-0760-B477-6688CEB99BCB}"/>
                </a:ext>
              </a:extLst>
            </p:cNvPr>
            <p:cNvGrpSpPr/>
            <p:nvPr/>
          </p:nvGrpSpPr>
          <p:grpSpPr>
            <a:xfrm>
              <a:off x="3377315" y="3693337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330983F-7A5E-E9EF-B29A-9DFF627748C0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4C69E3-9FCB-2561-BFF2-2AFD3D769779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EBD62BDD-E9FD-C9C1-7A57-479D91B1462F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3862F2BE-5832-E4C4-2CF6-14FADEB67B9D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等腰三角形 67">
                  <a:extLst>
                    <a:ext uri="{FF2B5EF4-FFF2-40B4-BE49-F238E27FC236}">
                      <a16:creationId xmlns:a16="http://schemas.microsoft.com/office/drawing/2014/main" id="{8A082EB3-DAC2-B6CB-C974-57A8B809C2DA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70EB4775-D543-6189-3373-329F66E4C5AF}"/>
                </a:ext>
              </a:extLst>
            </p:cNvPr>
            <p:cNvSpPr txBox="1"/>
            <p:nvPr/>
          </p:nvSpPr>
          <p:spPr>
            <a:xfrm flipV="1">
              <a:off x="3706814" y="39485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3" name="组合 542">
            <a:extLst>
              <a:ext uri="{FF2B5EF4-FFF2-40B4-BE49-F238E27FC236}">
                <a16:creationId xmlns:a16="http://schemas.microsoft.com/office/drawing/2014/main" id="{EF29C66B-6B01-B633-3A5C-4DDC36283605}"/>
              </a:ext>
            </a:extLst>
          </p:cNvPr>
          <p:cNvGrpSpPr/>
          <p:nvPr/>
        </p:nvGrpSpPr>
        <p:grpSpPr>
          <a:xfrm>
            <a:off x="4402768" y="1803316"/>
            <a:ext cx="1053000" cy="1625684"/>
            <a:chOff x="4199568" y="2642536"/>
            <a:chExt cx="1053000" cy="162568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FCAC5DC-8566-0B03-C32E-9723864E9075}"/>
                </a:ext>
              </a:extLst>
            </p:cNvPr>
            <p:cNvSpPr/>
            <p:nvPr/>
          </p:nvSpPr>
          <p:spPr>
            <a:xfrm rot="5400000">
              <a:off x="3913226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62E8A47-B15B-E6EB-223C-0A5ABBA53A8B}"/>
                </a:ext>
              </a:extLst>
            </p:cNvPr>
            <p:cNvSpPr txBox="1"/>
            <p:nvPr/>
          </p:nvSpPr>
          <p:spPr>
            <a:xfrm>
              <a:off x="4249651" y="2693898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F318AD0-C5A6-CB15-1F45-F5579648ADA3}"/>
                </a:ext>
              </a:extLst>
            </p:cNvPr>
            <p:cNvGrpSpPr/>
            <p:nvPr/>
          </p:nvGrpSpPr>
          <p:grpSpPr>
            <a:xfrm>
              <a:off x="4480382" y="3175836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16F15B5C-31FA-F21B-F2A5-496AA715FECD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E730B656-9E2E-2676-0D04-AEEDFF7962FA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30D557F2-7536-880F-22E4-770D10289DFF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C2EAF24B-9F2A-CD17-F90E-38A5A038D147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等腰三角形 73">
                  <a:extLst>
                    <a:ext uri="{FF2B5EF4-FFF2-40B4-BE49-F238E27FC236}">
                      <a16:creationId xmlns:a16="http://schemas.microsoft.com/office/drawing/2014/main" id="{A7591A9E-61AB-14CF-DF43-248AFEC7A585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FFC93BD6-FA2C-C058-8350-AAB397167B98}"/>
                </a:ext>
              </a:extLst>
            </p:cNvPr>
            <p:cNvGrpSpPr/>
            <p:nvPr/>
          </p:nvGrpSpPr>
          <p:grpSpPr>
            <a:xfrm>
              <a:off x="4775356" y="3175836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554E6981-8342-4522-212D-63C6D065B91B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0AABD536-C139-8C1B-A9AF-E968C0274A75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939A72FD-A82B-3BA0-7789-7320C3B172E9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F55F2739-D70E-01DE-B206-673D56264969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等腰三角形 79">
                  <a:extLst>
                    <a:ext uri="{FF2B5EF4-FFF2-40B4-BE49-F238E27FC236}">
                      <a16:creationId xmlns:a16="http://schemas.microsoft.com/office/drawing/2014/main" id="{8275B303-642F-8FC7-00F5-786F64E37FFD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A2DFCF7C-515C-AD12-E5B8-CD56BDFFA549}"/>
                </a:ext>
              </a:extLst>
            </p:cNvPr>
            <p:cNvGrpSpPr/>
            <p:nvPr/>
          </p:nvGrpSpPr>
          <p:grpSpPr>
            <a:xfrm>
              <a:off x="4480382" y="3505497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7F5A7B61-CAB3-96BE-159A-AC615C397427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2516506E-3234-4844-E46B-CB8ADAB06766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518610CF-1C56-2681-7E0A-DF7DBFC3EF73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1FB5D45A-CF12-5608-F572-7CEB7EF6EFCF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等腰三角形 85">
                  <a:extLst>
                    <a:ext uri="{FF2B5EF4-FFF2-40B4-BE49-F238E27FC236}">
                      <a16:creationId xmlns:a16="http://schemas.microsoft.com/office/drawing/2014/main" id="{EC796DB9-AEF3-9BB7-3A8E-33A5BA96C036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84EAD7C4-C50B-ACE4-C898-40175705962D}"/>
                </a:ext>
              </a:extLst>
            </p:cNvPr>
            <p:cNvGrpSpPr/>
            <p:nvPr/>
          </p:nvGrpSpPr>
          <p:grpSpPr>
            <a:xfrm>
              <a:off x="4775356" y="3505497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0C75447F-CAFC-BB39-D1AD-688747E95FE0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055DB862-BE49-154F-BBDC-79D91E979E78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5EFE26E7-8256-C653-DA52-A7F8A5BFE731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7EA9D3A2-C79F-B7BA-9775-1A64573C8452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等腰三角形 91">
                  <a:extLst>
                    <a:ext uri="{FF2B5EF4-FFF2-40B4-BE49-F238E27FC236}">
                      <a16:creationId xmlns:a16="http://schemas.microsoft.com/office/drawing/2014/main" id="{3939870C-A224-A468-C3A0-E60C1FF92D85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A5DD4AC-CC72-A202-DBBF-6996C0966FBA}"/>
                </a:ext>
              </a:extLst>
            </p:cNvPr>
            <p:cNvSpPr txBox="1"/>
            <p:nvPr/>
          </p:nvSpPr>
          <p:spPr>
            <a:xfrm flipV="1">
              <a:off x="5022401" y="3951199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21C9931E-6921-359E-25B5-B96C802B699C}"/>
              </a:ext>
            </a:extLst>
          </p:cNvPr>
          <p:cNvGrpSpPr/>
          <p:nvPr/>
        </p:nvGrpSpPr>
        <p:grpSpPr>
          <a:xfrm>
            <a:off x="5653322" y="1803316"/>
            <a:ext cx="1053000" cy="1625684"/>
            <a:chOff x="5450122" y="2642536"/>
            <a:chExt cx="1053000" cy="162568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B9C5F7F-7772-FF13-81AE-61C0663BE009}"/>
                </a:ext>
              </a:extLst>
            </p:cNvPr>
            <p:cNvSpPr/>
            <p:nvPr/>
          </p:nvSpPr>
          <p:spPr>
            <a:xfrm rot="5400000">
              <a:off x="5163780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3422F5A-4E3C-B7E1-5610-6BD64046F0AA}"/>
                </a:ext>
              </a:extLst>
            </p:cNvPr>
            <p:cNvSpPr txBox="1"/>
            <p:nvPr/>
          </p:nvSpPr>
          <p:spPr>
            <a:xfrm>
              <a:off x="5485837" y="2693898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F3DA5144-7C6A-1513-9E47-DDD538363AD0}"/>
                </a:ext>
              </a:extLst>
            </p:cNvPr>
            <p:cNvGrpSpPr/>
            <p:nvPr/>
          </p:nvGrpSpPr>
          <p:grpSpPr>
            <a:xfrm>
              <a:off x="5697621" y="3101205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CD4345DD-3820-4B67-131F-70F60BB9F516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14C9F4B7-9184-BC2E-B423-E8FB38067B35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E6E91DCC-3814-B007-AA62-E00B9C085FFB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EB8EEBB5-AAA2-F1A0-F2E3-2BACA6321BB4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等腰三角形 111">
                  <a:extLst>
                    <a:ext uri="{FF2B5EF4-FFF2-40B4-BE49-F238E27FC236}">
                      <a16:creationId xmlns:a16="http://schemas.microsoft.com/office/drawing/2014/main" id="{2AE814A8-23F8-9621-95EB-BB8E43D2C9EB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984ED719-4C6F-5201-C45A-AC007E793232}"/>
                </a:ext>
              </a:extLst>
            </p:cNvPr>
            <p:cNvGrpSpPr/>
            <p:nvPr/>
          </p:nvGrpSpPr>
          <p:grpSpPr>
            <a:xfrm>
              <a:off x="6059225" y="3101205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F4411979-D609-F77F-E8DF-D21193AAAFF9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C99152F8-1548-463B-6A45-A86230C5290A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C61A2D4D-7B7E-DD1C-0D74-407D0521A5C3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284BC794-4F9E-7C2F-9AC8-46A884CD9012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等腰三角形 118">
                  <a:extLst>
                    <a:ext uri="{FF2B5EF4-FFF2-40B4-BE49-F238E27FC236}">
                      <a16:creationId xmlns:a16="http://schemas.microsoft.com/office/drawing/2014/main" id="{2F2E7160-1831-D96C-0324-C93C216793A3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B5743443-9E9C-2366-1A68-1113D198BD0D}"/>
                </a:ext>
              </a:extLst>
            </p:cNvPr>
            <p:cNvGrpSpPr/>
            <p:nvPr/>
          </p:nvGrpSpPr>
          <p:grpSpPr>
            <a:xfrm>
              <a:off x="5697621" y="3580128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37C0E84B-3225-3305-1201-969AA8200149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E46CF8D2-76FB-75D2-C70C-B8D6E2BCEA64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7A1128AE-FF08-17AA-140B-DB7586445829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139" name="椭圆 138">
                  <a:extLst>
                    <a:ext uri="{FF2B5EF4-FFF2-40B4-BE49-F238E27FC236}">
                      <a16:creationId xmlns:a16="http://schemas.microsoft.com/office/drawing/2014/main" id="{8119718C-7ABD-381D-B55A-8D434B4E0802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等腰三角形 139">
                  <a:extLst>
                    <a:ext uri="{FF2B5EF4-FFF2-40B4-BE49-F238E27FC236}">
                      <a16:creationId xmlns:a16="http://schemas.microsoft.com/office/drawing/2014/main" id="{E82F0471-A28E-45DB-D67C-19155FAC984A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629925A6-CA99-26F0-5070-48CEB89BE560}"/>
                </a:ext>
              </a:extLst>
            </p:cNvPr>
            <p:cNvGrpSpPr/>
            <p:nvPr/>
          </p:nvGrpSpPr>
          <p:grpSpPr>
            <a:xfrm>
              <a:off x="6059225" y="3580128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1E283CC4-A567-4512-2D5C-F8836463E125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97D158F0-71D2-F08A-4416-96D39781B155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D51C1BC6-4CC0-7F57-425A-980D4F7945F2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41635A2F-2321-8990-4261-C5D80A452A92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等腰三角形 155">
                  <a:extLst>
                    <a:ext uri="{FF2B5EF4-FFF2-40B4-BE49-F238E27FC236}">
                      <a16:creationId xmlns:a16="http://schemas.microsoft.com/office/drawing/2014/main" id="{B9595952-36C7-53C2-AD00-C588B552C0C8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30017A2E-5D0B-B499-565C-BA21DFFFD816}"/>
                </a:ext>
              </a:extLst>
            </p:cNvPr>
            <p:cNvGrpSpPr/>
            <p:nvPr/>
          </p:nvGrpSpPr>
          <p:grpSpPr>
            <a:xfrm>
              <a:off x="5878423" y="3340667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8F7B04E7-D3B0-9600-E0BC-27D5189C360C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3096419D-8FD7-1978-DCC1-F9FA6082D076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881C402C-5315-1352-9F6B-ED073EA83E8F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6AAF244B-AD20-54F3-0AE2-783427F4BC92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等腰三角形 130">
                  <a:extLst>
                    <a:ext uri="{FF2B5EF4-FFF2-40B4-BE49-F238E27FC236}">
                      <a16:creationId xmlns:a16="http://schemas.microsoft.com/office/drawing/2014/main" id="{F44005B1-7EBF-CE6D-8EEB-379B3A0724B0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CE67A13B-C064-E03F-5C0D-20A2352BC9A8}"/>
                </a:ext>
              </a:extLst>
            </p:cNvPr>
            <p:cNvSpPr txBox="1"/>
            <p:nvPr/>
          </p:nvSpPr>
          <p:spPr>
            <a:xfrm flipV="1">
              <a:off x="6303037" y="3951199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0" name="组合 549">
            <a:extLst>
              <a:ext uri="{FF2B5EF4-FFF2-40B4-BE49-F238E27FC236}">
                <a16:creationId xmlns:a16="http://schemas.microsoft.com/office/drawing/2014/main" id="{B29095F5-6F50-D00C-8932-1A1BF55CBE67}"/>
              </a:ext>
            </a:extLst>
          </p:cNvPr>
          <p:cNvGrpSpPr/>
          <p:nvPr/>
        </p:nvGrpSpPr>
        <p:grpSpPr>
          <a:xfrm>
            <a:off x="13156646" y="1803316"/>
            <a:ext cx="1053000" cy="1625684"/>
            <a:chOff x="12953446" y="2642536"/>
            <a:chExt cx="1053000" cy="16256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6B7173C-6204-35B6-A5D4-2CD1B3201197}"/>
                </a:ext>
              </a:extLst>
            </p:cNvPr>
            <p:cNvSpPr/>
            <p:nvPr/>
          </p:nvSpPr>
          <p:spPr>
            <a:xfrm rot="5400000">
              <a:off x="12667104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1" name="组合 400">
              <a:extLst>
                <a:ext uri="{FF2B5EF4-FFF2-40B4-BE49-F238E27FC236}">
                  <a16:creationId xmlns:a16="http://schemas.microsoft.com/office/drawing/2014/main" id="{E0803480-E253-F3D1-1F40-16BAE6C6B87B}"/>
                </a:ext>
              </a:extLst>
            </p:cNvPr>
            <p:cNvGrpSpPr/>
            <p:nvPr/>
          </p:nvGrpSpPr>
          <p:grpSpPr>
            <a:xfrm>
              <a:off x="13028721" y="2928279"/>
              <a:ext cx="902450" cy="1054199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408" name="椭圆 407">
                <a:extLst>
                  <a:ext uri="{FF2B5EF4-FFF2-40B4-BE49-F238E27FC236}">
                    <a16:creationId xmlns:a16="http://schemas.microsoft.com/office/drawing/2014/main" id="{16BCD57F-75DA-F94E-4366-BAEA61C47672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椭圆 408">
                <a:extLst>
                  <a:ext uri="{FF2B5EF4-FFF2-40B4-BE49-F238E27FC236}">
                    <a16:creationId xmlns:a16="http://schemas.microsoft.com/office/drawing/2014/main" id="{DD5030E6-C018-C06C-2419-7AD91957BDB0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10" name="组合 409">
                <a:extLst>
                  <a:ext uri="{FF2B5EF4-FFF2-40B4-BE49-F238E27FC236}">
                    <a16:creationId xmlns:a16="http://schemas.microsoft.com/office/drawing/2014/main" id="{94DBA321-94BF-B141-6273-1B0AAA9700C6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411" name="椭圆 410">
                  <a:extLst>
                    <a:ext uri="{FF2B5EF4-FFF2-40B4-BE49-F238E27FC236}">
                      <a16:creationId xmlns:a16="http://schemas.microsoft.com/office/drawing/2014/main" id="{C2DCF66B-E3AB-3CEE-099B-FFBD13E4E09F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2" name="等腰三角形 411">
                  <a:extLst>
                    <a:ext uri="{FF2B5EF4-FFF2-40B4-BE49-F238E27FC236}">
                      <a16:creationId xmlns:a16="http://schemas.microsoft.com/office/drawing/2014/main" id="{5979BC6D-4C5B-268B-9BFE-7A6A5094BB90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92A989F-3847-40E9-34CA-9C2BCF6BF494}"/>
                </a:ext>
              </a:extLst>
            </p:cNvPr>
            <p:cNvSpPr txBox="1"/>
            <p:nvPr/>
          </p:nvSpPr>
          <p:spPr>
            <a:xfrm>
              <a:off x="12994152" y="2693620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图形 19" descr="带太阳镜的脸轮廓 纯色填充">
              <a:extLst>
                <a:ext uri="{FF2B5EF4-FFF2-40B4-BE49-F238E27FC236}">
                  <a16:creationId xmlns:a16="http://schemas.microsoft.com/office/drawing/2014/main" id="{AD682875-724C-F112-4264-948515B58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36445" y="3111877"/>
              <a:ext cx="687003" cy="687003"/>
            </a:xfrm>
            <a:prstGeom prst="rect">
              <a:avLst/>
            </a:prstGeom>
          </p:spPr>
        </p:pic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ABFD213-E9B4-3F37-E26B-E15FF7ECA89D}"/>
                </a:ext>
              </a:extLst>
            </p:cNvPr>
            <p:cNvSpPr txBox="1"/>
            <p:nvPr/>
          </p:nvSpPr>
          <p:spPr>
            <a:xfrm flipV="1">
              <a:off x="13665302" y="3950921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2" name="组合 551">
            <a:extLst>
              <a:ext uri="{FF2B5EF4-FFF2-40B4-BE49-F238E27FC236}">
                <a16:creationId xmlns:a16="http://schemas.microsoft.com/office/drawing/2014/main" id="{B7F32879-F95A-BCA3-211A-B4FF3FAFED14}"/>
              </a:ext>
            </a:extLst>
          </p:cNvPr>
          <p:cNvGrpSpPr/>
          <p:nvPr/>
        </p:nvGrpSpPr>
        <p:grpSpPr>
          <a:xfrm>
            <a:off x="15657759" y="1803316"/>
            <a:ext cx="1053000" cy="1625684"/>
            <a:chOff x="15454559" y="2642536"/>
            <a:chExt cx="1053000" cy="162568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E12EFE4-3828-E0D8-1B29-5466DB29213E}"/>
                </a:ext>
              </a:extLst>
            </p:cNvPr>
            <p:cNvSpPr/>
            <p:nvPr/>
          </p:nvSpPr>
          <p:spPr>
            <a:xfrm rot="5400000">
              <a:off x="15168217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4" name="组合 533">
              <a:extLst>
                <a:ext uri="{FF2B5EF4-FFF2-40B4-BE49-F238E27FC236}">
                  <a16:creationId xmlns:a16="http://schemas.microsoft.com/office/drawing/2014/main" id="{D7BF3B42-A0A0-A0D4-88A0-FEE55043B1C2}"/>
                </a:ext>
              </a:extLst>
            </p:cNvPr>
            <p:cNvGrpSpPr/>
            <p:nvPr/>
          </p:nvGrpSpPr>
          <p:grpSpPr>
            <a:xfrm>
              <a:off x="15529833" y="2928279"/>
              <a:ext cx="902450" cy="1054199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535" name="椭圆 534">
                <a:extLst>
                  <a:ext uri="{FF2B5EF4-FFF2-40B4-BE49-F238E27FC236}">
                    <a16:creationId xmlns:a16="http://schemas.microsoft.com/office/drawing/2014/main" id="{DE1B5EB6-D22B-F7E1-17F2-C57C8CDF9178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>
                <a:extLst>
                  <a:ext uri="{FF2B5EF4-FFF2-40B4-BE49-F238E27FC236}">
                    <a16:creationId xmlns:a16="http://schemas.microsoft.com/office/drawing/2014/main" id="{9A0B6D39-319C-C7B3-31AF-7D0708D79D40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7" name="组合 536">
                <a:extLst>
                  <a:ext uri="{FF2B5EF4-FFF2-40B4-BE49-F238E27FC236}">
                    <a16:creationId xmlns:a16="http://schemas.microsoft.com/office/drawing/2014/main" id="{4C3DADE2-C05E-9103-28E8-84AE7952688F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538" name="椭圆 537">
                  <a:extLst>
                    <a:ext uri="{FF2B5EF4-FFF2-40B4-BE49-F238E27FC236}">
                      <a16:creationId xmlns:a16="http://schemas.microsoft.com/office/drawing/2014/main" id="{6C2E150C-3872-4145-6D9D-7210D82A98A5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9" name="等腰三角形 538">
                  <a:extLst>
                    <a:ext uri="{FF2B5EF4-FFF2-40B4-BE49-F238E27FC236}">
                      <a16:creationId xmlns:a16="http://schemas.microsoft.com/office/drawing/2014/main" id="{AD84C578-F5AF-B348-52DC-DA8575CABCC8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7B82A3E-5C25-C871-92E7-2F1ADC7FD831}"/>
                </a:ext>
              </a:extLst>
            </p:cNvPr>
            <p:cNvSpPr txBox="1"/>
            <p:nvPr/>
          </p:nvSpPr>
          <p:spPr>
            <a:xfrm>
              <a:off x="15501366" y="2696491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图形 18" descr="胡子脸轮廓 纯色填充">
              <a:extLst>
                <a:ext uri="{FF2B5EF4-FFF2-40B4-BE49-F238E27FC236}">
                  <a16:creationId xmlns:a16="http://schemas.microsoft.com/office/drawing/2014/main" id="{7D311268-8BFB-8600-10FA-1A0F67C77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637558" y="3111877"/>
              <a:ext cx="687003" cy="687003"/>
            </a:xfrm>
            <a:prstGeom prst="rect">
              <a:avLst/>
            </a:prstGeom>
          </p:spPr>
        </p:pic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8366993-6707-2037-DEC7-2A132041EFAB}"/>
                </a:ext>
              </a:extLst>
            </p:cNvPr>
            <p:cNvSpPr txBox="1"/>
            <p:nvPr/>
          </p:nvSpPr>
          <p:spPr>
            <a:xfrm flipV="1">
              <a:off x="16172516" y="3953792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5" name="组合 544">
            <a:extLst>
              <a:ext uri="{FF2B5EF4-FFF2-40B4-BE49-F238E27FC236}">
                <a16:creationId xmlns:a16="http://schemas.microsoft.com/office/drawing/2014/main" id="{CC0CA352-4893-3D29-0443-FD0222A83BA6}"/>
              </a:ext>
            </a:extLst>
          </p:cNvPr>
          <p:cNvGrpSpPr/>
          <p:nvPr/>
        </p:nvGrpSpPr>
        <p:grpSpPr>
          <a:xfrm>
            <a:off x="6903876" y="1803316"/>
            <a:ext cx="1053000" cy="1625684"/>
            <a:chOff x="6700676" y="2642536"/>
            <a:chExt cx="1053000" cy="162568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2C50334-0ED7-1155-1EEC-7D263DF8FBB9}"/>
                </a:ext>
              </a:extLst>
            </p:cNvPr>
            <p:cNvSpPr/>
            <p:nvPr/>
          </p:nvSpPr>
          <p:spPr>
            <a:xfrm rot="5400000">
              <a:off x="6414334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C170CED-DB4A-231E-725F-485227BA53F6}"/>
                </a:ext>
              </a:extLst>
            </p:cNvPr>
            <p:cNvSpPr txBox="1"/>
            <p:nvPr/>
          </p:nvSpPr>
          <p:spPr>
            <a:xfrm>
              <a:off x="6738852" y="26913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064893E0-E8AC-3E2E-4AA9-3201E97EBDF5}"/>
                </a:ext>
              </a:extLst>
            </p:cNvPr>
            <p:cNvSpPr txBox="1"/>
            <p:nvPr/>
          </p:nvSpPr>
          <p:spPr>
            <a:xfrm flipV="1">
              <a:off x="7505252" y="39486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2CA7C44E-CDDF-1BA7-DB76-86CD99FDFE61}"/>
                </a:ext>
              </a:extLst>
            </p:cNvPr>
            <p:cNvGrpSpPr/>
            <p:nvPr/>
          </p:nvGrpSpPr>
          <p:grpSpPr>
            <a:xfrm>
              <a:off x="6981490" y="3043142"/>
              <a:ext cx="491373" cy="229424"/>
              <a:chOff x="5187226" y="904124"/>
              <a:chExt cx="491373" cy="229424"/>
            </a:xfrm>
          </p:grpSpPr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FECF68E4-83B8-63C3-0129-261797890CE5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3B70F6C1-FCFF-2933-A972-2B37251CC983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FC0A19C2-4AF2-112D-6EAB-17B3925CF390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0" name="组合 159">
                  <a:extLst>
                    <a:ext uri="{FF2B5EF4-FFF2-40B4-BE49-F238E27FC236}">
                      <a16:creationId xmlns:a16="http://schemas.microsoft.com/office/drawing/2014/main" id="{9A8B7DFA-C257-35DF-4B84-793BF4A33A4B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161" name="椭圆 160">
                    <a:extLst>
                      <a:ext uri="{FF2B5EF4-FFF2-40B4-BE49-F238E27FC236}">
                        <a16:creationId xmlns:a16="http://schemas.microsoft.com/office/drawing/2014/main" id="{447953C2-A1C0-C08B-7332-18759CA8BD39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2" name="等腰三角形 161">
                    <a:extLst>
                      <a:ext uri="{FF2B5EF4-FFF2-40B4-BE49-F238E27FC236}">
                        <a16:creationId xmlns:a16="http://schemas.microsoft.com/office/drawing/2014/main" id="{9AAF4E68-35E9-167E-77C3-C0C1F04596B1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8E831D98-82EC-181E-8644-477F45A691C4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25DED6C8-5AED-C022-9E33-83FDA398EFF4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椭圆 172">
                  <a:extLst>
                    <a:ext uri="{FF2B5EF4-FFF2-40B4-BE49-F238E27FC236}">
                      <a16:creationId xmlns:a16="http://schemas.microsoft.com/office/drawing/2014/main" id="{30588621-EC50-1779-E926-A7176CFAD813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74" name="组合 173">
                  <a:extLst>
                    <a:ext uri="{FF2B5EF4-FFF2-40B4-BE49-F238E27FC236}">
                      <a16:creationId xmlns:a16="http://schemas.microsoft.com/office/drawing/2014/main" id="{F36AB44C-70D5-6726-5514-DD11C69C0D43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175" name="椭圆 174">
                    <a:extLst>
                      <a:ext uri="{FF2B5EF4-FFF2-40B4-BE49-F238E27FC236}">
                        <a16:creationId xmlns:a16="http://schemas.microsoft.com/office/drawing/2014/main" id="{0D836C89-038C-0069-976E-407392B5CC34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6" name="等腰三角形 175">
                    <a:extLst>
                      <a:ext uri="{FF2B5EF4-FFF2-40B4-BE49-F238E27FC236}">
                        <a16:creationId xmlns:a16="http://schemas.microsoft.com/office/drawing/2014/main" id="{FEDD1227-75C9-258F-728A-F90C604C07F9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B404EE45-9025-E379-72B1-BC7AD13CAA98}"/>
                </a:ext>
              </a:extLst>
            </p:cNvPr>
            <p:cNvGrpSpPr/>
            <p:nvPr/>
          </p:nvGrpSpPr>
          <p:grpSpPr>
            <a:xfrm>
              <a:off x="6981490" y="3340665"/>
              <a:ext cx="491373" cy="229424"/>
              <a:chOff x="5187226" y="904124"/>
              <a:chExt cx="491373" cy="229424"/>
            </a:xfrm>
          </p:grpSpPr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64E7535B-8041-ECF4-B2FA-8FB8699AB167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261" name="椭圆 260">
                  <a:extLst>
                    <a:ext uri="{FF2B5EF4-FFF2-40B4-BE49-F238E27FC236}">
                      <a16:creationId xmlns:a16="http://schemas.microsoft.com/office/drawing/2014/main" id="{A771449A-EFF1-B8DE-B697-02A6C27B0FB5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2" name="椭圆 261">
                  <a:extLst>
                    <a:ext uri="{FF2B5EF4-FFF2-40B4-BE49-F238E27FC236}">
                      <a16:creationId xmlns:a16="http://schemas.microsoft.com/office/drawing/2014/main" id="{61C67771-C7E9-3B6E-E68F-8AB9E8C71D91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63" name="组合 262">
                  <a:extLst>
                    <a:ext uri="{FF2B5EF4-FFF2-40B4-BE49-F238E27FC236}">
                      <a16:creationId xmlns:a16="http://schemas.microsoft.com/office/drawing/2014/main" id="{61CBEBB5-8E6A-23CE-139A-1B9A8B9F1A3C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264" name="椭圆 263">
                    <a:extLst>
                      <a:ext uri="{FF2B5EF4-FFF2-40B4-BE49-F238E27FC236}">
                        <a16:creationId xmlns:a16="http://schemas.microsoft.com/office/drawing/2014/main" id="{4ACF4ECC-B168-E0C9-BD94-7008D8429C74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" name="等腰三角形 264">
                    <a:extLst>
                      <a:ext uri="{FF2B5EF4-FFF2-40B4-BE49-F238E27FC236}">
                        <a16:creationId xmlns:a16="http://schemas.microsoft.com/office/drawing/2014/main" id="{94A22776-8003-81AF-C9E6-3AF05C5DC2D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3C5E468A-D4C9-5959-48C3-E762843E97C6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256" name="椭圆 255">
                  <a:extLst>
                    <a:ext uri="{FF2B5EF4-FFF2-40B4-BE49-F238E27FC236}">
                      <a16:creationId xmlns:a16="http://schemas.microsoft.com/office/drawing/2014/main" id="{EE120BD4-9226-9F75-ABBC-8D38706F4069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7" name="椭圆 256">
                  <a:extLst>
                    <a:ext uri="{FF2B5EF4-FFF2-40B4-BE49-F238E27FC236}">
                      <a16:creationId xmlns:a16="http://schemas.microsoft.com/office/drawing/2014/main" id="{CDCEDCB7-5374-84B5-8105-C1782593D451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58" name="组合 257">
                  <a:extLst>
                    <a:ext uri="{FF2B5EF4-FFF2-40B4-BE49-F238E27FC236}">
                      <a16:creationId xmlns:a16="http://schemas.microsoft.com/office/drawing/2014/main" id="{96802CFF-C094-D8C5-CE80-A00711721DC1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259" name="椭圆 258">
                    <a:extLst>
                      <a:ext uri="{FF2B5EF4-FFF2-40B4-BE49-F238E27FC236}">
                        <a16:creationId xmlns:a16="http://schemas.microsoft.com/office/drawing/2014/main" id="{5E03EA75-062E-C7FF-B7E1-D4BF2B2003D3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0" name="等腰三角形 259">
                    <a:extLst>
                      <a:ext uri="{FF2B5EF4-FFF2-40B4-BE49-F238E27FC236}">
                        <a16:creationId xmlns:a16="http://schemas.microsoft.com/office/drawing/2014/main" id="{5A94A5E6-7B79-5707-1949-47BC69FBD9F8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F73E9A06-9C93-0DD9-7900-8123445A515D}"/>
                </a:ext>
              </a:extLst>
            </p:cNvPr>
            <p:cNvGrpSpPr/>
            <p:nvPr/>
          </p:nvGrpSpPr>
          <p:grpSpPr>
            <a:xfrm>
              <a:off x="6981490" y="3638190"/>
              <a:ext cx="491373" cy="229424"/>
              <a:chOff x="5187226" y="904124"/>
              <a:chExt cx="491373" cy="229424"/>
            </a:xfrm>
          </p:grpSpPr>
          <p:grpSp>
            <p:nvGrpSpPr>
              <p:cNvPr id="267" name="组合 266">
                <a:extLst>
                  <a:ext uri="{FF2B5EF4-FFF2-40B4-BE49-F238E27FC236}">
                    <a16:creationId xmlns:a16="http://schemas.microsoft.com/office/drawing/2014/main" id="{40137A4A-5D1C-3604-07FB-2873AEFFBDB0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274" name="椭圆 273">
                  <a:extLst>
                    <a:ext uri="{FF2B5EF4-FFF2-40B4-BE49-F238E27FC236}">
                      <a16:creationId xmlns:a16="http://schemas.microsoft.com/office/drawing/2014/main" id="{39CEB85E-3048-F303-253C-23C6E51F8B0E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椭圆 274">
                  <a:extLst>
                    <a:ext uri="{FF2B5EF4-FFF2-40B4-BE49-F238E27FC236}">
                      <a16:creationId xmlns:a16="http://schemas.microsoft.com/office/drawing/2014/main" id="{8F26287D-4B42-CFB1-DCA6-A0A3AF8425A1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76" name="组合 275">
                  <a:extLst>
                    <a:ext uri="{FF2B5EF4-FFF2-40B4-BE49-F238E27FC236}">
                      <a16:creationId xmlns:a16="http://schemas.microsoft.com/office/drawing/2014/main" id="{E3309952-5D12-5359-4974-09029A8FC10B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277" name="椭圆 276">
                    <a:extLst>
                      <a:ext uri="{FF2B5EF4-FFF2-40B4-BE49-F238E27FC236}">
                        <a16:creationId xmlns:a16="http://schemas.microsoft.com/office/drawing/2014/main" id="{AB05500C-A3F6-E751-7E26-321569DB260F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8" name="等腰三角形 277">
                    <a:extLst>
                      <a:ext uri="{FF2B5EF4-FFF2-40B4-BE49-F238E27FC236}">
                        <a16:creationId xmlns:a16="http://schemas.microsoft.com/office/drawing/2014/main" id="{38609042-3CAA-B05A-8FFA-9FA02EE93C6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id="{406B82E3-1F75-7273-D3AF-5461BDF15372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269" name="椭圆 268">
                  <a:extLst>
                    <a:ext uri="{FF2B5EF4-FFF2-40B4-BE49-F238E27FC236}">
                      <a16:creationId xmlns:a16="http://schemas.microsoft.com/office/drawing/2014/main" id="{4F14EDE5-C771-C093-860C-075998010474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椭圆 269">
                  <a:extLst>
                    <a:ext uri="{FF2B5EF4-FFF2-40B4-BE49-F238E27FC236}">
                      <a16:creationId xmlns:a16="http://schemas.microsoft.com/office/drawing/2014/main" id="{6E82FB42-5508-CBFD-FE75-70FF770EDF22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71" name="组合 270">
                  <a:extLst>
                    <a:ext uri="{FF2B5EF4-FFF2-40B4-BE49-F238E27FC236}">
                      <a16:creationId xmlns:a16="http://schemas.microsoft.com/office/drawing/2014/main" id="{650C4297-A57C-8792-2E60-29E6716A52D7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272" name="椭圆 271">
                    <a:extLst>
                      <a:ext uri="{FF2B5EF4-FFF2-40B4-BE49-F238E27FC236}">
                        <a16:creationId xmlns:a16="http://schemas.microsoft.com/office/drawing/2014/main" id="{0ACD996A-22C5-AB3A-74F3-3E80CDA816F5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3" name="等腰三角形 272">
                    <a:extLst>
                      <a:ext uri="{FF2B5EF4-FFF2-40B4-BE49-F238E27FC236}">
                        <a16:creationId xmlns:a16="http://schemas.microsoft.com/office/drawing/2014/main" id="{BE193070-932A-EB5C-5D97-B9FCB7313B6E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46" name="组合 545">
            <a:extLst>
              <a:ext uri="{FF2B5EF4-FFF2-40B4-BE49-F238E27FC236}">
                <a16:creationId xmlns:a16="http://schemas.microsoft.com/office/drawing/2014/main" id="{704ED5DA-489F-9D25-BE93-604D258EAC11}"/>
              </a:ext>
            </a:extLst>
          </p:cNvPr>
          <p:cNvGrpSpPr/>
          <p:nvPr/>
        </p:nvGrpSpPr>
        <p:grpSpPr>
          <a:xfrm>
            <a:off x="8154430" y="1803316"/>
            <a:ext cx="1053000" cy="1625684"/>
            <a:chOff x="7951230" y="2642536"/>
            <a:chExt cx="1053000" cy="162568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C354A8D-9E68-6E85-1AFE-120BA3921575}"/>
                </a:ext>
              </a:extLst>
            </p:cNvPr>
            <p:cNvSpPr/>
            <p:nvPr/>
          </p:nvSpPr>
          <p:spPr>
            <a:xfrm rot="5400000">
              <a:off x="7664888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DA0CDD2-FEFF-6017-8480-B9F1A4115421}"/>
                </a:ext>
              </a:extLst>
            </p:cNvPr>
            <p:cNvSpPr txBox="1"/>
            <p:nvPr/>
          </p:nvSpPr>
          <p:spPr>
            <a:xfrm>
              <a:off x="7993348" y="2693898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17B74F6-E5E9-9D69-456E-914F8DBFF3BC}"/>
                </a:ext>
              </a:extLst>
            </p:cNvPr>
            <p:cNvSpPr txBox="1"/>
            <p:nvPr/>
          </p:nvSpPr>
          <p:spPr>
            <a:xfrm flipV="1">
              <a:off x="8778798" y="3951199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1" name="组合 330">
              <a:extLst>
                <a:ext uri="{FF2B5EF4-FFF2-40B4-BE49-F238E27FC236}">
                  <a16:creationId xmlns:a16="http://schemas.microsoft.com/office/drawing/2014/main" id="{824C9E42-4300-54AA-AD7D-1D0E8E542B48}"/>
                </a:ext>
              </a:extLst>
            </p:cNvPr>
            <p:cNvGrpSpPr/>
            <p:nvPr/>
          </p:nvGrpSpPr>
          <p:grpSpPr>
            <a:xfrm>
              <a:off x="8198729" y="2927767"/>
              <a:ext cx="558003" cy="260534"/>
              <a:chOff x="5187226" y="904124"/>
              <a:chExt cx="491373" cy="229424"/>
            </a:xfrm>
          </p:grpSpPr>
          <p:grpSp>
            <p:nvGrpSpPr>
              <p:cNvPr id="332" name="组合 331">
                <a:extLst>
                  <a:ext uri="{FF2B5EF4-FFF2-40B4-BE49-F238E27FC236}">
                    <a16:creationId xmlns:a16="http://schemas.microsoft.com/office/drawing/2014/main" id="{E607E27E-A3F6-1CA0-9DDF-B2317E64EB8B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39" name="椭圆 338">
                  <a:extLst>
                    <a:ext uri="{FF2B5EF4-FFF2-40B4-BE49-F238E27FC236}">
                      <a16:creationId xmlns:a16="http://schemas.microsoft.com/office/drawing/2014/main" id="{3B22C90F-34F6-DCD6-590E-3A035811E213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0" name="椭圆 339">
                  <a:extLst>
                    <a:ext uri="{FF2B5EF4-FFF2-40B4-BE49-F238E27FC236}">
                      <a16:creationId xmlns:a16="http://schemas.microsoft.com/office/drawing/2014/main" id="{31F23209-11BB-933D-1A78-A9023A00A07C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41" name="组合 340">
                  <a:extLst>
                    <a:ext uri="{FF2B5EF4-FFF2-40B4-BE49-F238E27FC236}">
                      <a16:creationId xmlns:a16="http://schemas.microsoft.com/office/drawing/2014/main" id="{4FF036F1-5E39-DFD5-CE7B-897A73032724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42" name="椭圆 341">
                    <a:extLst>
                      <a:ext uri="{FF2B5EF4-FFF2-40B4-BE49-F238E27FC236}">
                        <a16:creationId xmlns:a16="http://schemas.microsoft.com/office/drawing/2014/main" id="{8E92E295-7B56-E4E8-A300-63F01C29F608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3" name="等腰三角形 342">
                    <a:extLst>
                      <a:ext uri="{FF2B5EF4-FFF2-40B4-BE49-F238E27FC236}">
                        <a16:creationId xmlns:a16="http://schemas.microsoft.com/office/drawing/2014/main" id="{2042C4B7-4FB0-5538-FEA9-FFADBAB61FB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A16FD8C9-B94D-EB21-D41F-E07392295B0E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34" name="椭圆 333">
                  <a:extLst>
                    <a:ext uri="{FF2B5EF4-FFF2-40B4-BE49-F238E27FC236}">
                      <a16:creationId xmlns:a16="http://schemas.microsoft.com/office/drawing/2014/main" id="{5508E9EE-5340-9ABB-E471-71E884C48E09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5" name="椭圆 334">
                  <a:extLst>
                    <a:ext uri="{FF2B5EF4-FFF2-40B4-BE49-F238E27FC236}">
                      <a16:creationId xmlns:a16="http://schemas.microsoft.com/office/drawing/2014/main" id="{AB651A94-1D98-5042-ECA2-9C1B9A4F4A99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36" name="组合 335">
                  <a:extLst>
                    <a:ext uri="{FF2B5EF4-FFF2-40B4-BE49-F238E27FC236}">
                      <a16:creationId xmlns:a16="http://schemas.microsoft.com/office/drawing/2014/main" id="{B62D3798-4192-E721-CDC8-B77C334074B9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37" name="椭圆 336">
                    <a:extLst>
                      <a:ext uri="{FF2B5EF4-FFF2-40B4-BE49-F238E27FC236}">
                        <a16:creationId xmlns:a16="http://schemas.microsoft.com/office/drawing/2014/main" id="{4026CCC3-BB85-2F80-7E69-827D07050F74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8" name="等腰三角形 337">
                    <a:extLst>
                      <a:ext uri="{FF2B5EF4-FFF2-40B4-BE49-F238E27FC236}">
                        <a16:creationId xmlns:a16="http://schemas.microsoft.com/office/drawing/2014/main" id="{F83E6910-9DB5-79E5-DEF0-B01DAB30C42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C804D1B1-77FC-0A3C-7E14-6683993A9869}"/>
                </a:ext>
              </a:extLst>
            </p:cNvPr>
            <p:cNvGrpSpPr/>
            <p:nvPr/>
          </p:nvGrpSpPr>
          <p:grpSpPr>
            <a:xfrm>
              <a:off x="8198729" y="3406690"/>
              <a:ext cx="558003" cy="260534"/>
              <a:chOff x="5187226" y="904124"/>
              <a:chExt cx="491373" cy="229424"/>
            </a:xfrm>
          </p:grpSpPr>
          <p:grpSp>
            <p:nvGrpSpPr>
              <p:cNvPr id="319" name="组合 318">
                <a:extLst>
                  <a:ext uri="{FF2B5EF4-FFF2-40B4-BE49-F238E27FC236}">
                    <a16:creationId xmlns:a16="http://schemas.microsoft.com/office/drawing/2014/main" id="{35E38656-453D-91FF-45B2-210D4E337DEC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26" name="椭圆 325">
                  <a:extLst>
                    <a:ext uri="{FF2B5EF4-FFF2-40B4-BE49-F238E27FC236}">
                      <a16:creationId xmlns:a16="http://schemas.microsoft.com/office/drawing/2014/main" id="{BE873238-3EFC-5BF1-4C72-F5C3D5861F9E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7" name="椭圆 326">
                  <a:extLst>
                    <a:ext uri="{FF2B5EF4-FFF2-40B4-BE49-F238E27FC236}">
                      <a16:creationId xmlns:a16="http://schemas.microsoft.com/office/drawing/2014/main" id="{7FCB6B8C-9385-3073-2ABF-0574F1193F8B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28" name="组合 327">
                  <a:extLst>
                    <a:ext uri="{FF2B5EF4-FFF2-40B4-BE49-F238E27FC236}">
                      <a16:creationId xmlns:a16="http://schemas.microsoft.com/office/drawing/2014/main" id="{E48055FA-C512-34EC-36F1-483408B76B42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29" name="椭圆 328">
                    <a:extLst>
                      <a:ext uri="{FF2B5EF4-FFF2-40B4-BE49-F238E27FC236}">
                        <a16:creationId xmlns:a16="http://schemas.microsoft.com/office/drawing/2014/main" id="{DF32D24B-1B86-55F9-8BEE-F6F343C6FF51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0" name="等腰三角形 329">
                    <a:extLst>
                      <a:ext uri="{FF2B5EF4-FFF2-40B4-BE49-F238E27FC236}">
                        <a16:creationId xmlns:a16="http://schemas.microsoft.com/office/drawing/2014/main" id="{25DEAE4F-B08A-267B-790D-73BDF13A723D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20" name="组合 319">
                <a:extLst>
                  <a:ext uri="{FF2B5EF4-FFF2-40B4-BE49-F238E27FC236}">
                    <a16:creationId xmlns:a16="http://schemas.microsoft.com/office/drawing/2014/main" id="{EA6BCCEB-B162-DB7B-BE17-3AD9A55EFA14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21" name="椭圆 320">
                  <a:extLst>
                    <a:ext uri="{FF2B5EF4-FFF2-40B4-BE49-F238E27FC236}">
                      <a16:creationId xmlns:a16="http://schemas.microsoft.com/office/drawing/2014/main" id="{128D9AE9-74AC-CF5D-A236-FDE7440C0B0D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2" name="椭圆 321">
                  <a:extLst>
                    <a:ext uri="{FF2B5EF4-FFF2-40B4-BE49-F238E27FC236}">
                      <a16:creationId xmlns:a16="http://schemas.microsoft.com/office/drawing/2014/main" id="{EF712254-B658-1FAD-61EC-23840645BC41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23" name="组合 322">
                  <a:extLst>
                    <a:ext uri="{FF2B5EF4-FFF2-40B4-BE49-F238E27FC236}">
                      <a16:creationId xmlns:a16="http://schemas.microsoft.com/office/drawing/2014/main" id="{E9400D82-4626-B5AD-663A-61B25B806F4F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24" name="椭圆 323">
                    <a:extLst>
                      <a:ext uri="{FF2B5EF4-FFF2-40B4-BE49-F238E27FC236}">
                        <a16:creationId xmlns:a16="http://schemas.microsoft.com/office/drawing/2014/main" id="{76EE62C6-1775-3B85-2064-1F94FCB831BF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5" name="等腰三角形 324">
                    <a:extLst>
                      <a:ext uri="{FF2B5EF4-FFF2-40B4-BE49-F238E27FC236}">
                        <a16:creationId xmlns:a16="http://schemas.microsoft.com/office/drawing/2014/main" id="{DA42FBB9-4582-1F76-1814-407FA167FFBD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DE303A58-09B0-DA0E-FBF8-6D59A9ADF260}"/>
                </a:ext>
              </a:extLst>
            </p:cNvPr>
            <p:cNvGrpSpPr/>
            <p:nvPr/>
          </p:nvGrpSpPr>
          <p:grpSpPr>
            <a:xfrm>
              <a:off x="8379531" y="3182784"/>
              <a:ext cx="196399" cy="229424"/>
              <a:chOff x="3001930" y="3003550"/>
              <a:chExt cx="465105" cy="543314"/>
            </a:xfrm>
            <a:solidFill>
              <a:schemeClr val="tx1"/>
            </a:solidFill>
          </p:grpSpPr>
          <p:sp>
            <p:nvSpPr>
              <p:cNvPr id="282" name="椭圆 281">
                <a:extLst>
                  <a:ext uri="{FF2B5EF4-FFF2-40B4-BE49-F238E27FC236}">
                    <a16:creationId xmlns:a16="http://schemas.microsoft.com/office/drawing/2014/main" id="{8DBF3C97-07A1-E301-6B0C-D514DC28B161}"/>
                  </a:ext>
                </a:extLst>
              </p:cNvPr>
              <p:cNvSpPr/>
              <p:nvPr/>
            </p:nvSpPr>
            <p:spPr>
              <a:xfrm>
                <a:off x="3001930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08369CD8-6A0A-E8F8-FA58-8E7747E8AD0E}"/>
                  </a:ext>
                </a:extLst>
              </p:cNvPr>
              <p:cNvSpPr/>
              <p:nvPr/>
            </p:nvSpPr>
            <p:spPr>
              <a:xfrm>
                <a:off x="3219385" y="3181350"/>
                <a:ext cx="247650" cy="2476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4" name="组合 283">
                <a:extLst>
                  <a:ext uri="{FF2B5EF4-FFF2-40B4-BE49-F238E27FC236}">
                    <a16:creationId xmlns:a16="http://schemas.microsoft.com/office/drawing/2014/main" id="{F155F053-82A7-9DD0-ED35-1796F94D73F2}"/>
                  </a:ext>
                </a:extLst>
              </p:cNvPr>
              <p:cNvGrpSpPr/>
              <p:nvPr/>
            </p:nvGrpSpPr>
            <p:grpSpPr>
              <a:xfrm>
                <a:off x="3110658" y="3003550"/>
                <a:ext cx="247650" cy="543314"/>
                <a:chOff x="3110657" y="3003550"/>
                <a:chExt cx="247650" cy="543314"/>
              </a:xfrm>
              <a:grpFill/>
            </p:grpSpPr>
            <p:sp>
              <p:nvSpPr>
                <p:cNvPr id="285" name="椭圆 284">
                  <a:extLst>
                    <a:ext uri="{FF2B5EF4-FFF2-40B4-BE49-F238E27FC236}">
                      <a16:creationId xmlns:a16="http://schemas.microsoft.com/office/drawing/2014/main" id="{D3E5B454-7031-84BF-4357-F3200578847F}"/>
                    </a:ext>
                  </a:extLst>
                </p:cNvPr>
                <p:cNvSpPr/>
                <p:nvPr/>
              </p:nvSpPr>
              <p:spPr>
                <a:xfrm>
                  <a:off x="3110657" y="30035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6" name="等腰三角形 285">
                  <a:extLst>
                    <a:ext uri="{FF2B5EF4-FFF2-40B4-BE49-F238E27FC236}">
                      <a16:creationId xmlns:a16="http://schemas.microsoft.com/office/drawing/2014/main" id="{43B709F2-1596-57CF-6ED9-E94A317B3C06}"/>
                    </a:ext>
                  </a:extLst>
                </p:cNvPr>
                <p:cNvSpPr/>
                <p:nvPr/>
              </p:nvSpPr>
              <p:spPr>
                <a:xfrm>
                  <a:off x="3126889" y="3299214"/>
                  <a:ext cx="215187" cy="2476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D200D263-B117-0BDD-DFE4-F52EE248A28C}"/>
                </a:ext>
              </a:extLst>
            </p:cNvPr>
            <p:cNvGrpSpPr/>
            <p:nvPr/>
          </p:nvGrpSpPr>
          <p:grpSpPr>
            <a:xfrm>
              <a:off x="8198729" y="3722456"/>
              <a:ext cx="558003" cy="260534"/>
              <a:chOff x="5187226" y="904124"/>
              <a:chExt cx="491373" cy="229424"/>
            </a:xfrm>
          </p:grpSpPr>
          <p:grpSp>
            <p:nvGrpSpPr>
              <p:cNvPr id="306" name="组合 305">
                <a:extLst>
                  <a:ext uri="{FF2B5EF4-FFF2-40B4-BE49-F238E27FC236}">
                    <a16:creationId xmlns:a16="http://schemas.microsoft.com/office/drawing/2014/main" id="{E08A7757-7360-3943-54EF-BE7E581D0DC4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13" name="椭圆 312">
                  <a:extLst>
                    <a:ext uri="{FF2B5EF4-FFF2-40B4-BE49-F238E27FC236}">
                      <a16:creationId xmlns:a16="http://schemas.microsoft.com/office/drawing/2014/main" id="{4A8EBA1F-52A2-7E94-CF73-2FBC173E506C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4" name="椭圆 313">
                  <a:extLst>
                    <a:ext uri="{FF2B5EF4-FFF2-40B4-BE49-F238E27FC236}">
                      <a16:creationId xmlns:a16="http://schemas.microsoft.com/office/drawing/2014/main" id="{93F24CA4-B865-9616-B7DC-1707EE547A96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15" name="组合 314">
                  <a:extLst>
                    <a:ext uri="{FF2B5EF4-FFF2-40B4-BE49-F238E27FC236}">
                      <a16:creationId xmlns:a16="http://schemas.microsoft.com/office/drawing/2014/main" id="{CFAEB927-ABDC-F076-0D81-0128DAC52197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16" name="椭圆 315">
                    <a:extLst>
                      <a:ext uri="{FF2B5EF4-FFF2-40B4-BE49-F238E27FC236}">
                        <a16:creationId xmlns:a16="http://schemas.microsoft.com/office/drawing/2014/main" id="{7DCDAF15-E545-08DB-A168-B6266087CD3C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7" name="等腰三角形 316">
                    <a:extLst>
                      <a:ext uri="{FF2B5EF4-FFF2-40B4-BE49-F238E27FC236}">
                        <a16:creationId xmlns:a16="http://schemas.microsoft.com/office/drawing/2014/main" id="{257DAAB7-9604-73AF-4C7B-C734B7A62420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07" name="组合 306">
                <a:extLst>
                  <a:ext uri="{FF2B5EF4-FFF2-40B4-BE49-F238E27FC236}">
                    <a16:creationId xmlns:a16="http://schemas.microsoft.com/office/drawing/2014/main" id="{5DB6513F-76F5-076E-65D2-F021AB062DC2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08" name="椭圆 307">
                  <a:extLst>
                    <a:ext uri="{FF2B5EF4-FFF2-40B4-BE49-F238E27FC236}">
                      <a16:creationId xmlns:a16="http://schemas.microsoft.com/office/drawing/2014/main" id="{9C0FDDC1-54A7-791F-F3FA-D626843BDF0F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9" name="椭圆 308">
                  <a:extLst>
                    <a:ext uri="{FF2B5EF4-FFF2-40B4-BE49-F238E27FC236}">
                      <a16:creationId xmlns:a16="http://schemas.microsoft.com/office/drawing/2014/main" id="{F2E65528-02A4-CDD8-5990-0857BACD464E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10" name="组合 309">
                  <a:extLst>
                    <a:ext uri="{FF2B5EF4-FFF2-40B4-BE49-F238E27FC236}">
                      <a16:creationId xmlns:a16="http://schemas.microsoft.com/office/drawing/2014/main" id="{4E66DB07-E983-37E1-859A-E381E742AE78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11" name="椭圆 310">
                    <a:extLst>
                      <a:ext uri="{FF2B5EF4-FFF2-40B4-BE49-F238E27FC236}">
                        <a16:creationId xmlns:a16="http://schemas.microsoft.com/office/drawing/2014/main" id="{C6DD1BB9-8D36-DE2E-CD0D-3BD11A8DA1C5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2" name="等腰三角形 311">
                    <a:extLst>
                      <a:ext uri="{FF2B5EF4-FFF2-40B4-BE49-F238E27FC236}">
                        <a16:creationId xmlns:a16="http://schemas.microsoft.com/office/drawing/2014/main" id="{E09271B9-2FA3-9471-661B-F40542C36774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6C4E6AA5-9A1D-9E74-1F8B-278BD07BC195}"/>
              </a:ext>
            </a:extLst>
          </p:cNvPr>
          <p:cNvGrpSpPr/>
          <p:nvPr/>
        </p:nvGrpSpPr>
        <p:grpSpPr>
          <a:xfrm>
            <a:off x="9404984" y="1803316"/>
            <a:ext cx="1053000" cy="1625684"/>
            <a:chOff x="9201784" y="2642536"/>
            <a:chExt cx="1053000" cy="162568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0F0917A-B49B-6757-9006-D973C8A728B6}"/>
                </a:ext>
              </a:extLst>
            </p:cNvPr>
            <p:cNvSpPr/>
            <p:nvPr/>
          </p:nvSpPr>
          <p:spPr>
            <a:xfrm rot="5400000">
              <a:off x="8915442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1698C1E-CF34-8F79-3F9C-6D95E00EDC5D}"/>
                </a:ext>
              </a:extLst>
            </p:cNvPr>
            <p:cNvSpPr txBox="1"/>
            <p:nvPr/>
          </p:nvSpPr>
          <p:spPr>
            <a:xfrm>
              <a:off x="9254722" y="2691768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727F8BF-B332-D889-028A-A31FC3FB1D86}"/>
                </a:ext>
              </a:extLst>
            </p:cNvPr>
            <p:cNvSpPr txBox="1"/>
            <p:nvPr/>
          </p:nvSpPr>
          <p:spPr>
            <a:xfrm flipV="1">
              <a:off x="10014772" y="3949069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7" name="组合 386">
              <a:extLst>
                <a:ext uri="{FF2B5EF4-FFF2-40B4-BE49-F238E27FC236}">
                  <a16:creationId xmlns:a16="http://schemas.microsoft.com/office/drawing/2014/main" id="{9CB048CC-A6C8-F31D-752C-86D8975B6CE8}"/>
                </a:ext>
              </a:extLst>
            </p:cNvPr>
            <p:cNvGrpSpPr/>
            <p:nvPr/>
          </p:nvGrpSpPr>
          <p:grpSpPr>
            <a:xfrm>
              <a:off x="9482598" y="2892953"/>
              <a:ext cx="491373" cy="229424"/>
              <a:chOff x="5187226" y="904124"/>
              <a:chExt cx="491373" cy="229424"/>
            </a:xfrm>
          </p:grpSpPr>
          <p:grpSp>
            <p:nvGrpSpPr>
              <p:cNvPr id="388" name="组合 387">
                <a:extLst>
                  <a:ext uri="{FF2B5EF4-FFF2-40B4-BE49-F238E27FC236}">
                    <a16:creationId xmlns:a16="http://schemas.microsoft.com/office/drawing/2014/main" id="{5B26489C-1F1C-6EF4-8173-D5EE4975CC05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95" name="椭圆 394">
                  <a:extLst>
                    <a:ext uri="{FF2B5EF4-FFF2-40B4-BE49-F238E27FC236}">
                      <a16:creationId xmlns:a16="http://schemas.microsoft.com/office/drawing/2014/main" id="{D8B7263F-290F-F631-7920-B21C9D45EF36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6" name="椭圆 395">
                  <a:extLst>
                    <a:ext uri="{FF2B5EF4-FFF2-40B4-BE49-F238E27FC236}">
                      <a16:creationId xmlns:a16="http://schemas.microsoft.com/office/drawing/2014/main" id="{DA6B295C-4AF1-9E1A-7594-DE4FFB1D814C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97" name="组合 396">
                  <a:extLst>
                    <a:ext uri="{FF2B5EF4-FFF2-40B4-BE49-F238E27FC236}">
                      <a16:creationId xmlns:a16="http://schemas.microsoft.com/office/drawing/2014/main" id="{CC9D322D-7EFC-B6A1-8FDC-2E43D2FF9226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98" name="椭圆 397">
                    <a:extLst>
                      <a:ext uri="{FF2B5EF4-FFF2-40B4-BE49-F238E27FC236}">
                        <a16:creationId xmlns:a16="http://schemas.microsoft.com/office/drawing/2014/main" id="{DE3BD504-43C4-2E4A-3FFE-1E708E55852F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9" name="等腰三角形 398">
                    <a:extLst>
                      <a:ext uri="{FF2B5EF4-FFF2-40B4-BE49-F238E27FC236}">
                        <a16:creationId xmlns:a16="http://schemas.microsoft.com/office/drawing/2014/main" id="{4E0BCF61-5022-992D-C458-9E5ADF383288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89" name="组合 388">
                <a:extLst>
                  <a:ext uri="{FF2B5EF4-FFF2-40B4-BE49-F238E27FC236}">
                    <a16:creationId xmlns:a16="http://schemas.microsoft.com/office/drawing/2014/main" id="{8EFEBCD3-1F50-57C0-D235-A4FBBC7616C8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90" name="椭圆 389">
                  <a:extLst>
                    <a:ext uri="{FF2B5EF4-FFF2-40B4-BE49-F238E27FC236}">
                      <a16:creationId xmlns:a16="http://schemas.microsoft.com/office/drawing/2014/main" id="{2ECED2C8-4D5F-E390-4389-104E75B2DC5F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1" name="椭圆 390">
                  <a:extLst>
                    <a:ext uri="{FF2B5EF4-FFF2-40B4-BE49-F238E27FC236}">
                      <a16:creationId xmlns:a16="http://schemas.microsoft.com/office/drawing/2014/main" id="{948D34C2-98BD-B80C-C897-B8F6DE108B62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92" name="组合 391">
                  <a:extLst>
                    <a:ext uri="{FF2B5EF4-FFF2-40B4-BE49-F238E27FC236}">
                      <a16:creationId xmlns:a16="http://schemas.microsoft.com/office/drawing/2014/main" id="{E5D7EC26-71CA-03CB-BFAC-57036C87C4B3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93" name="椭圆 392">
                    <a:extLst>
                      <a:ext uri="{FF2B5EF4-FFF2-40B4-BE49-F238E27FC236}">
                        <a16:creationId xmlns:a16="http://schemas.microsoft.com/office/drawing/2014/main" id="{5BCABD30-7AEA-16F8-B5C3-3069457F152B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4" name="等腰三角形 393">
                    <a:extLst>
                      <a:ext uri="{FF2B5EF4-FFF2-40B4-BE49-F238E27FC236}">
                        <a16:creationId xmlns:a16="http://schemas.microsoft.com/office/drawing/2014/main" id="{A8DBADC0-65D4-F391-C99B-224F14B9DE2F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626CF4F4-0AF6-CF6B-5B8E-57997292E802}"/>
                </a:ext>
              </a:extLst>
            </p:cNvPr>
            <p:cNvGrpSpPr/>
            <p:nvPr/>
          </p:nvGrpSpPr>
          <p:grpSpPr>
            <a:xfrm>
              <a:off x="9482598" y="3191428"/>
              <a:ext cx="491373" cy="229424"/>
              <a:chOff x="5187226" y="904124"/>
              <a:chExt cx="491373" cy="229424"/>
            </a:xfrm>
          </p:grpSpPr>
          <p:grpSp>
            <p:nvGrpSpPr>
              <p:cNvPr id="362" name="组合 361">
                <a:extLst>
                  <a:ext uri="{FF2B5EF4-FFF2-40B4-BE49-F238E27FC236}">
                    <a16:creationId xmlns:a16="http://schemas.microsoft.com/office/drawing/2014/main" id="{7BE40A54-AF9D-362B-EBFA-1C4D76883117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69" name="椭圆 368">
                  <a:extLst>
                    <a:ext uri="{FF2B5EF4-FFF2-40B4-BE49-F238E27FC236}">
                      <a16:creationId xmlns:a16="http://schemas.microsoft.com/office/drawing/2014/main" id="{AE39D842-23C4-B624-B3E1-376020A36F88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椭圆 369">
                  <a:extLst>
                    <a:ext uri="{FF2B5EF4-FFF2-40B4-BE49-F238E27FC236}">
                      <a16:creationId xmlns:a16="http://schemas.microsoft.com/office/drawing/2014/main" id="{D68D1988-FA48-1C66-C23B-A8E9CB1A85F3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71" name="组合 370">
                  <a:extLst>
                    <a:ext uri="{FF2B5EF4-FFF2-40B4-BE49-F238E27FC236}">
                      <a16:creationId xmlns:a16="http://schemas.microsoft.com/office/drawing/2014/main" id="{A8825140-ED20-EC46-4449-C560D54FE7C6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72" name="椭圆 371">
                    <a:extLst>
                      <a:ext uri="{FF2B5EF4-FFF2-40B4-BE49-F238E27FC236}">
                        <a16:creationId xmlns:a16="http://schemas.microsoft.com/office/drawing/2014/main" id="{3C192189-661A-4922-C17E-F0FDD3036C56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3" name="等腰三角形 372">
                    <a:extLst>
                      <a:ext uri="{FF2B5EF4-FFF2-40B4-BE49-F238E27FC236}">
                        <a16:creationId xmlns:a16="http://schemas.microsoft.com/office/drawing/2014/main" id="{881CE4D1-E499-48E4-B817-6CA996170640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63" name="组合 362">
                <a:extLst>
                  <a:ext uri="{FF2B5EF4-FFF2-40B4-BE49-F238E27FC236}">
                    <a16:creationId xmlns:a16="http://schemas.microsoft.com/office/drawing/2014/main" id="{4CB3241E-3E44-04ED-9986-EEC66981B3E4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64" name="椭圆 363">
                  <a:extLst>
                    <a:ext uri="{FF2B5EF4-FFF2-40B4-BE49-F238E27FC236}">
                      <a16:creationId xmlns:a16="http://schemas.microsoft.com/office/drawing/2014/main" id="{A741DBB3-A4FF-137A-682B-9DC89116391B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5" name="椭圆 364">
                  <a:extLst>
                    <a:ext uri="{FF2B5EF4-FFF2-40B4-BE49-F238E27FC236}">
                      <a16:creationId xmlns:a16="http://schemas.microsoft.com/office/drawing/2014/main" id="{F2D6868F-15A2-07D5-8901-0DE157067029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66" name="组合 365">
                  <a:extLst>
                    <a:ext uri="{FF2B5EF4-FFF2-40B4-BE49-F238E27FC236}">
                      <a16:creationId xmlns:a16="http://schemas.microsoft.com/office/drawing/2014/main" id="{887D077D-6623-3DA1-B35D-903D3078BDD7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67" name="椭圆 366">
                    <a:extLst>
                      <a:ext uri="{FF2B5EF4-FFF2-40B4-BE49-F238E27FC236}">
                        <a16:creationId xmlns:a16="http://schemas.microsoft.com/office/drawing/2014/main" id="{0AF73536-B767-4DFD-1426-E197B83EC400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8" name="等腰三角形 367">
                    <a:extLst>
                      <a:ext uri="{FF2B5EF4-FFF2-40B4-BE49-F238E27FC236}">
                        <a16:creationId xmlns:a16="http://schemas.microsoft.com/office/drawing/2014/main" id="{58CF1FE1-0FE6-C490-E26E-ADAFF3EE448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413" name="组合 412">
              <a:extLst>
                <a:ext uri="{FF2B5EF4-FFF2-40B4-BE49-F238E27FC236}">
                  <a16:creationId xmlns:a16="http://schemas.microsoft.com/office/drawing/2014/main" id="{8D806A41-EB2C-0328-5855-2200B67196CD}"/>
                </a:ext>
              </a:extLst>
            </p:cNvPr>
            <p:cNvGrpSpPr/>
            <p:nvPr/>
          </p:nvGrpSpPr>
          <p:grpSpPr>
            <a:xfrm>
              <a:off x="9482598" y="3489903"/>
              <a:ext cx="491373" cy="229424"/>
              <a:chOff x="5187226" y="904124"/>
              <a:chExt cx="491373" cy="229424"/>
            </a:xfrm>
          </p:grpSpPr>
          <p:grpSp>
            <p:nvGrpSpPr>
              <p:cNvPr id="414" name="组合 413">
                <a:extLst>
                  <a:ext uri="{FF2B5EF4-FFF2-40B4-BE49-F238E27FC236}">
                    <a16:creationId xmlns:a16="http://schemas.microsoft.com/office/drawing/2014/main" id="{F25ED414-C79E-D29F-C638-947533F36E71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21" name="椭圆 420">
                  <a:extLst>
                    <a:ext uri="{FF2B5EF4-FFF2-40B4-BE49-F238E27FC236}">
                      <a16:creationId xmlns:a16="http://schemas.microsoft.com/office/drawing/2014/main" id="{89241E1D-7E87-C5AF-8383-FC280C1E2202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2" name="椭圆 421">
                  <a:extLst>
                    <a:ext uri="{FF2B5EF4-FFF2-40B4-BE49-F238E27FC236}">
                      <a16:creationId xmlns:a16="http://schemas.microsoft.com/office/drawing/2014/main" id="{7D240661-8EDC-75EC-7838-015BA3F7FE1E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23" name="组合 422">
                  <a:extLst>
                    <a:ext uri="{FF2B5EF4-FFF2-40B4-BE49-F238E27FC236}">
                      <a16:creationId xmlns:a16="http://schemas.microsoft.com/office/drawing/2014/main" id="{C84A0A29-942B-9843-F793-0F8654957CB3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24" name="椭圆 423">
                    <a:extLst>
                      <a:ext uri="{FF2B5EF4-FFF2-40B4-BE49-F238E27FC236}">
                        <a16:creationId xmlns:a16="http://schemas.microsoft.com/office/drawing/2014/main" id="{392402A4-4803-885C-A9C4-6057F80392FF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5" name="等腰三角形 424">
                    <a:extLst>
                      <a:ext uri="{FF2B5EF4-FFF2-40B4-BE49-F238E27FC236}">
                        <a16:creationId xmlns:a16="http://schemas.microsoft.com/office/drawing/2014/main" id="{BE7F2F4A-86CA-3C3E-FAD7-A67FC2403648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15" name="组合 414">
                <a:extLst>
                  <a:ext uri="{FF2B5EF4-FFF2-40B4-BE49-F238E27FC236}">
                    <a16:creationId xmlns:a16="http://schemas.microsoft.com/office/drawing/2014/main" id="{E4EA9DA5-2774-EAC8-BDB0-05CF332D8AE3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16" name="椭圆 415">
                  <a:extLst>
                    <a:ext uri="{FF2B5EF4-FFF2-40B4-BE49-F238E27FC236}">
                      <a16:creationId xmlns:a16="http://schemas.microsoft.com/office/drawing/2014/main" id="{F7F9818E-FECE-FDD0-2B9B-8A154430EA22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7" name="椭圆 416">
                  <a:extLst>
                    <a:ext uri="{FF2B5EF4-FFF2-40B4-BE49-F238E27FC236}">
                      <a16:creationId xmlns:a16="http://schemas.microsoft.com/office/drawing/2014/main" id="{6078849D-3F7B-CB0C-9B98-F67C0FA2BB0D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18" name="组合 417">
                  <a:extLst>
                    <a:ext uri="{FF2B5EF4-FFF2-40B4-BE49-F238E27FC236}">
                      <a16:creationId xmlns:a16="http://schemas.microsoft.com/office/drawing/2014/main" id="{397749A8-81C5-2FFC-A68D-B64D3EE4F039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19" name="椭圆 418">
                    <a:extLst>
                      <a:ext uri="{FF2B5EF4-FFF2-40B4-BE49-F238E27FC236}">
                        <a16:creationId xmlns:a16="http://schemas.microsoft.com/office/drawing/2014/main" id="{D17059E6-1F85-D2D9-5D53-85E957BAB1A7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0" name="等腰三角形 419">
                    <a:extLst>
                      <a:ext uri="{FF2B5EF4-FFF2-40B4-BE49-F238E27FC236}">
                        <a16:creationId xmlns:a16="http://schemas.microsoft.com/office/drawing/2014/main" id="{CB0323E1-FA2B-0FB7-3980-A9DCB592DBE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856F78E0-8DEE-BA83-37CE-85D3FFE0EE5D}"/>
                </a:ext>
              </a:extLst>
            </p:cNvPr>
            <p:cNvGrpSpPr/>
            <p:nvPr/>
          </p:nvGrpSpPr>
          <p:grpSpPr>
            <a:xfrm>
              <a:off x="9482598" y="3788380"/>
              <a:ext cx="491373" cy="229424"/>
              <a:chOff x="5187226" y="904124"/>
              <a:chExt cx="491373" cy="229424"/>
            </a:xfrm>
          </p:grpSpPr>
          <p:grpSp>
            <p:nvGrpSpPr>
              <p:cNvPr id="375" name="组合 374">
                <a:extLst>
                  <a:ext uri="{FF2B5EF4-FFF2-40B4-BE49-F238E27FC236}">
                    <a16:creationId xmlns:a16="http://schemas.microsoft.com/office/drawing/2014/main" id="{C80E9307-6D4F-3C52-5475-DC21A7220D1C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82" name="椭圆 381">
                  <a:extLst>
                    <a:ext uri="{FF2B5EF4-FFF2-40B4-BE49-F238E27FC236}">
                      <a16:creationId xmlns:a16="http://schemas.microsoft.com/office/drawing/2014/main" id="{0619CFDB-52E7-0BE9-AB46-8A391E2035E1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3" name="椭圆 382">
                  <a:extLst>
                    <a:ext uri="{FF2B5EF4-FFF2-40B4-BE49-F238E27FC236}">
                      <a16:creationId xmlns:a16="http://schemas.microsoft.com/office/drawing/2014/main" id="{C13367EE-618C-ED40-B73D-F5B46173A39E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84" name="组合 383">
                  <a:extLst>
                    <a:ext uri="{FF2B5EF4-FFF2-40B4-BE49-F238E27FC236}">
                      <a16:creationId xmlns:a16="http://schemas.microsoft.com/office/drawing/2014/main" id="{D161B153-8BD5-9621-C11A-1976E9B74184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85" name="椭圆 384">
                    <a:extLst>
                      <a:ext uri="{FF2B5EF4-FFF2-40B4-BE49-F238E27FC236}">
                        <a16:creationId xmlns:a16="http://schemas.microsoft.com/office/drawing/2014/main" id="{CA5002A1-A7FE-4B33-367B-DE05B054139E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6" name="等腰三角形 385">
                    <a:extLst>
                      <a:ext uri="{FF2B5EF4-FFF2-40B4-BE49-F238E27FC236}">
                        <a16:creationId xmlns:a16="http://schemas.microsoft.com/office/drawing/2014/main" id="{4AC08761-4C6F-9D9F-B105-E506EEE1D918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9CD27086-29A4-B43C-755D-1DE7A868778C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77" name="椭圆 376">
                  <a:extLst>
                    <a:ext uri="{FF2B5EF4-FFF2-40B4-BE49-F238E27FC236}">
                      <a16:creationId xmlns:a16="http://schemas.microsoft.com/office/drawing/2014/main" id="{05AE7E9A-1834-4B12-3B9C-3A2A9E0856B0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8" name="椭圆 377">
                  <a:extLst>
                    <a:ext uri="{FF2B5EF4-FFF2-40B4-BE49-F238E27FC236}">
                      <a16:creationId xmlns:a16="http://schemas.microsoft.com/office/drawing/2014/main" id="{DC66FDA3-5A5E-9A5B-430B-046C08D4185E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79" name="组合 378">
                  <a:extLst>
                    <a:ext uri="{FF2B5EF4-FFF2-40B4-BE49-F238E27FC236}">
                      <a16:creationId xmlns:a16="http://schemas.microsoft.com/office/drawing/2014/main" id="{255BC420-B735-9D38-B1C5-4158C419F3AC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80" name="椭圆 379">
                    <a:extLst>
                      <a:ext uri="{FF2B5EF4-FFF2-40B4-BE49-F238E27FC236}">
                        <a16:creationId xmlns:a16="http://schemas.microsoft.com/office/drawing/2014/main" id="{232E85A6-12CE-6887-E7CA-6103B4BA6980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1" name="等腰三角形 380">
                    <a:extLst>
                      <a:ext uri="{FF2B5EF4-FFF2-40B4-BE49-F238E27FC236}">
                        <a16:creationId xmlns:a16="http://schemas.microsoft.com/office/drawing/2014/main" id="{9D35E799-2706-E448-7BBE-9AA06B1A0269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48" name="组合 547">
            <a:extLst>
              <a:ext uri="{FF2B5EF4-FFF2-40B4-BE49-F238E27FC236}">
                <a16:creationId xmlns:a16="http://schemas.microsoft.com/office/drawing/2014/main" id="{DC215191-54F4-38E8-99F5-3A27FD7EEA1B}"/>
              </a:ext>
            </a:extLst>
          </p:cNvPr>
          <p:cNvGrpSpPr/>
          <p:nvPr/>
        </p:nvGrpSpPr>
        <p:grpSpPr>
          <a:xfrm>
            <a:off x="10655538" y="1803316"/>
            <a:ext cx="1053000" cy="1625684"/>
            <a:chOff x="10452338" y="2642536"/>
            <a:chExt cx="1053000" cy="162568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B8EFCB6-3496-60CB-19E3-2550122D3F89}"/>
                </a:ext>
              </a:extLst>
            </p:cNvPr>
            <p:cNvSpPr/>
            <p:nvPr/>
          </p:nvSpPr>
          <p:spPr>
            <a:xfrm rot="5400000">
              <a:off x="10165996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109C102-E6C0-58D2-D4C1-38A4D32A9C0F}"/>
                </a:ext>
              </a:extLst>
            </p:cNvPr>
            <p:cNvSpPr txBox="1"/>
            <p:nvPr/>
          </p:nvSpPr>
          <p:spPr>
            <a:xfrm>
              <a:off x="10495406" y="26913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4E33CFA-3720-F993-0DFF-62EAFB3A8E7F}"/>
                </a:ext>
              </a:extLst>
            </p:cNvPr>
            <p:cNvSpPr txBox="1"/>
            <p:nvPr/>
          </p:nvSpPr>
          <p:spPr>
            <a:xfrm flipV="1">
              <a:off x="11268156" y="39486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8" name="组合 347">
              <a:extLst>
                <a:ext uri="{FF2B5EF4-FFF2-40B4-BE49-F238E27FC236}">
                  <a16:creationId xmlns:a16="http://schemas.microsoft.com/office/drawing/2014/main" id="{734DB027-E459-8E25-77A0-E4C3FF02E407}"/>
                </a:ext>
              </a:extLst>
            </p:cNvPr>
            <p:cNvGrpSpPr/>
            <p:nvPr/>
          </p:nvGrpSpPr>
          <p:grpSpPr>
            <a:xfrm>
              <a:off x="10733152" y="2892953"/>
              <a:ext cx="491373" cy="229424"/>
              <a:chOff x="5187226" y="904124"/>
              <a:chExt cx="491373" cy="229424"/>
            </a:xfrm>
          </p:grpSpPr>
          <p:grpSp>
            <p:nvGrpSpPr>
              <p:cNvPr id="349" name="组合 348">
                <a:extLst>
                  <a:ext uri="{FF2B5EF4-FFF2-40B4-BE49-F238E27FC236}">
                    <a16:creationId xmlns:a16="http://schemas.microsoft.com/office/drawing/2014/main" id="{7BC699FD-4FA2-9791-29EB-D30B7DD8891F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56" name="椭圆 355">
                  <a:extLst>
                    <a:ext uri="{FF2B5EF4-FFF2-40B4-BE49-F238E27FC236}">
                      <a16:creationId xmlns:a16="http://schemas.microsoft.com/office/drawing/2014/main" id="{AF4701E1-98E3-6E0D-7934-3B69D3A9A92C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7" name="椭圆 356">
                  <a:extLst>
                    <a:ext uri="{FF2B5EF4-FFF2-40B4-BE49-F238E27FC236}">
                      <a16:creationId xmlns:a16="http://schemas.microsoft.com/office/drawing/2014/main" id="{12565DC2-7BD8-D540-EAAD-2FEB739299E8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58" name="组合 357">
                  <a:extLst>
                    <a:ext uri="{FF2B5EF4-FFF2-40B4-BE49-F238E27FC236}">
                      <a16:creationId xmlns:a16="http://schemas.microsoft.com/office/drawing/2014/main" id="{6059C5BE-A5E7-4C8B-1F31-25F827F14301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59" name="椭圆 358">
                    <a:extLst>
                      <a:ext uri="{FF2B5EF4-FFF2-40B4-BE49-F238E27FC236}">
                        <a16:creationId xmlns:a16="http://schemas.microsoft.com/office/drawing/2014/main" id="{F7E74118-223C-A782-5AA8-F7DD2DBBB679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0" name="等腰三角形 359">
                    <a:extLst>
                      <a:ext uri="{FF2B5EF4-FFF2-40B4-BE49-F238E27FC236}">
                        <a16:creationId xmlns:a16="http://schemas.microsoft.com/office/drawing/2014/main" id="{82D5AD02-EE22-34E0-905D-E7FFAEBA21B0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50" name="组合 349">
                <a:extLst>
                  <a:ext uri="{FF2B5EF4-FFF2-40B4-BE49-F238E27FC236}">
                    <a16:creationId xmlns:a16="http://schemas.microsoft.com/office/drawing/2014/main" id="{56E207A7-5028-33F7-E909-D9C20B5B464A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351" name="椭圆 350">
                  <a:extLst>
                    <a:ext uri="{FF2B5EF4-FFF2-40B4-BE49-F238E27FC236}">
                      <a16:creationId xmlns:a16="http://schemas.microsoft.com/office/drawing/2014/main" id="{204D0C9D-74E8-F275-AF03-0A0FAC989D87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2" name="椭圆 351">
                  <a:extLst>
                    <a:ext uri="{FF2B5EF4-FFF2-40B4-BE49-F238E27FC236}">
                      <a16:creationId xmlns:a16="http://schemas.microsoft.com/office/drawing/2014/main" id="{163919A9-538E-A2D3-2586-08F3A7176364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53" name="组合 352">
                  <a:extLst>
                    <a:ext uri="{FF2B5EF4-FFF2-40B4-BE49-F238E27FC236}">
                      <a16:creationId xmlns:a16="http://schemas.microsoft.com/office/drawing/2014/main" id="{B1CD1C07-6ECD-67A1-6E1F-8A77F966F1FE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354" name="椭圆 353">
                    <a:extLst>
                      <a:ext uri="{FF2B5EF4-FFF2-40B4-BE49-F238E27FC236}">
                        <a16:creationId xmlns:a16="http://schemas.microsoft.com/office/drawing/2014/main" id="{0FC4AA5F-6939-EC60-9A8C-23E67EA604CE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5" name="等腰三角形 354">
                    <a:extLst>
                      <a:ext uri="{FF2B5EF4-FFF2-40B4-BE49-F238E27FC236}">
                        <a16:creationId xmlns:a16="http://schemas.microsoft.com/office/drawing/2014/main" id="{E39E8815-0862-B329-8F2F-A17C06B5A9E0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451" name="组合 450">
              <a:extLst>
                <a:ext uri="{FF2B5EF4-FFF2-40B4-BE49-F238E27FC236}">
                  <a16:creationId xmlns:a16="http://schemas.microsoft.com/office/drawing/2014/main" id="{F46E5825-6C46-0455-9F15-DC32E54EEAF7}"/>
                </a:ext>
              </a:extLst>
            </p:cNvPr>
            <p:cNvGrpSpPr/>
            <p:nvPr/>
          </p:nvGrpSpPr>
          <p:grpSpPr>
            <a:xfrm>
              <a:off x="10733152" y="3788380"/>
              <a:ext cx="491373" cy="229424"/>
              <a:chOff x="5187226" y="904124"/>
              <a:chExt cx="491373" cy="229424"/>
            </a:xfrm>
          </p:grpSpPr>
          <p:grpSp>
            <p:nvGrpSpPr>
              <p:cNvPr id="452" name="组合 451">
                <a:extLst>
                  <a:ext uri="{FF2B5EF4-FFF2-40B4-BE49-F238E27FC236}">
                    <a16:creationId xmlns:a16="http://schemas.microsoft.com/office/drawing/2014/main" id="{BB6A7F77-E46D-5DD6-363A-9C70028F0F59}"/>
                  </a:ext>
                </a:extLst>
              </p:cNvPr>
              <p:cNvGrpSpPr/>
              <p:nvPr/>
            </p:nvGrpSpPr>
            <p:grpSpPr>
              <a:xfrm>
                <a:off x="5187226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59" name="椭圆 458">
                  <a:extLst>
                    <a:ext uri="{FF2B5EF4-FFF2-40B4-BE49-F238E27FC236}">
                      <a16:creationId xmlns:a16="http://schemas.microsoft.com/office/drawing/2014/main" id="{5E809A5E-EB1D-97DB-8231-0205ED5CFDCA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0" name="椭圆 459">
                  <a:extLst>
                    <a:ext uri="{FF2B5EF4-FFF2-40B4-BE49-F238E27FC236}">
                      <a16:creationId xmlns:a16="http://schemas.microsoft.com/office/drawing/2014/main" id="{3F5475C4-ADAF-7DB7-CCFC-FA31FDA9C208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61" name="组合 460">
                  <a:extLst>
                    <a:ext uri="{FF2B5EF4-FFF2-40B4-BE49-F238E27FC236}">
                      <a16:creationId xmlns:a16="http://schemas.microsoft.com/office/drawing/2014/main" id="{BA430BE2-4C68-A504-AD5B-3BDC8FF8C5A0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62" name="椭圆 461">
                    <a:extLst>
                      <a:ext uri="{FF2B5EF4-FFF2-40B4-BE49-F238E27FC236}">
                        <a16:creationId xmlns:a16="http://schemas.microsoft.com/office/drawing/2014/main" id="{49A00F8D-FEB9-194A-FC7C-E5730E905E7C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3" name="等腰三角形 462">
                    <a:extLst>
                      <a:ext uri="{FF2B5EF4-FFF2-40B4-BE49-F238E27FC236}">
                        <a16:creationId xmlns:a16="http://schemas.microsoft.com/office/drawing/2014/main" id="{506BAA40-11CC-14F4-E91F-89AD118601EF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53" name="组合 452">
                <a:extLst>
                  <a:ext uri="{FF2B5EF4-FFF2-40B4-BE49-F238E27FC236}">
                    <a16:creationId xmlns:a16="http://schemas.microsoft.com/office/drawing/2014/main" id="{652FA35F-6DCF-866E-B70C-744A569DFD49}"/>
                  </a:ext>
                </a:extLst>
              </p:cNvPr>
              <p:cNvGrpSpPr/>
              <p:nvPr/>
            </p:nvGrpSpPr>
            <p:grpSpPr>
              <a:xfrm>
                <a:off x="5482200" y="904124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54" name="椭圆 453">
                  <a:extLst>
                    <a:ext uri="{FF2B5EF4-FFF2-40B4-BE49-F238E27FC236}">
                      <a16:creationId xmlns:a16="http://schemas.microsoft.com/office/drawing/2014/main" id="{48589F11-CB01-94E2-1B1B-921C778D25D3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5" name="椭圆 454">
                  <a:extLst>
                    <a:ext uri="{FF2B5EF4-FFF2-40B4-BE49-F238E27FC236}">
                      <a16:creationId xmlns:a16="http://schemas.microsoft.com/office/drawing/2014/main" id="{55140397-000F-DD11-9600-51C6D5DE62BB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56" name="组合 455">
                  <a:extLst>
                    <a:ext uri="{FF2B5EF4-FFF2-40B4-BE49-F238E27FC236}">
                      <a16:creationId xmlns:a16="http://schemas.microsoft.com/office/drawing/2014/main" id="{15C58E7E-8C60-DF36-9361-7396B277EAE8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57" name="椭圆 456">
                    <a:extLst>
                      <a:ext uri="{FF2B5EF4-FFF2-40B4-BE49-F238E27FC236}">
                        <a16:creationId xmlns:a16="http://schemas.microsoft.com/office/drawing/2014/main" id="{1883C869-64E5-39A0-777F-8B70DAE02545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8" name="等腰三角形 457">
                    <a:extLst>
                      <a:ext uri="{FF2B5EF4-FFF2-40B4-BE49-F238E27FC236}">
                        <a16:creationId xmlns:a16="http://schemas.microsoft.com/office/drawing/2014/main" id="{6C5A1785-F869-1A6C-7E83-E179E945945C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465" name="组合 464">
              <a:extLst>
                <a:ext uri="{FF2B5EF4-FFF2-40B4-BE49-F238E27FC236}">
                  <a16:creationId xmlns:a16="http://schemas.microsoft.com/office/drawing/2014/main" id="{11EA2766-B15C-1D88-B77F-55E3040964A0}"/>
                </a:ext>
              </a:extLst>
            </p:cNvPr>
            <p:cNvGrpSpPr/>
            <p:nvPr/>
          </p:nvGrpSpPr>
          <p:grpSpPr>
            <a:xfrm>
              <a:off x="10733152" y="3191428"/>
              <a:ext cx="491373" cy="527899"/>
              <a:chOff x="10733152" y="3191428"/>
              <a:chExt cx="491373" cy="527899"/>
            </a:xfrm>
          </p:grpSpPr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id="{B21AB3BD-1CAC-332C-CBCC-2525155FD58B}"/>
                  </a:ext>
                </a:extLst>
              </p:cNvPr>
              <p:cNvGrpSpPr/>
              <p:nvPr/>
            </p:nvGrpSpPr>
            <p:grpSpPr>
              <a:xfrm>
                <a:off x="10733152" y="3191428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287" name="椭圆 286">
                  <a:extLst>
                    <a:ext uri="{FF2B5EF4-FFF2-40B4-BE49-F238E27FC236}">
                      <a16:creationId xmlns:a16="http://schemas.microsoft.com/office/drawing/2014/main" id="{EA0014CA-DD00-FB8F-C000-FC76F87E1602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8" name="椭圆 287">
                  <a:extLst>
                    <a:ext uri="{FF2B5EF4-FFF2-40B4-BE49-F238E27FC236}">
                      <a16:creationId xmlns:a16="http://schemas.microsoft.com/office/drawing/2014/main" id="{CEA836CE-F367-0D4C-B529-7CB14D5C99CF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89" name="组合 288">
                  <a:extLst>
                    <a:ext uri="{FF2B5EF4-FFF2-40B4-BE49-F238E27FC236}">
                      <a16:creationId xmlns:a16="http://schemas.microsoft.com/office/drawing/2014/main" id="{3E1A78A3-5493-B749-09D4-727BBBCBE920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290" name="椭圆 289">
                    <a:extLst>
                      <a:ext uri="{FF2B5EF4-FFF2-40B4-BE49-F238E27FC236}">
                        <a16:creationId xmlns:a16="http://schemas.microsoft.com/office/drawing/2014/main" id="{1A2FBE99-0C34-70DF-FA67-798DB9ECB996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1" name="等腰三角形 290">
                    <a:extLst>
                      <a:ext uri="{FF2B5EF4-FFF2-40B4-BE49-F238E27FC236}">
                        <a16:creationId xmlns:a16="http://schemas.microsoft.com/office/drawing/2014/main" id="{9AE92402-3431-F18F-6211-02FA1D13E9DA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27" name="组合 426">
                <a:extLst>
                  <a:ext uri="{FF2B5EF4-FFF2-40B4-BE49-F238E27FC236}">
                    <a16:creationId xmlns:a16="http://schemas.microsoft.com/office/drawing/2014/main" id="{D714E26C-2D1D-CE8A-9BB8-8B72B30DBB5C}"/>
                  </a:ext>
                </a:extLst>
              </p:cNvPr>
              <p:cNvGrpSpPr/>
              <p:nvPr/>
            </p:nvGrpSpPr>
            <p:grpSpPr>
              <a:xfrm>
                <a:off x="11028126" y="3191428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28" name="椭圆 427">
                  <a:extLst>
                    <a:ext uri="{FF2B5EF4-FFF2-40B4-BE49-F238E27FC236}">
                      <a16:creationId xmlns:a16="http://schemas.microsoft.com/office/drawing/2014/main" id="{AC4CECF4-C0C4-21A1-8B69-206401CCE015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9" name="椭圆 428">
                  <a:extLst>
                    <a:ext uri="{FF2B5EF4-FFF2-40B4-BE49-F238E27FC236}">
                      <a16:creationId xmlns:a16="http://schemas.microsoft.com/office/drawing/2014/main" id="{FDBB229E-832E-DA50-B5E8-C4B274426EAE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30" name="组合 429">
                  <a:extLst>
                    <a:ext uri="{FF2B5EF4-FFF2-40B4-BE49-F238E27FC236}">
                      <a16:creationId xmlns:a16="http://schemas.microsoft.com/office/drawing/2014/main" id="{83BA1E4E-BBBD-7B1D-EC32-CB7DB349B123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31" name="椭圆 430">
                    <a:extLst>
                      <a:ext uri="{FF2B5EF4-FFF2-40B4-BE49-F238E27FC236}">
                        <a16:creationId xmlns:a16="http://schemas.microsoft.com/office/drawing/2014/main" id="{EEF9C405-F5DE-7270-A2D6-23275655E689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2" name="等腰三角形 431">
                    <a:extLst>
                      <a:ext uri="{FF2B5EF4-FFF2-40B4-BE49-F238E27FC236}">
                        <a16:creationId xmlns:a16="http://schemas.microsoft.com/office/drawing/2014/main" id="{FECBA662-A812-F5B4-AC18-0F61CF207255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39" name="组合 438">
                <a:extLst>
                  <a:ext uri="{FF2B5EF4-FFF2-40B4-BE49-F238E27FC236}">
                    <a16:creationId xmlns:a16="http://schemas.microsoft.com/office/drawing/2014/main" id="{D2A209D9-1E7A-79E7-B72F-69397ED3BF9D}"/>
                  </a:ext>
                </a:extLst>
              </p:cNvPr>
              <p:cNvGrpSpPr/>
              <p:nvPr/>
            </p:nvGrpSpPr>
            <p:grpSpPr>
              <a:xfrm>
                <a:off x="10733152" y="3489903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40" name="椭圆 439">
                  <a:extLst>
                    <a:ext uri="{FF2B5EF4-FFF2-40B4-BE49-F238E27FC236}">
                      <a16:creationId xmlns:a16="http://schemas.microsoft.com/office/drawing/2014/main" id="{AA29A1FB-1B13-3201-C2F4-B85CAD4BD3F2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1" name="椭圆 440">
                  <a:extLst>
                    <a:ext uri="{FF2B5EF4-FFF2-40B4-BE49-F238E27FC236}">
                      <a16:creationId xmlns:a16="http://schemas.microsoft.com/office/drawing/2014/main" id="{CCF51789-F54A-2434-6089-7A24B1B30DC7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42" name="组合 441">
                  <a:extLst>
                    <a:ext uri="{FF2B5EF4-FFF2-40B4-BE49-F238E27FC236}">
                      <a16:creationId xmlns:a16="http://schemas.microsoft.com/office/drawing/2014/main" id="{FEF8031C-3DEC-18DB-3574-7F9C0809573D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43" name="椭圆 442">
                    <a:extLst>
                      <a:ext uri="{FF2B5EF4-FFF2-40B4-BE49-F238E27FC236}">
                        <a16:creationId xmlns:a16="http://schemas.microsoft.com/office/drawing/2014/main" id="{C9F9DB79-C074-7245-69BA-7797595A4578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4" name="等腰三角形 443">
                    <a:extLst>
                      <a:ext uri="{FF2B5EF4-FFF2-40B4-BE49-F238E27FC236}">
                        <a16:creationId xmlns:a16="http://schemas.microsoft.com/office/drawing/2014/main" id="{691B89DE-DAE6-1AD6-E0C7-D894427E4FA1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45" name="组合 444">
                <a:extLst>
                  <a:ext uri="{FF2B5EF4-FFF2-40B4-BE49-F238E27FC236}">
                    <a16:creationId xmlns:a16="http://schemas.microsoft.com/office/drawing/2014/main" id="{CC79B060-2395-E5D7-C27B-D3CEFF623483}"/>
                  </a:ext>
                </a:extLst>
              </p:cNvPr>
              <p:cNvGrpSpPr/>
              <p:nvPr/>
            </p:nvGrpSpPr>
            <p:grpSpPr>
              <a:xfrm>
                <a:off x="11028126" y="3489903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46" name="椭圆 445">
                  <a:extLst>
                    <a:ext uri="{FF2B5EF4-FFF2-40B4-BE49-F238E27FC236}">
                      <a16:creationId xmlns:a16="http://schemas.microsoft.com/office/drawing/2014/main" id="{57AC121A-E219-9B11-056D-45FF81F689A2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7" name="椭圆 446">
                  <a:extLst>
                    <a:ext uri="{FF2B5EF4-FFF2-40B4-BE49-F238E27FC236}">
                      <a16:creationId xmlns:a16="http://schemas.microsoft.com/office/drawing/2014/main" id="{16FF0273-A0E8-36EF-926B-E6D5F4A25734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48" name="组合 447">
                  <a:extLst>
                    <a:ext uri="{FF2B5EF4-FFF2-40B4-BE49-F238E27FC236}">
                      <a16:creationId xmlns:a16="http://schemas.microsoft.com/office/drawing/2014/main" id="{5B37D56A-30AB-CE3D-6A76-EA5824896402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49" name="椭圆 448">
                    <a:extLst>
                      <a:ext uri="{FF2B5EF4-FFF2-40B4-BE49-F238E27FC236}">
                        <a16:creationId xmlns:a16="http://schemas.microsoft.com/office/drawing/2014/main" id="{35F2FC0E-501F-4221-D9DC-B3885EA21EFA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0" name="等腰三角形 449">
                    <a:extLst>
                      <a:ext uri="{FF2B5EF4-FFF2-40B4-BE49-F238E27FC236}">
                        <a16:creationId xmlns:a16="http://schemas.microsoft.com/office/drawing/2014/main" id="{0B8A211F-E127-1417-1B10-2DC16E42D3CF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33" name="组合 432">
                <a:extLst>
                  <a:ext uri="{FF2B5EF4-FFF2-40B4-BE49-F238E27FC236}">
                    <a16:creationId xmlns:a16="http://schemas.microsoft.com/office/drawing/2014/main" id="{85185ADB-FF4F-03B0-8CF3-81CF98110A4F}"/>
                  </a:ext>
                </a:extLst>
              </p:cNvPr>
              <p:cNvGrpSpPr/>
              <p:nvPr/>
            </p:nvGrpSpPr>
            <p:grpSpPr>
              <a:xfrm>
                <a:off x="10880639" y="3340665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34" name="椭圆 433">
                  <a:extLst>
                    <a:ext uri="{FF2B5EF4-FFF2-40B4-BE49-F238E27FC236}">
                      <a16:creationId xmlns:a16="http://schemas.microsoft.com/office/drawing/2014/main" id="{91DB8EFB-CB3C-0A3F-4553-63DED5BDA8FD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5" name="椭圆 434">
                  <a:extLst>
                    <a:ext uri="{FF2B5EF4-FFF2-40B4-BE49-F238E27FC236}">
                      <a16:creationId xmlns:a16="http://schemas.microsoft.com/office/drawing/2014/main" id="{D87AEFD0-83B0-CC8E-E683-8B6F38257341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36" name="组合 435">
                  <a:extLst>
                    <a:ext uri="{FF2B5EF4-FFF2-40B4-BE49-F238E27FC236}">
                      <a16:creationId xmlns:a16="http://schemas.microsoft.com/office/drawing/2014/main" id="{E6627A81-97D0-7C5F-F8A1-8E6763FE8F12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37" name="椭圆 436">
                    <a:extLst>
                      <a:ext uri="{FF2B5EF4-FFF2-40B4-BE49-F238E27FC236}">
                        <a16:creationId xmlns:a16="http://schemas.microsoft.com/office/drawing/2014/main" id="{FC33BD2D-B452-5078-DC4A-4B5515530A17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8" name="等腰三角形 437">
                    <a:extLst>
                      <a:ext uri="{FF2B5EF4-FFF2-40B4-BE49-F238E27FC236}">
                        <a16:creationId xmlns:a16="http://schemas.microsoft.com/office/drawing/2014/main" id="{CDCD6598-7B73-A711-9B56-F4456B7CAF95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49" name="组合 548">
            <a:extLst>
              <a:ext uri="{FF2B5EF4-FFF2-40B4-BE49-F238E27FC236}">
                <a16:creationId xmlns:a16="http://schemas.microsoft.com/office/drawing/2014/main" id="{3B4DE3A1-21B4-8C0B-5800-3F1E62798F35}"/>
              </a:ext>
            </a:extLst>
          </p:cNvPr>
          <p:cNvGrpSpPr/>
          <p:nvPr/>
        </p:nvGrpSpPr>
        <p:grpSpPr>
          <a:xfrm>
            <a:off x="11906092" y="1803316"/>
            <a:ext cx="1072024" cy="1625684"/>
            <a:chOff x="11702892" y="2642536"/>
            <a:chExt cx="1072024" cy="162568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34F4D3C-410E-DE99-99DD-D8D42B773916}"/>
                </a:ext>
              </a:extLst>
            </p:cNvPr>
            <p:cNvSpPr/>
            <p:nvPr/>
          </p:nvSpPr>
          <p:spPr>
            <a:xfrm rot="5400000">
              <a:off x="11416550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DCEF0B1-72FF-5A58-18F4-73CF785ABB28}"/>
                </a:ext>
              </a:extLst>
            </p:cNvPr>
            <p:cNvSpPr txBox="1"/>
            <p:nvPr/>
          </p:nvSpPr>
          <p:spPr>
            <a:xfrm>
              <a:off x="11759797" y="2691306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58A8C2E-E2A5-BE80-0689-2DC744E96B4D}"/>
                </a:ext>
              </a:extLst>
            </p:cNvPr>
            <p:cNvSpPr txBox="1"/>
            <p:nvPr/>
          </p:nvSpPr>
          <p:spPr>
            <a:xfrm>
              <a:off x="11941720" y="26913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83AF54F1-F03A-531F-EEC5-A319533B7ED5}"/>
                </a:ext>
              </a:extLst>
            </p:cNvPr>
            <p:cNvSpPr txBox="1"/>
            <p:nvPr/>
          </p:nvSpPr>
          <p:spPr>
            <a:xfrm flipV="1">
              <a:off x="12430947" y="3953792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680F7CE4-0A25-D6C6-389A-228E192E89F6}"/>
                </a:ext>
              </a:extLst>
            </p:cNvPr>
            <p:cNvSpPr txBox="1"/>
            <p:nvPr/>
          </p:nvSpPr>
          <p:spPr>
            <a:xfrm flipV="1">
              <a:off x="12612870" y="39486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66" name="组合 465">
              <a:extLst>
                <a:ext uri="{FF2B5EF4-FFF2-40B4-BE49-F238E27FC236}">
                  <a16:creationId xmlns:a16="http://schemas.microsoft.com/office/drawing/2014/main" id="{C5C20D54-9878-EF78-08A4-B84E00CBC8F2}"/>
                </a:ext>
              </a:extLst>
            </p:cNvPr>
            <p:cNvGrpSpPr/>
            <p:nvPr/>
          </p:nvGrpSpPr>
          <p:grpSpPr>
            <a:xfrm>
              <a:off x="11983706" y="2908727"/>
              <a:ext cx="491373" cy="527899"/>
              <a:chOff x="10733152" y="3191428"/>
              <a:chExt cx="491373" cy="527899"/>
            </a:xfrm>
          </p:grpSpPr>
          <p:grpSp>
            <p:nvGrpSpPr>
              <p:cNvPr id="467" name="组合 466">
                <a:extLst>
                  <a:ext uri="{FF2B5EF4-FFF2-40B4-BE49-F238E27FC236}">
                    <a16:creationId xmlns:a16="http://schemas.microsoft.com/office/drawing/2014/main" id="{5723A8AE-E777-8338-6EF9-374B88475C46}"/>
                  </a:ext>
                </a:extLst>
              </p:cNvPr>
              <p:cNvGrpSpPr/>
              <p:nvPr/>
            </p:nvGrpSpPr>
            <p:grpSpPr>
              <a:xfrm>
                <a:off x="10733152" y="3191428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92" name="椭圆 491">
                  <a:extLst>
                    <a:ext uri="{FF2B5EF4-FFF2-40B4-BE49-F238E27FC236}">
                      <a16:creationId xmlns:a16="http://schemas.microsoft.com/office/drawing/2014/main" id="{9EE587D9-CCA4-E18F-A153-2D5C6EB80693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3" name="椭圆 492">
                  <a:extLst>
                    <a:ext uri="{FF2B5EF4-FFF2-40B4-BE49-F238E27FC236}">
                      <a16:creationId xmlns:a16="http://schemas.microsoft.com/office/drawing/2014/main" id="{567B5A2F-1469-F8EE-AE80-D55F952A61CC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94" name="组合 493">
                  <a:extLst>
                    <a:ext uri="{FF2B5EF4-FFF2-40B4-BE49-F238E27FC236}">
                      <a16:creationId xmlns:a16="http://schemas.microsoft.com/office/drawing/2014/main" id="{676502EF-57C2-9678-CFA8-0E1210A3E1AC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95" name="椭圆 494">
                    <a:extLst>
                      <a:ext uri="{FF2B5EF4-FFF2-40B4-BE49-F238E27FC236}">
                        <a16:creationId xmlns:a16="http://schemas.microsoft.com/office/drawing/2014/main" id="{243B346D-A7D8-4E59-594F-7320FD9A33A3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6" name="等腰三角形 495">
                    <a:extLst>
                      <a:ext uri="{FF2B5EF4-FFF2-40B4-BE49-F238E27FC236}">
                        <a16:creationId xmlns:a16="http://schemas.microsoft.com/office/drawing/2014/main" id="{36F26DCF-8661-A5F3-C7B1-060796FAD54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68" name="组合 467">
                <a:extLst>
                  <a:ext uri="{FF2B5EF4-FFF2-40B4-BE49-F238E27FC236}">
                    <a16:creationId xmlns:a16="http://schemas.microsoft.com/office/drawing/2014/main" id="{BB661856-3F3F-6E5B-0B4A-13AF6502B4BC}"/>
                  </a:ext>
                </a:extLst>
              </p:cNvPr>
              <p:cNvGrpSpPr/>
              <p:nvPr/>
            </p:nvGrpSpPr>
            <p:grpSpPr>
              <a:xfrm>
                <a:off x="11028126" y="3191428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87" name="椭圆 486">
                  <a:extLst>
                    <a:ext uri="{FF2B5EF4-FFF2-40B4-BE49-F238E27FC236}">
                      <a16:creationId xmlns:a16="http://schemas.microsoft.com/office/drawing/2014/main" id="{05E2A549-C8AE-AB5E-8868-538B0C538FFC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8" name="椭圆 487">
                  <a:extLst>
                    <a:ext uri="{FF2B5EF4-FFF2-40B4-BE49-F238E27FC236}">
                      <a16:creationId xmlns:a16="http://schemas.microsoft.com/office/drawing/2014/main" id="{4107B40F-BBE5-29E4-6EB0-B80467234D20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89" name="组合 488">
                  <a:extLst>
                    <a:ext uri="{FF2B5EF4-FFF2-40B4-BE49-F238E27FC236}">
                      <a16:creationId xmlns:a16="http://schemas.microsoft.com/office/drawing/2014/main" id="{433FC9FC-340C-1A80-ED0A-6A45A80F2261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90" name="椭圆 489">
                    <a:extLst>
                      <a:ext uri="{FF2B5EF4-FFF2-40B4-BE49-F238E27FC236}">
                        <a16:creationId xmlns:a16="http://schemas.microsoft.com/office/drawing/2014/main" id="{E053D789-61BF-D5BA-835D-B2B6DC79C4AB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1" name="等腰三角形 490">
                    <a:extLst>
                      <a:ext uri="{FF2B5EF4-FFF2-40B4-BE49-F238E27FC236}">
                        <a16:creationId xmlns:a16="http://schemas.microsoft.com/office/drawing/2014/main" id="{91FFDCDF-24A4-FEA5-940C-71AC542D8BB9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69" name="组合 468">
                <a:extLst>
                  <a:ext uri="{FF2B5EF4-FFF2-40B4-BE49-F238E27FC236}">
                    <a16:creationId xmlns:a16="http://schemas.microsoft.com/office/drawing/2014/main" id="{55507134-0CA4-A9D7-3013-FEF404131784}"/>
                  </a:ext>
                </a:extLst>
              </p:cNvPr>
              <p:cNvGrpSpPr/>
              <p:nvPr/>
            </p:nvGrpSpPr>
            <p:grpSpPr>
              <a:xfrm>
                <a:off x="10733152" y="3489903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82" name="椭圆 481">
                  <a:extLst>
                    <a:ext uri="{FF2B5EF4-FFF2-40B4-BE49-F238E27FC236}">
                      <a16:creationId xmlns:a16="http://schemas.microsoft.com/office/drawing/2014/main" id="{BC6B0085-1DE3-6429-A230-AFAB71984DDE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3" name="椭圆 482">
                  <a:extLst>
                    <a:ext uri="{FF2B5EF4-FFF2-40B4-BE49-F238E27FC236}">
                      <a16:creationId xmlns:a16="http://schemas.microsoft.com/office/drawing/2014/main" id="{C5A50B39-9471-748F-EB7E-B691AACE6874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84" name="组合 483">
                  <a:extLst>
                    <a:ext uri="{FF2B5EF4-FFF2-40B4-BE49-F238E27FC236}">
                      <a16:creationId xmlns:a16="http://schemas.microsoft.com/office/drawing/2014/main" id="{0B68D73C-09C9-9F0D-9CF5-7C45AAA4469D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85" name="椭圆 484">
                    <a:extLst>
                      <a:ext uri="{FF2B5EF4-FFF2-40B4-BE49-F238E27FC236}">
                        <a16:creationId xmlns:a16="http://schemas.microsoft.com/office/drawing/2014/main" id="{6945516F-5B45-6A3D-0ACF-9C433C5ECE63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6" name="等腰三角形 485">
                    <a:extLst>
                      <a:ext uri="{FF2B5EF4-FFF2-40B4-BE49-F238E27FC236}">
                        <a16:creationId xmlns:a16="http://schemas.microsoft.com/office/drawing/2014/main" id="{A380DA91-9B59-5977-B3C9-F9CC6E0F66E3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70" name="组合 469">
                <a:extLst>
                  <a:ext uri="{FF2B5EF4-FFF2-40B4-BE49-F238E27FC236}">
                    <a16:creationId xmlns:a16="http://schemas.microsoft.com/office/drawing/2014/main" id="{7206B511-ABF8-BE8E-71AA-16BE65F6F1C3}"/>
                  </a:ext>
                </a:extLst>
              </p:cNvPr>
              <p:cNvGrpSpPr/>
              <p:nvPr/>
            </p:nvGrpSpPr>
            <p:grpSpPr>
              <a:xfrm>
                <a:off x="11028126" y="3489903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77" name="椭圆 476">
                  <a:extLst>
                    <a:ext uri="{FF2B5EF4-FFF2-40B4-BE49-F238E27FC236}">
                      <a16:creationId xmlns:a16="http://schemas.microsoft.com/office/drawing/2014/main" id="{4DE6863B-6904-D7C7-F15F-1D3E71C26A9C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8" name="椭圆 477">
                  <a:extLst>
                    <a:ext uri="{FF2B5EF4-FFF2-40B4-BE49-F238E27FC236}">
                      <a16:creationId xmlns:a16="http://schemas.microsoft.com/office/drawing/2014/main" id="{D4766009-A237-8A9D-A084-D56B2EFEE6B1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79" name="组合 478">
                  <a:extLst>
                    <a:ext uri="{FF2B5EF4-FFF2-40B4-BE49-F238E27FC236}">
                      <a16:creationId xmlns:a16="http://schemas.microsoft.com/office/drawing/2014/main" id="{2B911D6D-BC14-501B-C767-5EE18A260B62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80" name="椭圆 479">
                    <a:extLst>
                      <a:ext uri="{FF2B5EF4-FFF2-40B4-BE49-F238E27FC236}">
                        <a16:creationId xmlns:a16="http://schemas.microsoft.com/office/drawing/2014/main" id="{2FEEB470-0BCB-C2DF-A3A6-202C430DCB70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1" name="等腰三角形 480">
                    <a:extLst>
                      <a:ext uri="{FF2B5EF4-FFF2-40B4-BE49-F238E27FC236}">
                        <a16:creationId xmlns:a16="http://schemas.microsoft.com/office/drawing/2014/main" id="{6672929E-7AF6-49FB-9A6A-F8FBC0CB4E9A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9C18D05C-9648-8730-F856-4E123478A354}"/>
                  </a:ext>
                </a:extLst>
              </p:cNvPr>
              <p:cNvGrpSpPr/>
              <p:nvPr/>
            </p:nvGrpSpPr>
            <p:grpSpPr>
              <a:xfrm>
                <a:off x="10880639" y="3340665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472" name="椭圆 471">
                  <a:extLst>
                    <a:ext uri="{FF2B5EF4-FFF2-40B4-BE49-F238E27FC236}">
                      <a16:creationId xmlns:a16="http://schemas.microsoft.com/office/drawing/2014/main" id="{DEA513BB-10A8-F489-7BC4-AFDE38CDAFDC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3" name="椭圆 472">
                  <a:extLst>
                    <a:ext uri="{FF2B5EF4-FFF2-40B4-BE49-F238E27FC236}">
                      <a16:creationId xmlns:a16="http://schemas.microsoft.com/office/drawing/2014/main" id="{C43CBB6C-C492-4A41-7F60-ACD6F49FCF6B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74" name="组合 473">
                  <a:extLst>
                    <a:ext uri="{FF2B5EF4-FFF2-40B4-BE49-F238E27FC236}">
                      <a16:creationId xmlns:a16="http://schemas.microsoft.com/office/drawing/2014/main" id="{5F38CEEC-3A91-6284-7962-282A9B7A16C1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475" name="椭圆 474">
                    <a:extLst>
                      <a:ext uri="{FF2B5EF4-FFF2-40B4-BE49-F238E27FC236}">
                        <a16:creationId xmlns:a16="http://schemas.microsoft.com/office/drawing/2014/main" id="{C2CF75F7-D3EA-EAA4-37CC-90E606B5BB5B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6" name="等腰三角形 475">
                    <a:extLst>
                      <a:ext uri="{FF2B5EF4-FFF2-40B4-BE49-F238E27FC236}">
                        <a16:creationId xmlns:a16="http://schemas.microsoft.com/office/drawing/2014/main" id="{B881CB36-0516-7B88-9E6A-8290BA36458F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497" name="组合 496">
              <a:extLst>
                <a:ext uri="{FF2B5EF4-FFF2-40B4-BE49-F238E27FC236}">
                  <a16:creationId xmlns:a16="http://schemas.microsoft.com/office/drawing/2014/main" id="{2DDB4C2E-0927-1EC9-56B2-AFEB9CDB3412}"/>
                </a:ext>
              </a:extLst>
            </p:cNvPr>
            <p:cNvGrpSpPr/>
            <p:nvPr/>
          </p:nvGrpSpPr>
          <p:grpSpPr>
            <a:xfrm>
              <a:off x="11983706" y="3474131"/>
              <a:ext cx="491373" cy="527899"/>
              <a:chOff x="10733152" y="3191428"/>
              <a:chExt cx="491373" cy="527899"/>
            </a:xfrm>
          </p:grpSpPr>
          <p:grpSp>
            <p:nvGrpSpPr>
              <p:cNvPr id="498" name="组合 497">
                <a:extLst>
                  <a:ext uri="{FF2B5EF4-FFF2-40B4-BE49-F238E27FC236}">
                    <a16:creationId xmlns:a16="http://schemas.microsoft.com/office/drawing/2014/main" id="{BB1F1BC0-D1D0-156F-B875-21D6E72DC265}"/>
                  </a:ext>
                </a:extLst>
              </p:cNvPr>
              <p:cNvGrpSpPr/>
              <p:nvPr/>
            </p:nvGrpSpPr>
            <p:grpSpPr>
              <a:xfrm>
                <a:off x="10733152" y="3191428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523" name="椭圆 522">
                  <a:extLst>
                    <a:ext uri="{FF2B5EF4-FFF2-40B4-BE49-F238E27FC236}">
                      <a16:creationId xmlns:a16="http://schemas.microsoft.com/office/drawing/2014/main" id="{85DC3DA5-3041-C42B-CF6E-80F7D4A09275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椭圆 523">
                  <a:extLst>
                    <a:ext uri="{FF2B5EF4-FFF2-40B4-BE49-F238E27FC236}">
                      <a16:creationId xmlns:a16="http://schemas.microsoft.com/office/drawing/2014/main" id="{14EB9D8B-F883-6F34-7ABD-F526B05EFB42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25" name="组合 524">
                  <a:extLst>
                    <a:ext uri="{FF2B5EF4-FFF2-40B4-BE49-F238E27FC236}">
                      <a16:creationId xmlns:a16="http://schemas.microsoft.com/office/drawing/2014/main" id="{E70FD549-1FB0-F851-8298-ED9E9F4DE49B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526" name="椭圆 525">
                    <a:extLst>
                      <a:ext uri="{FF2B5EF4-FFF2-40B4-BE49-F238E27FC236}">
                        <a16:creationId xmlns:a16="http://schemas.microsoft.com/office/drawing/2014/main" id="{C2A2E15C-92C2-3CDA-404A-0C93BEC131E8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7" name="等腰三角形 526">
                    <a:extLst>
                      <a:ext uri="{FF2B5EF4-FFF2-40B4-BE49-F238E27FC236}">
                        <a16:creationId xmlns:a16="http://schemas.microsoft.com/office/drawing/2014/main" id="{A20CFECB-24EC-79B3-104F-237C27B59A19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99" name="组合 498">
                <a:extLst>
                  <a:ext uri="{FF2B5EF4-FFF2-40B4-BE49-F238E27FC236}">
                    <a16:creationId xmlns:a16="http://schemas.microsoft.com/office/drawing/2014/main" id="{47D5514A-472B-7F75-9BD0-DC009944EEF3}"/>
                  </a:ext>
                </a:extLst>
              </p:cNvPr>
              <p:cNvGrpSpPr/>
              <p:nvPr/>
            </p:nvGrpSpPr>
            <p:grpSpPr>
              <a:xfrm>
                <a:off x="11028126" y="3191428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518" name="椭圆 517">
                  <a:extLst>
                    <a:ext uri="{FF2B5EF4-FFF2-40B4-BE49-F238E27FC236}">
                      <a16:creationId xmlns:a16="http://schemas.microsoft.com/office/drawing/2014/main" id="{42B0E621-B63A-F288-647C-A7CE313F8C05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9" name="椭圆 518">
                  <a:extLst>
                    <a:ext uri="{FF2B5EF4-FFF2-40B4-BE49-F238E27FC236}">
                      <a16:creationId xmlns:a16="http://schemas.microsoft.com/office/drawing/2014/main" id="{CC109B57-33F9-C754-B37A-0D67E6E8FB95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20" name="组合 519">
                  <a:extLst>
                    <a:ext uri="{FF2B5EF4-FFF2-40B4-BE49-F238E27FC236}">
                      <a16:creationId xmlns:a16="http://schemas.microsoft.com/office/drawing/2014/main" id="{3DD9F2E9-053E-3949-D50E-6F2C05B1067A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521" name="椭圆 520">
                    <a:extLst>
                      <a:ext uri="{FF2B5EF4-FFF2-40B4-BE49-F238E27FC236}">
                        <a16:creationId xmlns:a16="http://schemas.microsoft.com/office/drawing/2014/main" id="{670B1ACE-DCE6-AA58-1115-67BA15DBE806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2" name="等腰三角形 521">
                    <a:extLst>
                      <a:ext uri="{FF2B5EF4-FFF2-40B4-BE49-F238E27FC236}">
                        <a16:creationId xmlns:a16="http://schemas.microsoft.com/office/drawing/2014/main" id="{5211EEF8-7BD5-1E7E-E9CF-1F5035330D0C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00" name="组合 499">
                <a:extLst>
                  <a:ext uri="{FF2B5EF4-FFF2-40B4-BE49-F238E27FC236}">
                    <a16:creationId xmlns:a16="http://schemas.microsoft.com/office/drawing/2014/main" id="{B0526F19-3A26-0DE0-EE96-2547C5BDCE37}"/>
                  </a:ext>
                </a:extLst>
              </p:cNvPr>
              <p:cNvGrpSpPr/>
              <p:nvPr/>
            </p:nvGrpSpPr>
            <p:grpSpPr>
              <a:xfrm>
                <a:off x="10733152" y="3489903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513" name="椭圆 512">
                  <a:extLst>
                    <a:ext uri="{FF2B5EF4-FFF2-40B4-BE49-F238E27FC236}">
                      <a16:creationId xmlns:a16="http://schemas.microsoft.com/office/drawing/2014/main" id="{5B26F4F9-980B-2FBB-495E-0BFDF2103A58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4" name="椭圆 513">
                  <a:extLst>
                    <a:ext uri="{FF2B5EF4-FFF2-40B4-BE49-F238E27FC236}">
                      <a16:creationId xmlns:a16="http://schemas.microsoft.com/office/drawing/2014/main" id="{56DF43AF-69D7-F22F-E7FA-CFE88AAC22EA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15" name="组合 514">
                  <a:extLst>
                    <a:ext uri="{FF2B5EF4-FFF2-40B4-BE49-F238E27FC236}">
                      <a16:creationId xmlns:a16="http://schemas.microsoft.com/office/drawing/2014/main" id="{CC67B9E7-5DFC-9CF3-91C6-7685123B6CE6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516" name="椭圆 515">
                    <a:extLst>
                      <a:ext uri="{FF2B5EF4-FFF2-40B4-BE49-F238E27FC236}">
                        <a16:creationId xmlns:a16="http://schemas.microsoft.com/office/drawing/2014/main" id="{21A123ED-CC93-4C8C-3AE2-18F335BE8A2A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7" name="等腰三角形 516">
                    <a:extLst>
                      <a:ext uri="{FF2B5EF4-FFF2-40B4-BE49-F238E27FC236}">
                        <a16:creationId xmlns:a16="http://schemas.microsoft.com/office/drawing/2014/main" id="{F0C89D0B-21E7-0AA1-54EB-27717F4559B8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01" name="组合 500">
                <a:extLst>
                  <a:ext uri="{FF2B5EF4-FFF2-40B4-BE49-F238E27FC236}">
                    <a16:creationId xmlns:a16="http://schemas.microsoft.com/office/drawing/2014/main" id="{6A5BADBD-AA6F-0327-E29E-6056DEFA7F52}"/>
                  </a:ext>
                </a:extLst>
              </p:cNvPr>
              <p:cNvGrpSpPr/>
              <p:nvPr/>
            </p:nvGrpSpPr>
            <p:grpSpPr>
              <a:xfrm>
                <a:off x="11028126" y="3489903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508" name="椭圆 507">
                  <a:extLst>
                    <a:ext uri="{FF2B5EF4-FFF2-40B4-BE49-F238E27FC236}">
                      <a16:creationId xmlns:a16="http://schemas.microsoft.com/office/drawing/2014/main" id="{5FCFACF0-97A3-EDFD-BB3E-52CB4558DE4D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9" name="椭圆 508">
                  <a:extLst>
                    <a:ext uri="{FF2B5EF4-FFF2-40B4-BE49-F238E27FC236}">
                      <a16:creationId xmlns:a16="http://schemas.microsoft.com/office/drawing/2014/main" id="{B47D398B-7C0A-38BE-F401-05C3D9A546B4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10" name="组合 509">
                  <a:extLst>
                    <a:ext uri="{FF2B5EF4-FFF2-40B4-BE49-F238E27FC236}">
                      <a16:creationId xmlns:a16="http://schemas.microsoft.com/office/drawing/2014/main" id="{8EBB43C0-4E64-5C34-24D2-046E07166C09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511" name="椭圆 510">
                    <a:extLst>
                      <a:ext uri="{FF2B5EF4-FFF2-40B4-BE49-F238E27FC236}">
                        <a16:creationId xmlns:a16="http://schemas.microsoft.com/office/drawing/2014/main" id="{E8553B9B-992C-1E0D-D688-159F349B266F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2" name="等腰三角形 511">
                    <a:extLst>
                      <a:ext uri="{FF2B5EF4-FFF2-40B4-BE49-F238E27FC236}">
                        <a16:creationId xmlns:a16="http://schemas.microsoft.com/office/drawing/2014/main" id="{C30F8CE0-C66C-B6E2-0A04-67746D7B799B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02" name="组合 501">
                <a:extLst>
                  <a:ext uri="{FF2B5EF4-FFF2-40B4-BE49-F238E27FC236}">
                    <a16:creationId xmlns:a16="http://schemas.microsoft.com/office/drawing/2014/main" id="{47DD60E7-4284-89C9-9C05-22FB4815127B}"/>
                  </a:ext>
                </a:extLst>
              </p:cNvPr>
              <p:cNvGrpSpPr/>
              <p:nvPr/>
            </p:nvGrpSpPr>
            <p:grpSpPr>
              <a:xfrm>
                <a:off x="10880639" y="3340665"/>
                <a:ext cx="196399" cy="229424"/>
                <a:chOff x="3001930" y="3003550"/>
                <a:chExt cx="465105" cy="543314"/>
              </a:xfrm>
              <a:solidFill>
                <a:schemeClr val="tx1"/>
              </a:solidFill>
            </p:grpSpPr>
            <p:sp>
              <p:nvSpPr>
                <p:cNvPr id="503" name="椭圆 502">
                  <a:extLst>
                    <a:ext uri="{FF2B5EF4-FFF2-40B4-BE49-F238E27FC236}">
                      <a16:creationId xmlns:a16="http://schemas.microsoft.com/office/drawing/2014/main" id="{75FEDDD2-14D0-AE1C-FFA7-9D9048EA6E55}"/>
                    </a:ext>
                  </a:extLst>
                </p:cNvPr>
                <p:cNvSpPr/>
                <p:nvPr/>
              </p:nvSpPr>
              <p:spPr>
                <a:xfrm>
                  <a:off x="3001930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椭圆 503">
                  <a:extLst>
                    <a:ext uri="{FF2B5EF4-FFF2-40B4-BE49-F238E27FC236}">
                      <a16:creationId xmlns:a16="http://schemas.microsoft.com/office/drawing/2014/main" id="{DEE25F17-C78A-7FDC-881B-960C0691EAED}"/>
                    </a:ext>
                  </a:extLst>
                </p:cNvPr>
                <p:cNvSpPr/>
                <p:nvPr/>
              </p:nvSpPr>
              <p:spPr>
                <a:xfrm>
                  <a:off x="3219385" y="3181350"/>
                  <a:ext cx="247650" cy="2476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05" name="组合 504">
                  <a:extLst>
                    <a:ext uri="{FF2B5EF4-FFF2-40B4-BE49-F238E27FC236}">
                      <a16:creationId xmlns:a16="http://schemas.microsoft.com/office/drawing/2014/main" id="{E7970F83-3B16-749A-C516-CB24B9C06BE7}"/>
                    </a:ext>
                  </a:extLst>
                </p:cNvPr>
                <p:cNvGrpSpPr/>
                <p:nvPr/>
              </p:nvGrpSpPr>
              <p:grpSpPr>
                <a:xfrm>
                  <a:off x="3110658" y="3003550"/>
                  <a:ext cx="247650" cy="543314"/>
                  <a:chOff x="3110657" y="3003550"/>
                  <a:chExt cx="247650" cy="543314"/>
                </a:xfrm>
                <a:grpFill/>
              </p:grpSpPr>
              <p:sp>
                <p:nvSpPr>
                  <p:cNvPr id="506" name="椭圆 505">
                    <a:extLst>
                      <a:ext uri="{FF2B5EF4-FFF2-40B4-BE49-F238E27FC236}">
                        <a16:creationId xmlns:a16="http://schemas.microsoft.com/office/drawing/2014/main" id="{F9258D62-B6BC-C05B-2E60-A463639DEDC3}"/>
                      </a:ext>
                    </a:extLst>
                  </p:cNvPr>
                  <p:cNvSpPr/>
                  <p:nvPr/>
                </p:nvSpPr>
                <p:spPr>
                  <a:xfrm>
                    <a:off x="3110657" y="3003550"/>
                    <a:ext cx="247650" cy="2476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7" name="等腰三角形 506">
                    <a:extLst>
                      <a:ext uri="{FF2B5EF4-FFF2-40B4-BE49-F238E27FC236}">
                        <a16:creationId xmlns:a16="http://schemas.microsoft.com/office/drawing/2014/main" id="{C535A8E9-F194-B9BF-5538-236384075A52}"/>
                      </a:ext>
                    </a:extLst>
                  </p:cNvPr>
                  <p:cNvSpPr/>
                  <p:nvPr/>
                </p:nvSpPr>
                <p:spPr>
                  <a:xfrm>
                    <a:off x="3126889" y="3299214"/>
                    <a:ext cx="215187" cy="247650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77131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63338-37DA-00CA-39D2-7C41FD3E9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组合 635">
            <a:extLst>
              <a:ext uri="{FF2B5EF4-FFF2-40B4-BE49-F238E27FC236}">
                <a16:creationId xmlns:a16="http://schemas.microsoft.com/office/drawing/2014/main" id="{0B066F7F-8B4E-5826-6428-4B8AC5B5D1C3}"/>
              </a:ext>
            </a:extLst>
          </p:cNvPr>
          <p:cNvGrpSpPr/>
          <p:nvPr/>
        </p:nvGrpSpPr>
        <p:grpSpPr>
          <a:xfrm>
            <a:off x="14204000" y="2642536"/>
            <a:ext cx="1053000" cy="1625684"/>
            <a:chOff x="14204000" y="2642536"/>
            <a:chExt cx="1053000" cy="162568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88A992F-F788-8A43-922C-CF156C438E74}"/>
                </a:ext>
              </a:extLst>
            </p:cNvPr>
            <p:cNvSpPr/>
            <p:nvPr/>
          </p:nvSpPr>
          <p:spPr>
            <a:xfrm rot="5400000">
              <a:off x="13917658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19" name="组合 618">
              <a:extLst>
                <a:ext uri="{FF2B5EF4-FFF2-40B4-BE49-F238E27FC236}">
                  <a16:creationId xmlns:a16="http://schemas.microsoft.com/office/drawing/2014/main" id="{CB59B07F-38B2-1D57-579D-D7995ED7A847}"/>
                </a:ext>
              </a:extLst>
            </p:cNvPr>
            <p:cNvGrpSpPr/>
            <p:nvPr/>
          </p:nvGrpSpPr>
          <p:grpSpPr>
            <a:xfrm>
              <a:off x="14279276" y="2908541"/>
              <a:ext cx="902450" cy="109367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620" name="心形 619">
                <a:extLst>
                  <a:ext uri="{FF2B5EF4-FFF2-40B4-BE49-F238E27FC236}">
                    <a16:creationId xmlns:a16="http://schemas.microsoft.com/office/drawing/2014/main" id="{376C8F48-E22E-33DB-E9BE-BA6FD454F30A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等腰三角形 620">
                <a:extLst>
                  <a:ext uri="{FF2B5EF4-FFF2-40B4-BE49-F238E27FC236}">
                    <a16:creationId xmlns:a16="http://schemas.microsoft.com/office/drawing/2014/main" id="{4EE46958-39EF-6213-5BC7-B18A82C7D3E4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DC2F40-2248-6E5F-F4EA-B0F33C12944D}"/>
                </a:ext>
              </a:extLst>
            </p:cNvPr>
            <p:cNvSpPr txBox="1"/>
            <p:nvPr/>
          </p:nvSpPr>
          <p:spPr>
            <a:xfrm>
              <a:off x="14248857" y="26593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图形 17" descr="恋爱中的脸轮廓 纯色填充">
              <a:extLst>
                <a:ext uri="{FF2B5EF4-FFF2-40B4-BE49-F238E27FC236}">
                  <a16:creationId xmlns:a16="http://schemas.microsoft.com/office/drawing/2014/main" id="{125DF21B-A7E5-EA13-3A5F-6F95C0579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86999" y="3111877"/>
              <a:ext cx="687003" cy="68700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0D2D07CC-DB73-CB95-E415-B401E060450F}"/>
                </a:ext>
              </a:extLst>
            </p:cNvPr>
            <p:cNvSpPr txBox="1"/>
            <p:nvPr/>
          </p:nvSpPr>
          <p:spPr>
            <a:xfrm flipV="1">
              <a:off x="14920007" y="3916659"/>
              <a:ext cx="266868" cy="325391"/>
            </a:xfrm>
            <a:custGeom>
              <a:avLst/>
              <a:gdLst/>
              <a:ahLst/>
              <a:cxnLst/>
              <a:rect l="l" t="t" r="r" b="b"/>
              <a:pathLst>
                <a:path w="355201" h="433095">
                  <a:moveTo>
                    <a:pt x="177970" y="0"/>
                  </a:moveTo>
                  <a:cubicBezTo>
                    <a:pt x="229406" y="0"/>
                    <a:pt x="271804" y="16598"/>
                    <a:pt x="305163" y="49793"/>
                  </a:cubicBezTo>
                  <a:cubicBezTo>
                    <a:pt x="338522" y="82988"/>
                    <a:pt x="355201" y="124481"/>
                    <a:pt x="355201" y="174273"/>
                  </a:cubicBezTo>
                  <a:cubicBezTo>
                    <a:pt x="355201" y="217657"/>
                    <a:pt x="342137" y="255371"/>
                    <a:pt x="316008" y="287415"/>
                  </a:cubicBezTo>
                  <a:cubicBezTo>
                    <a:pt x="289880" y="319460"/>
                    <a:pt x="258410" y="338605"/>
                    <a:pt x="221600" y="344849"/>
                  </a:cubicBezTo>
                  <a:cubicBezTo>
                    <a:pt x="229160" y="366705"/>
                    <a:pt x="240909" y="383138"/>
                    <a:pt x="256849" y="394148"/>
                  </a:cubicBezTo>
                  <a:cubicBezTo>
                    <a:pt x="272789" y="405159"/>
                    <a:pt x="292756" y="410664"/>
                    <a:pt x="316748" y="410664"/>
                  </a:cubicBezTo>
                  <a:cubicBezTo>
                    <a:pt x="323321" y="410664"/>
                    <a:pt x="330305" y="410006"/>
                    <a:pt x="337700" y="408692"/>
                  </a:cubicBezTo>
                  <a:lnTo>
                    <a:pt x="337700" y="423728"/>
                  </a:lnTo>
                  <a:cubicBezTo>
                    <a:pt x="312886" y="429973"/>
                    <a:pt x="290701" y="433095"/>
                    <a:pt x="271146" y="433095"/>
                  </a:cubicBezTo>
                  <a:cubicBezTo>
                    <a:pt x="240580" y="433095"/>
                    <a:pt x="213261" y="425618"/>
                    <a:pt x="189186" y="410664"/>
                  </a:cubicBezTo>
                  <a:cubicBezTo>
                    <a:pt x="165111" y="395710"/>
                    <a:pt x="146994" y="373771"/>
                    <a:pt x="134833" y="344849"/>
                  </a:cubicBezTo>
                  <a:cubicBezTo>
                    <a:pt x="94408" y="336304"/>
                    <a:pt x="61829" y="316502"/>
                    <a:pt x="37097" y="285443"/>
                  </a:cubicBezTo>
                  <a:cubicBezTo>
                    <a:pt x="12366" y="254385"/>
                    <a:pt x="0" y="217328"/>
                    <a:pt x="0" y="174273"/>
                  </a:cubicBezTo>
                  <a:cubicBezTo>
                    <a:pt x="0" y="124317"/>
                    <a:pt x="16762" y="82782"/>
                    <a:pt x="50285" y="49669"/>
                  </a:cubicBezTo>
                  <a:cubicBezTo>
                    <a:pt x="83809" y="16557"/>
                    <a:pt x="126371" y="0"/>
                    <a:pt x="177970" y="0"/>
                  </a:cubicBezTo>
                  <a:close/>
                  <a:moveTo>
                    <a:pt x="177724" y="18734"/>
                  </a:moveTo>
                  <a:cubicBezTo>
                    <a:pt x="148144" y="18734"/>
                    <a:pt x="125302" y="34099"/>
                    <a:pt x="109198" y="64829"/>
                  </a:cubicBezTo>
                  <a:cubicBezTo>
                    <a:pt x="95722" y="90629"/>
                    <a:pt x="88985" y="127357"/>
                    <a:pt x="88985" y="175013"/>
                  </a:cubicBezTo>
                  <a:cubicBezTo>
                    <a:pt x="88985" y="232200"/>
                    <a:pt x="99091" y="274598"/>
                    <a:pt x="119304" y="302205"/>
                  </a:cubicBezTo>
                  <a:cubicBezTo>
                    <a:pt x="133436" y="321432"/>
                    <a:pt x="152910" y="331045"/>
                    <a:pt x="177724" y="331045"/>
                  </a:cubicBezTo>
                  <a:cubicBezTo>
                    <a:pt x="202702" y="331045"/>
                    <a:pt x="222175" y="321596"/>
                    <a:pt x="236143" y="302698"/>
                  </a:cubicBezTo>
                  <a:cubicBezTo>
                    <a:pt x="256356" y="275584"/>
                    <a:pt x="266463" y="234829"/>
                    <a:pt x="266463" y="180436"/>
                  </a:cubicBezTo>
                  <a:cubicBezTo>
                    <a:pt x="266463" y="126864"/>
                    <a:pt x="260136" y="88082"/>
                    <a:pt x="247482" y="64089"/>
                  </a:cubicBezTo>
                  <a:cubicBezTo>
                    <a:pt x="231707" y="33853"/>
                    <a:pt x="208454" y="18734"/>
                    <a:pt x="177724" y="187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5" name="组合 624">
            <a:extLst>
              <a:ext uri="{FF2B5EF4-FFF2-40B4-BE49-F238E27FC236}">
                <a16:creationId xmlns:a16="http://schemas.microsoft.com/office/drawing/2014/main" id="{23DF11E6-44B7-C512-E164-F4E1B31BB663}"/>
              </a:ext>
            </a:extLst>
          </p:cNvPr>
          <p:cNvGrpSpPr/>
          <p:nvPr/>
        </p:nvGrpSpPr>
        <p:grpSpPr>
          <a:xfrm>
            <a:off x="447906" y="2642537"/>
            <a:ext cx="1053000" cy="1625684"/>
            <a:chOff x="447906" y="2642537"/>
            <a:chExt cx="1053000" cy="162568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2D099B1-A200-1781-D893-821CAAF241BF}"/>
                </a:ext>
              </a:extLst>
            </p:cNvPr>
            <p:cNvSpPr/>
            <p:nvPr/>
          </p:nvSpPr>
          <p:spPr>
            <a:xfrm rot="5400000">
              <a:off x="161564" y="2928879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69F627D-65D8-2C18-3D92-D1BD4DF734B4}"/>
                </a:ext>
              </a:extLst>
            </p:cNvPr>
            <p:cNvGrpSpPr/>
            <p:nvPr/>
          </p:nvGrpSpPr>
          <p:grpSpPr>
            <a:xfrm>
              <a:off x="876207" y="3336372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464" name="心形 463">
                <a:extLst>
                  <a:ext uri="{FF2B5EF4-FFF2-40B4-BE49-F238E27FC236}">
                    <a16:creationId xmlns:a16="http://schemas.microsoft.com/office/drawing/2014/main" id="{974D589A-FEB1-87C2-B854-D1FB69882738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等腰三角形 539">
                <a:extLst>
                  <a:ext uri="{FF2B5EF4-FFF2-40B4-BE49-F238E27FC236}">
                    <a16:creationId xmlns:a16="http://schemas.microsoft.com/office/drawing/2014/main" id="{C1879C9E-CEAC-A799-8ED9-3E24E3F8217F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73BF72B-75B1-3619-2E76-7200DC3ECAC6}"/>
                </a:ext>
              </a:extLst>
            </p:cNvPr>
            <p:cNvSpPr txBox="1"/>
            <p:nvPr/>
          </p:nvSpPr>
          <p:spPr>
            <a:xfrm>
              <a:off x="502497" y="2693898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ACA9BE79-A938-0E18-0E2F-E44C6C89E7D0}"/>
                </a:ext>
              </a:extLst>
            </p:cNvPr>
            <p:cNvSpPr txBox="1"/>
            <p:nvPr/>
          </p:nvSpPr>
          <p:spPr>
            <a:xfrm flipV="1">
              <a:off x="1173647" y="3951199"/>
              <a:ext cx="266683" cy="256312"/>
            </a:xfrm>
            <a:custGeom>
              <a:avLst/>
              <a:gdLst/>
              <a:ahLst/>
              <a:cxnLst/>
              <a:rect l="l" t="t" r="r" b="b"/>
              <a:pathLst>
                <a:path w="354955" h="341151">
                  <a:moveTo>
                    <a:pt x="177724" y="0"/>
                  </a:moveTo>
                  <a:lnTo>
                    <a:pt x="182408" y="0"/>
                  </a:lnTo>
                  <a:lnTo>
                    <a:pt x="302944" y="274104"/>
                  </a:lnTo>
                  <a:cubicBezTo>
                    <a:pt x="314448" y="300068"/>
                    <a:pt x="323897" y="316419"/>
                    <a:pt x="331292" y="323157"/>
                  </a:cubicBezTo>
                  <a:cubicBezTo>
                    <a:pt x="336879" y="328251"/>
                    <a:pt x="344767" y="331209"/>
                    <a:pt x="354955" y="332031"/>
                  </a:cubicBezTo>
                  <a:lnTo>
                    <a:pt x="354955" y="341151"/>
                  </a:lnTo>
                  <a:lnTo>
                    <a:pt x="193254" y="341151"/>
                  </a:lnTo>
                  <a:lnTo>
                    <a:pt x="193254" y="332031"/>
                  </a:lnTo>
                  <a:lnTo>
                    <a:pt x="199909" y="332031"/>
                  </a:lnTo>
                  <a:cubicBezTo>
                    <a:pt x="212891" y="332031"/>
                    <a:pt x="222011" y="330223"/>
                    <a:pt x="227270" y="326608"/>
                  </a:cubicBezTo>
                  <a:cubicBezTo>
                    <a:pt x="230885" y="323979"/>
                    <a:pt x="232693" y="320199"/>
                    <a:pt x="232693" y="315269"/>
                  </a:cubicBezTo>
                  <a:cubicBezTo>
                    <a:pt x="232693" y="312311"/>
                    <a:pt x="232200" y="309271"/>
                    <a:pt x="231214" y="306149"/>
                  </a:cubicBezTo>
                  <a:cubicBezTo>
                    <a:pt x="230885" y="304670"/>
                    <a:pt x="228420" y="298507"/>
                    <a:pt x="223819" y="287661"/>
                  </a:cubicBezTo>
                  <a:lnTo>
                    <a:pt x="206071" y="246003"/>
                  </a:lnTo>
                  <a:lnTo>
                    <a:pt x="87999" y="246003"/>
                  </a:lnTo>
                  <a:lnTo>
                    <a:pt x="73949" y="278541"/>
                  </a:lnTo>
                  <a:cubicBezTo>
                    <a:pt x="69348" y="289387"/>
                    <a:pt x="67047" y="298343"/>
                    <a:pt x="67047" y="305409"/>
                  </a:cubicBezTo>
                  <a:cubicBezTo>
                    <a:pt x="67047" y="314776"/>
                    <a:pt x="70827" y="321678"/>
                    <a:pt x="78386" y="326115"/>
                  </a:cubicBezTo>
                  <a:cubicBezTo>
                    <a:pt x="82823" y="328744"/>
                    <a:pt x="93751" y="330716"/>
                    <a:pt x="111170" y="332031"/>
                  </a:cubicBezTo>
                  <a:lnTo>
                    <a:pt x="111170" y="341151"/>
                  </a:lnTo>
                  <a:lnTo>
                    <a:pt x="0" y="341151"/>
                  </a:lnTo>
                  <a:lnTo>
                    <a:pt x="0" y="332031"/>
                  </a:lnTo>
                  <a:cubicBezTo>
                    <a:pt x="11996" y="330223"/>
                    <a:pt x="21856" y="325252"/>
                    <a:pt x="29580" y="317118"/>
                  </a:cubicBezTo>
                  <a:cubicBezTo>
                    <a:pt x="37303" y="308983"/>
                    <a:pt x="46835" y="292180"/>
                    <a:pt x="58173" y="266709"/>
                  </a:cubicBezTo>
                  <a:lnTo>
                    <a:pt x="177724" y="0"/>
                  </a:lnTo>
                  <a:close/>
                  <a:moveTo>
                    <a:pt x="147898" y="112649"/>
                  </a:moveTo>
                  <a:lnTo>
                    <a:pt x="96627" y="227763"/>
                  </a:lnTo>
                  <a:lnTo>
                    <a:pt x="197690" y="227763"/>
                  </a:lnTo>
                  <a:lnTo>
                    <a:pt x="147898" y="1126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6" name="组合 625">
            <a:extLst>
              <a:ext uri="{FF2B5EF4-FFF2-40B4-BE49-F238E27FC236}">
                <a16:creationId xmlns:a16="http://schemas.microsoft.com/office/drawing/2014/main" id="{2DA5B2DE-C4E5-3968-2481-73F6B27FDC73}"/>
              </a:ext>
            </a:extLst>
          </p:cNvPr>
          <p:cNvGrpSpPr/>
          <p:nvPr/>
        </p:nvGrpSpPr>
        <p:grpSpPr>
          <a:xfrm>
            <a:off x="1698460" y="2642536"/>
            <a:ext cx="1053000" cy="1625684"/>
            <a:chOff x="1698460" y="2642536"/>
            <a:chExt cx="1053000" cy="162568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3175FEE-14E7-3213-8D46-588986197CF1}"/>
                </a:ext>
              </a:extLst>
            </p:cNvPr>
            <p:cNvSpPr/>
            <p:nvPr/>
          </p:nvSpPr>
          <p:spPr>
            <a:xfrm rot="5400000">
              <a:off x="1412118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68FBEFB-56E7-6C04-F716-940FB0694896}"/>
                </a:ext>
              </a:extLst>
            </p:cNvPr>
            <p:cNvSpPr txBox="1"/>
            <p:nvPr/>
          </p:nvSpPr>
          <p:spPr>
            <a:xfrm>
              <a:off x="1821491" y="2693898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41" name="组合 540">
              <a:extLst>
                <a:ext uri="{FF2B5EF4-FFF2-40B4-BE49-F238E27FC236}">
                  <a16:creationId xmlns:a16="http://schemas.microsoft.com/office/drawing/2014/main" id="{41F8647E-D7EA-47A0-1A57-66C34F918063}"/>
                </a:ext>
              </a:extLst>
            </p:cNvPr>
            <p:cNvGrpSpPr/>
            <p:nvPr/>
          </p:nvGrpSpPr>
          <p:grpSpPr>
            <a:xfrm>
              <a:off x="2126761" y="3156321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42" name="心形 541">
                <a:extLst>
                  <a:ext uri="{FF2B5EF4-FFF2-40B4-BE49-F238E27FC236}">
                    <a16:creationId xmlns:a16="http://schemas.microsoft.com/office/drawing/2014/main" id="{D7AE380E-4B0D-F7A9-DA18-D437EDD3DAFE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等腰三角形 542">
                <a:extLst>
                  <a:ext uri="{FF2B5EF4-FFF2-40B4-BE49-F238E27FC236}">
                    <a16:creationId xmlns:a16="http://schemas.microsoft.com/office/drawing/2014/main" id="{9C3F8555-85B0-EBF5-FF43-F3C75B4A42B6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4" name="组合 543">
              <a:extLst>
                <a:ext uri="{FF2B5EF4-FFF2-40B4-BE49-F238E27FC236}">
                  <a16:creationId xmlns:a16="http://schemas.microsoft.com/office/drawing/2014/main" id="{36F14F09-0707-1DE8-7F10-50ABBAF5A8B4}"/>
                </a:ext>
              </a:extLst>
            </p:cNvPr>
            <p:cNvGrpSpPr/>
            <p:nvPr/>
          </p:nvGrpSpPr>
          <p:grpSpPr>
            <a:xfrm>
              <a:off x="2126761" y="3516421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45" name="心形 544">
                <a:extLst>
                  <a:ext uri="{FF2B5EF4-FFF2-40B4-BE49-F238E27FC236}">
                    <a16:creationId xmlns:a16="http://schemas.microsoft.com/office/drawing/2014/main" id="{82EAC2EB-1C1A-6122-44E8-70C9881FD391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等腰三角形 545">
                <a:extLst>
                  <a:ext uri="{FF2B5EF4-FFF2-40B4-BE49-F238E27FC236}">
                    <a16:creationId xmlns:a16="http://schemas.microsoft.com/office/drawing/2014/main" id="{0C107545-3F9A-3EDA-1BE6-1E214F7DD69A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9E4E1F97-C974-FC5A-55ED-1EDCCECE97CD}"/>
                </a:ext>
              </a:extLst>
            </p:cNvPr>
            <p:cNvSpPr txBox="1"/>
            <p:nvPr/>
          </p:nvSpPr>
          <p:spPr>
            <a:xfrm flipV="1">
              <a:off x="2492641" y="3951199"/>
              <a:ext cx="161862" cy="256312"/>
            </a:xfrm>
            <a:custGeom>
              <a:avLst/>
              <a:gdLst/>
              <a:ahLst/>
              <a:cxnLst/>
              <a:rect l="l" t="t" r="r" b="b"/>
              <a:pathLst>
                <a:path w="215438" h="341151">
                  <a:moveTo>
                    <a:pt x="108952" y="0"/>
                  </a:moveTo>
                  <a:cubicBezTo>
                    <a:pt x="125878" y="0"/>
                    <a:pt x="141325" y="3944"/>
                    <a:pt x="155293" y="11832"/>
                  </a:cubicBezTo>
                  <a:cubicBezTo>
                    <a:pt x="169261" y="19720"/>
                    <a:pt x="180189" y="30524"/>
                    <a:pt x="188077" y="44246"/>
                  </a:cubicBezTo>
                  <a:cubicBezTo>
                    <a:pt x="195965" y="57968"/>
                    <a:pt x="199909" y="70827"/>
                    <a:pt x="199909" y="82823"/>
                  </a:cubicBezTo>
                  <a:cubicBezTo>
                    <a:pt x="199909" y="104679"/>
                    <a:pt x="193829" y="126863"/>
                    <a:pt x="181668" y="149377"/>
                  </a:cubicBezTo>
                  <a:cubicBezTo>
                    <a:pt x="165071" y="179778"/>
                    <a:pt x="128836" y="222175"/>
                    <a:pt x="72963" y="276569"/>
                  </a:cubicBezTo>
                  <a:lnTo>
                    <a:pt x="145187" y="276569"/>
                  </a:lnTo>
                  <a:cubicBezTo>
                    <a:pt x="162934" y="276569"/>
                    <a:pt x="174479" y="275830"/>
                    <a:pt x="179819" y="274351"/>
                  </a:cubicBezTo>
                  <a:cubicBezTo>
                    <a:pt x="185160" y="272872"/>
                    <a:pt x="189556" y="270366"/>
                    <a:pt x="193007" y="266832"/>
                  </a:cubicBezTo>
                  <a:cubicBezTo>
                    <a:pt x="196458" y="263299"/>
                    <a:pt x="200977" y="255863"/>
                    <a:pt x="206564" y="244524"/>
                  </a:cubicBezTo>
                  <a:lnTo>
                    <a:pt x="215438" y="244524"/>
                  </a:lnTo>
                  <a:lnTo>
                    <a:pt x="196704" y="341151"/>
                  </a:lnTo>
                  <a:lnTo>
                    <a:pt x="0" y="341151"/>
                  </a:lnTo>
                  <a:lnTo>
                    <a:pt x="0" y="335728"/>
                  </a:lnTo>
                  <a:cubicBezTo>
                    <a:pt x="60310" y="263916"/>
                    <a:pt x="96914" y="215602"/>
                    <a:pt x="109814" y="190788"/>
                  </a:cubicBezTo>
                  <a:cubicBezTo>
                    <a:pt x="122714" y="165974"/>
                    <a:pt x="129164" y="141735"/>
                    <a:pt x="129164" y="118072"/>
                  </a:cubicBezTo>
                  <a:cubicBezTo>
                    <a:pt x="129164" y="100817"/>
                    <a:pt x="123824" y="86479"/>
                    <a:pt x="113142" y="75058"/>
                  </a:cubicBezTo>
                  <a:cubicBezTo>
                    <a:pt x="102460" y="63637"/>
                    <a:pt x="89396" y="57927"/>
                    <a:pt x="73949" y="57927"/>
                  </a:cubicBezTo>
                  <a:cubicBezTo>
                    <a:pt x="48642" y="57927"/>
                    <a:pt x="29004" y="70580"/>
                    <a:pt x="15036" y="95887"/>
                  </a:cubicBezTo>
                  <a:lnTo>
                    <a:pt x="5916" y="92683"/>
                  </a:lnTo>
                  <a:cubicBezTo>
                    <a:pt x="14790" y="61131"/>
                    <a:pt x="28265" y="37796"/>
                    <a:pt x="46341" y="22678"/>
                  </a:cubicBezTo>
                  <a:cubicBezTo>
                    <a:pt x="64418" y="7559"/>
                    <a:pt x="85288" y="0"/>
                    <a:pt x="10895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7" name="组合 626">
            <a:extLst>
              <a:ext uri="{FF2B5EF4-FFF2-40B4-BE49-F238E27FC236}">
                <a16:creationId xmlns:a16="http://schemas.microsoft.com/office/drawing/2014/main" id="{EF80F378-29BB-09FA-C457-8AAE5F50A3D9}"/>
              </a:ext>
            </a:extLst>
          </p:cNvPr>
          <p:cNvGrpSpPr/>
          <p:nvPr/>
        </p:nvGrpSpPr>
        <p:grpSpPr>
          <a:xfrm>
            <a:off x="2949014" y="2642536"/>
            <a:ext cx="1053000" cy="1625684"/>
            <a:chOff x="2949014" y="2642536"/>
            <a:chExt cx="1053000" cy="1625684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8537092-0A8C-38AB-6D36-E1BD78DDA674}"/>
                </a:ext>
              </a:extLst>
            </p:cNvPr>
            <p:cNvSpPr/>
            <p:nvPr/>
          </p:nvSpPr>
          <p:spPr>
            <a:xfrm rot="5400000">
              <a:off x="2662672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91AE29E-2691-A5C0-CE79-280067954ABB}"/>
                </a:ext>
              </a:extLst>
            </p:cNvPr>
            <p:cNvSpPr txBox="1"/>
            <p:nvPr/>
          </p:nvSpPr>
          <p:spPr>
            <a:xfrm>
              <a:off x="3035664" y="26912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47" name="组合 546">
              <a:extLst>
                <a:ext uri="{FF2B5EF4-FFF2-40B4-BE49-F238E27FC236}">
                  <a16:creationId xmlns:a16="http://schemas.microsoft.com/office/drawing/2014/main" id="{3833E6D0-A1F6-026B-C0DC-B4018B65EA49}"/>
                </a:ext>
              </a:extLst>
            </p:cNvPr>
            <p:cNvGrpSpPr/>
            <p:nvPr/>
          </p:nvGrpSpPr>
          <p:grpSpPr>
            <a:xfrm>
              <a:off x="3377315" y="2983698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48" name="心形 547">
                <a:extLst>
                  <a:ext uri="{FF2B5EF4-FFF2-40B4-BE49-F238E27FC236}">
                    <a16:creationId xmlns:a16="http://schemas.microsoft.com/office/drawing/2014/main" id="{455503CB-70B2-1B54-88A0-0CAE44D724AB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等腰三角形 548">
                <a:extLst>
                  <a:ext uri="{FF2B5EF4-FFF2-40B4-BE49-F238E27FC236}">
                    <a16:creationId xmlns:a16="http://schemas.microsoft.com/office/drawing/2014/main" id="{D1B82E1A-72E8-107C-1029-04A6A576D1BA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0" name="组合 549">
              <a:extLst>
                <a:ext uri="{FF2B5EF4-FFF2-40B4-BE49-F238E27FC236}">
                  <a16:creationId xmlns:a16="http://schemas.microsoft.com/office/drawing/2014/main" id="{1B19CE61-5E92-AE0F-36C8-070438CA2C5B}"/>
                </a:ext>
              </a:extLst>
            </p:cNvPr>
            <p:cNvGrpSpPr/>
            <p:nvPr/>
          </p:nvGrpSpPr>
          <p:grpSpPr>
            <a:xfrm>
              <a:off x="3377315" y="3336370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51" name="心形 550">
                <a:extLst>
                  <a:ext uri="{FF2B5EF4-FFF2-40B4-BE49-F238E27FC236}">
                    <a16:creationId xmlns:a16="http://schemas.microsoft.com/office/drawing/2014/main" id="{534071E9-D9B9-9E4B-FF63-B2CBB8F9B63E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等腰三角形 551">
                <a:extLst>
                  <a:ext uri="{FF2B5EF4-FFF2-40B4-BE49-F238E27FC236}">
                    <a16:creationId xmlns:a16="http://schemas.microsoft.com/office/drawing/2014/main" id="{919B0005-9CB2-1389-2B77-CA1F7EA992C0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3" name="组合 552">
              <a:extLst>
                <a:ext uri="{FF2B5EF4-FFF2-40B4-BE49-F238E27FC236}">
                  <a16:creationId xmlns:a16="http://schemas.microsoft.com/office/drawing/2014/main" id="{4947B1C7-5275-4D00-6F4E-18B3E505148C}"/>
                </a:ext>
              </a:extLst>
            </p:cNvPr>
            <p:cNvGrpSpPr/>
            <p:nvPr/>
          </p:nvGrpSpPr>
          <p:grpSpPr>
            <a:xfrm>
              <a:off x="3377315" y="3689041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54" name="心形 553">
                <a:extLst>
                  <a:ext uri="{FF2B5EF4-FFF2-40B4-BE49-F238E27FC236}">
                    <a16:creationId xmlns:a16="http://schemas.microsoft.com/office/drawing/2014/main" id="{ECB2554C-A985-2F41-AB24-C2FEFAD45F4E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等腰三角形 554">
                <a:extLst>
                  <a:ext uri="{FF2B5EF4-FFF2-40B4-BE49-F238E27FC236}">
                    <a16:creationId xmlns:a16="http://schemas.microsoft.com/office/drawing/2014/main" id="{B4A4233F-0DE1-351F-20B0-03553DD9DF42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D38BFAD-AC39-0121-442B-2AB245343D30}"/>
                </a:ext>
              </a:extLst>
            </p:cNvPr>
            <p:cNvSpPr txBox="1"/>
            <p:nvPr/>
          </p:nvSpPr>
          <p:spPr>
            <a:xfrm flipV="1">
              <a:off x="3706814" y="3948513"/>
              <a:ext cx="161676" cy="261683"/>
            </a:xfrm>
            <a:custGeom>
              <a:avLst/>
              <a:gdLst/>
              <a:ahLst/>
              <a:cxnLst/>
              <a:rect l="l" t="t" r="r" b="b"/>
              <a:pathLst>
                <a:path w="215191" h="348300">
                  <a:moveTo>
                    <a:pt x="119551" y="0"/>
                  </a:moveTo>
                  <a:cubicBezTo>
                    <a:pt x="142721" y="0"/>
                    <a:pt x="161825" y="7066"/>
                    <a:pt x="176861" y="21199"/>
                  </a:cubicBezTo>
                  <a:cubicBezTo>
                    <a:pt x="191897" y="35331"/>
                    <a:pt x="199416" y="51846"/>
                    <a:pt x="199416" y="70744"/>
                  </a:cubicBezTo>
                  <a:cubicBezTo>
                    <a:pt x="199416" y="83069"/>
                    <a:pt x="195923" y="94942"/>
                    <a:pt x="188939" y="106363"/>
                  </a:cubicBezTo>
                  <a:cubicBezTo>
                    <a:pt x="181955" y="117784"/>
                    <a:pt x="170986" y="127849"/>
                    <a:pt x="156032" y="136559"/>
                  </a:cubicBezTo>
                  <a:cubicBezTo>
                    <a:pt x="175259" y="145926"/>
                    <a:pt x="189925" y="157470"/>
                    <a:pt x="200032" y="171192"/>
                  </a:cubicBezTo>
                  <a:cubicBezTo>
                    <a:pt x="210138" y="184913"/>
                    <a:pt x="215191" y="202127"/>
                    <a:pt x="215191" y="222833"/>
                  </a:cubicBezTo>
                  <a:cubicBezTo>
                    <a:pt x="215191" y="257671"/>
                    <a:pt x="202579" y="287292"/>
                    <a:pt x="177354" y="311695"/>
                  </a:cubicBezTo>
                  <a:cubicBezTo>
                    <a:pt x="152129" y="336098"/>
                    <a:pt x="118318" y="348300"/>
                    <a:pt x="75921" y="348300"/>
                  </a:cubicBezTo>
                  <a:cubicBezTo>
                    <a:pt x="47656" y="348300"/>
                    <a:pt x="27032" y="343616"/>
                    <a:pt x="14050" y="334249"/>
                  </a:cubicBezTo>
                  <a:cubicBezTo>
                    <a:pt x="4683" y="327676"/>
                    <a:pt x="0" y="319213"/>
                    <a:pt x="0" y="308860"/>
                  </a:cubicBezTo>
                  <a:cubicBezTo>
                    <a:pt x="0" y="301301"/>
                    <a:pt x="2711" y="294851"/>
                    <a:pt x="8134" y="289510"/>
                  </a:cubicBezTo>
                  <a:cubicBezTo>
                    <a:pt x="13557" y="284169"/>
                    <a:pt x="19801" y="281499"/>
                    <a:pt x="26868" y="281499"/>
                  </a:cubicBezTo>
                  <a:cubicBezTo>
                    <a:pt x="32291" y="281499"/>
                    <a:pt x="37385" y="282649"/>
                    <a:pt x="42151" y="284950"/>
                  </a:cubicBezTo>
                  <a:cubicBezTo>
                    <a:pt x="44780" y="286265"/>
                    <a:pt x="54106" y="293454"/>
                    <a:pt x="70128" y="306518"/>
                  </a:cubicBezTo>
                  <a:cubicBezTo>
                    <a:pt x="86150" y="319583"/>
                    <a:pt x="101145" y="326115"/>
                    <a:pt x="115114" y="326115"/>
                  </a:cubicBezTo>
                  <a:cubicBezTo>
                    <a:pt x="127274" y="326115"/>
                    <a:pt x="137709" y="321308"/>
                    <a:pt x="146419" y="311695"/>
                  </a:cubicBezTo>
                  <a:cubicBezTo>
                    <a:pt x="155128" y="302081"/>
                    <a:pt x="159483" y="289880"/>
                    <a:pt x="159483" y="275090"/>
                  </a:cubicBezTo>
                  <a:cubicBezTo>
                    <a:pt x="159483" y="252577"/>
                    <a:pt x="151595" y="231830"/>
                    <a:pt x="135819" y="212850"/>
                  </a:cubicBezTo>
                  <a:cubicBezTo>
                    <a:pt x="120044" y="193869"/>
                    <a:pt x="96955" y="180764"/>
                    <a:pt x="66554" y="173533"/>
                  </a:cubicBezTo>
                  <a:lnTo>
                    <a:pt x="66554" y="164906"/>
                  </a:lnTo>
                  <a:cubicBezTo>
                    <a:pt x="85288" y="159483"/>
                    <a:pt x="98270" y="154430"/>
                    <a:pt x="105500" y="149747"/>
                  </a:cubicBezTo>
                  <a:cubicBezTo>
                    <a:pt x="112731" y="145063"/>
                    <a:pt x="118975" y="137915"/>
                    <a:pt x="124234" y="128301"/>
                  </a:cubicBezTo>
                  <a:cubicBezTo>
                    <a:pt x="129492" y="118688"/>
                    <a:pt x="132122" y="108951"/>
                    <a:pt x="132122" y="99091"/>
                  </a:cubicBezTo>
                  <a:cubicBezTo>
                    <a:pt x="132122" y="85452"/>
                    <a:pt x="127151" y="73743"/>
                    <a:pt x="117209" y="63966"/>
                  </a:cubicBezTo>
                  <a:cubicBezTo>
                    <a:pt x="107267" y="54188"/>
                    <a:pt x="94901" y="49299"/>
                    <a:pt x="80111" y="49299"/>
                  </a:cubicBezTo>
                  <a:cubicBezTo>
                    <a:pt x="57105" y="49299"/>
                    <a:pt x="37549" y="61460"/>
                    <a:pt x="21445" y="85781"/>
                  </a:cubicBezTo>
                  <a:lnTo>
                    <a:pt x="12325" y="82576"/>
                  </a:lnTo>
                  <a:cubicBezTo>
                    <a:pt x="24156" y="55133"/>
                    <a:pt x="39316" y="34509"/>
                    <a:pt x="57803" y="20706"/>
                  </a:cubicBezTo>
                  <a:cubicBezTo>
                    <a:pt x="76290" y="6902"/>
                    <a:pt x="96873" y="0"/>
                    <a:pt x="11955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8" name="组合 627">
            <a:extLst>
              <a:ext uri="{FF2B5EF4-FFF2-40B4-BE49-F238E27FC236}">
                <a16:creationId xmlns:a16="http://schemas.microsoft.com/office/drawing/2014/main" id="{F986F9D9-0D70-7BC5-E96B-F3C2339755DC}"/>
              </a:ext>
            </a:extLst>
          </p:cNvPr>
          <p:cNvGrpSpPr/>
          <p:nvPr/>
        </p:nvGrpSpPr>
        <p:grpSpPr>
          <a:xfrm>
            <a:off x="4199568" y="2642536"/>
            <a:ext cx="1053000" cy="1625684"/>
            <a:chOff x="4199568" y="2642536"/>
            <a:chExt cx="1053000" cy="162568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DEA9FE8-50DB-2CF9-E443-CF3FCF354200}"/>
                </a:ext>
              </a:extLst>
            </p:cNvPr>
            <p:cNvSpPr/>
            <p:nvPr/>
          </p:nvSpPr>
          <p:spPr>
            <a:xfrm rot="5400000">
              <a:off x="3913226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A8B9767-FD33-05C0-FAD9-DF9DC21A3473}"/>
                </a:ext>
              </a:extLst>
            </p:cNvPr>
            <p:cNvSpPr txBox="1"/>
            <p:nvPr/>
          </p:nvSpPr>
          <p:spPr>
            <a:xfrm>
              <a:off x="4249651" y="2693898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26343F7A-2DDA-005E-E970-41711410D209}"/>
                </a:ext>
              </a:extLst>
            </p:cNvPr>
            <p:cNvGrpSpPr/>
            <p:nvPr/>
          </p:nvGrpSpPr>
          <p:grpSpPr>
            <a:xfrm>
              <a:off x="4480382" y="3171541"/>
              <a:ext cx="491373" cy="238015"/>
              <a:chOff x="4480382" y="3171541"/>
              <a:chExt cx="491373" cy="238015"/>
            </a:xfrm>
          </p:grpSpPr>
          <p:grpSp>
            <p:nvGrpSpPr>
              <p:cNvPr id="556" name="组合 555">
                <a:extLst>
                  <a:ext uri="{FF2B5EF4-FFF2-40B4-BE49-F238E27FC236}">
                    <a16:creationId xmlns:a16="http://schemas.microsoft.com/office/drawing/2014/main" id="{03F527D2-C766-E084-0C73-B940E8A58476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557" name="心形 556">
                  <a:extLst>
                    <a:ext uri="{FF2B5EF4-FFF2-40B4-BE49-F238E27FC236}">
                      <a16:creationId xmlns:a16="http://schemas.microsoft.com/office/drawing/2014/main" id="{D91D75A4-4136-D970-4363-A20B843DD4AF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8" name="等腰三角形 557">
                  <a:extLst>
                    <a:ext uri="{FF2B5EF4-FFF2-40B4-BE49-F238E27FC236}">
                      <a16:creationId xmlns:a16="http://schemas.microsoft.com/office/drawing/2014/main" id="{37121648-528E-76C0-7E7A-4DECD54BB338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59" name="组合 558">
                <a:extLst>
                  <a:ext uri="{FF2B5EF4-FFF2-40B4-BE49-F238E27FC236}">
                    <a16:creationId xmlns:a16="http://schemas.microsoft.com/office/drawing/2014/main" id="{FCBCC3E3-9476-2F1D-EED7-E576555F48D2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560" name="心形 559">
                  <a:extLst>
                    <a:ext uri="{FF2B5EF4-FFF2-40B4-BE49-F238E27FC236}">
                      <a16:creationId xmlns:a16="http://schemas.microsoft.com/office/drawing/2014/main" id="{4C5CEA38-A4D1-6EBB-4AFC-B32C2F62DAF4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1" name="等腰三角形 560">
                  <a:extLst>
                    <a:ext uri="{FF2B5EF4-FFF2-40B4-BE49-F238E27FC236}">
                      <a16:creationId xmlns:a16="http://schemas.microsoft.com/office/drawing/2014/main" id="{9F29408D-5BAB-6917-6469-E2F6C3B30F83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62" name="组合 561">
              <a:extLst>
                <a:ext uri="{FF2B5EF4-FFF2-40B4-BE49-F238E27FC236}">
                  <a16:creationId xmlns:a16="http://schemas.microsoft.com/office/drawing/2014/main" id="{40DAA58D-E279-E5DA-EC58-1C512141583B}"/>
                </a:ext>
              </a:extLst>
            </p:cNvPr>
            <p:cNvGrpSpPr/>
            <p:nvPr/>
          </p:nvGrpSpPr>
          <p:grpSpPr>
            <a:xfrm>
              <a:off x="4480382" y="3501201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63" name="心形 562">
                <a:extLst>
                  <a:ext uri="{FF2B5EF4-FFF2-40B4-BE49-F238E27FC236}">
                    <a16:creationId xmlns:a16="http://schemas.microsoft.com/office/drawing/2014/main" id="{41AE8F03-672E-60A2-C3FD-3B47F3989488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4" name="等腰三角形 563">
                <a:extLst>
                  <a:ext uri="{FF2B5EF4-FFF2-40B4-BE49-F238E27FC236}">
                    <a16:creationId xmlns:a16="http://schemas.microsoft.com/office/drawing/2014/main" id="{5AD15698-7CD9-7E4A-8C63-6D278255D557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5" name="组合 564">
              <a:extLst>
                <a:ext uri="{FF2B5EF4-FFF2-40B4-BE49-F238E27FC236}">
                  <a16:creationId xmlns:a16="http://schemas.microsoft.com/office/drawing/2014/main" id="{EB64DDC8-0DE0-5F81-F3F0-25F9575E22B7}"/>
                </a:ext>
              </a:extLst>
            </p:cNvPr>
            <p:cNvGrpSpPr/>
            <p:nvPr/>
          </p:nvGrpSpPr>
          <p:grpSpPr>
            <a:xfrm>
              <a:off x="4775356" y="3501201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66" name="心形 565">
                <a:extLst>
                  <a:ext uri="{FF2B5EF4-FFF2-40B4-BE49-F238E27FC236}">
                    <a16:creationId xmlns:a16="http://schemas.microsoft.com/office/drawing/2014/main" id="{D018466E-7401-39ED-72F1-2EDEAC51E820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等腰三角形 566">
                <a:extLst>
                  <a:ext uri="{FF2B5EF4-FFF2-40B4-BE49-F238E27FC236}">
                    <a16:creationId xmlns:a16="http://schemas.microsoft.com/office/drawing/2014/main" id="{AAFD402E-F2D3-BEEB-92DE-8D891879CFCA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C25E928F-82B9-186B-EAD8-B55C46AFD2C0}"/>
                </a:ext>
              </a:extLst>
            </p:cNvPr>
            <p:cNvSpPr txBox="1"/>
            <p:nvPr/>
          </p:nvSpPr>
          <p:spPr>
            <a:xfrm flipV="1">
              <a:off x="5022401" y="3951199"/>
              <a:ext cx="164825" cy="256312"/>
            </a:xfrm>
            <a:custGeom>
              <a:avLst/>
              <a:gdLst/>
              <a:ahLst/>
              <a:cxnLst/>
              <a:rect l="l" t="t" r="r" b="b"/>
              <a:pathLst>
                <a:path w="219382" h="341151">
                  <a:moveTo>
                    <a:pt x="158743" y="0"/>
                  </a:moveTo>
                  <a:lnTo>
                    <a:pt x="188816" y="0"/>
                  </a:lnTo>
                  <a:lnTo>
                    <a:pt x="188816" y="215191"/>
                  </a:lnTo>
                  <a:lnTo>
                    <a:pt x="219382" y="215191"/>
                  </a:lnTo>
                  <a:lnTo>
                    <a:pt x="219382" y="266216"/>
                  </a:lnTo>
                  <a:lnTo>
                    <a:pt x="188816" y="266216"/>
                  </a:lnTo>
                  <a:lnTo>
                    <a:pt x="188816" y="341151"/>
                  </a:lnTo>
                  <a:lnTo>
                    <a:pt x="121030" y="341151"/>
                  </a:lnTo>
                  <a:lnTo>
                    <a:pt x="121030" y="266216"/>
                  </a:lnTo>
                  <a:lnTo>
                    <a:pt x="0" y="266216"/>
                  </a:lnTo>
                  <a:lnTo>
                    <a:pt x="0" y="215191"/>
                  </a:lnTo>
                  <a:lnTo>
                    <a:pt x="158743" y="0"/>
                  </a:lnTo>
                  <a:close/>
                  <a:moveTo>
                    <a:pt x="121030" y="83316"/>
                  </a:moveTo>
                  <a:lnTo>
                    <a:pt x="23910" y="215191"/>
                  </a:lnTo>
                  <a:lnTo>
                    <a:pt x="121030" y="215191"/>
                  </a:lnTo>
                  <a:lnTo>
                    <a:pt x="121030" y="833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9" name="组合 628">
            <a:extLst>
              <a:ext uri="{FF2B5EF4-FFF2-40B4-BE49-F238E27FC236}">
                <a16:creationId xmlns:a16="http://schemas.microsoft.com/office/drawing/2014/main" id="{13DBE3A0-64F5-D601-E2B5-2DD8A8A3413D}"/>
              </a:ext>
            </a:extLst>
          </p:cNvPr>
          <p:cNvGrpSpPr/>
          <p:nvPr/>
        </p:nvGrpSpPr>
        <p:grpSpPr>
          <a:xfrm>
            <a:off x="5450122" y="2642536"/>
            <a:ext cx="1053000" cy="1625684"/>
            <a:chOff x="5450122" y="2642536"/>
            <a:chExt cx="1053000" cy="162568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2CB59B3-3429-87A2-06B5-B2213AA511EE}"/>
                </a:ext>
              </a:extLst>
            </p:cNvPr>
            <p:cNvSpPr/>
            <p:nvPr/>
          </p:nvSpPr>
          <p:spPr>
            <a:xfrm rot="5400000">
              <a:off x="5163780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5C10641-957E-6081-695E-81CA97B420F2}"/>
                </a:ext>
              </a:extLst>
            </p:cNvPr>
            <p:cNvSpPr txBox="1"/>
            <p:nvPr/>
          </p:nvSpPr>
          <p:spPr>
            <a:xfrm>
              <a:off x="5485837" y="2693898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68" name="组合 567">
              <a:extLst>
                <a:ext uri="{FF2B5EF4-FFF2-40B4-BE49-F238E27FC236}">
                  <a16:creationId xmlns:a16="http://schemas.microsoft.com/office/drawing/2014/main" id="{065DF114-4F8A-C45B-CD45-6667E8F79C8C}"/>
                </a:ext>
              </a:extLst>
            </p:cNvPr>
            <p:cNvGrpSpPr/>
            <p:nvPr/>
          </p:nvGrpSpPr>
          <p:grpSpPr>
            <a:xfrm>
              <a:off x="5697621" y="3096910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69" name="心形 568">
                <a:extLst>
                  <a:ext uri="{FF2B5EF4-FFF2-40B4-BE49-F238E27FC236}">
                    <a16:creationId xmlns:a16="http://schemas.microsoft.com/office/drawing/2014/main" id="{F58923D0-75F1-B3CB-F6FA-1C69D9805487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等腰三角形 569">
                <a:extLst>
                  <a:ext uri="{FF2B5EF4-FFF2-40B4-BE49-F238E27FC236}">
                    <a16:creationId xmlns:a16="http://schemas.microsoft.com/office/drawing/2014/main" id="{CC1928EC-8033-C601-956E-728D4D405EC4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1" name="组合 570">
              <a:extLst>
                <a:ext uri="{FF2B5EF4-FFF2-40B4-BE49-F238E27FC236}">
                  <a16:creationId xmlns:a16="http://schemas.microsoft.com/office/drawing/2014/main" id="{8BCD0DAB-0921-FE5C-DF3A-8EAED983CE96}"/>
                </a:ext>
              </a:extLst>
            </p:cNvPr>
            <p:cNvGrpSpPr/>
            <p:nvPr/>
          </p:nvGrpSpPr>
          <p:grpSpPr>
            <a:xfrm>
              <a:off x="6059225" y="3096910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72" name="心形 571">
                <a:extLst>
                  <a:ext uri="{FF2B5EF4-FFF2-40B4-BE49-F238E27FC236}">
                    <a16:creationId xmlns:a16="http://schemas.microsoft.com/office/drawing/2014/main" id="{2E940D66-4F5C-0E81-9F32-F3A75E8E1C97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等腰三角形 572">
                <a:extLst>
                  <a:ext uri="{FF2B5EF4-FFF2-40B4-BE49-F238E27FC236}">
                    <a16:creationId xmlns:a16="http://schemas.microsoft.com/office/drawing/2014/main" id="{06C856FA-2745-27ED-DC6D-9961DAA6118E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DE7BFAC6-323C-5873-081F-3D3EFD1DBEFD}"/>
                </a:ext>
              </a:extLst>
            </p:cNvPr>
            <p:cNvGrpSpPr/>
            <p:nvPr/>
          </p:nvGrpSpPr>
          <p:grpSpPr>
            <a:xfrm>
              <a:off x="5697621" y="3575833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122" name="心形 121">
                <a:extLst>
                  <a:ext uri="{FF2B5EF4-FFF2-40B4-BE49-F238E27FC236}">
                    <a16:creationId xmlns:a16="http://schemas.microsoft.com/office/drawing/2014/main" id="{AC5DC0CC-7520-5EB9-57AA-3E3CE54851F7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8768F0FD-FF14-2730-C58C-ED4EFA4846E0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D0714CC4-8975-C5B9-5C43-BD8F14E4DFAA}"/>
                </a:ext>
              </a:extLst>
            </p:cNvPr>
            <p:cNvGrpSpPr/>
            <p:nvPr/>
          </p:nvGrpSpPr>
          <p:grpSpPr>
            <a:xfrm>
              <a:off x="6059225" y="3575833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125" name="心形 124">
                <a:extLst>
                  <a:ext uri="{FF2B5EF4-FFF2-40B4-BE49-F238E27FC236}">
                    <a16:creationId xmlns:a16="http://schemas.microsoft.com/office/drawing/2014/main" id="{DF80661B-FCDD-3284-0081-7965709F0D15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等腰三角形 125">
                <a:extLst>
                  <a:ext uri="{FF2B5EF4-FFF2-40B4-BE49-F238E27FC236}">
                    <a16:creationId xmlns:a16="http://schemas.microsoft.com/office/drawing/2014/main" id="{163AD923-931D-7E30-01B4-C4BD91DB1F12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4" name="组合 573">
              <a:extLst>
                <a:ext uri="{FF2B5EF4-FFF2-40B4-BE49-F238E27FC236}">
                  <a16:creationId xmlns:a16="http://schemas.microsoft.com/office/drawing/2014/main" id="{2C40051A-1ACF-1838-F29D-A702211035AB}"/>
                </a:ext>
              </a:extLst>
            </p:cNvPr>
            <p:cNvGrpSpPr/>
            <p:nvPr/>
          </p:nvGrpSpPr>
          <p:grpSpPr>
            <a:xfrm>
              <a:off x="5878423" y="3336372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575" name="心形 574">
                <a:extLst>
                  <a:ext uri="{FF2B5EF4-FFF2-40B4-BE49-F238E27FC236}">
                    <a16:creationId xmlns:a16="http://schemas.microsoft.com/office/drawing/2014/main" id="{CD7D9FB2-118F-85A6-CF66-578D5B43E8C5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等腰三角形 113">
                <a:extLst>
                  <a:ext uri="{FF2B5EF4-FFF2-40B4-BE49-F238E27FC236}">
                    <a16:creationId xmlns:a16="http://schemas.microsoft.com/office/drawing/2014/main" id="{A548C77D-D2A9-CD7A-F99C-519BA18204D9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4AED659-6B0C-ABFE-550F-7D4FDFC81F65}"/>
                </a:ext>
              </a:extLst>
            </p:cNvPr>
            <p:cNvSpPr txBox="1"/>
            <p:nvPr/>
          </p:nvSpPr>
          <p:spPr>
            <a:xfrm flipV="1">
              <a:off x="6303037" y="3951199"/>
              <a:ext cx="162604" cy="256312"/>
            </a:xfrm>
            <a:custGeom>
              <a:avLst/>
              <a:gdLst/>
              <a:ahLst/>
              <a:cxnLst/>
              <a:rect l="l" t="t" r="r" b="b"/>
              <a:pathLst>
                <a:path w="216425" h="341151">
                  <a:moveTo>
                    <a:pt x="59899" y="0"/>
                  </a:moveTo>
                  <a:lnTo>
                    <a:pt x="216425" y="0"/>
                  </a:lnTo>
                  <a:lnTo>
                    <a:pt x="191528" y="63596"/>
                  </a:lnTo>
                  <a:lnTo>
                    <a:pt x="59899" y="63596"/>
                  </a:lnTo>
                  <a:lnTo>
                    <a:pt x="47328" y="96873"/>
                  </a:lnTo>
                  <a:cubicBezTo>
                    <a:pt x="104022" y="99009"/>
                    <a:pt x="147652" y="113142"/>
                    <a:pt x="178217" y="139270"/>
                  </a:cubicBezTo>
                  <a:cubicBezTo>
                    <a:pt x="203360" y="160798"/>
                    <a:pt x="215932" y="187584"/>
                    <a:pt x="215932" y="219628"/>
                  </a:cubicBezTo>
                  <a:cubicBezTo>
                    <a:pt x="215932" y="240170"/>
                    <a:pt x="210098" y="260259"/>
                    <a:pt x="198430" y="279897"/>
                  </a:cubicBezTo>
                  <a:cubicBezTo>
                    <a:pt x="186763" y="299534"/>
                    <a:pt x="170330" y="314653"/>
                    <a:pt x="149131" y="325252"/>
                  </a:cubicBezTo>
                  <a:cubicBezTo>
                    <a:pt x="127932" y="335851"/>
                    <a:pt x="104680" y="341151"/>
                    <a:pt x="79372" y="341151"/>
                  </a:cubicBezTo>
                  <a:cubicBezTo>
                    <a:pt x="52093" y="341151"/>
                    <a:pt x="31141" y="336057"/>
                    <a:pt x="16516" y="325868"/>
                  </a:cubicBezTo>
                  <a:cubicBezTo>
                    <a:pt x="6327" y="318638"/>
                    <a:pt x="1233" y="310421"/>
                    <a:pt x="1233" y="301219"/>
                  </a:cubicBezTo>
                  <a:cubicBezTo>
                    <a:pt x="1233" y="294152"/>
                    <a:pt x="3903" y="287908"/>
                    <a:pt x="9244" y="282485"/>
                  </a:cubicBezTo>
                  <a:cubicBezTo>
                    <a:pt x="14585" y="277062"/>
                    <a:pt x="20789" y="274350"/>
                    <a:pt x="27855" y="274350"/>
                  </a:cubicBezTo>
                  <a:cubicBezTo>
                    <a:pt x="34264" y="274350"/>
                    <a:pt x="40755" y="275665"/>
                    <a:pt x="47328" y="278294"/>
                  </a:cubicBezTo>
                  <a:cubicBezTo>
                    <a:pt x="53901" y="280924"/>
                    <a:pt x="65158" y="287826"/>
                    <a:pt x="81098" y="299000"/>
                  </a:cubicBezTo>
                  <a:cubicBezTo>
                    <a:pt x="91122" y="305902"/>
                    <a:pt x="99750" y="310668"/>
                    <a:pt x="106980" y="313297"/>
                  </a:cubicBezTo>
                  <a:cubicBezTo>
                    <a:pt x="112074" y="315269"/>
                    <a:pt x="117826" y="316255"/>
                    <a:pt x="124235" y="316255"/>
                  </a:cubicBezTo>
                  <a:cubicBezTo>
                    <a:pt x="137710" y="316255"/>
                    <a:pt x="149172" y="311325"/>
                    <a:pt x="158621" y="301465"/>
                  </a:cubicBezTo>
                  <a:cubicBezTo>
                    <a:pt x="168070" y="291605"/>
                    <a:pt x="172795" y="279773"/>
                    <a:pt x="172795" y="265970"/>
                  </a:cubicBezTo>
                  <a:cubicBezTo>
                    <a:pt x="172795" y="237047"/>
                    <a:pt x="158334" y="213548"/>
                    <a:pt x="129411" y="195472"/>
                  </a:cubicBezTo>
                  <a:cubicBezTo>
                    <a:pt x="100489" y="177395"/>
                    <a:pt x="64008" y="168357"/>
                    <a:pt x="19967" y="168357"/>
                  </a:cubicBezTo>
                  <a:cubicBezTo>
                    <a:pt x="15530" y="168357"/>
                    <a:pt x="8874" y="168439"/>
                    <a:pt x="0" y="168603"/>
                  </a:cubicBezTo>
                  <a:lnTo>
                    <a:pt x="5989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5" name="组合 634">
            <a:extLst>
              <a:ext uri="{FF2B5EF4-FFF2-40B4-BE49-F238E27FC236}">
                <a16:creationId xmlns:a16="http://schemas.microsoft.com/office/drawing/2014/main" id="{E748BBC0-077D-A3EB-B53E-3A8DE3993265}"/>
              </a:ext>
            </a:extLst>
          </p:cNvPr>
          <p:cNvGrpSpPr/>
          <p:nvPr/>
        </p:nvGrpSpPr>
        <p:grpSpPr>
          <a:xfrm>
            <a:off x="12953446" y="2642536"/>
            <a:ext cx="1053000" cy="1625684"/>
            <a:chOff x="12953446" y="2642536"/>
            <a:chExt cx="1053000" cy="16256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4CDF22A-7A52-0B87-38CA-A92859716F3C}"/>
                </a:ext>
              </a:extLst>
            </p:cNvPr>
            <p:cNvSpPr/>
            <p:nvPr/>
          </p:nvSpPr>
          <p:spPr>
            <a:xfrm rot="5400000">
              <a:off x="12667104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03CF80C3-7397-6C2A-0F41-FCE33B749255}"/>
                </a:ext>
              </a:extLst>
            </p:cNvPr>
            <p:cNvGrpSpPr/>
            <p:nvPr/>
          </p:nvGrpSpPr>
          <p:grpSpPr>
            <a:xfrm>
              <a:off x="13028721" y="2908541"/>
              <a:ext cx="902450" cy="109367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187" name="心形 186">
                <a:extLst>
                  <a:ext uri="{FF2B5EF4-FFF2-40B4-BE49-F238E27FC236}">
                    <a16:creationId xmlns:a16="http://schemas.microsoft.com/office/drawing/2014/main" id="{ECF72D04-B0E8-3881-F649-69F19DCC927F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等腰三角形 187">
                <a:extLst>
                  <a:ext uri="{FF2B5EF4-FFF2-40B4-BE49-F238E27FC236}">
                    <a16:creationId xmlns:a16="http://schemas.microsoft.com/office/drawing/2014/main" id="{898995B8-2135-4BFC-6587-A2EBDEB486EB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7CFB5EF-5135-F128-E143-700E03F8A719}"/>
                </a:ext>
              </a:extLst>
            </p:cNvPr>
            <p:cNvSpPr txBox="1"/>
            <p:nvPr/>
          </p:nvSpPr>
          <p:spPr>
            <a:xfrm>
              <a:off x="12994152" y="2693620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图形 19" descr="带太阳镜的脸轮廓 纯色填充">
              <a:extLst>
                <a:ext uri="{FF2B5EF4-FFF2-40B4-BE49-F238E27FC236}">
                  <a16:creationId xmlns:a16="http://schemas.microsoft.com/office/drawing/2014/main" id="{476CD9E6-3EB6-EC6B-872F-EDB7807A2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36445" y="3111877"/>
              <a:ext cx="687003" cy="687003"/>
            </a:xfrm>
            <a:prstGeom prst="rect">
              <a:avLst/>
            </a:prstGeom>
          </p:spPr>
        </p:pic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5293BF7-5567-FB75-5EBE-FDDA3C45A6C9}"/>
                </a:ext>
              </a:extLst>
            </p:cNvPr>
            <p:cNvSpPr txBox="1"/>
            <p:nvPr/>
          </p:nvSpPr>
          <p:spPr>
            <a:xfrm flipV="1">
              <a:off x="13665302" y="3950921"/>
              <a:ext cx="183344" cy="256868"/>
            </a:xfrm>
            <a:custGeom>
              <a:avLst/>
              <a:gdLst/>
              <a:ahLst/>
              <a:cxnLst/>
              <a:rect l="l" t="t" r="r" b="b"/>
              <a:pathLst>
                <a:path w="244031" h="341891">
                  <a:moveTo>
                    <a:pt x="66307" y="0"/>
                  </a:moveTo>
                  <a:lnTo>
                    <a:pt x="244031" y="0"/>
                  </a:lnTo>
                  <a:lnTo>
                    <a:pt x="244031" y="9120"/>
                  </a:lnTo>
                  <a:lnTo>
                    <a:pt x="233185" y="9120"/>
                  </a:lnTo>
                  <a:cubicBezTo>
                    <a:pt x="223325" y="9120"/>
                    <a:pt x="215438" y="10846"/>
                    <a:pt x="209522" y="14297"/>
                  </a:cubicBezTo>
                  <a:cubicBezTo>
                    <a:pt x="205413" y="16597"/>
                    <a:pt x="202127" y="20541"/>
                    <a:pt x="199662" y="26128"/>
                  </a:cubicBezTo>
                  <a:cubicBezTo>
                    <a:pt x="197854" y="30072"/>
                    <a:pt x="196950" y="40425"/>
                    <a:pt x="196950" y="57187"/>
                  </a:cubicBezTo>
                  <a:lnTo>
                    <a:pt x="196950" y="220861"/>
                  </a:lnTo>
                  <a:cubicBezTo>
                    <a:pt x="196950" y="252905"/>
                    <a:pt x="193746" y="276199"/>
                    <a:pt x="187337" y="290742"/>
                  </a:cubicBezTo>
                  <a:cubicBezTo>
                    <a:pt x="180928" y="305286"/>
                    <a:pt x="169548" y="317446"/>
                    <a:pt x="153197" y="327224"/>
                  </a:cubicBezTo>
                  <a:cubicBezTo>
                    <a:pt x="136846" y="337002"/>
                    <a:pt x="117167" y="341891"/>
                    <a:pt x="94161" y="341891"/>
                  </a:cubicBezTo>
                  <a:cubicBezTo>
                    <a:pt x="66061" y="341891"/>
                    <a:pt x="43341" y="334496"/>
                    <a:pt x="26005" y="319706"/>
                  </a:cubicBezTo>
                  <a:cubicBezTo>
                    <a:pt x="8668" y="304916"/>
                    <a:pt x="0" y="288565"/>
                    <a:pt x="0" y="270653"/>
                  </a:cubicBezTo>
                  <a:cubicBezTo>
                    <a:pt x="0" y="259150"/>
                    <a:pt x="3532" y="249824"/>
                    <a:pt x="10599" y="242676"/>
                  </a:cubicBezTo>
                  <a:cubicBezTo>
                    <a:pt x="17665" y="235527"/>
                    <a:pt x="26292" y="231953"/>
                    <a:pt x="36481" y="231953"/>
                  </a:cubicBezTo>
                  <a:cubicBezTo>
                    <a:pt x="46505" y="231953"/>
                    <a:pt x="54927" y="235158"/>
                    <a:pt x="61747" y="241566"/>
                  </a:cubicBezTo>
                  <a:cubicBezTo>
                    <a:pt x="68567" y="247975"/>
                    <a:pt x="71977" y="255863"/>
                    <a:pt x="71977" y="265230"/>
                  </a:cubicBezTo>
                  <a:cubicBezTo>
                    <a:pt x="71977" y="269831"/>
                    <a:pt x="71401" y="273857"/>
                    <a:pt x="70251" y="277308"/>
                  </a:cubicBezTo>
                  <a:cubicBezTo>
                    <a:pt x="69593" y="278952"/>
                    <a:pt x="67005" y="283101"/>
                    <a:pt x="62486" y="289757"/>
                  </a:cubicBezTo>
                  <a:cubicBezTo>
                    <a:pt x="57967" y="296412"/>
                    <a:pt x="55708" y="301136"/>
                    <a:pt x="55708" y="303930"/>
                  </a:cubicBezTo>
                  <a:cubicBezTo>
                    <a:pt x="55708" y="308203"/>
                    <a:pt x="57844" y="311900"/>
                    <a:pt x="62117" y="315022"/>
                  </a:cubicBezTo>
                  <a:cubicBezTo>
                    <a:pt x="68361" y="319624"/>
                    <a:pt x="76495" y="321924"/>
                    <a:pt x="86520" y="321924"/>
                  </a:cubicBezTo>
                  <a:cubicBezTo>
                    <a:pt x="93586" y="321924"/>
                    <a:pt x="99419" y="320117"/>
                    <a:pt x="104021" y="316501"/>
                  </a:cubicBezTo>
                  <a:cubicBezTo>
                    <a:pt x="108622" y="312886"/>
                    <a:pt x="111867" y="307258"/>
                    <a:pt x="113758" y="299616"/>
                  </a:cubicBezTo>
                  <a:cubicBezTo>
                    <a:pt x="115647" y="291975"/>
                    <a:pt x="116592" y="270735"/>
                    <a:pt x="116592" y="235897"/>
                  </a:cubicBezTo>
                  <a:lnTo>
                    <a:pt x="116592" y="57187"/>
                  </a:lnTo>
                  <a:cubicBezTo>
                    <a:pt x="116592" y="40097"/>
                    <a:pt x="115647" y="29415"/>
                    <a:pt x="113758" y="25142"/>
                  </a:cubicBezTo>
                  <a:cubicBezTo>
                    <a:pt x="111867" y="20870"/>
                    <a:pt x="108170" y="17131"/>
                    <a:pt x="102665" y="13927"/>
                  </a:cubicBezTo>
                  <a:cubicBezTo>
                    <a:pt x="97160" y="10722"/>
                    <a:pt x="89724" y="9120"/>
                    <a:pt x="80357" y="9120"/>
                  </a:cubicBezTo>
                  <a:lnTo>
                    <a:pt x="66307" y="9120"/>
                  </a:lnTo>
                  <a:lnTo>
                    <a:pt x="6630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7" name="组合 636">
            <a:extLst>
              <a:ext uri="{FF2B5EF4-FFF2-40B4-BE49-F238E27FC236}">
                <a16:creationId xmlns:a16="http://schemas.microsoft.com/office/drawing/2014/main" id="{3D485024-CD03-6BFE-C5FC-35EB62900EB4}"/>
              </a:ext>
            </a:extLst>
          </p:cNvPr>
          <p:cNvGrpSpPr/>
          <p:nvPr/>
        </p:nvGrpSpPr>
        <p:grpSpPr>
          <a:xfrm>
            <a:off x="15454559" y="2642536"/>
            <a:ext cx="1053000" cy="1625684"/>
            <a:chOff x="15454559" y="2642536"/>
            <a:chExt cx="1053000" cy="162568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7595475-8C73-4637-CDC6-8820D70B7A48}"/>
                </a:ext>
              </a:extLst>
            </p:cNvPr>
            <p:cNvSpPr/>
            <p:nvPr/>
          </p:nvSpPr>
          <p:spPr>
            <a:xfrm rot="5400000">
              <a:off x="15168217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22" name="组合 621">
              <a:extLst>
                <a:ext uri="{FF2B5EF4-FFF2-40B4-BE49-F238E27FC236}">
                  <a16:creationId xmlns:a16="http://schemas.microsoft.com/office/drawing/2014/main" id="{A3856E4F-0AB1-BAC9-4DB5-E5208F049CBC}"/>
                </a:ext>
              </a:extLst>
            </p:cNvPr>
            <p:cNvGrpSpPr/>
            <p:nvPr/>
          </p:nvGrpSpPr>
          <p:grpSpPr>
            <a:xfrm>
              <a:off x="15529833" y="2908541"/>
              <a:ext cx="902450" cy="109367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623" name="心形 622">
                <a:extLst>
                  <a:ext uri="{FF2B5EF4-FFF2-40B4-BE49-F238E27FC236}">
                    <a16:creationId xmlns:a16="http://schemas.microsoft.com/office/drawing/2014/main" id="{A4890744-79A8-C93B-5526-6599A4D493A8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等腰三角形 623">
                <a:extLst>
                  <a:ext uri="{FF2B5EF4-FFF2-40B4-BE49-F238E27FC236}">
                    <a16:creationId xmlns:a16="http://schemas.microsoft.com/office/drawing/2014/main" id="{47DD6F4C-C231-0870-7F5E-8979676E2431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8BB7183-FDEA-D8F5-FA1F-B1B1F4487A83}"/>
                </a:ext>
              </a:extLst>
            </p:cNvPr>
            <p:cNvSpPr txBox="1"/>
            <p:nvPr/>
          </p:nvSpPr>
          <p:spPr>
            <a:xfrm>
              <a:off x="15501366" y="2696491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图形 18" descr="胡子脸轮廓 纯色填充">
              <a:extLst>
                <a:ext uri="{FF2B5EF4-FFF2-40B4-BE49-F238E27FC236}">
                  <a16:creationId xmlns:a16="http://schemas.microsoft.com/office/drawing/2014/main" id="{D22D731D-457A-67BF-9210-ECE5A89CE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637558" y="3111877"/>
              <a:ext cx="687003" cy="687003"/>
            </a:xfrm>
            <a:prstGeom prst="rect">
              <a:avLst/>
            </a:prstGeom>
          </p:spPr>
        </p:pic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A1F4770-9F8F-D9A8-2B1A-D2854B944A2C}"/>
                </a:ext>
              </a:extLst>
            </p:cNvPr>
            <p:cNvSpPr txBox="1"/>
            <p:nvPr/>
          </p:nvSpPr>
          <p:spPr>
            <a:xfrm flipV="1">
              <a:off x="16172516" y="3953792"/>
              <a:ext cx="290758" cy="251126"/>
            </a:xfrm>
            <a:custGeom>
              <a:avLst/>
              <a:gdLst/>
              <a:ahLst/>
              <a:cxnLst/>
              <a:rect l="l" t="t" r="r" b="b"/>
              <a:pathLst>
                <a:path w="386999" h="334249">
                  <a:moveTo>
                    <a:pt x="0" y="0"/>
                  </a:moveTo>
                  <a:lnTo>
                    <a:pt x="166385" y="0"/>
                  </a:lnTo>
                  <a:lnTo>
                    <a:pt x="166385" y="9120"/>
                  </a:lnTo>
                  <a:cubicBezTo>
                    <a:pt x="155046" y="9120"/>
                    <a:pt x="146419" y="10763"/>
                    <a:pt x="140503" y="14050"/>
                  </a:cubicBezTo>
                  <a:cubicBezTo>
                    <a:pt x="136230" y="16351"/>
                    <a:pt x="132862" y="20212"/>
                    <a:pt x="130397" y="25635"/>
                  </a:cubicBezTo>
                  <a:cubicBezTo>
                    <a:pt x="128425" y="29744"/>
                    <a:pt x="127439" y="40261"/>
                    <a:pt x="127439" y="57187"/>
                  </a:cubicBezTo>
                  <a:lnTo>
                    <a:pt x="127439" y="161209"/>
                  </a:lnTo>
                  <a:lnTo>
                    <a:pt x="251426" y="60884"/>
                  </a:lnTo>
                  <a:cubicBezTo>
                    <a:pt x="268681" y="46916"/>
                    <a:pt x="277309" y="35742"/>
                    <a:pt x="277309" y="27361"/>
                  </a:cubicBezTo>
                  <a:cubicBezTo>
                    <a:pt x="277309" y="21116"/>
                    <a:pt x="273775" y="16186"/>
                    <a:pt x="266709" y="12571"/>
                  </a:cubicBezTo>
                  <a:cubicBezTo>
                    <a:pt x="263094" y="10763"/>
                    <a:pt x="254138" y="9613"/>
                    <a:pt x="239841" y="9120"/>
                  </a:cubicBezTo>
                  <a:lnTo>
                    <a:pt x="239841" y="0"/>
                  </a:lnTo>
                  <a:lnTo>
                    <a:pt x="370238" y="0"/>
                  </a:lnTo>
                  <a:lnTo>
                    <a:pt x="370238" y="9120"/>
                  </a:lnTo>
                  <a:cubicBezTo>
                    <a:pt x="358570" y="9942"/>
                    <a:pt x="349409" y="12037"/>
                    <a:pt x="342753" y="15406"/>
                  </a:cubicBezTo>
                  <a:cubicBezTo>
                    <a:pt x="336098" y="18775"/>
                    <a:pt x="320774" y="30155"/>
                    <a:pt x="296782" y="49546"/>
                  </a:cubicBezTo>
                  <a:lnTo>
                    <a:pt x="198923" y="127931"/>
                  </a:lnTo>
                  <a:lnTo>
                    <a:pt x="316501" y="275090"/>
                  </a:lnTo>
                  <a:cubicBezTo>
                    <a:pt x="333099" y="295796"/>
                    <a:pt x="347396" y="309846"/>
                    <a:pt x="359392" y="317241"/>
                  </a:cubicBezTo>
                  <a:cubicBezTo>
                    <a:pt x="368102" y="322500"/>
                    <a:pt x="377304" y="325129"/>
                    <a:pt x="386999" y="325129"/>
                  </a:cubicBezTo>
                  <a:lnTo>
                    <a:pt x="386999" y="334249"/>
                  </a:lnTo>
                  <a:lnTo>
                    <a:pt x="212973" y="334249"/>
                  </a:lnTo>
                  <a:lnTo>
                    <a:pt x="212973" y="325129"/>
                  </a:lnTo>
                  <a:cubicBezTo>
                    <a:pt x="223983" y="324143"/>
                    <a:pt x="231090" y="322417"/>
                    <a:pt x="234295" y="319952"/>
                  </a:cubicBezTo>
                  <a:cubicBezTo>
                    <a:pt x="237499" y="317487"/>
                    <a:pt x="239102" y="314447"/>
                    <a:pt x="239102" y="310832"/>
                  </a:cubicBezTo>
                  <a:cubicBezTo>
                    <a:pt x="239102" y="303930"/>
                    <a:pt x="231543" y="290948"/>
                    <a:pt x="216424" y="271885"/>
                  </a:cubicBezTo>
                  <a:lnTo>
                    <a:pt x="139763" y="175505"/>
                  </a:lnTo>
                  <a:lnTo>
                    <a:pt x="127439" y="185858"/>
                  </a:lnTo>
                  <a:lnTo>
                    <a:pt x="127439" y="277062"/>
                  </a:lnTo>
                  <a:cubicBezTo>
                    <a:pt x="127439" y="294481"/>
                    <a:pt x="128425" y="305327"/>
                    <a:pt x="130397" y="309599"/>
                  </a:cubicBezTo>
                  <a:cubicBezTo>
                    <a:pt x="132369" y="313872"/>
                    <a:pt x="136149" y="317528"/>
                    <a:pt x="141735" y="320569"/>
                  </a:cubicBezTo>
                  <a:cubicBezTo>
                    <a:pt x="147322" y="323609"/>
                    <a:pt x="156279" y="325129"/>
                    <a:pt x="168604" y="325129"/>
                  </a:cubicBezTo>
                  <a:lnTo>
                    <a:pt x="168604" y="334249"/>
                  </a:lnTo>
                  <a:lnTo>
                    <a:pt x="0" y="334249"/>
                  </a:lnTo>
                  <a:lnTo>
                    <a:pt x="0" y="325129"/>
                  </a:lnTo>
                  <a:lnTo>
                    <a:pt x="11092" y="325129"/>
                  </a:lnTo>
                  <a:cubicBezTo>
                    <a:pt x="20788" y="325129"/>
                    <a:pt x="28593" y="323403"/>
                    <a:pt x="34509" y="319952"/>
                  </a:cubicBezTo>
                  <a:cubicBezTo>
                    <a:pt x="38782" y="317652"/>
                    <a:pt x="42068" y="313708"/>
                    <a:pt x="44369" y="308120"/>
                  </a:cubicBezTo>
                  <a:cubicBezTo>
                    <a:pt x="46177" y="304177"/>
                    <a:pt x="47081" y="293824"/>
                    <a:pt x="47081" y="277062"/>
                  </a:cubicBezTo>
                  <a:lnTo>
                    <a:pt x="47081" y="57187"/>
                  </a:lnTo>
                  <a:cubicBezTo>
                    <a:pt x="47081" y="40097"/>
                    <a:pt x="46177" y="29415"/>
                    <a:pt x="44369" y="25142"/>
                  </a:cubicBezTo>
                  <a:cubicBezTo>
                    <a:pt x="42561" y="20870"/>
                    <a:pt x="38906" y="17131"/>
                    <a:pt x="33400" y="13927"/>
                  </a:cubicBezTo>
                  <a:cubicBezTo>
                    <a:pt x="27895" y="10722"/>
                    <a:pt x="20459" y="9120"/>
                    <a:pt x="11092" y="9120"/>
                  </a:cubicBezTo>
                  <a:lnTo>
                    <a:pt x="0" y="9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" name="组合 629">
            <a:extLst>
              <a:ext uri="{FF2B5EF4-FFF2-40B4-BE49-F238E27FC236}">
                <a16:creationId xmlns:a16="http://schemas.microsoft.com/office/drawing/2014/main" id="{936CEAA0-FBD2-1792-1DC9-471D36F3B472}"/>
              </a:ext>
            </a:extLst>
          </p:cNvPr>
          <p:cNvGrpSpPr/>
          <p:nvPr/>
        </p:nvGrpSpPr>
        <p:grpSpPr>
          <a:xfrm>
            <a:off x="6700676" y="2642536"/>
            <a:ext cx="1053000" cy="1625684"/>
            <a:chOff x="6700676" y="2642536"/>
            <a:chExt cx="1053000" cy="162568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FADD7EF-8767-278C-C53E-BA6806B08FC3}"/>
                </a:ext>
              </a:extLst>
            </p:cNvPr>
            <p:cNvSpPr/>
            <p:nvPr/>
          </p:nvSpPr>
          <p:spPr>
            <a:xfrm rot="5400000">
              <a:off x="6414334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61AB89A-8157-8417-2735-86235428ED2D}"/>
                </a:ext>
              </a:extLst>
            </p:cNvPr>
            <p:cNvSpPr txBox="1"/>
            <p:nvPr/>
          </p:nvSpPr>
          <p:spPr>
            <a:xfrm>
              <a:off x="6738852" y="26913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4D0DA2E-587F-C172-466E-120F6B486E0C}"/>
                </a:ext>
              </a:extLst>
            </p:cNvPr>
            <p:cNvSpPr txBox="1"/>
            <p:nvPr/>
          </p:nvSpPr>
          <p:spPr>
            <a:xfrm flipV="1">
              <a:off x="7505252" y="3948606"/>
              <a:ext cx="164085" cy="261497"/>
            </a:xfrm>
            <a:custGeom>
              <a:avLst/>
              <a:gdLst/>
              <a:ahLst/>
              <a:cxnLst/>
              <a:rect l="l" t="t" r="r" b="b"/>
              <a:pathLst>
                <a:path w="218396" h="348053">
                  <a:moveTo>
                    <a:pt x="218396" y="0"/>
                  </a:moveTo>
                  <a:lnTo>
                    <a:pt x="218396" y="6902"/>
                  </a:lnTo>
                  <a:cubicBezTo>
                    <a:pt x="188652" y="14461"/>
                    <a:pt x="164783" y="24198"/>
                    <a:pt x="146789" y="36112"/>
                  </a:cubicBezTo>
                  <a:cubicBezTo>
                    <a:pt x="128794" y="48026"/>
                    <a:pt x="114580" y="62487"/>
                    <a:pt x="104145" y="79495"/>
                  </a:cubicBezTo>
                  <a:cubicBezTo>
                    <a:pt x="93710" y="96503"/>
                    <a:pt x="85616" y="117579"/>
                    <a:pt x="79865" y="142721"/>
                  </a:cubicBezTo>
                  <a:cubicBezTo>
                    <a:pt x="87095" y="137791"/>
                    <a:pt x="93093" y="134587"/>
                    <a:pt x="97859" y="133108"/>
                  </a:cubicBezTo>
                  <a:cubicBezTo>
                    <a:pt x="108541" y="129821"/>
                    <a:pt x="119304" y="128178"/>
                    <a:pt x="130150" y="128178"/>
                  </a:cubicBezTo>
                  <a:cubicBezTo>
                    <a:pt x="155129" y="128178"/>
                    <a:pt x="175957" y="137257"/>
                    <a:pt x="192637" y="155416"/>
                  </a:cubicBezTo>
                  <a:cubicBezTo>
                    <a:pt x="209317" y="173575"/>
                    <a:pt x="217656" y="198347"/>
                    <a:pt x="217656" y="229735"/>
                  </a:cubicBezTo>
                  <a:cubicBezTo>
                    <a:pt x="217656" y="251755"/>
                    <a:pt x="213137" y="271968"/>
                    <a:pt x="204099" y="290373"/>
                  </a:cubicBezTo>
                  <a:cubicBezTo>
                    <a:pt x="195061" y="308778"/>
                    <a:pt x="182243" y="322993"/>
                    <a:pt x="165646" y="333017"/>
                  </a:cubicBezTo>
                  <a:cubicBezTo>
                    <a:pt x="149048" y="343041"/>
                    <a:pt x="131300" y="348053"/>
                    <a:pt x="112402" y="348053"/>
                  </a:cubicBezTo>
                  <a:cubicBezTo>
                    <a:pt x="91861" y="348053"/>
                    <a:pt x="72881" y="342425"/>
                    <a:pt x="55462" y="331168"/>
                  </a:cubicBezTo>
                  <a:cubicBezTo>
                    <a:pt x="38043" y="319911"/>
                    <a:pt x="24444" y="303437"/>
                    <a:pt x="14667" y="281745"/>
                  </a:cubicBezTo>
                  <a:cubicBezTo>
                    <a:pt x="4889" y="260054"/>
                    <a:pt x="0" y="236472"/>
                    <a:pt x="0" y="211001"/>
                  </a:cubicBezTo>
                  <a:cubicBezTo>
                    <a:pt x="0" y="173533"/>
                    <a:pt x="8997" y="138654"/>
                    <a:pt x="26992" y="106363"/>
                  </a:cubicBezTo>
                  <a:cubicBezTo>
                    <a:pt x="44986" y="74072"/>
                    <a:pt x="70539" y="48354"/>
                    <a:pt x="103652" y="29210"/>
                  </a:cubicBezTo>
                  <a:cubicBezTo>
                    <a:pt x="136765" y="10065"/>
                    <a:pt x="175012" y="329"/>
                    <a:pt x="218396" y="0"/>
                  </a:cubicBezTo>
                  <a:close/>
                  <a:moveTo>
                    <a:pt x="102296" y="154553"/>
                  </a:moveTo>
                  <a:cubicBezTo>
                    <a:pt x="95723" y="154553"/>
                    <a:pt x="87177" y="157265"/>
                    <a:pt x="76660" y="162688"/>
                  </a:cubicBezTo>
                  <a:cubicBezTo>
                    <a:pt x="75346" y="185365"/>
                    <a:pt x="74688" y="201963"/>
                    <a:pt x="74688" y="212480"/>
                  </a:cubicBezTo>
                  <a:cubicBezTo>
                    <a:pt x="74688" y="235158"/>
                    <a:pt x="76866" y="257096"/>
                    <a:pt x="81221" y="278295"/>
                  </a:cubicBezTo>
                  <a:cubicBezTo>
                    <a:pt x="85575" y="299493"/>
                    <a:pt x="91532" y="314365"/>
                    <a:pt x="99092" y="322910"/>
                  </a:cubicBezTo>
                  <a:cubicBezTo>
                    <a:pt x="104514" y="328991"/>
                    <a:pt x="110923" y="332031"/>
                    <a:pt x="118318" y="332031"/>
                  </a:cubicBezTo>
                  <a:cubicBezTo>
                    <a:pt x="125877" y="332031"/>
                    <a:pt x="132615" y="327635"/>
                    <a:pt x="138531" y="318843"/>
                  </a:cubicBezTo>
                  <a:cubicBezTo>
                    <a:pt x="144447" y="310052"/>
                    <a:pt x="147405" y="292180"/>
                    <a:pt x="147405" y="265230"/>
                  </a:cubicBezTo>
                  <a:cubicBezTo>
                    <a:pt x="147405" y="219875"/>
                    <a:pt x="141900" y="188570"/>
                    <a:pt x="130890" y="171315"/>
                  </a:cubicBezTo>
                  <a:cubicBezTo>
                    <a:pt x="123823" y="160140"/>
                    <a:pt x="114292" y="154553"/>
                    <a:pt x="102296" y="15455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1FA717E7-FE38-B4CB-1A14-09DAD2671BDB}"/>
                </a:ext>
              </a:extLst>
            </p:cNvPr>
            <p:cNvGrpSpPr/>
            <p:nvPr/>
          </p:nvGrpSpPr>
          <p:grpSpPr>
            <a:xfrm>
              <a:off x="6981490" y="3038846"/>
              <a:ext cx="491373" cy="238015"/>
              <a:chOff x="4480382" y="3171541"/>
              <a:chExt cx="491373" cy="238015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2B6CA5D5-B49E-D379-E283-6A4E07405E9E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95" name="心形 194">
                  <a:extLst>
                    <a:ext uri="{FF2B5EF4-FFF2-40B4-BE49-F238E27FC236}">
                      <a16:creationId xmlns:a16="http://schemas.microsoft.com/office/drawing/2014/main" id="{F2089096-5843-4FB5-1867-663A4EDC05AA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等腰三角形 195">
                  <a:extLst>
                    <a:ext uri="{FF2B5EF4-FFF2-40B4-BE49-F238E27FC236}">
                      <a16:creationId xmlns:a16="http://schemas.microsoft.com/office/drawing/2014/main" id="{2785B0CF-45F8-7DFA-B0EA-8A5388EBFA48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" name="组合 191">
                <a:extLst>
                  <a:ext uri="{FF2B5EF4-FFF2-40B4-BE49-F238E27FC236}">
                    <a16:creationId xmlns:a16="http://schemas.microsoft.com/office/drawing/2014/main" id="{D8409D10-4B69-5F38-38BE-FC10C6D118A6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93" name="心形 192">
                  <a:extLst>
                    <a:ext uri="{FF2B5EF4-FFF2-40B4-BE49-F238E27FC236}">
                      <a16:creationId xmlns:a16="http://schemas.microsoft.com/office/drawing/2014/main" id="{3DD9A3BD-4376-09B4-F7D1-0D7FEFC2053F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等腰三角形 193">
                  <a:extLst>
                    <a:ext uri="{FF2B5EF4-FFF2-40B4-BE49-F238E27FC236}">
                      <a16:creationId xmlns:a16="http://schemas.microsoft.com/office/drawing/2014/main" id="{C30EACA6-A1B0-1F32-7AF2-79A31567E67B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C4D4CF61-5D7F-FE97-7A5E-13BE35DBDA5E}"/>
                </a:ext>
              </a:extLst>
            </p:cNvPr>
            <p:cNvGrpSpPr/>
            <p:nvPr/>
          </p:nvGrpSpPr>
          <p:grpSpPr>
            <a:xfrm>
              <a:off x="6981490" y="3336370"/>
              <a:ext cx="491373" cy="238015"/>
              <a:chOff x="4480382" y="3171541"/>
              <a:chExt cx="491373" cy="238015"/>
            </a:xfrm>
          </p:grpSpPr>
          <p:grpSp>
            <p:nvGrpSpPr>
              <p:cNvPr id="198" name="组合 197">
                <a:extLst>
                  <a:ext uri="{FF2B5EF4-FFF2-40B4-BE49-F238E27FC236}">
                    <a16:creationId xmlns:a16="http://schemas.microsoft.com/office/drawing/2014/main" id="{97F919A4-F7CF-B50D-84C1-555642A15D4D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02" name="心形 201">
                  <a:extLst>
                    <a:ext uri="{FF2B5EF4-FFF2-40B4-BE49-F238E27FC236}">
                      <a16:creationId xmlns:a16="http://schemas.microsoft.com/office/drawing/2014/main" id="{2E09EBD6-EF5E-B6C1-8D11-B55251554C9D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3" name="等腰三角形 202">
                  <a:extLst>
                    <a:ext uri="{FF2B5EF4-FFF2-40B4-BE49-F238E27FC236}">
                      <a16:creationId xmlns:a16="http://schemas.microsoft.com/office/drawing/2014/main" id="{8660A302-FEDF-60D9-D4B5-CF4FD757FE79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CAADE9F3-7CC3-BE98-A9A7-BE3D2806B1C9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00" name="心形 199">
                  <a:extLst>
                    <a:ext uri="{FF2B5EF4-FFF2-40B4-BE49-F238E27FC236}">
                      <a16:creationId xmlns:a16="http://schemas.microsoft.com/office/drawing/2014/main" id="{A5EEBE97-EAA6-78F8-FBCF-046F7EFD480A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1" name="等腰三角形 200">
                  <a:extLst>
                    <a:ext uri="{FF2B5EF4-FFF2-40B4-BE49-F238E27FC236}">
                      <a16:creationId xmlns:a16="http://schemas.microsoft.com/office/drawing/2014/main" id="{34A3D451-47D1-FDD3-B5F6-56B3998E4C77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08D1FB27-FB18-F706-4B9A-C39E192AB5F8}"/>
                </a:ext>
              </a:extLst>
            </p:cNvPr>
            <p:cNvGrpSpPr/>
            <p:nvPr/>
          </p:nvGrpSpPr>
          <p:grpSpPr>
            <a:xfrm>
              <a:off x="6981490" y="3633894"/>
              <a:ext cx="491373" cy="238015"/>
              <a:chOff x="4480382" y="3171541"/>
              <a:chExt cx="491373" cy="238015"/>
            </a:xfrm>
          </p:grpSpPr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1A25B540-7ACA-A059-80BF-6FA890D20076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09" name="心形 208">
                  <a:extLst>
                    <a:ext uri="{FF2B5EF4-FFF2-40B4-BE49-F238E27FC236}">
                      <a16:creationId xmlns:a16="http://schemas.microsoft.com/office/drawing/2014/main" id="{95D6B991-07B5-9084-F886-EE6F92B1E902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0" name="等腰三角形 209">
                  <a:extLst>
                    <a:ext uri="{FF2B5EF4-FFF2-40B4-BE49-F238E27FC236}">
                      <a16:creationId xmlns:a16="http://schemas.microsoft.com/office/drawing/2014/main" id="{7C4A8BD6-0B67-EF38-360A-8CC29EDD7B0B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6" name="组合 205">
                <a:extLst>
                  <a:ext uri="{FF2B5EF4-FFF2-40B4-BE49-F238E27FC236}">
                    <a16:creationId xmlns:a16="http://schemas.microsoft.com/office/drawing/2014/main" id="{F1ADB105-34A0-CE82-1E8C-096BEBB7916B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07" name="心形 206">
                  <a:extLst>
                    <a:ext uri="{FF2B5EF4-FFF2-40B4-BE49-F238E27FC236}">
                      <a16:creationId xmlns:a16="http://schemas.microsoft.com/office/drawing/2014/main" id="{00A542B4-D08A-C706-0E1C-13B8017CFB11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8" name="等腰三角形 207">
                  <a:extLst>
                    <a:ext uri="{FF2B5EF4-FFF2-40B4-BE49-F238E27FC236}">
                      <a16:creationId xmlns:a16="http://schemas.microsoft.com/office/drawing/2014/main" id="{A0DC41A0-9885-D8E9-DFD4-362C4CC6B5F8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31" name="组合 630">
            <a:extLst>
              <a:ext uri="{FF2B5EF4-FFF2-40B4-BE49-F238E27FC236}">
                <a16:creationId xmlns:a16="http://schemas.microsoft.com/office/drawing/2014/main" id="{281623A5-3947-25C9-4E16-09E08B8E5AAB}"/>
              </a:ext>
            </a:extLst>
          </p:cNvPr>
          <p:cNvGrpSpPr/>
          <p:nvPr/>
        </p:nvGrpSpPr>
        <p:grpSpPr>
          <a:xfrm>
            <a:off x="7951230" y="2642536"/>
            <a:ext cx="1053000" cy="1625684"/>
            <a:chOff x="7951230" y="2642536"/>
            <a:chExt cx="1053000" cy="162568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3189055-AF63-087F-09DC-1075FBB9A398}"/>
                </a:ext>
              </a:extLst>
            </p:cNvPr>
            <p:cNvSpPr/>
            <p:nvPr/>
          </p:nvSpPr>
          <p:spPr>
            <a:xfrm rot="5400000">
              <a:off x="7664888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02C5D8-7A9E-8A7B-273D-EFED7C948DD8}"/>
                </a:ext>
              </a:extLst>
            </p:cNvPr>
            <p:cNvSpPr txBox="1"/>
            <p:nvPr/>
          </p:nvSpPr>
          <p:spPr>
            <a:xfrm>
              <a:off x="7993348" y="2693898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9CB6FEC-B42E-111E-7BE3-FFC671BDD7DB}"/>
                </a:ext>
              </a:extLst>
            </p:cNvPr>
            <p:cNvSpPr txBox="1"/>
            <p:nvPr/>
          </p:nvSpPr>
          <p:spPr>
            <a:xfrm flipV="1">
              <a:off x="8778798" y="3951199"/>
              <a:ext cx="167788" cy="256312"/>
            </a:xfrm>
            <a:custGeom>
              <a:avLst/>
              <a:gdLst/>
              <a:ahLst/>
              <a:cxnLst/>
              <a:rect l="l" t="t" r="r" b="b"/>
              <a:pathLst>
                <a:path w="223326" h="341151">
                  <a:moveTo>
                    <a:pt x="24157" y="0"/>
                  </a:moveTo>
                  <a:lnTo>
                    <a:pt x="223326" y="0"/>
                  </a:lnTo>
                  <a:lnTo>
                    <a:pt x="111170" y="341151"/>
                  </a:lnTo>
                  <a:lnTo>
                    <a:pt x="72470" y="341151"/>
                  </a:lnTo>
                  <a:lnTo>
                    <a:pt x="163428" y="65321"/>
                  </a:lnTo>
                  <a:lnTo>
                    <a:pt x="94162" y="65321"/>
                  </a:lnTo>
                  <a:cubicBezTo>
                    <a:pt x="67048" y="65321"/>
                    <a:pt x="46671" y="68854"/>
                    <a:pt x="33031" y="75921"/>
                  </a:cubicBezTo>
                  <a:cubicBezTo>
                    <a:pt x="23500" y="80851"/>
                    <a:pt x="15612" y="90135"/>
                    <a:pt x="9367" y="103775"/>
                  </a:cubicBezTo>
                  <a:lnTo>
                    <a:pt x="0" y="103775"/>
                  </a:lnTo>
                  <a:lnTo>
                    <a:pt x="2415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5EB18FF4-5A0B-64B1-DA58-6D76F9BC4131}"/>
                </a:ext>
              </a:extLst>
            </p:cNvPr>
            <p:cNvGrpSpPr/>
            <p:nvPr/>
          </p:nvGrpSpPr>
          <p:grpSpPr>
            <a:xfrm>
              <a:off x="8198729" y="2922889"/>
              <a:ext cx="558003" cy="270290"/>
              <a:chOff x="4480382" y="3171541"/>
              <a:chExt cx="491373" cy="238015"/>
            </a:xfrm>
          </p:grpSpPr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BE5C80E0-E1BE-0FC5-3C5A-1AA3C03C8A5D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16" name="心形 215">
                  <a:extLst>
                    <a:ext uri="{FF2B5EF4-FFF2-40B4-BE49-F238E27FC236}">
                      <a16:creationId xmlns:a16="http://schemas.microsoft.com/office/drawing/2014/main" id="{A195C2EF-A7B4-F52E-CD04-2EEB93AEC8A6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等腰三角形 216">
                  <a:extLst>
                    <a:ext uri="{FF2B5EF4-FFF2-40B4-BE49-F238E27FC236}">
                      <a16:creationId xmlns:a16="http://schemas.microsoft.com/office/drawing/2014/main" id="{D62291E0-50C0-C76C-B93F-8EA0E530D953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C72CE55B-048C-6C58-6970-1CD6D4CF5EBE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14" name="心形 213">
                  <a:extLst>
                    <a:ext uri="{FF2B5EF4-FFF2-40B4-BE49-F238E27FC236}">
                      <a16:creationId xmlns:a16="http://schemas.microsoft.com/office/drawing/2014/main" id="{8DC483B6-111E-8F6D-EBC6-09A3E6D112C1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等腰三角形 214">
                  <a:extLst>
                    <a:ext uri="{FF2B5EF4-FFF2-40B4-BE49-F238E27FC236}">
                      <a16:creationId xmlns:a16="http://schemas.microsoft.com/office/drawing/2014/main" id="{5BF74184-74F2-8A23-2DA3-12AD8168F643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955A7002-D8A8-EF2E-40F4-F10338F7EB67}"/>
                </a:ext>
              </a:extLst>
            </p:cNvPr>
            <p:cNvGrpSpPr/>
            <p:nvPr/>
          </p:nvGrpSpPr>
          <p:grpSpPr>
            <a:xfrm>
              <a:off x="8198729" y="3401812"/>
              <a:ext cx="558003" cy="270290"/>
              <a:chOff x="4480382" y="3171541"/>
              <a:chExt cx="491373" cy="238015"/>
            </a:xfrm>
          </p:grpSpPr>
          <p:grpSp>
            <p:nvGrpSpPr>
              <p:cNvPr id="219" name="组合 218">
                <a:extLst>
                  <a:ext uri="{FF2B5EF4-FFF2-40B4-BE49-F238E27FC236}">
                    <a16:creationId xmlns:a16="http://schemas.microsoft.com/office/drawing/2014/main" id="{52A174A0-9596-59C3-BC62-2585210AA989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23" name="心形 222">
                  <a:extLst>
                    <a:ext uri="{FF2B5EF4-FFF2-40B4-BE49-F238E27FC236}">
                      <a16:creationId xmlns:a16="http://schemas.microsoft.com/office/drawing/2014/main" id="{3E8CED61-8D18-0C21-D389-AA7026B70183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4" name="等腰三角形 223">
                  <a:extLst>
                    <a:ext uri="{FF2B5EF4-FFF2-40B4-BE49-F238E27FC236}">
                      <a16:creationId xmlns:a16="http://schemas.microsoft.com/office/drawing/2014/main" id="{2D52A4A1-2F6E-C0D5-AC97-DB87E6BBEB15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0" name="组合 219">
                <a:extLst>
                  <a:ext uri="{FF2B5EF4-FFF2-40B4-BE49-F238E27FC236}">
                    <a16:creationId xmlns:a16="http://schemas.microsoft.com/office/drawing/2014/main" id="{9E816309-560D-EAC1-8DA8-80130CD681C7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21" name="心形 220">
                  <a:extLst>
                    <a:ext uri="{FF2B5EF4-FFF2-40B4-BE49-F238E27FC236}">
                      <a16:creationId xmlns:a16="http://schemas.microsoft.com/office/drawing/2014/main" id="{30D1DD33-56B4-88AC-B0A5-FEE1973A4362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等腰三角形 221">
                  <a:extLst>
                    <a:ext uri="{FF2B5EF4-FFF2-40B4-BE49-F238E27FC236}">
                      <a16:creationId xmlns:a16="http://schemas.microsoft.com/office/drawing/2014/main" id="{337A5917-3017-B07C-0E3E-8D4249BFC83D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19739819-8359-9874-4D2D-4C4898F4FB7D}"/>
                </a:ext>
              </a:extLst>
            </p:cNvPr>
            <p:cNvGrpSpPr/>
            <p:nvPr/>
          </p:nvGrpSpPr>
          <p:grpSpPr>
            <a:xfrm>
              <a:off x="8379531" y="3178489"/>
              <a:ext cx="196399" cy="238015"/>
              <a:chOff x="6314782" y="1777975"/>
              <a:chExt cx="560350" cy="679085"/>
            </a:xfrm>
            <a:solidFill>
              <a:schemeClr val="tx1"/>
            </a:solidFill>
          </p:grpSpPr>
          <p:sp>
            <p:nvSpPr>
              <p:cNvPr id="135" name="心形 134">
                <a:extLst>
                  <a:ext uri="{FF2B5EF4-FFF2-40B4-BE49-F238E27FC236}">
                    <a16:creationId xmlns:a16="http://schemas.microsoft.com/office/drawing/2014/main" id="{891F6D13-B079-D038-4E90-79C18CEECCD5}"/>
                  </a:ext>
                </a:extLst>
              </p:cNvPr>
              <p:cNvSpPr/>
              <p:nvPr/>
            </p:nvSpPr>
            <p:spPr>
              <a:xfrm flipV="1">
                <a:off x="6314782" y="1777975"/>
                <a:ext cx="560350" cy="560350"/>
              </a:xfrm>
              <a:prstGeom prst="hear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等腰三角形 135">
                <a:extLst>
                  <a:ext uri="{FF2B5EF4-FFF2-40B4-BE49-F238E27FC236}">
                    <a16:creationId xmlns:a16="http://schemas.microsoft.com/office/drawing/2014/main" id="{2825C0F3-0A2E-711C-3A2C-0479A8C0AD43}"/>
                  </a:ext>
                </a:extLst>
              </p:cNvPr>
              <p:cNvSpPr/>
              <p:nvPr/>
            </p:nvSpPr>
            <p:spPr>
              <a:xfrm>
                <a:off x="6460687" y="2148008"/>
                <a:ext cx="268540" cy="30905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42A34155-3DC9-FECD-2E45-72CA8C28871B}"/>
                </a:ext>
              </a:extLst>
            </p:cNvPr>
            <p:cNvGrpSpPr/>
            <p:nvPr/>
          </p:nvGrpSpPr>
          <p:grpSpPr>
            <a:xfrm>
              <a:off x="8198729" y="3717578"/>
              <a:ext cx="558003" cy="270290"/>
              <a:chOff x="4480382" y="3171541"/>
              <a:chExt cx="491373" cy="238015"/>
            </a:xfrm>
          </p:grpSpPr>
          <p:grpSp>
            <p:nvGrpSpPr>
              <p:cNvPr id="233" name="组合 232">
                <a:extLst>
                  <a:ext uri="{FF2B5EF4-FFF2-40B4-BE49-F238E27FC236}">
                    <a16:creationId xmlns:a16="http://schemas.microsoft.com/office/drawing/2014/main" id="{F5C7E9B8-4FC2-7084-B60D-D686F0E9670B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37" name="心形 236">
                  <a:extLst>
                    <a:ext uri="{FF2B5EF4-FFF2-40B4-BE49-F238E27FC236}">
                      <a16:creationId xmlns:a16="http://schemas.microsoft.com/office/drawing/2014/main" id="{2753E3E7-1624-0266-B9A1-A5E4A2FDE3CD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等腰三角形 237">
                  <a:extLst>
                    <a:ext uri="{FF2B5EF4-FFF2-40B4-BE49-F238E27FC236}">
                      <a16:creationId xmlns:a16="http://schemas.microsoft.com/office/drawing/2014/main" id="{1DFA7054-45AC-211E-08EF-A72E125FAB9D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2BBBBD14-1061-D2BD-651A-1F8116D12426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35" name="心形 234">
                  <a:extLst>
                    <a:ext uri="{FF2B5EF4-FFF2-40B4-BE49-F238E27FC236}">
                      <a16:creationId xmlns:a16="http://schemas.microsoft.com/office/drawing/2014/main" id="{55307A83-9C29-4926-8E57-6191A642D394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等腰三角形 235">
                  <a:extLst>
                    <a:ext uri="{FF2B5EF4-FFF2-40B4-BE49-F238E27FC236}">
                      <a16:creationId xmlns:a16="http://schemas.microsoft.com/office/drawing/2014/main" id="{D809F3E8-51A3-552B-B985-36151861ACB1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32" name="组合 631">
            <a:extLst>
              <a:ext uri="{FF2B5EF4-FFF2-40B4-BE49-F238E27FC236}">
                <a16:creationId xmlns:a16="http://schemas.microsoft.com/office/drawing/2014/main" id="{79B841E8-78FE-838F-724F-938D0C719967}"/>
              </a:ext>
            </a:extLst>
          </p:cNvPr>
          <p:cNvGrpSpPr/>
          <p:nvPr/>
        </p:nvGrpSpPr>
        <p:grpSpPr>
          <a:xfrm>
            <a:off x="9201784" y="2642536"/>
            <a:ext cx="1053000" cy="1625684"/>
            <a:chOff x="9201784" y="2642536"/>
            <a:chExt cx="1053000" cy="162568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06C0500-D840-C3ED-B0B5-9EE4918D263D}"/>
                </a:ext>
              </a:extLst>
            </p:cNvPr>
            <p:cNvSpPr/>
            <p:nvPr/>
          </p:nvSpPr>
          <p:spPr>
            <a:xfrm rot="5400000">
              <a:off x="8915442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F5D038D-48A1-6080-038C-540AB201E1CF}"/>
                </a:ext>
              </a:extLst>
            </p:cNvPr>
            <p:cNvSpPr txBox="1"/>
            <p:nvPr/>
          </p:nvSpPr>
          <p:spPr>
            <a:xfrm>
              <a:off x="9254722" y="2691768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18A81B3-63CB-7BDA-FCF2-6D543775D28D}"/>
                </a:ext>
              </a:extLst>
            </p:cNvPr>
            <p:cNvSpPr txBox="1"/>
            <p:nvPr/>
          </p:nvSpPr>
          <p:spPr>
            <a:xfrm flipV="1">
              <a:off x="10014772" y="3949069"/>
              <a:ext cx="162973" cy="260572"/>
            </a:xfrm>
            <a:custGeom>
              <a:avLst/>
              <a:gdLst/>
              <a:ahLst/>
              <a:cxnLst/>
              <a:rect l="l" t="t" r="r" b="b"/>
              <a:pathLst>
                <a:path w="216917" h="346821">
                  <a:moveTo>
                    <a:pt x="112156" y="0"/>
                  </a:moveTo>
                  <a:cubicBezTo>
                    <a:pt x="144036" y="0"/>
                    <a:pt x="168562" y="7518"/>
                    <a:pt x="185735" y="22555"/>
                  </a:cubicBezTo>
                  <a:cubicBezTo>
                    <a:pt x="202908" y="37591"/>
                    <a:pt x="211494" y="55626"/>
                    <a:pt x="211494" y="76661"/>
                  </a:cubicBezTo>
                  <a:cubicBezTo>
                    <a:pt x="211494" y="92437"/>
                    <a:pt x="206852" y="106364"/>
                    <a:pt x="197567" y="118442"/>
                  </a:cubicBezTo>
                  <a:cubicBezTo>
                    <a:pt x="188282" y="130520"/>
                    <a:pt x="173862" y="141407"/>
                    <a:pt x="154307" y="151103"/>
                  </a:cubicBezTo>
                  <a:cubicBezTo>
                    <a:pt x="177806" y="168358"/>
                    <a:pt x="194116" y="184421"/>
                    <a:pt x="203236" y="199293"/>
                  </a:cubicBezTo>
                  <a:cubicBezTo>
                    <a:pt x="212357" y="214165"/>
                    <a:pt x="216917" y="231214"/>
                    <a:pt x="216917" y="250441"/>
                  </a:cubicBezTo>
                  <a:cubicBezTo>
                    <a:pt x="216917" y="277391"/>
                    <a:pt x="206769" y="300192"/>
                    <a:pt x="186475" y="318844"/>
                  </a:cubicBezTo>
                  <a:cubicBezTo>
                    <a:pt x="166180" y="337495"/>
                    <a:pt x="138613" y="346821"/>
                    <a:pt x="103775" y="346821"/>
                  </a:cubicBezTo>
                  <a:cubicBezTo>
                    <a:pt x="70744" y="346821"/>
                    <a:pt x="45191" y="338687"/>
                    <a:pt x="27115" y="322418"/>
                  </a:cubicBezTo>
                  <a:cubicBezTo>
                    <a:pt x="9038" y="306149"/>
                    <a:pt x="0" y="286265"/>
                    <a:pt x="0" y="262766"/>
                  </a:cubicBezTo>
                  <a:cubicBezTo>
                    <a:pt x="0" y="244854"/>
                    <a:pt x="5218" y="229160"/>
                    <a:pt x="15652" y="215685"/>
                  </a:cubicBezTo>
                  <a:cubicBezTo>
                    <a:pt x="26087" y="202210"/>
                    <a:pt x="43465" y="189885"/>
                    <a:pt x="67786" y="178710"/>
                  </a:cubicBezTo>
                  <a:cubicBezTo>
                    <a:pt x="41329" y="158498"/>
                    <a:pt x="24362" y="141982"/>
                    <a:pt x="16885" y="129165"/>
                  </a:cubicBezTo>
                  <a:cubicBezTo>
                    <a:pt x="9408" y="116347"/>
                    <a:pt x="5669" y="101475"/>
                    <a:pt x="5669" y="84549"/>
                  </a:cubicBezTo>
                  <a:cubicBezTo>
                    <a:pt x="5669" y="62200"/>
                    <a:pt x="15159" y="42521"/>
                    <a:pt x="34140" y="25513"/>
                  </a:cubicBezTo>
                  <a:cubicBezTo>
                    <a:pt x="53120" y="8504"/>
                    <a:pt x="79125" y="0"/>
                    <a:pt x="112156" y="0"/>
                  </a:cubicBezTo>
                  <a:close/>
                  <a:moveTo>
                    <a:pt x="111170" y="15283"/>
                  </a:moveTo>
                  <a:cubicBezTo>
                    <a:pt x="100160" y="15283"/>
                    <a:pt x="90793" y="19268"/>
                    <a:pt x="83069" y="27238"/>
                  </a:cubicBezTo>
                  <a:cubicBezTo>
                    <a:pt x="75346" y="35208"/>
                    <a:pt x="71484" y="45109"/>
                    <a:pt x="71484" y="56941"/>
                  </a:cubicBezTo>
                  <a:cubicBezTo>
                    <a:pt x="71484" y="68937"/>
                    <a:pt x="75798" y="81385"/>
                    <a:pt x="84425" y="94285"/>
                  </a:cubicBezTo>
                  <a:cubicBezTo>
                    <a:pt x="93052" y="107185"/>
                    <a:pt x="110102" y="121934"/>
                    <a:pt x="135573" y="138531"/>
                  </a:cubicBezTo>
                  <a:cubicBezTo>
                    <a:pt x="141653" y="130315"/>
                    <a:pt x="146172" y="121112"/>
                    <a:pt x="149130" y="110924"/>
                  </a:cubicBezTo>
                  <a:cubicBezTo>
                    <a:pt x="152088" y="100735"/>
                    <a:pt x="153567" y="89561"/>
                    <a:pt x="153567" y="77400"/>
                  </a:cubicBezTo>
                  <a:cubicBezTo>
                    <a:pt x="153567" y="56037"/>
                    <a:pt x="148966" y="39686"/>
                    <a:pt x="139763" y="28347"/>
                  </a:cubicBezTo>
                  <a:cubicBezTo>
                    <a:pt x="132862" y="19638"/>
                    <a:pt x="123330" y="15283"/>
                    <a:pt x="111170" y="15283"/>
                  </a:cubicBezTo>
                  <a:close/>
                  <a:moveTo>
                    <a:pt x="86274" y="190542"/>
                  </a:moveTo>
                  <a:cubicBezTo>
                    <a:pt x="81179" y="195143"/>
                    <a:pt x="77564" y="199334"/>
                    <a:pt x="75428" y="203114"/>
                  </a:cubicBezTo>
                  <a:cubicBezTo>
                    <a:pt x="72141" y="208865"/>
                    <a:pt x="69184" y="217246"/>
                    <a:pt x="66554" y="228256"/>
                  </a:cubicBezTo>
                  <a:cubicBezTo>
                    <a:pt x="63925" y="239266"/>
                    <a:pt x="62610" y="250770"/>
                    <a:pt x="62610" y="262766"/>
                  </a:cubicBezTo>
                  <a:cubicBezTo>
                    <a:pt x="62610" y="278213"/>
                    <a:pt x="64582" y="291154"/>
                    <a:pt x="68526" y="301589"/>
                  </a:cubicBezTo>
                  <a:cubicBezTo>
                    <a:pt x="72470" y="312024"/>
                    <a:pt x="78098" y="319542"/>
                    <a:pt x="85411" y="324143"/>
                  </a:cubicBezTo>
                  <a:cubicBezTo>
                    <a:pt x="92724" y="328745"/>
                    <a:pt x="100242" y="331045"/>
                    <a:pt x="107965" y="331045"/>
                  </a:cubicBezTo>
                  <a:cubicBezTo>
                    <a:pt x="119962" y="331045"/>
                    <a:pt x="130068" y="326649"/>
                    <a:pt x="138285" y="317858"/>
                  </a:cubicBezTo>
                  <a:cubicBezTo>
                    <a:pt x="146501" y="309066"/>
                    <a:pt x="150609" y="297029"/>
                    <a:pt x="150609" y="281746"/>
                  </a:cubicBezTo>
                  <a:cubicBezTo>
                    <a:pt x="150609" y="249866"/>
                    <a:pt x="129164" y="219464"/>
                    <a:pt x="86274" y="1905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C58C9883-8DDC-4B9E-CF9F-7F0723FB3265}"/>
                </a:ext>
              </a:extLst>
            </p:cNvPr>
            <p:cNvGrpSpPr/>
            <p:nvPr/>
          </p:nvGrpSpPr>
          <p:grpSpPr>
            <a:xfrm>
              <a:off x="9482598" y="2888658"/>
              <a:ext cx="491373" cy="238015"/>
              <a:chOff x="4480382" y="3171541"/>
              <a:chExt cx="491373" cy="238015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ADE0F27F-AF26-FE72-831F-1E8622896C24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30" name="心形 229">
                  <a:extLst>
                    <a:ext uri="{FF2B5EF4-FFF2-40B4-BE49-F238E27FC236}">
                      <a16:creationId xmlns:a16="http://schemas.microsoft.com/office/drawing/2014/main" id="{E6011251-FCCD-6AFD-E9F8-BAE43587D1EB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等腰三角形 230">
                  <a:extLst>
                    <a:ext uri="{FF2B5EF4-FFF2-40B4-BE49-F238E27FC236}">
                      <a16:creationId xmlns:a16="http://schemas.microsoft.com/office/drawing/2014/main" id="{F9E05346-4707-96D0-A971-3BB44C9DB925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7" name="组合 226">
                <a:extLst>
                  <a:ext uri="{FF2B5EF4-FFF2-40B4-BE49-F238E27FC236}">
                    <a16:creationId xmlns:a16="http://schemas.microsoft.com/office/drawing/2014/main" id="{731383B9-7B18-70A4-9AB0-55422842A0E6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28" name="心形 227">
                  <a:extLst>
                    <a:ext uri="{FF2B5EF4-FFF2-40B4-BE49-F238E27FC236}">
                      <a16:creationId xmlns:a16="http://schemas.microsoft.com/office/drawing/2014/main" id="{BD1C157A-A44F-C5BB-2DAC-55CDBB8E28E2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9" name="等腰三角形 228">
                  <a:extLst>
                    <a:ext uri="{FF2B5EF4-FFF2-40B4-BE49-F238E27FC236}">
                      <a16:creationId xmlns:a16="http://schemas.microsoft.com/office/drawing/2014/main" id="{E4A2F0EF-822F-2F20-86F8-28CABD65B4E9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6B67E876-3FF9-7138-F282-0BDABFC8DF50}"/>
                </a:ext>
              </a:extLst>
            </p:cNvPr>
            <p:cNvGrpSpPr/>
            <p:nvPr/>
          </p:nvGrpSpPr>
          <p:grpSpPr>
            <a:xfrm>
              <a:off x="9482598" y="3187133"/>
              <a:ext cx="491373" cy="238015"/>
              <a:chOff x="4480382" y="3171541"/>
              <a:chExt cx="491373" cy="238015"/>
            </a:xfrm>
          </p:grpSpPr>
          <p:grpSp>
            <p:nvGrpSpPr>
              <p:cNvPr id="240" name="组合 239">
                <a:extLst>
                  <a:ext uri="{FF2B5EF4-FFF2-40B4-BE49-F238E27FC236}">
                    <a16:creationId xmlns:a16="http://schemas.microsoft.com/office/drawing/2014/main" id="{4C36562E-9845-8188-BB3C-66871D14F3D4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44" name="心形 243">
                  <a:extLst>
                    <a:ext uri="{FF2B5EF4-FFF2-40B4-BE49-F238E27FC236}">
                      <a16:creationId xmlns:a16="http://schemas.microsoft.com/office/drawing/2014/main" id="{A722567D-F271-041E-2B75-1755F95FA01F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5" name="等腰三角形 244">
                  <a:extLst>
                    <a:ext uri="{FF2B5EF4-FFF2-40B4-BE49-F238E27FC236}">
                      <a16:creationId xmlns:a16="http://schemas.microsoft.com/office/drawing/2014/main" id="{BAD33BB8-A407-3712-1C81-63833D39D55C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1095DAE2-75B9-68E7-58CE-F6FDF4827D0F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42" name="心形 241">
                  <a:extLst>
                    <a:ext uri="{FF2B5EF4-FFF2-40B4-BE49-F238E27FC236}">
                      <a16:creationId xmlns:a16="http://schemas.microsoft.com/office/drawing/2014/main" id="{A4DC7299-B4BD-59ED-5441-88CE1C4DE338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3" name="等腰三角形 242">
                  <a:extLst>
                    <a:ext uri="{FF2B5EF4-FFF2-40B4-BE49-F238E27FC236}">
                      <a16:creationId xmlns:a16="http://schemas.microsoft.com/office/drawing/2014/main" id="{0203D5D1-FB4A-5EE7-7BA6-49EE87BDE538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D6BE30C6-E10B-7E13-5602-63A7A05E8DA1}"/>
                </a:ext>
              </a:extLst>
            </p:cNvPr>
            <p:cNvGrpSpPr/>
            <p:nvPr/>
          </p:nvGrpSpPr>
          <p:grpSpPr>
            <a:xfrm>
              <a:off x="9482598" y="3485607"/>
              <a:ext cx="491373" cy="238015"/>
              <a:chOff x="4480382" y="3171541"/>
              <a:chExt cx="491373" cy="238015"/>
            </a:xfrm>
          </p:grpSpPr>
          <p:grpSp>
            <p:nvGrpSpPr>
              <p:cNvPr id="247" name="组合 246">
                <a:extLst>
                  <a:ext uri="{FF2B5EF4-FFF2-40B4-BE49-F238E27FC236}">
                    <a16:creationId xmlns:a16="http://schemas.microsoft.com/office/drawing/2014/main" id="{971312E2-C811-A017-BCB3-A9E50934CBF3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51" name="心形 250">
                  <a:extLst>
                    <a:ext uri="{FF2B5EF4-FFF2-40B4-BE49-F238E27FC236}">
                      <a16:creationId xmlns:a16="http://schemas.microsoft.com/office/drawing/2014/main" id="{1B19E5F8-A98E-28DD-0FD0-DA5E2A50FF6B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9" name="等腰三角形 278">
                  <a:extLst>
                    <a:ext uri="{FF2B5EF4-FFF2-40B4-BE49-F238E27FC236}">
                      <a16:creationId xmlns:a16="http://schemas.microsoft.com/office/drawing/2014/main" id="{D2976F85-A2CF-27B1-E19E-E04B4FA06590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909D2D2A-7DA8-C9C1-385C-E58816CC6C5C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49" name="心形 248">
                  <a:extLst>
                    <a:ext uri="{FF2B5EF4-FFF2-40B4-BE49-F238E27FC236}">
                      <a16:creationId xmlns:a16="http://schemas.microsoft.com/office/drawing/2014/main" id="{0615B4F1-4526-7734-2947-475C6DC9DE0F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0" name="等腰三角形 249">
                  <a:extLst>
                    <a:ext uri="{FF2B5EF4-FFF2-40B4-BE49-F238E27FC236}">
                      <a16:creationId xmlns:a16="http://schemas.microsoft.com/office/drawing/2014/main" id="{ED159B79-76BC-9FCC-3831-E17D68178EE7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1DD86ABC-EA06-1872-4D11-EB4C0DD84140}"/>
                </a:ext>
              </a:extLst>
            </p:cNvPr>
            <p:cNvGrpSpPr/>
            <p:nvPr/>
          </p:nvGrpSpPr>
          <p:grpSpPr>
            <a:xfrm>
              <a:off x="9482598" y="3784085"/>
              <a:ext cx="491373" cy="238015"/>
              <a:chOff x="4480382" y="3171541"/>
              <a:chExt cx="491373" cy="238015"/>
            </a:xfrm>
          </p:grpSpPr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A7DE8389-61FD-4B93-E5C8-6ADAFC9E0577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97" name="心形 296">
                  <a:extLst>
                    <a:ext uri="{FF2B5EF4-FFF2-40B4-BE49-F238E27FC236}">
                      <a16:creationId xmlns:a16="http://schemas.microsoft.com/office/drawing/2014/main" id="{17C4D643-7A10-AA0D-20FA-9BA9C19F8D02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8" name="等腰三角形 297">
                  <a:extLst>
                    <a:ext uri="{FF2B5EF4-FFF2-40B4-BE49-F238E27FC236}">
                      <a16:creationId xmlns:a16="http://schemas.microsoft.com/office/drawing/2014/main" id="{4D47F6FA-1CF9-0E8D-153D-814D8FF13364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4" name="组合 293">
                <a:extLst>
                  <a:ext uri="{FF2B5EF4-FFF2-40B4-BE49-F238E27FC236}">
                    <a16:creationId xmlns:a16="http://schemas.microsoft.com/office/drawing/2014/main" id="{F08099CB-871D-A630-0DFB-E117A5A4D67B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295" name="心形 294">
                  <a:extLst>
                    <a:ext uri="{FF2B5EF4-FFF2-40B4-BE49-F238E27FC236}">
                      <a16:creationId xmlns:a16="http://schemas.microsoft.com/office/drawing/2014/main" id="{C401B1D2-7037-92EE-5774-8359FF99F960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6" name="等腰三角形 295">
                  <a:extLst>
                    <a:ext uri="{FF2B5EF4-FFF2-40B4-BE49-F238E27FC236}">
                      <a16:creationId xmlns:a16="http://schemas.microsoft.com/office/drawing/2014/main" id="{D4DA71CC-559E-17E1-176A-1AA4C3A95DDF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33" name="组合 632">
            <a:extLst>
              <a:ext uri="{FF2B5EF4-FFF2-40B4-BE49-F238E27FC236}">
                <a16:creationId xmlns:a16="http://schemas.microsoft.com/office/drawing/2014/main" id="{A7C2EB52-AE9D-2DCF-B68E-3E891906469B}"/>
              </a:ext>
            </a:extLst>
          </p:cNvPr>
          <p:cNvGrpSpPr/>
          <p:nvPr/>
        </p:nvGrpSpPr>
        <p:grpSpPr>
          <a:xfrm>
            <a:off x="10452338" y="2642536"/>
            <a:ext cx="1053000" cy="1625684"/>
            <a:chOff x="10452338" y="2642536"/>
            <a:chExt cx="1053000" cy="162568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8ED507-71CE-84D9-E577-C2B7A0D9E7B8}"/>
                </a:ext>
              </a:extLst>
            </p:cNvPr>
            <p:cNvSpPr/>
            <p:nvPr/>
          </p:nvSpPr>
          <p:spPr>
            <a:xfrm rot="5400000">
              <a:off x="10165996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8EB97E0-6018-9656-457B-03009E91EB34}"/>
                </a:ext>
              </a:extLst>
            </p:cNvPr>
            <p:cNvSpPr txBox="1"/>
            <p:nvPr/>
          </p:nvSpPr>
          <p:spPr>
            <a:xfrm>
              <a:off x="10495406" y="26913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17A8195-5717-CEA1-E1E1-F78BF2510FA4}"/>
                </a:ext>
              </a:extLst>
            </p:cNvPr>
            <p:cNvSpPr txBox="1"/>
            <p:nvPr/>
          </p:nvSpPr>
          <p:spPr>
            <a:xfrm flipV="1">
              <a:off x="11268156" y="3948606"/>
              <a:ext cx="164455" cy="261497"/>
            </a:xfrm>
            <a:custGeom>
              <a:avLst/>
              <a:gdLst/>
              <a:ahLst/>
              <a:cxnLst/>
              <a:rect l="l" t="t" r="r" b="b"/>
              <a:pathLst>
                <a:path w="218889" h="348053">
                  <a:moveTo>
                    <a:pt x="106240" y="0"/>
                  </a:moveTo>
                  <a:cubicBezTo>
                    <a:pt x="125796" y="0"/>
                    <a:pt x="144283" y="5587"/>
                    <a:pt x="161702" y="16762"/>
                  </a:cubicBezTo>
                  <a:cubicBezTo>
                    <a:pt x="179121" y="27936"/>
                    <a:pt x="193007" y="44123"/>
                    <a:pt x="203360" y="65321"/>
                  </a:cubicBezTo>
                  <a:cubicBezTo>
                    <a:pt x="213713" y="86520"/>
                    <a:pt x="218889" y="110677"/>
                    <a:pt x="218889" y="137791"/>
                  </a:cubicBezTo>
                  <a:cubicBezTo>
                    <a:pt x="218889" y="172958"/>
                    <a:pt x="210468" y="206646"/>
                    <a:pt x="193624" y="238855"/>
                  </a:cubicBezTo>
                  <a:cubicBezTo>
                    <a:pt x="176780" y="271064"/>
                    <a:pt x="151678" y="296905"/>
                    <a:pt x="118319" y="316378"/>
                  </a:cubicBezTo>
                  <a:cubicBezTo>
                    <a:pt x="84960" y="335851"/>
                    <a:pt x="45520" y="346410"/>
                    <a:pt x="0" y="348053"/>
                  </a:cubicBezTo>
                  <a:lnTo>
                    <a:pt x="0" y="341151"/>
                  </a:lnTo>
                  <a:cubicBezTo>
                    <a:pt x="27279" y="334907"/>
                    <a:pt x="50409" y="325704"/>
                    <a:pt x="69389" y="313544"/>
                  </a:cubicBezTo>
                  <a:cubicBezTo>
                    <a:pt x="88369" y="301383"/>
                    <a:pt x="103406" y="286347"/>
                    <a:pt x="114498" y="268435"/>
                  </a:cubicBezTo>
                  <a:cubicBezTo>
                    <a:pt x="125590" y="250523"/>
                    <a:pt x="133355" y="229899"/>
                    <a:pt x="137792" y="206564"/>
                  </a:cubicBezTo>
                  <a:cubicBezTo>
                    <a:pt x="127603" y="211823"/>
                    <a:pt x="118935" y="215479"/>
                    <a:pt x="111787" y="217533"/>
                  </a:cubicBezTo>
                  <a:cubicBezTo>
                    <a:pt x="104638" y="219587"/>
                    <a:pt x="97120" y="220614"/>
                    <a:pt x="89232" y="220614"/>
                  </a:cubicBezTo>
                  <a:cubicBezTo>
                    <a:pt x="63925" y="220614"/>
                    <a:pt x="42850" y="211494"/>
                    <a:pt x="26006" y="193253"/>
                  </a:cubicBezTo>
                  <a:cubicBezTo>
                    <a:pt x="9162" y="175012"/>
                    <a:pt x="740" y="150034"/>
                    <a:pt x="740" y="118318"/>
                  </a:cubicBezTo>
                  <a:cubicBezTo>
                    <a:pt x="740" y="96298"/>
                    <a:pt x="5300" y="76126"/>
                    <a:pt x="14421" y="57803"/>
                  </a:cubicBezTo>
                  <a:cubicBezTo>
                    <a:pt x="23541" y="39480"/>
                    <a:pt x="36564" y="25266"/>
                    <a:pt x="53490" y="15159"/>
                  </a:cubicBezTo>
                  <a:cubicBezTo>
                    <a:pt x="70416" y="5053"/>
                    <a:pt x="88000" y="0"/>
                    <a:pt x="106240" y="0"/>
                  </a:cubicBezTo>
                  <a:close/>
                  <a:moveTo>
                    <a:pt x="100078" y="16762"/>
                  </a:moveTo>
                  <a:cubicBezTo>
                    <a:pt x="91861" y="16762"/>
                    <a:pt x="85453" y="20295"/>
                    <a:pt x="80851" y="27361"/>
                  </a:cubicBezTo>
                  <a:cubicBezTo>
                    <a:pt x="74442" y="37057"/>
                    <a:pt x="71238" y="55544"/>
                    <a:pt x="71238" y="82823"/>
                  </a:cubicBezTo>
                  <a:cubicBezTo>
                    <a:pt x="71238" y="128342"/>
                    <a:pt x="76661" y="159730"/>
                    <a:pt x="87507" y="176984"/>
                  </a:cubicBezTo>
                  <a:cubicBezTo>
                    <a:pt x="94573" y="188159"/>
                    <a:pt x="104104" y="193746"/>
                    <a:pt x="116100" y="193746"/>
                  </a:cubicBezTo>
                  <a:cubicBezTo>
                    <a:pt x="122509" y="193746"/>
                    <a:pt x="130972" y="191117"/>
                    <a:pt x="141490" y="185858"/>
                  </a:cubicBezTo>
                  <a:cubicBezTo>
                    <a:pt x="143133" y="167453"/>
                    <a:pt x="143954" y="151267"/>
                    <a:pt x="143954" y="137298"/>
                  </a:cubicBezTo>
                  <a:cubicBezTo>
                    <a:pt x="143954" y="107390"/>
                    <a:pt x="140504" y="79536"/>
                    <a:pt x="133602" y="53736"/>
                  </a:cubicBezTo>
                  <a:cubicBezTo>
                    <a:pt x="129658" y="39439"/>
                    <a:pt x="123824" y="28922"/>
                    <a:pt x="116100" y="22185"/>
                  </a:cubicBezTo>
                  <a:cubicBezTo>
                    <a:pt x="111992" y="18569"/>
                    <a:pt x="106651" y="16762"/>
                    <a:pt x="100078" y="167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9" name="组合 298">
              <a:extLst>
                <a:ext uri="{FF2B5EF4-FFF2-40B4-BE49-F238E27FC236}">
                  <a16:creationId xmlns:a16="http://schemas.microsoft.com/office/drawing/2014/main" id="{044BCE5D-B2B0-0D04-1556-9C8B882F6C6C}"/>
                </a:ext>
              </a:extLst>
            </p:cNvPr>
            <p:cNvGrpSpPr/>
            <p:nvPr/>
          </p:nvGrpSpPr>
          <p:grpSpPr>
            <a:xfrm>
              <a:off x="10733152" y="2888658"/>
              <a:ext cx="491373" cy="238015"/>
              <a:chOff x="4480382" y="3171541"/>
              <a:chExt cx="491373" cy="238015"/>
            </a:xfrm>
          </p:grpSpPr>
          <p:grpSp>
            <p:nvGrpSpPr>
              <p:cNvPr id="300" name="组合 299">
                <a:extLst>
                  <a:ext uri="{FF2B5EF4-FFF2-40B4-BE49-F238E27FC236}">
                    <a16:creationId xmlns:a16="http://schemas.microsoft.com/office/drawing/2014/main" id="{129790F1-E2AD-AED6-4051-206C548E8CCA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304" name="心形 303">
                  <a:extLst>
                    <a:ext uri="{FF2B5EF4-FFF2-40B4-BE49-F238E27FC236}">
                      <a16:creationId xmlns:a16="http://schemas.microsoft.com/office/drawing/2014/main" id="{541B87DE-999D-A417-C05F-9125CCD17804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等腰三角形 343">
                  <a:extLst>
                    <a:ext uri="{FF2B5EF4-FFF2-40B4-BE49-F238E27FC236}">
                      <a16:creationId xmlns:a16="http://schemas.microsoft.com/office/drawing/2014/main" id="{69610894-0476-9960-0F9D-F9C717D00DCC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1" name="组合 300">
                <a:extLst>
                  <a:ext uri="{FF2B5EF4-FFF2-40B4-BE49-F238E27FC236}">
                    <a16:creationId xmlns:a16="http://schemas.microsoft.com/office/drawing/2014/main" id="{DF7E9B72-0D8C-561D-8546-AC207CDA56DE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302" name="心形 301">
                  <a:extLst>
                    <a:ext uri="{FF2B5EF4-FFF2-40B4-BE49-F238E27FC236}">
                      <a16:creationId xmlns:a16="http://schemas.microsoft.com/office/drawing/2014/main" id="{20844A4B-5271-F771-901A-14DC903A0DE1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3" name="等腰三角形 302">
                  <a:extLst>
                    <a:ext uri="{FF2B5EF4-FFF2-40B4-BE49-F238E27FC236}">
                      <a16:creationId xmlns:a16="http://schemas.microsoft.com/office/drawing/2014/main" id="{5E7F94B1-AD6B-4FBA-9299-87B7E5CB4AE0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93E76FC1-5190-DD0A-3B7F-9EE1D2559EF7}"/>
                </a:ext>
              </a:extLst>
            </p:cNvPr>
            <p:cNvGrpSpPr/>
            <p:nvPr/>
          </p:nvGrpSpPr>
          <p:grpSpPr>
            <a:xfrm>
              <a:off x="10733152" y="3784085"/>
              <a:ext cx="491373" cy="238015"/>
              <a:chOff x="4480382" y="3171541"/>
              <a:chExt cx="491373" cy="238015"/>
            </a:xfrm>
          </p:grpSpPr>
          <p:grpSp>
            <p:nvGrpSpPr>
              <p:cNvPr id="346" name="组合 345">
                <a:extLst>
                  <a:ext uri="{FF2B5EF4-FFF2-40B4-BE49-F238E27FC236}">
                    <a16:creationId xmlns:a16="http://schemas.microsoft.com/office/drawing/2014/main" id="{919187EA-AFAD-F7F7-B086-A446E44F2F9F}"/>
                  </a:ext>
                </a:extLst>
              </p:cNvPr>
              <p:cNvGrpSpPr/>
              <p:nvPr/>
            </p:nvGrpSpPr>
            <p:grpSpPr>
              <a:xfrm>
                <a:off x="4480382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403" name="心形 402">
                  <a:extLst>
                    <a:ext uri="{FF2B5EF4-FFF2-40B4-BE49-F238E27FC236}">
                      <a16:creationId xmlns:a16="http://schemas.microsoft.com/office/drawing/2014/main" id="{B91E5BC9-B7CE-62D7-E000-763F451D07E7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等腰三角形 403">
                  <a:extLst>
                    <a:ext uri="{FF2B5EF4-FFF2-40B4-BE49-F238E27FC236}">
                      <a16:creationId xmlns:a16="http://schemas.microsoft.com/office/drawing/2014/main" id="{29C7E702-56D8-A94B-BE1C-62E585C20A3A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7" name="组合 346">
                <a:extLst>
                  <a:ext uri="{FF2B5EF4-FFF2-40B4-BE49-F238E27FC236}">
                    <a16:creationId xmlns:a16="http://schemas.microsoft.com/office/drawing/2014/main" id="{C6C1DE3D-6626-99E2-52E6-FD4847C188E7}"/>
                  </a:ext>
                </a:extLst>
              </p:cNvPr>
              <p:cNvGrpSpPr/>
              <p:nvPr/>
            </p:nvGrpSpPr>
            <p:grpSpPr>
              <a:xfrm>
                <a:off x="4775356" y="3171541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400" name="心形 399">
                  <a:extLst>
                    <a:ext uri="{FF2B5EF4-FFF2-40B4-BE49-F238E27FC236}">
                      <a16:creationId xmlns:a16="http://schemas.microsoft.com/office/drawing/2014/main" id="{69B44090-40E7-A4FB-C941-8F49B391FF8A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2" name="等腰三角形 401">
                  <a:extLst>
                    <a:ext uri="{FF2B5EF4-FFF2-40B4-BE49-F238E27FC236}">
                      <a16:creationId xmlns:a16="http://schemas.microsoft.com/office/drawing/2014/main" id="{20144EEF-190E-13C3-9F4F-23F16B9A9ED5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86" name="组合 585">
              <a:extLst>
                <a:ext uri="{FF2B5EF4-FFF2-40B4-BE49-F238E27FC236}">
                  <a16:creationId xmlns:a16="http://schemas.microsoft.com/office/drawing/2014/main" id="{42DD2F96-E2BC-130F-7BD0-7CB8DF0F2EF9}"/>
                </a:ext>
              </a:extLst>
            </p:cNvPr>
            <p:cNvGrpSpPr/>
            <p:nvPr/>
          </p:nvGrpSpPr>
          <p:grpSpPr>
            <a:xfrm>
              <a:off x="10733152" y="3187133"/>
              <a:ext cx="491373" cy="536489"/>
              <a:chOff x="10733152" y="3187133"/>
              <a:chExt cx="491373" cy="536489"/>
            </a:xfrm>
          </p:grpSpPr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A0FD1504-734F-17F2-41C4-FA2E725D73C2}"/>
                  </a:ext>
                </a:extLst>
              </p:cNvPr>
              <p:cNvGrpSpPr/>
              <p:nvPr/>
            </p:nvGrpSpPr>
            <p:grpSpPr>
              <a:xfrm>
                <a:off x="10733152" y="3187133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46" name="心形 145">
                  <a:extLst>
                    <a:ext uri="{FF2B5EF4-FFF2-40B4-BE49-F238E27FC236}">
                      <a16:creationId xmlns:a16="http://schemas.microsoft.com/office/drawing/2014/main" id="{6540EEBF-8C62-5A96-CC8D-41015A2F466E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等腰三角形 146">
                  <a:extLst>
                    <a:ext uri="{FF2B5EF4-FFF2-40B4-BE49-F238E27FC236}">
                      <a16:creationId xmlns:a16="http://schemas.microsoft.com/office/drawing/2014/main" id="{23B47929-8EAC-6734-8316-91DD44658719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70CC431A-6F0E-1DCA-05EC-B4D1F622B212}"/>
                  </a:ext>
                </a:extLst>
              </p:cNvPr>
              <p:cNvGrpSpPr/>
              <p:nvPr/>
            </p:nvGrpSpPr>
            <p:grpSpPr>
              <a:xfrm>
                <a:off x="11028126" y="3187133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49" name="心形 148">
                  <a:extLst>
                    <a:ext uri="{FF2B5EF4-FFF2-40B4-BE49-F238E27FC236}">
                      <a16:creationId xmlns:a16="http://schemas.microsoft.com/office/drawing/2014/main" id="{1EFF5251-38D7-3CA4-ECA5-3139A81D90DE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等腰三角形 149">
                  <a:extLst>
                    <a:ext uri="{FF2B5EF4-FFF2-40B4-BE49-F238E27FC236}">
                      <a16:creationId xmlns:a16="http://schemas.microsoft.com/office/drawing/2014/main" id="{C9C52D11-77BD-8DAD-5439-9C8B8384F313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4" name="组合 153">
                <a:extLst>
                  <a:ext uri="{FF2B5EF4-FFF2-40B4-BE49-F238E27FC236}">
                    <a16:creationId xmlns:a16="http://schemas.microsoft.com/office/drawing/2014/main" id="{63DCE3D8-97A8-7FAF-4112-C8F911D86D41}"/>
                  </a:ext>
                </a:extLst>
              </p:cNvPr>
              <p:cNvGrpSpPr/>
              <p:nvPr/>
            </p:nvGrpSpPr>
            <p:grpSpPr>
              <a:xfrm>
                <a:off x="10733152" y="3485607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64" name="心形 163">
                  <a:extLst>
                    <a:ext uri="{FF2B5EF4-FFF2-40B4-BE49-F238E27FC236}">
                      <a16:creationId xmlns:a16="http://schemas.microsoft.com/office/drawing/2014/main" id="{14373A05-4FAD-10D7-8FE1-632B52D6F5CA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等腰三角形 164">
                  <a:extLst>
                    <a:ext uri="{FF2B5EF4-FFF2-40B4-BE49-F238E27FC236}">
                      <a16:creationId xmlns:a16="http://schemas.microsoft.com/office/drawing/2014/main" id="{CD26B30B-5A75-449E-60F0-610819E3C295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D8D04BB0-EED1-B48A-9F9C-20E68A140CEA}"/>
                  </a:ext>
                </a:extLst>
              </p:cNvPr>
              <p:cNvGrpSpPr/>
              <p:nvPr/>
            </p:nvGrpSpPr>
            <p:grpSpPr>
              <a:xfrm>
                <a:off x="11028126" y="3485607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67" name="心形 166">
                  <a:extLst>
                    <a:ext uri="{FF2B5EF4-FFF2-40B4-BE49-F238E27FC236}">
                      <a16:creationId xmlns:a16="http://schemas.microsoft.com/office/drawing/2014/main" id="{ED7B3536-A2FD-FA83-38DB-DDC11C673835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" name="等腰三角形 167">
                  <a:extLst>
                    <a:ext uri="{FF2B5EF4-FFF2-40B4-BE49-F238E27FC236}">
                      <a16:creationId xmlns:a16="http://schemas.microsoft.com/office/drawing/2014/main" id="{692EC53C-E5A2-1284-2382-E4EA19A21799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905CD2CF-98D6-93E7-15BB-BDDFB67FCC50}"/>
                  </a:ext>
                </a:extLst>
              </p:cNvPr>
              <p:cNvGrpSpPr/>
              <p:nvPr/>
            </p:nvGrpSpPr>
            <p:grpSpPr>
              <a:xfrm>
                <a:off x="10880639" y="3336370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152" name="心形 151">
                  <a:extLst>
                    <a:ext uri="{FF2B5EF4-FFF2-40B4-BE49-F238E27FC236}">
                      <a16:creationId xmlns:a16="http://schemas.microsoft.com/office/drawing/2014/main" id="{2E07AB1F-0A86-3539-EC88-30E9598451FD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等腰三角形 152">
                  <a:extLst>
                    <a:ext uri="{FF2B5EF4-FFF2-40B4-BE49-F238E27FC236}">
                      <a16:creationId xmlns:a16="http://schemas.microsoft.com/office/drawing/2014/main" id="{886749A4-AD39-172D-35C9-5ED5BCB69D0E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34" name="组合 633">
            <a:extLst>
              <a:ext uri="{FF2B5EF4-FFF2-40B4-BE49-F238E27FC236}">
                <a16:creationId xmlns:a16="http://schemas.microsoft.com/office/drawing/2014/main" id="{5012875B-9972-F4DA-17C5-186F8A159E35}"/>
              </a:ext>
            </a:extLst>
          </p:cNvPr>
          <p:cNvGrpSpPr/>
          <p:nvPr/>
        </p:nvGrpSpPr>
        <p:grpSpPr>
          <a:xfrm>
            <a:off x="11702892" y="2642536"/>
            <a:ext cx="1072024" cy="1625684"/>
            <a:chOff x="11702892" y="2642536"/>
            <a:chExt cx="1072024" cy="162568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C3960B7-95F3-9C7A-9339-86F31D33E3E3}"/>
                </a:ext>
              </a:extLst>
            </p:cNvPr>
            <p:cNvSpPr/>
            <p:nvPr/>
          </p:nvSpPr>
          <p:spPr>
            <a:xfrm rot="5400000">
              <a:off x="11416550" y="2928878"/>
              <a:ext cx="1625684" cy="105300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15E3047-4B51-0306-F26C-8158A33F55AA}"/>
                </a:ext>
              </a:extLst>
            </p:cNvPr>
            <p:cNvSpPr txBox="1"/>
            <p:nvPr/>
          </p:nvSpPr>
          <p:spPr>
            <a:xfrm>
              <a:off x="11759797" y="2691306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F0ADF38-B9B7-0BB4-C3EA-E354C9375208}"/>
                </a:ext>
              </a:extLst>
            </p:cNvPr>
            <p:cNvSpPr txBox="1"/>
            <p:nvPr/>
          </p:nvSpPr>
          <p:spPr>
            <a:xfrm>
              <a:off x="11941720" y="26913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BE11CD0-0821-1631-9E1F-F96609FCFB63}"/>
                </a:ext>
              </a:extLst>
            </p:cNvPr>
            <p:cNvSpPr txBox="1"/>
            <p:nvPr/>
          </p:nvSpPr>
          <p:spPr>
            <a:xfrm flipV="1">
              <a:off x="12430947" y="3953792"/>
              <a:ext cx="135564" cy="256311"/>
            </a:xfrm>
            <a:custGeom>
              <a:avLst/>
              <a:gdLst/>
              <a:ahLst/>
              <a:cxnLst/>
              <a:rect l="l" t="t" r="r" b="b"/>
              <a:pathLst>
                <a:path w="180436" h="341151">
                  <a:moveTo>
                    <a:pt x="123002" y="0"/>
                  </a:moveTo>
                  <a:lnTo>
                    <a:pt x="131136" y="0"/>
                  </a:lnTo>
                  <a:lnTo>
                    <a:pt x="131136" y="273365"/>
                  </a:lnTo>
                  <a:cubicBezTo>
                    <a:pt x="131136" y="293906"/>
                    <a:pt x="132040" y="307011"/>
                    <a:pt x="133848" y="312681"/>
                  </a:cubicBezTo>
                  <a:cubicBezTo>
                    <a:pt x="135656" y="318350"/>
                    <a:pt x="139435" y="322993"/>
                    <a:pt x="145187" y="326608"/>
                  </a:cubicBezTo>
                  <a:cubicBezTo>
                    <a:pt x="150938" y="330223"/>
                    <a:pt x="160141" y="332031"/>
                    <a:pt x="172794" y="332031"/>
                  </a:cubicBezTo>
                  <a:lnTo>
                    <a:pt x="180436" y="332031"/>
                  </a:lnTo>
                  <a:lnTo>
                    <a:pt x="180436" y="341151"/>
                  </a:lnTo>
                  <a:lnTo>
                    <a:pt x="4437" y="341151"/>
                  </a:lnTo>
                  <a:lnTo>
                    <a:pt x="4437" y="332031"/>
                  </a:lnTo>
                  <a:lnTo>
                    <a:pt x="13311" y="332031"/>
                  </a:lnTo>
                  <a:cubicBezTo>
                    <a:pt x="27608" y="332031"/>
                    <a:pt x="37796" y="330387"/>
                    <a:pt x="43877" y="327101"/>
                  </a:cubicBezTo>
                  <a:cubicBezTo>
                    <a:pt x="49957" y="323814"/>
                    <a:pt x="54065" y="319295"/>
                    <a:pt x="56201" y="313544"/>
                  </a:cubicBezTo>
                  <a:cubicBezTo>
                    <a:pt x="58338" y="307792"/>
                    <a:pt x="59406" y="294399"/>
                    <a:pt x="59406" y="273365"/>
                  </a:cubicBezTo>
                  <a:lnTo>
                    <a:pt x="59406" y="100077"/>
                  </a:lnTo>
                  <a:cubicBezTo>
                    <a:pt x="59406" y="84630"/>
                    <a:pt x="58666" y="74976"/>
                    <a:pt x="57187" y="71114"/>
                  </a:cubicBezTo>
                  <a:cubicBezTo>
                    <a:pt x="55708" y="67252"/>
                    <a:pt x="52956" y="63966"/>
                    <a:pt x="48930" y="61254"/>
                  </a:cubicBezTo>
                  <a:cubicBezTo>
                    <a:pt x="44904" y="58543"/>
                    <a:pt x="40261" y="57187"/>
                    <a:pt x="35003" y="57187"/>
                  </a:cubicBezTo>
                  <a:cubicBezTo>
                    <a:pt x="26622" y="57187"/>
                    <a:pt x="16433" y="59816"/>
                    <a:pt x="4437" y="65075"/>
                  </a:cubicBezTo>
                  <a:lnTo>
                    <a:pt x="0" y="56201"/>
                  </a:lnTo>
                  <a:lnTo>
                    <a:pt x="1230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EDC17D5-F8D4-5BC1-68BF-0ED197F171A9}"/>
                </a:ext>
              </a:extLst>
            </p:cNvPr>
            <p:cNvSpPr txBox="1"/>
            <p:nvPr/>
          </p:nvSpPr>
          <p:spPr>
            <a:xfrm flipV="1">
              <a:off x="12612870" y="3948606"/>
              <a:ext cx="162046" cy="261497"/>
            </a:xfrm>
            <a:custGeom>
              <a:avLst/>
              <a:gdLst/>
              <a:ahLst/>
              <a:cxnLst/>
              <a:rect l="l" t="t" r="r" b="b"/>
              <a:pathLst>
                <a:path w="215684" h="348053">
                  <a:moveTo>
                    <a:pt x="107719" y="0"/>
                  </a:moveTo>
                  <a:cubicBezTo>
                    <a:pt x="127110" y="0"/>
                    <a:pt x="145228" y="6614"/>
                    <a:pt x="162071" y="19843"/>
                  </a:cubicBezTo>
                  <a:cubicBezTo>
                    <a:pt x="178915" y="33071"/>
                    <a:pt x="191281" y="50860"/>
                    <a:pt x="199169" y="73209"/>
                  </a:cubicBezTo>
                  <a:cubicBezTo>
                    <a:pt x="210180" y="103939"/>
                    <a:pt x="215684" y="137545"/>
                    <a:pt x="215684" y="174026"/>
                  </a:cubicBezTo>
                  <a:cubicBezTo>
                    <a:pt x="215684" y="207386"/>
                    <a:pt x="211001" y="238526"/>
                    <a:pt x="201634" y="267449"/>
                  </a:cubicBezTo>
                  <a:cubicBezTo>
                    <a:pt x="196047" y="285196"/>
                    <a:pt x="188529" y="299740"/>
                    <a:pt x="179080" y="311079"/>
                  </a:cubicBezTo>
                  <a:cubicBezTo>
                    <a:pt x="169631" y="322417"/>
                    <a:pt x="158908" y="331415"/>
                    <a:pt x="146912" y="338070"/>
                  </a:cubicBezTo>
                  <a:cubicBezTo>
                    <a:pt x="134916" y="344725"/>
                    <a:pt x="121851" y="348053"/>
                    <a:pt x="107719" y="348053"/>
                  </a:cubicBezTo>
                  <a:cubicBezTo>
                    <a:pt x="91615" y="348053"/>
                    <a:pt x="77072" y="343945"/>
                    <a:pt x="64089" y="335728"/>
                  </a:cubicBezTo>
                  <a:cubicBezTo>
                    <a:pt x="51107" y="327512"/>
                    <a:pt x="39604" y="315762"/>
                    <a:pt x="29579" y="300479"/>
                  </a:cubicBezTo>
                  <a:cubicBezTo>
                    <a:pt x="22349" y="289305"/>
                    <a:pt x="16022" y="274433"/>
                    <a:pt x="10599" y="255863"/>
                  </a:cubicBezTo>
                  <a:cubicBezTo>
                    <a:pt x="3533" y="230721"/>
                    <a:pt x="0" y="204756"/>
                    <a:pt x="0" y="177970"/>
                  </a:cubicBezTo>
                  <a:cubicBezTo>
                    <a:pt x="0" y="141653"/>
                    <a:pt x="5095" y="108294"/>
                    <a:pt x="15283" y="77893"/>
                  </a:cubicBezTo>
                  <a:cubicBezTo>
                    <a:pt x="23663" y="52750"/>
                    <a:pt x="36400" y="33482"/>
                    <a:pt x="53490" y="20089"/>
                  </a:cubicBezTo>
                  <a:cubicBezTo>
                    <a:pt x="70580" y="6696"/>
                    <a:pt x="88657" y="0"/>
                    <a:pt x="107719" y="0"/>
                  </a:cubicBezTo>
                  <a:close/>
                  <a:moveTo>
                    <a:pt x="106979" y="17008"/>
                  </a:moveTo>
                  <a:cubicBezTo>
                    <a:pt x="99913" y="17008"/>
                    <a:pt x="94326" y="18980"/>
                    <a:pt x="90218" y="22924"/>
                  </a:cubicBezTo>
                  <a:cubicBezTo>
                    <a:pt x="84137" y="28676"/>
                    <a:pt x="80029" y="38823"/>
                    <a:pt x="77893" y="53366"/>
                  </a:cubicBezTo>
                  <a:cubicBezTo>
                    <a:pt x="75756" y="67910"/>
                    <a:pt x="74688" y="118647"/>
                    <a:pt x="74688" y="205578"/>
                  </a:cubicBezTo>
                  <a:cubicBezTo>
                    <a:pt x="74688" y="252905"/>
                    <a:pt x="76332" y="284621"/>
                    <a:pt x="79618" y="300726"/>
                  </a:cubicBezTo>
                  <a:cubicBezTo>
                    <a:pt x="82083" y="312393"/>
                    <a:pt x="85616" y="320199"/>
                    <a:pt x="90218" y="324143"/>
                  </a:cubicBezTo>
                  <a:cubicBezTo>
                    <a:pt x="94819" y="328087"/>
                    <a:pt x="100899" y="330059"/>
                    <a:pt x="108458" y="330059"/>
                  </a:cubicBezTo>
                  <a:cubicBezTo>
                    <a:pt x="116675" y="330059"/>
                    <a:pt x="122837" y="327430"/>
                    <a:pt x="126946" y="322171"/>
                  </a:cubicBezTo>
                  <a:cubicBezTo>
                    <a:pt x="133847" y="312968"/>
                    <a:pt x="137791" y="298754"/>
                    <a:pt x="138777" y="279527"/>
                  </a:cubicBezTo>
                  <a:lnTo>
                    <a:pt x="139763" y="173533"/>
                  </a:lnTo>
                  <a:cubicBezTo>
                    <a:pt x="139763" y="115032"/>
                    <a:pt x="139435" y="80933"/>
                    <a:pt x="138777" y="71237"/>
                  </a:cubicBezTo>
                  <a:cubicBezTo>
                    <a:pt x="137134" y="48395"/>
                    <a:pt x="133190" y="32948"/>
                    <a:pt x="126946" y="24896"/>
                  </a:cubicBezTo>
                  <a:cubicBezTo>
                    <a:pt x="122837" y="19637"/>
                    <a:pt x="116182" y="17008"/>
                    <a:pt x="106979" y="1700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87" name="组合 586">
              <a:extLst>
                <a:ext uri="{FF2B5EF4-FFF2-40B4-BE49-F238E27FC236}">
                  <a16:creationId xmlns:a16="http://schemas.microsoft.com/office/drawing/2014/main" id="{2DB0129B-CF86-5D82-7585-E93B902AD7D1}"/>
                </a:ext>
              </a:extLst>
            </p:cNvPr>
            <p:cNvGrpSpPr/>
            <p:nvPr/>
          </p:nvGrpSpPr>
          <p:grpSpPr>
            <a:xfrm>
              <a:off x="11983706" y="2904432"/>
              <a:ext cx="491373" cy="536489"/>
              <a:chOff x="10733152" y="3187133"/>
              <a:chExt cx="491373" cy="536489"/>
            </a:xfrm>
          </p:grpSpPr>
          <p:grpSp>
            <p:nvGrpSpPr>
              <p:cNvPr id="588" name="组合 587">
                <a:extLst>
                  <a:ext uri="{FF2B5EF4-FFF2-40B4-BE49-F238E27FC236}">
                    <a16:creationId xmlns:a16="http://schemas.microsoft.com/office/drawing/2014/main" id="{1F861E71-0D74-E665-83E9-DBB0D37F450A}"/>
                  </a:ext>
                </a:extLst>
              </p:cNvPr>
              <p:cNvGrpSpPr/>
              <p:nvPr/>
            </p:nvGrpSpPr>
            <p:grpSpPr>
              <a:xfrm>
                <a:off x="10733152" y="3187133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601" name="心形 600">
                  <a:extLst>
                    <a:ext uri="{FF2B5EF4-FFF2-40B4-BE49-F238E27FC236}">
                      <a16:creationId xmlns:a16="http://schemas.microsoft.com/office/drawing/2014/main" id="{2A4F78F5-FA81-3836-06A5-7B153AC9DDE8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2" name="等腰三角形 601">
                  <a:extLst>
                    <a:ext uri="{FF2B5EF4-FFF2-40B4-BE49-F238E27FC236}">
                      <a16:creationId xmlns:a16="http://schemas.microsoft.com/office/drawing/2014/main" id="{71120741-D978-37C4-9CA5-D864E2DB729C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89" name="组合 588">
                <a:extLst>
                  <a:ext uri="{FF2B5EF4-FFF2-40B4-BE49-F238E27FC236}">
                    <a16:creationId xmlns:a16="http://schemas.microsoft.com/office/drawing/2014/main" id="{E6974042-4960-2115-8A4D-10F3D3612E65}"/>
                  </a:ext>
                </a:extLst>
              </p:cNvPr>
              <p:cNvGrpSpPr/>
              <p:nvPr/>
            </p:nvGrpSpPr>
            <p:grpSpPr>
              <a:xfrm>
                <a:off x="11028126" y="3187133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599" name="心形 598">
                  <a:extLst>
                    <a:ext uri="{FF2B5EF4-FFF2-40B4-BE49-F238E27FC236}">
                      <a16:creationId xmlns:a16="http://schemas.microsoft.com/office/drawing/2014/main" id="{BA079CBD-18FE-4F6D-38DE-C0420B6F40DB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0" name="等腰三角形 599">
                  <a:extLst>
                    <a:ext uri="{FF2B5EF4-FFF2-40B4-BE49-F238E27FC236}">
                      <a16:creationId xmlns:a16="http://schemas.microsoft.com/office/drawing/2014/main" id="{FF0202AF-7A17-22A8-F8FB-1BB2E7AD2CC7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0" name="组合 589">
                <a:extLst>
                  <a:ext uri="{FF2B5EF4-FFF2-40B4-BE49-F238E27FC236}">
                    <a16:creationId xmlns:a16="http://schemas.microsoft.com/office/drawing/2014/main" id="{CDD24F7C-4C4F-F836-61B9-17118DF8EC25}"/>
                  </a:ext>
                </a:extLst>
              </p:cNvPr>
              <p:cNvGrpSpPr/>
              <p:nvPr/>
            </p:nvGrpSpPr>
            <p:grpSpPr>
              <a:xfrm>
                <a:off x="10733152" y="3485607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597" name="心形 596">
                  <a:extLst>
                    <a:ext uri="{FF2B5EF4-FFF2-40B4-BE49-F238E27FC236}">
                      <a16:creationId xmlns:a16="http://schemas.microsoft.com/office/drawing/2014/main" id="{F928926A-3CFD-8C92-732D-3BC4B75CFFAD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8" name="等腰三角形 597">
                  <a:extLst>
                    <a:ext uri="{FF2B5EF4-FFF2-40B4-BE49-F238E27FC236}">
                      <a16:creationId xmlns:a16="http://schemas.microsoft.com/office/drawing/2014/main" id="{521870F2-B6D7-6C79-98B3-59B1AEFAA1BD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1" name="组合 590">
                <a:extLst>
                  <a:ext uri="{FF2B5EF4-FFF2-40B4-BE49-F238E27FC236}">
                    <a16:creationId xmlns:a16="http://schemas.microsoft.com/office/drawing/2014/main" id="{B78466BB-1590-E2B2-3DE0-AD8FF78E60A7}"/>
                  </a:ext>
                </a:extLst>
              </p:cNvPr>
              <p:cNvGrpSpPr/>
              <p:nvPr/>
            </p:nvGrpSpPr>
            <p:grpSpPr>
              <a:xfrm>
                <a:off x="11028126" y="3485607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595" name="心形 594">
                  <a:extLst>
                    <a:ext uri="{FF2B5EF4-FFF2-40B4-BE49-F238E27FC236}">
                      <a16:creationId xmlns:a16="http://schemas.microsoft.com/office/drawing/2014/main" id="{D2DD7F3A-82E3-EFBE-E304-213BE8A92C24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6" name="等腰三角形 595">
                  <a:extLst>
                    <a:ext uri="{FF2B5EF4-FFF2-40B4-BE49-F238E27FC236}">
                      <a16:creationId xmlns:a16="http://schemas.microsoft.com/office/drawing/2014/main" id="{324A8DA7-B5AB-A665-9A51-BEE67F1BFBD6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2" name="组合 591">
                <a:extLst>
                  <a:ext uri="{FF2B5EF4-FFF2-40B4-BE49-F238E27FC236}">
                    <a16:creationId xmlns:a16="http://schemas.microsoft.com/office/drawing/2014/main" id="{A0D01057-EEED-53B3-8730-1A59AF7C9A04}"/>
                  </a:ext>
                </a:extLst>
              </p:cNvPr>
              <p:cNvGrpSpPr/>
              <p:nvPr/>
            </p:nvGrpSpPr>
            <p:grpSpPr>
              <a:xfrm>
                <a:off x="10880639" y="3336370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593" name="心形 592">
                  <a:extLst>
                    <a:ext uri="{FF2B5EF4-FFF2-40B4-BE49-F238E27FC236}">
                      <a16:creationId xmlns:a16="http://schemas.microsoft.com/office/drawing/2014/main" id="{7401C338-C245-2EF6-B7F4-214596D2D5B9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4" name="等腰三角形 593">
                  <a:extLst>
                    <a:ext uri="{FF2B5EF4-FFF2-40B4-BE49-F238E27FC236}">
                      <a16:creationId xmlns:a16="http://schemas.microsoft.com/office/drawing/2014/main" id="{0DE5AF13-3953-13A4-5646-3A0D6E2FED82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03" name="组合 602">
              <a:extLst>
                <a:ext uri="{FF2B5EF4-FFF2-40B4-BE49-F238E27FC236}">
                  <a16:creationId xmlns:a16="http://schemas.microsoft.com/office/drawing/2014/main" id="{F140322B-7BED-9604-B486-55219AB96542}"/>
                </a:ext>
              </a:extLst>
            </p:cNvPr>
            <p:cNvGrpSpPr/>
            <p:nvPr/>
          </p:nvGrpSpPr>
          <p:grpSpPr>
            <a:xfrm>
              <a:off x="11983706" y="3469836"/>
              <a:ext cx="491373" cy="536489"/>
              <a:chOff x="10733152" y="3187133"/>
              <a:chExt cx="491373" cy="536489"/>
            </a:xfrm>
          </p:grpSpPr>
          <p:grpSp>
            <p:nvGrpSpPr>
              <p:cNvPr id="604" name="组合 603">
                <a:extLst>
                  <a:ext uri="{FF2B5EF4-FFF2-40B4-BE49-F238E27FC236}">
                    <a16:creationId xmlns:a16="http://schemas.microsoft.com/office/drawing/2014/main" id="{002047DE-5350-07A9-A2D1-0C4C0D23029A}"/>
                  </a:ext>
                </a:extLst>
              </p:cNvPr>
              <p:cNvGrpSpPr/>
              <p:nvPr/>
            </p:nvGrpSpPr>
            <p:grpSpPr>
              <a:xfrm>
                <a:off x="10733152" y="3187133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617" name="心形 616">
                  <a:extLst>
                    <a:ext uri="{FF2B5EF4-FFF2-40B4-BE49-F238E27FC236}">
                      <a16:creationId xmlns:a16="http://schemas.microsoft.com/office/drawing/2014/main" id="{0F9F1150-CBCF-6A33-78CA-8575E23D939E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8" name="等腰三角形 617">
                  <a:extLst>
                    <a:ext uri="{FF2B5EF4-FFF2-40B4-BE49-F238E27FC236}">
                      <a16:creationId xmlns:a16="http://schemas.microsoft.com/office/drawing/2014/main" id="{0C165647-A549-D817-714D-B73E4E7BD526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5" name="组合 604">
                <a:extLst>
                  <a:ext uri="{FF2B5EF4-FFF2-40B4-BE49-F238E27FC236}">
                    <a16:creationId xmlns:a16="http://schemas.microsoft.com/office/drawing/2014/main" id="{F4E2AF94-F4F8-B5B4-21FF-57BE1D97724B}"/>
                  </a:ext>
                </a:extLst>
              </p:cNvPr>
              <p:cNvGrpSpPr/>
              <p:nvPr/>
            </p:nvGrpSpPr>
            <p:grpSpPr>
              <a:xfrm>
                <a:off x="11028126" y="3187133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615" name="心形 614">
                  <a:extLst>
                    <a:ext uri="{FF2B5EF4-FFF2-40B4-BE49-F238E27FC236}">
                      <a16:creationId xmlns:a16="http://schemas.microsoft.com/office/drawing/2014/main" id="{E4E7F470-5023-7EFA-4F0D-97C632664B51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6" name="等腰三角形 615">
                  <a:extLst>
                    <a:ext uri="{FF2B5EF4-FFF2-40B4-BE49-F238E27FC236}">
                      <a16:creationId xmlns:a16="http://schemas.microsoft.com/office/drawing/2014/main" id="{1BC9659C-6811-2E84-D959-8CC4B0AE2489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6" name="组合 605">
                <a:extLst>
                  <a:ext uri="{FF2B5EF4-FFF2-40B4-BE49-F238E27FC236}">
                    <a16:creationId xmlns:a16="http://schemas.microsoft.com/office/drawing/2014/main" id="{42225818-FCBA-07FA-DAF4-4A781F532C09}"/>
                  </a:ext>
                </a:extLst>
              </p:cNvPr>
              <p:cNvGrpSpPr/>
              <p:nvPr/>
            </p:nvGrpSpPr>
            <p:grpSpPr>
              <a:xfrm>
                <a:off x="10733152" y="3485607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613" name="心形 612">
                  <a:extLst>
                    <a:ext uri="{FF2B5EF4-FFF2-40B4-BE49-F238E27FC236}">
                      <a16:creationId xmlns:a16="http://schemas.microsoft.com/office/drawing/2014/main" id="{DE77F97D-A7E5-CD65-9A24-5EE93E13DB12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4" name="等腰三角形 613">
                  <a:extLst>
                    <a:ext uri="{FF2B5EF4-FFF2-40B4-BE49-F238E27FC236}">
                      <a16:creationId xmlns:a16="http://schemas.microsoft.com/office/drawing/2014/main" id="{71741321-8322-3902-24F8-B41608A4887C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7" name="组合 606">
                <a:extLst>
                  <a:ext uri="{FF2B5EF4-FFF2-40B4-BE49-F238E27FC236}">
                    <a16:creationId xmlns:a16="http://schemas.microsoft.com/office/drawing/2014/main" id="{F47ADDD4-E7AC-DA5F-874A-44AA71F7EBDA}"/>
                  </a:ext>
                </a:extLst>
              </p:cNvPr>
              <p:cNvGrpSpPr/>
              <p:nvPr/>
            </p:nvGrpSpPr>
            <p:grpSpPr>
              <a:xfrm>
                <a:off x="11028126" y="3485607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611" name="心形 610">
                  <a:extLst>
                    <a:ext uri="{FF2B5EF4-FFF2-40B4-BE49-F238E27FC236}">
                      <a16:creationId xmlns:a16="http://schemas.microsoft.com/office/drawing/2014/main" id="{C91E499B-0C1A-6A83-7F6A-C5C72EA8E138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2" name="等腰三角形 611">
                  <a:extLst>
                    <a:ext uri="{FF2B5EF4-FFF2-40B4-BE49-F238E27FC236}">
                      <a16:creationId xmlns:a16="http://schemas.microsoft.com/office/drawing/2014/main" id="{71C9230B-6FF1-D556-C1F8-E697AE7E8EB4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8" name="组合 607">
                <a:extLst>
                  <a:ext uri="{FF2B5EF4-FFF2-40B4-BE49-F238E27FC236}">
                    <a16:creationId xmlns:a16="http://schemas.microsoft.com/office/drawing/2014/main" id="{2B3A9041-920B-A2AF-599D-2040296510B7}"/>
                  </a:ext>
                </a:extLst>
              </p:cNvPr>
              <p:cNvGrpSpPr/>
              <p:nvPr/>
            </p:nvGrpSpPr>
            <p:grpSpPr>
              <a:xfrm>
                <a:off x="10880639" y="3336370"/>
                <a:ext cx="196399" cy="238015"/>
                <a:chOff x="6314782" y="1777975"/>
                <a:chExt cx="560350" cy="679085"/>
              </a:xfrm>
              <a:solidFill>
                <a:schemeClr val="tx1"/>
              </a:solidFill>
            </p:grpSpPr>
            <p:sp>
              <p:nvSpPr>
                <p:cNvPr id="609" name="心形 608">
                  <a:extLst>
                    <a:ext uri="{FF2B5EF4-FFF2-40B4-BE49-F238E27FC236}">
                      <a16:creationId xmlns:a16="http://schemas.microsoft.com/office/drawing/2014/main" id="{EAFF7F6A-75C0-4FC8-BABE-B038A709B39B}"/>
                    </a:ext>
                  </a:extLst>
                </p:cNvPr>
                <p:cNvSpPr/>
                <p:nvPr/>
              </p:nvSpPr>
              <p:spPr>
                <a:xfrm flipV="1">
                  <a:off x="6314782" y="1777975"/>
                  <a:ext cx="560350" cy="560350"/>
                </a:xfrm>
                <a:prstGeom prst="hear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0" name="等腰三角形 609">
                  <a:extLst>
                    <a:ext uri="{FF2B5EF4-FFF2-40B4-BE49-F238E27FC236}">
                      <a16:creationId xmlns:a16="http://schemas.microsoft.com/office/drawing/2014/main" id="{2F972B43-4477-0082-4FA4-8938C8AF526A}"/>
                    </a:ext>
                  </a:extLst>
                </p:cNvPr>
                <p:cNvSpPr/>
                <p:nvPr/>
              </p:nvSpPr>
              <p:spPr>
                <a:xfrm>
                  <a:off x="6460687" y="2148008"/>
                  <a:ext cx="268540" cy="3090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0437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47291E92-404A-0173-6A7F-14C7E568D529}"/>
              </a:ext>
            </a:extLst>
          </p:cNvPr>
          <p:cNvGrpSpPr/>
          <p:nvPr/>
        </p:nvGrpSpPr>
        <p:grpSpPr>
          <a:xfrm>
            <a:off x="2981783" y="1172069"/>
            <a:ext cx="7174339" cy="8103956"/>
            <a:chOff x="2981783" y="1172069"/>
            <a:chExt cx="7174339" cy="8103956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94B04FBA-49DF-C067-3F92-1186040BA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48" b="31760"/>
            <a:stretch/>
          </p:blipFill>
          <p:spPr>
            <a:xfrm>
              <a:off x="2981783" y="1172069"/>
              <a:ext cx="7174339" cy="8103956"/>
            </a:xfrm>
            <a:prstGeom prst="rect">
              <a:avLst/>
            </a:prstGeom>
          </p:spPr>
        </p:pic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B914902D-5911-CE74-6AFB-266017F36273}"/>
                </a:ext>
              </a:extLst>
            </p:cNvPr>
            <p:cNvGrpSpPr/>
            <p:nvPr/>
          </p:nvGrpSpPr>
          <p:grpSpPr>
            <a:xfrm>
              <a:off x="9349342" y="1349141"/>
              <a:ext cx="663632" cy="721222"/>
              <a:chOff x="3119186" y="1315077"/>
              <a:chExt cx="1564813" cy="1700606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7E9B4027-40A3-ECDE-9386-778A5F8A869D}"/>
                  </a:ext>
                </a:extLst>
              </p:cNvPr>
              <p:cNvGrpSpPr/>
              <p:nvPr/>
            </p:nvGrpSpPr>
            <p:grpSpPr>
              <a:xfrm rot="20966867">
                <a:off x="3119186" y="1315077"/>
                <a:ext cx="1053000" cy="1625684"/>
                <a:chOff x="8785978" y="624612"/>
                <a:chExt cx="1053000" cy="1625684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B29CEAA-7EE8-A5E2-4249-1F1B4D4944AA}"/>
                    </a:ext>
                  </a:extLst>
                </p:cNvPr>
                <p:cNvSpPr/>
                <p:nvPr/>
              </p:nvSpPr>
              <p:spPr>
                <a:xfrm rot="5400000">
                  <a:off x="8499636" y="910954"/>
                  <a:ext cx="1625684" cy="1053000"/>
                </a:xfrm>
                <a:prstGeom prst="rect">
                  <a:avLst/>
                </a:prstGeom>
                <a:solidFill>
                  <a:schemeClr val="bg1"/>
                </a:solidFill>
                <a:ln w="538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8AFE3569-CFB9-1F0C-998D-190D63BC4B9D}"/>
                    </a:ext>
                  </a:extLst>
                </p:cNvPr>
                <p:cNvGrpSpPr/>
                <p:nvPr/>
              </p:nvGrpSpPr>
              <p:grpSpPr>
                <a:xfrm>
                  <a:off x="8842523" y="669488"/>
                  <a:ext cx="135641" cy="1034407"/>
                  <a:chOff x="6444737" y="4832324"/>
                  <a:chExt cx="127960" cy="975834"/>
                </a:xfrm>
                <a:solidFill>
                  <a:srgbClr val="FF0000"/>
                </a:solidFill>
              </p:grpSpPr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549ADA64-6476-2E31-D3E6-F62D96BA090E}"/>
                      </a:ext>
                    </a:extLst>
                  </p:cNvPr>
                  <p:cNvSpPr txBox="1"/>
                  <p:nvPr/>
                </p:nvSpPr>
                <p:spPr>
                  <a:xfrm>
                    <a:off x="6462066" y="4832324"/>
                    <a:ext cx="93302" cy="174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302" h="174171">
                        <a:moveTo>
                          <a:pt x="20343" y="0"/>
                        </a:moveTo>
                        <a:lnTo>
                          <a:pt x="93302" y="0"/>
                        </a:lnTo>
                        <a:lnTo>
                          <a:pt x="93302" y="4646"/>
                        </a:lnTo>
                        <a:lnTo>
                          <a:pt x="87149" y="4646"/>
                        </a:lnTo>
                        <a:cubicBezTo>
                          <a:pt x="80200" y="4646"/>
                          <a:pt x="75135" y="6698"/>
                          <a:pt x="71954" y="10800"/>
                        </a:cubicBezTo>
                        <a:cubicBezTo>
                          <a:pt x="69945" y="13479"/>
                          <a:pt x="68940" y="19925"/>
                          <a:pt x="68940" y="30138"/>
                        </a:cubicBezTo>
                        <a:lnTo>
                          <a:pt x="68940" y="113393"/>
                        </a:lnTo>
                        <a:cubicBezTo>
                          <a:pt x="68940" y="126202"/>
                          <a:pt x="67538" y="136583"/>
                          <a:pt x="64734" y="144536"/>
                        </a:cubicBezTo>
                        <a:cubicBezTo>
                          <a:pt x="61929" y="152489"/>
                          <a:pt x="57095" y="159416"/>
                          <a:pt x="50230" y="165318"/>
                        </a:cubicBezTo>
                        <a:cubicBezTo>
                          <a:pt x="43365" y="171220"/>
                          <a:pt x="35077" y="174171"/>
                          <a:pt x="25366" y="174171"/>
                        </a:cubicBezTo>
                        <a:cubicBezTo>
                          <a:pt x="17497" y="174171"/>
                          <a:pt x="11302" y="172225"/>
                          <a:pt x="6781" y="168332"/>
                        </a:cubicBezTo>
                        <a:cubicBezTo>
                          <a:pt x="2261" y="164439"/>
                          <a:pt x="0" y="159981"/>
                          <a:pt x="0" y="154958"/>
                        </a:cubicBezTo>
                        <a:cubicBezTo>
                          <a:pt x="0" y="150856"/>
                          <a:pt x="1047" y="147759"/>
                          <a:pt x="3140" y="145666"/>
                        </a:cubicBezTo>
                        <a:cubicBezTo>
                          <a:pt x="5902" y="143071"/>
                          <a:pt x="9125" y="141773"/>
                          <a:pt x="12809" y="141773"/>
                        </a:cubicBezTo>
                        <a:cubicBezTo>
                          <a:pt x="15488" y="141773"/>
                          <a:pt x="17895" y="142652"/>
                          <a:pt x="20029" y="144410"/>
                        </a:cubicBezTo>
                        <a:cubicBezTo>
                          <a:pt x="22164" y="146168"/>
                          <a:pt x="24864" y="150856"/>
                          <a:pt x="28129" y="158474"/>
                        </a:cubicBezTo>
                        <a:cubicBezTo>
                          <a:pt x="30054" y="162995"/>
                          <a:pt x="32524" y="165255"/>
                          <a:pt x="35538" y="165255"/>
                        </a:cubicBezTo>
                        <a:cubicBezTo>
                          <a:pt x="37798" y="165255"/>
                          <a:pt x="39912" y="163874"/>
                          <a:pt x="41879" y="161111"/>
                        </a:cubicBezTo>
                        <a:cubicBezTo>
                          <a:pt x="43847" y="158349"/>
                          <a:pt x="44830" y="153451"/>
                          <a:pt x="44830" y="146419"/>
                        </a:cubicBezTo>
                        <a:lnTo>
                          <a:pt x="44830" y="30138"/>
                        </a:lnTo>
                        <a:cubicBezTo>
                          <a:pt x="44830" y="21515"/>
                          <a:pt x="44286" y="15823"/>
                          <a:pt x="43198" y="13060"/>
                        </a:cubicBezTo>
                        <a:cubicBezTo>
                          <a:pt x="42361" y="10967"/>
                          <a:pt x="40603" y="9167"/>
                          <a:pt x="37924" y="7660"/>
                        </a:cubicBezTo>
                        <a:cubicBezTo>
                          <a:pt x="34324" y="5651"/>
                          <a:pt x="30515" y="4646"/>
                          <a:pt x="26496" y="4646"/>
                        </a:cubicBezTo>
                        <a:lnTo>
                          <a:pt x="20343" y="4646"/>
                        </a:lnTo>
                        <a:lnTo>
                          <a:pt x="2034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2000" spc="-15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38D56D3B-9B12-1A42-447D-1EA0A4955E84}"/>
                      </a:ext>
                    </a:extLst>
                  </p:cNvPr>
                  <p:cNvSpPr txBox="1"/>
                  <p:nvPr/>
                </p:nvSpPr>
                <p:spPr>
                  <a:xfrm>
                    <a:off x="6453214" y="5071668"/>
                    <a:ext cx="111007" cy="1219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007" h="121932">
                        <a:moveTo>
                          <a:pt x="55629" y="0"/>
                        </a:moveTo>
                        <a:cubicBezTo>
                          <a:pt x="73042" y="0"/>
                          <a:pt x="87022" y="6614"/>
                          <a:pt x="97571" y="19841"/>
                        </a:cubicBezTo>
                        <a:cubicBezTo>
                          <a:pt x="106528" y="31142"/>
                          <a:pt x="111007" y="44118"/>
                          <a:pt x="111007" y="58769"/>
                        </a:cubicBezTo>
                        <a:cubicBezTo>
                          <a:pt x="111007" y="69066"/>
                          <a:pt x="108537" y="79488"/>
                          <a:pt x="103598" y="90037"/>
                        </a:cubicBezTo>
                        <a:cubicBezTo>
                          <a:pt x="98659" y="100585"/>
                          <a:pt x="91857" y="108538"/>
                          <a:pt x="83192" y="113896"/>
                        </a:cubicBezTo>
                        <a:cubicBezTo>
                          <a:pt x="74528" y="119253"/>
                          <a:pt x="64880" y="121932"/>
                          <a:pt x="54248" y="121932"/>
                        </a:cubicBezTo>
                        <a:cubicBezTo>
                          <a:pt x="36919" y="121932"/>
                          <a:pt x="23147" y="115026"/>
                          <a:pt x="12934" y="101213"/>
                        </a:cubicBezTo>
                        <a:cubicBezTo>
                          <a:pt x="4311" y="89576"/>
                          <a:pt x="0" y="76516"/>
                          <a:pt x="0" y="62034"/>
                        </a:cubicBezTo>
                        <a:cubicBezTo>
                          <a:pt x="0" y="51485"/>
                          <a:pt x="2616" y="41000"/>
                          <a:pt x="7848" y="30577"/>
                        </a:cubicBezTo>
                        <a:cubicBezTo>
                          <a:pt x="13080" y="20155"/>
                          <a:pt x="19966" y="12453"/>
                          <a:pt x="28505" y="7472"/>
                        </a:cubicBezTo>
                        <a:cubicBezTo>
                          <a:pt x="37044" y="2491"/>
                          <a:pt x="46085" y="0"/>
                          <a:pt x="55629" y="0"/>
                        </a:cubicBezTo>
                        <a:close/>
                        <a:moveTo>
                          <a:pt x="51736" y="8162"/>
                        </a:moveTo>
                        <a:cubicBezTo>
                          <a:pt x="47299" y="8162"/>
                          <a:pt x="42841" y="9481"/>
                          <a:pt x="38363" y="12118"/>
                        </a:cubicBezTo>
                        <a:cubicBezTo>
                          <a:pt x="33884" y="14755"/>
                          <a:pt x="30263" y="19380"/>
                          <a:pt x="27500" y="25994"/>
                        </a:cubicBezTo>
                        <a:cubicBezTo>
                          <a:pt x="24738" y="32608"/>
                          <a:pt x="23357" y="41105"/>
                          <a:pt x="23357" y="51485"/>
                        </a:cubicBezTo>
                        <a:cubicBezTo>
                          <a:pt x="23357" y="68229"/>
                          <a:pt x="26684" y="82670"/>
                          <a:pt x="33340" y="94808"/>
                        </a:cubicBezTo>
                        <a:cubicBezTo>
                          <a:pt x="39995" y="106947"/>
                          <a:pt x="48764" y="113017"/>
                          <a:pt x="59647" y="113017"/>
                        </a:cubicBezTo>
                        <a:cubicBezTo>
                          <a:pt x="67768" y="113017"/>
                          <a:pt x="74465" y="109668"/>
                          <a:pt x="79739" y="102971"/>
                        </a:cubicBezTo>
                        <a:cubicBezTo>
                          <a:pt x="85013" y="96273"/>
                          <a:pt x="87650" y="84762"/>
                          <a:pt x="87650" y="68438"/>
                        </a:cubicBezTo>
                        <a:cubicBezTo>
                          <a:pt x="87650" y="48011"/>
                          <a:pt x="83255" y="31938"/>
                          <a:pt x="74465" y="20218"/>
                        </a:cubicBezTo>
                        <a:cubicBezTo>
                          <a:pt x="68521" y="12181"/>
                          <a:pt x="60945" y="8162"/>
                          <a:pt x="51736" y="816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2000" spc="-15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E9C34DF6-DCC0-AED3-5E3A-0F88B03C7025}"/>
                      </a:ext>
                    </a:extLst>
                  </p:cNvPr>
                  <p:cNvSpPr txBox="1"/>
                  <p:nvPr/>
                </p:nvSpPr>
                <p:spPr>
                  <a:xfrm>
                    <a:off x="6444737" y="5258773"/>
                    <a:ext cx="127960" cy="1785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60" h="178566">
                        <a:moveTo>
                          <a:pt x="34156" y="0"/>
                        </a:moveTo>
                        <a:lnTo>
                          <a:pt x="39932" y="0"/>
                        </a:lnTo>
                        <a:lnTo>
                          <a:pt x="39932" y="114398"/>
                        </a:lnTo>
                        <a:lnTo>
                          <a:pt x="69191" y="87776"/>
                        </a:lnTo>
                        <a:cubicBezTo>
                          <a:pt x="75386" y="82084"/>
                          <a:pt x="78986" y="78484"/>
                          <a:pt x="79990" y="76977"/>
                        </a:cubicBezTo>
                        <a:cubicBezTo>
                          <a:pt x="80660" y="75973"/>
                          <a:pt x="80995" y="74968"/>
                          <a:pt x="80995" y="73963"/>
                        </a:cubicBezTo>
                        <a:cubicBezTo>
                          <a:pt x="80995" y="72289"/>
                          <a:pt x="80304" y="70845"/>
                          <a:pt x="78923" y="69631"/>
                        </a:cubicBezTo>
                        <a:cubicBezTo>
                          <a:pt x="77542" y="68417"/>
                          <a:pt x="75261" y="67727"/>
                          <a:pt x="72079" y="67559"/>
                        </a:cubicBezTo>
                        <a:lnTo>
                          <a:pt x="72079" y="63541"/>
                        </a:lnTo>
                        <a:lnTo>
                          <a:pt x="122058" y="63541"/>
                        </a:lnTo>
                        <a:lnTo>
                          <a:pt x="122058" y="67559"/>
                        </a:lnTo>
                        <a:cubicBezTo>
                          <a:pt x="115193" y="67727"/>
                          <a:pt x="109479" y="68773"/>
                          <a:pt x="104917" y="70698"/>
                        </a:cubicBezTo>
                        <a:cubicBezTo>
                          <a:pt x="100354" y="72624"/>
                          <a:pt x="95352" y="76056"/>
                          <a:pt x="89911" y="80995"/>
                        </a:cubicBezTo>
                        <a:lnTo>
                          <a:pt x="60401" y="108245"/>
                        </a:lnTo>
                        <a:lnTo>
                          <a:pt x="89911" y="145540"/>
                        </a:lnTo>
                        <a:cubicBezTo>
                          <a:pt x="98115" y="155837"/>
                          <a:pt x="103640" y="162367"/>
                          <a:pt x="106487" y="165130"/>
                        </a:cubicBezTo>
                        <a:cubicBezTo>
                          <a:pt x="110505" y="169065"/>
                          <a:pt x="114021" y="171618"/>
                          <a:pt x="117035" y="172790"/>
                        </a:cubicBezTo>
                        <a:cubicBezTo>
                          <a:pt x="119128" y="173627"/>
                          <a:pt x="122769" y="174046"/>
                          <a:pt x="127960" y="174046"/>
                        </a:cubicBezTo>
                        <a:lnTo>
                          <a:pt x="127960" y="178566"/>
                        </a:lnTo>
                        <a:lnTo>
                          <a:pt x="72079" y="178566"/>
                        </a:lnTo>
                        <a:lnTo>
                          <a:pt x="72079" y="174046"/>
                        </a:lnTo>
                        <a:cubicBezTo>
                          <a:pt x="75261" y="173962"/>
                          <a:pt x="77416" y="173481"/>
                          <a:pt x="78546" y="172601"/>
                        </a:cubicBezTo>
                        <a:cubicBezTo>
                          <a:pt x="79677" y="171722"/>
                          <a:pt x="80242" y="170488"/>
                          <a:pt x="80242" y="168897"/>
                        </a:cubicBezTo>
                        <a:cubicBezTo>
                          <a:pt x="80242" y="166972"/>
                          <a:pt x="78567" y="163874"/>
                          <a:pt x="75219" y="159605"/>
                        </a:cubicBezTo>
                        <a:lnTo>
                          <a:pt x="39932" y="114524"/>
                        </a:lnTo>
                        <a:lnTo>
                          <a:pt x="39932" y="152698"/>
                        </a:lnTo>
                        <a:cubicBezTo>
                          <a:pt x="39932" y="160149"/>
                          <a:pt x="40456" y="165046"/>
                          <a:pt x="41502" y="167390"/>
                        </a:cubicBezTo>
                        <a:cubicBezTo>
                          <a:pt x="42549" y="169734"/>
                          <a:pt x="44035" y="171409"/>
                          <a:pt x="45960" y="172413"/>
                        </a:cubicBezTo>
                        <a:cubicBezTo>
                          <a:pt x="47885" y="173418"/>
                          <a:pt x="52071" y="173962"/>
                          <a:pt x="58517" y="174046"/>
                        </a:cubicBezTo>
                        <a:lnTo>
                          <a:pt x="58517" y="178566"/>
                        </a:lnTo>
                        <a:lnTo>
                          <a:pt x="0" y="178566"/>
                        </a:lnTo>
                        <a:lnTo>
                          <a:pt x="0" y="174046"/>
                        </a:lnTo>
                        <a:cubicBezTo>
                          <a:pt x="5860" y="174046"/>
                          <a:pt x="10255" y="173334"/>
                          <a:pt x="13185" y="171911"/>
                        </a:cubicBezTo>
                        <a:cubicBezTo>
                          <a:pt x="14943" y="170990"/>
                          <a:pt x="16283" y="169567"/>
                          <a:pt x="17204" y="167641"/>
                        </a:cubicBezTo>
                        <a:cubicBezTo>
                          <a:pt x="18459" y="164879"/>
                          <a:pt x="19087" y="160107"/>
                          <a:pt x="19087" y="153326"/>
                        </a:cubicBezTo>
                        <a:lnTo>
                          <a:pt x="19087" y="48597"/>
                        </a:lnTo>
                        <a:cubicBezTo>
                          <a:pt x="19087" y="35287"/>
                          <a:pt x="18794" y="27145"/>
                          <a:pt x="18208" y="24173"/>
                        </a:cubicBezTo>
                        <a:cubicBezTo>
                          <a:pt x="17622" y="21201"/>
                          <a:pt x="16659" y="19150"/>
                          <a:pt x="15320" y="18020"/>
                        </a:cubicBezTo>
                        <a:cubicBezTo>
                          <a:pt x="13981" y="16890"/>
                          <a:pt x="12223" y="16325"/>
                          <a:pt x="10046" y="16325"/>
                        </a:cubicBezTo>
                        <a:cubicBezTo>
                          <a:pt x="8288" y="16325"/>
                          <a:pt x="5651" y="17037"/>
                          <a:pt x="2135" y="18460"/>
                        </a:cubicBezTo>
                        <a:lnTo>
                          <a:pt x="0" y="14065"/>
                        </a:lnTo>
                        <a:lnTo>
                          <a:pt x="3415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2000" spc="-15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5360F348-0377-8B1D-ACE6-4741443FD8DF}"/>
                      </a:ext>
                    </a:extLst>
                  </p:cNvPr>
                  <p:cNvSpPr txBox="1"/>
                  <p:nvPr/>
                </p:nvSpPr>
                <p:spPr>
                  <a:xfrm>
                    <a:off x="6460058" y="5502512"/>
                    <a:ext cx="97319" cy="1220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19" h="122057">
                        <a:moveTo>
                          <a:pt x="53118" y="0"/>
                        </a:moveTo>
                        <a:cubicBezTo>
                          <a:pt x="66010" y="0"/>
                          <a:pt x="76600" y="4248"/>
                          <a:pt x="84888" y="12745"/>
                        </a:cubicBezTo>
                        <a:cubicBezTo>
                          <a:pt x="93176" y="21243"/>
                          <a:pt x="97319" y="32607"/>
                          <a:pt x="97319" y="46839"/>
                        </a:cubicBezTo>
                        <a:lnTo>
                          <a:pt x="17831" y="46839"/>
                        </a:lnTo>
                        <a:cubicBezTo>
                          <a:pt x="17748" y="63917"/>
                          <a:pt x="21892" y="77311"/>
                          <a:pt x="30263" y="87022"/>
                        </a:cubicBezTo>
                        <a:cubicBezTo>
                          <a:pt x="38635" y="96733"/>
                          <a:pt x="48471" y="101589"/>
                          <a:pt x="59773" y="101589"/>
                        </a:cubicBezTo>
                        <a:cubicBezTo>
                          <a:pt x="67307" y="101589"/>
                          <a:pt x="73858" y="99517"/>
                          <a:pt x="79425" y="95373"/>
                        </a:cubicBezTo>
                        <a:cubicBezTo>
                          <a:pt x="84992" y="91229"/>
                          <a:pt x="89659" y="84134"/>
                          <a:pt x="93427" y="74088"/>
                        </a:cubicBezTo>
                        <a:lnTo>
                          <a:pt x="97319" y="76600"/>
                        </a:lnTo>
                        <a:cubicBezTo>
                          <a:pt x="95561" y="88069"/>
                          <a:pt x="90455" y="98512"/>
                          <a:pt x="81999" y="107930"/>
                        </a:cubicBezTo>
                        <a:cubicBezTo>
                          <a:pt x="73544" y="117348"/>
                          <a:pt x="62954" y="122057"/>
                          <a:pt x="50229" y="122057"/>
                        </a:cubicBezTo>
                        <a:cubicBezTo>
                          <a:pt x="36416" y="122057"/>
                          <a:pt x="24591" y="116679"/>
                          <a:pt x="14755" y="105921"/>
                        </a:cubicBezTo>
                        <a:cubicBezTo>
                          <a:pt x="4918" y="95164"/>
                          <a:pt x="0" y="80702"/>
                          <a:pt x="0" y="62535"/>
                        </a:cubicBezTo>
                        <a:cubicBezTo>
                          <a:pt x="0" y="42862"/>
                          <a:pt x="5044" y="27521"/>
                          <a:pt x="15131" y="16513"/>
                        </a:cubicBezTo>
                        <a:cubicBezTo>
                          <a:pt x="25219" y="5504"/>
                          <a:pt x="37881" y="0"/>
                          <a:pt x="53118" y="0"/>
                        </a:cubicBezTo>
                        <a:close/>
                        <a:moveTo>
                          <a:pt x="46085" y="8915"/>
                        </a:moveTo>
                        <a:cubicBezTo>
                          <a:pt x="39137" y="8915"/>
                          <a:pt x="32921" y="11615"/>
                          <a:pt x="27438" y="17015"/>
                        </a:cubicBezTo>
                        <a:cubicBezTo>
                          <a:pt x="21954" y="22415"/>
                          <a:pt x="18752" y="29928"/>
                          <a:pt x="17831" y="39555"/>
                        </a:cubicBezTo>
                        <a:lnTo>
                          <a:pt x="71075" y="39555"/>
                        </a:lnTo>
                        <a:cubicBezTo>
                          <a:pt x="70656" y="32188"/>
                          <a:pt x="69777" y="26998"/>
                          <a:pt x="68438" y="23984"/>
                        </a:cubicBezTo>
                        <a:cubicBezTo>
                          <a:pt x="66345" y="19296"/>
                          <a:pt x="63226" y="15613"/>
                          <a:pt x="59082" y="12934"/>
                        </a:cubicBezTo>
                        <a:cubicBezTo>
                          <a:pt x="54938" y="10255"/>
                          <a:pt x="50606" y="8915"/>
                          <a:pt x="46085" y="89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2000" spc="-15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FE49F73A-75D7-BF7B-EBBE-CAFC2D3DD7B7}"/>
                      </a:ext>
                    </a:extLst>
                  </p:cNvPr>
                  <p:cNvSpPr txBox="1"/>
                  <p:nvPr/>
                </p:nvSpPr>
                <p:spPr>
                  <a:xfrm>
                    <a:off x="6465897" y="5689742"/>
                    <a:ext cx="85641" cy="11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41" h="118416">
                        <a:moveTo>
                          <a:pt x="34784" y="0"/>
                        </a:moveTo>
                        <a:lnTo>
                          <a:pt x="40058" y="0"/>
                        </a:lnTo>
                        <a:lnTo>
                          <a:pt x="40058" y="25868"/>
                        </a:lnTo>
                        <a:cubicBezTo>
                          <a:pt x="49685" y="8623"/>
                          <a:pt x="59564" y="0"/>
                          <a:pt x="69693" y="0"/>
                        </a:cubicBezTo>
                        <a:cubicBezTo>
                          <a:pt x="74297" y="0"/>
                          <a:pt x="78107" y="1402"/>
                          <a:pt x="81120" y="4207"/>
                        </a:cubicBezTo>
                        <a:cubicBezTo>
                          <a:pt x="84134" y="7011"/>
                          <a:pt x="85641" y="10255"/>
                          <a:pt x="85641" y="13939"/>
                        </a:cubicBezTo>
                        <a:cubicBezTo>
                          <a:pt x="85641" y="17204"/>
                          <a:pt x="84553" y="19966"/>
                          <a:pt x="82376" y="22227"/>
                        </a:cubicBezTo>
                        <a:cubicBezTo>
                          <a:pt x="80199" y="24487"/>
                          <a:pt x="77604" y="25617"/>
                          <a:pt x="74591" y="25617"/>
                        </a:cubicBezTo>
                        <a:cubicBezTo>
                          <a:pt x="71660" y="25617"/>
                          <a:pt x="68375" y="24173"/>
                          <a:pt x="64733" y="21285"/>
                        </a:cubicBezTo>
                        <a:cubicBezTo>
                          <a:pt x="61091" y="18397"/>
                          <a:pt x="58391" y="16953"/>
                          <a:pt x="56633" y="16953"/>
                        </a:cubicBezTo>
                        <a:cubicBezTo>
                          <a:pt x="55127" y="16953"/>
                          <a:pt x="53494" y="17790"/>
                          <a:pt x="51736" y="19464"/>
                        </a:cubicBezTo>
                        <a:cubicBezTo>
                          <a:pt x="47969" y="22896"/>
                          <a:pt x="44076" y="28547"/>
                          <a:pt x="40058" y="36417"/>
                        </a:cubicBezTo>
                        <a:lnTo>
                          <a:pt x="40058" y="91543"/>
                        </a:lnTo>
                        <a:cubicBezTo>
                          <a:pt x="40058" y="97906"/>
                          <a:pt x="40853" y="102720"/>
                          <a:pt x="42444" y="105984"/>
                        </a:cubicBezTo>
                        <a:cubicBezTo>
                          <a:pt x="43532" y="108245"/>
                          <a:pt x="45457" y="110128"/>
                          <a:pt x="48220" y="111635"/>
                        </a:cubicBezTo>
                        <a:cubicBezTo>
                          <a:pt x="50983" y="113142"/>
                          <a:pt x="54959" y="113896"/>
                          <a:pt x="60150" y="113896"/>
                        </a:cubicBezTo>
                        <a:lnTo>
                          <a:pt x="60150" y="118416"/>
                        </a:lnTo>
                        <a:lnTo>
                          <a:pt x="1255" y="118416"/>
                        </a:lnTo>
                        <a:lnTo>
                          <a:pt x="1255" y="113896"/>
                        </a:lnTo>
                        <a:cubicBezTo>
                          <a:pt x="7116" y="113896"/>
                          <a:pt x="11469" y="112975"/>
                          <a:pt x="14315" y="111133"/>
                        </a:cubicBezTo>
                        <a:cubicBezTo>
                          <a:pt x="16408" y="109793"/>
                          <a:pt x="17873" y="107659"/>
                          <a:pt x="18710" y="104729"/>
                        </a:cubicBezTo>
                        <a:cubicBezTo>
                          <a:pt x="19129" y="103306"/>
                          <a:pt x="19338" y="99245"/>
                          <a:pt x="19338" y="92548"/>
                        </a:cubicBezTo>
                        <a:lnTo>
                          <a:pt x="19338" y="47969"/>
                        </a:lnTo>
                        <a:cubicBezTo>
                          <a:pt x="19338" y="34575"/>
                          <a:pt x="19066" y="26601"/>
                          <a:pt x="18522" y="24048"/>
                        </a:cubicBezTo>
                        <a:cubicBezTo>
                          <a:pt x="17978" y="21494"/>
                          <a:pt x="16973" y="19632"/>
                          <a:pt x="15508" y="18460"/>
                        </a:cubicBezTo>
                        <a:cubicBezTo>
                          <a:pt x="14043" y="17288"/>
                          <a:pt x="12222" y="16701"/>
                          <a:pt x="10046" y="16701"/>
                        </a:cubicBezTo>
                        <a:cubicBezTo>
                          <a:pt x="7450" y="16701"/>
                          <a:pt x="4520" y="17329"/>
                          <a:pt x="1255" y="18585"/>
                        </a:cubicBezTo>
                        <a:lnTo>
                          <a:pt x="0" y="14064"/>
                        </a:lnTo>
                        <a:lnTo>
                          <a:pt x="3478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2000" spc="-15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9" name="图形 8" descr="魔鬼的脸轮廓 纯色填充">
                  <a:extLst>
                    <a:ext uri="{FF2B5EF4-FFF2-40B4-BE49-F238E27FC236}">
                      <a16:creationId xmlns:a16="http://schemas.microsoft.com/office/drawing/2014/main" id="{D8A94B33-794C-0987-C6EE-14E58C7B9E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68977" y="1093953"/>
                  <a:ext cx="687003" cy="687003"/>
                </a:xfrm>
                <a:prstGeom prst="rect">
                  <a:avLst/>
                </a:prstGeom>
              </p:spPr>
            </p:pic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35EA9554-0301-1A80-EE1B-E8053527A50A}"/>
                    </a:ext>
                  </a:extLst>
                </p:cNvPr>
                <p:cNvGrpSpPr/>
                <p:nvPr/>
              </p:nvGrpSpPr>
              <p:grpSpPr>
                <a:xfrm flipV="1">
                  <a:off x="9663032" y="1186691"/>
                  <a:ext cx="135641" cy="1034407"/>
                  <a:chOff x="6444737" y="4832324"/>
                  <a:chExt cx="127960" cy="975834"/>
                </a:xfrm>
                <a:solidFill>
                  <a:srgbClr val="FF0000"/>
                </a:solidFill>
              </p:grpSpPr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9253D89E-44D9-5C87-0199-29C95661E6AF}"/>
                      </a:ext>
                    </a:extLst>
                  </p:cNvPr>
                  <p:cNvSpPr txBox="1"/>
                  <p:nvPr/>
                </p:nvSpPr>
                <p:spPr>
                  <a:xfrm>
                    <a:off x="6462066" y="4832324"/>
                    <a:ext cx="93302" cy="1741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302" h="174171">
                        <a:moveTo>
                          <a:pt x="20343" y="0"/>
                        </a:moveTo>
                        <a:lnTo>
                          <a:pt x="93302" y="0"/>
                        </a:lnTo>
                        <a:lnTo>
                          <a:pt x="93302" y="4646"/>
                        </a:lnTo>
                        <a:lnTo>
                          <a:pt x="87149" y="4646"/>
                        </a:lnTo>
                        <a:cubicBezTo>
                          <a:pt x="80200" y="4646"/>
                          <a:pt x="75135" y="6698"/>
                          <a:pt x="71954" y="10800"/>
                        </a:cubicBezTo>
                        <a:cubicBezTo>
                          <a:pt x="69945" y="13479"/>
                          <a:pt x="68940" y="19925"/>
                          <a:pt x="68940" y="30138"/>
                        </a:cubicBezTo>
                        <a:lnTo>
                          <a:pt x="68940" y="113393"/>
                        </a:lnTo>
                        <a:cubicBezTo>
                          <a:pt x="68940" y="126202"/>
                          <a:pt x="67538" y="136583"/>
                          <a:pt x="64734" y="144536"/>
                        </a:cubicBezTo>
                        <a:cubicBezTo>
                          <a:pt x="61929" y="152489"/>
                          <a:pt x="57095" y="159416"/>
                          <a:pt x="50230" y="165318"/>
                        </a:cubicBezTo>
                        <a:cubicBezTo>
                          <a:pt x="43365" y="171220"/>
                          <a:pt x="35077" y="174171"/>
                          <a:pt x="25366" y="174171"/>
                        </a:cubicBezTo>
                        <a:cubicBezTo>
                          <a:pt x="17497" y="174171"/>
                          <a:pt x="11302" y="172225"/>
                          <a:pt x="6781" y="168332"/>
                        </a:cubicBezTo>
                        <a:cubicBezTo>
                          <a:pt x="2261" y="164439"/>
                          <a:pt x="0" y="159981"/>
                          <a:pt x="0" y="154958"/>
                        </a:cubicBezTo>
                        <a:cubicBezTo>
                          <a:pt x="0" y="150856"/>
                          <a:pt x="1047" y="147759"/>
                          <a:pt x="3140" y="145666"/>
                        </a:cubicBezTo>
                        <a:cubicBezTo>
                          <a:pt x="5902" y="143071"/>
                          <a:pt x="9125" y="141773"/>
                          <a:pt x="12809" y="141773"/>
                        </a:cubicBezTo>
                        <a:cubicBezTo>
                          <a:pt x="15488" y="141773"/>
                          <a:pt x="17895" y="142652"/>
                          <a:pt x="20029" y="144410"/>
                        </a:cubicBezTo>
                        <a:cubicBezTo>
                          <a:pt x="22164" y="146168"/>
                          <a:pt x="24864" y="150856"/>
                          <a:pt x="28129" y="158474"/>
                        </a:cubicBezTo>
                        <a:cubicBezTo>
                          <a:pt x="30054" y="162995"/>
                          <a:pt x="32524" y="165255"/>
                          <a:pt x="35538" y="165255"/>
                        </a:cubicBezTo>
                        <a:cubicBezTo>
                          <a:pt x="37798" y="165255"/>
                          <a:pt x="39912" y="163874"/>
                          <a:pt x="41879" y="161111"/>
                        </a:cubicBezTo>
                        <a:cubicBezTo>
                          <a:pt x="43847" y="158349"/>
                          <a:pt x="44830" y="153451"/>
                          <a:pt x="44830" y="146419"/>
                        </a:cubicBezTo>
                        <a:lnTo>
                          <a:pt x="44830" y="30138"/>
                        </a:lnTo>
                        <a:cubicBezTo>
                          <a:pt x="44830" y="21515"/>
                          <a:pt x="44286" y="15823"/>
                          <a:pt x="43198" y="13060"/>
                        </a:cubicBezTo>
                        <a:cubicBezTo>
                          <a:pt x="42361" y="10967"/>
                          <a:pt x="40603" y="9167"/>
                          <a:pt x="37924" y="7660"/>
                        </a:cubicBezTo>
                        <a:cubicBezTo>
                          <a:pt x="34324" y="5651"/>
                          <a:pt x="30515" y="4646"/>
                          <a:pt x="26496" y="4646"/>
                        </a:cubicBezTo>
                        <a:lnTo>
                          <a:pt x="20343" y="4646"/>
                        </a:lnTo>
                        <a:lnTo>
                          <a:pt x="2034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2000" spc="-15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7915140D-F4CE-0B38-F0B7-08D35D36C800}"/>
                      </a:ext>
                    </a:extLst>
                  </p:cNvPr>
                  <p:cNvSpPr txBox="1"/>
                  <p:nvPr/>
                </p:nvSpPr>
                <p:spPr>
                  <a:xfrm>
                    <a:off x="6453214" y="5071668"/>
                    <a:ext cx="111007" cy="1219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007" h="121932">
                        <a:moveTo>
                          <a:pt x="55629" y="0"/>
                        </a:moveTo>
                        <a:cubicBezTo>
                          <a:pt x="73042" y="0"/>
                          <a:pt x="87022" y="6614"/>
                          <a:pt x="97571" y="19841"/>
                        </a:cubicBezTo>
                        <a:cubicBezTo>
                          <a:pt x="106528" y="31142"/>
                          <a:pt x="111007" y="44118"/>
                          <a:pt x="111007" y="58769"/>
                        </a:cubicBezTo>
                        <a:cubicBezTo>
                          <a:pt x="111007" y="69066"/>
                          <a:pt x="108537" y="79488"/>
                          <a:pt x="103598" y="90037"/>
                        </a:cubicBezTo>
                        <a:cubicBezTo>
                          <a:pt x="98659" y="100585"/>
                          <a:pt x="91857" y="108538"/>
                          <a:pt x="83192" y="113896"/>
                        </a:cubicBezTo>
                        <a:cubicBezTo>
                          <a:pt x="74528" y="119253"/>
                          <a:pt x="64880" y="121932"/>
                          <a:pt x="54248" y="121932"/>
                        </a:cubicBezTo>
                        <a:cubicBezTo>
                          <a:pt x="36919" y="121932"/>
                          <a:pt x="23147" y="115026"/>
                          <a:pt x="12934" y="101213"/>
                        </a:cubicBezTo>
                        <a:cubicBezTo>
                          <a:pt x="4311" y="89576"/>
                          <a:pt x="0" y="76516"/>
                          <a:pt x="0" y="62034"/>
                        </a:cubicBezTo>
                        <a:cubicBezTo>
                          <a:pt x="0" y="51485"/>
                          <a:pt x="2616" y="41000"/>
                          <a:pt x="7848" y="30577"/>
                        </a:cubicBezTo>
                        <a:cubicBezTo>
                          <a:pt x="13080" y="20155"/>
                          <a:pt x="19966" y="12453"/>
                          <a:pt x="28505" y="7472"/>
                        </a:cubicBezTo>
                        <a:cubicBezTo>
                          <a:pt x="37044" y="2491"/>
                          <a:pt x="46085" y="0"/>
                          <a:pt x="55629" y="0"/>
                        </a:cubicBezTo>
                        <a:close/>
                        <a:moveTo>
                          <a:pt x="51736" y="8162"/>
                        </a:moveTo>
                        <a:cubicBezTo>
                          <a:pt x="47299" y="8162"/>
                          <a:pt x="42841" y="9481"/>
                          <a:pt x="38363" y="12118"/>
                        </a:cubicBezTo>
                        <a:cubicBezTo>
                          <a:pt x="33884" y="14755"/>
                          <a:pt x="30263" y="19380"/>
                          <a:pt x="27500" y="25994"/>
                        </a:cubicBezTo>
                        <a:cubicBezTo>
                          <a:pt x="24738" y="32608"/>
                          <a:pt x="23357" y="41105"/>
                          <a:pt x="23357" y="51485"/>
                        </a:cubicBezTo>
                        <a:cubicBezTo>
                          <a:pt x="23357" y="68229"/>
                          <a:pt x="26684" y="82670"/>
                          <a:pt x="33340" y="94808"/>
                        </a:cubicBezTo>
                        <a:cubicBezTo>
                          <a:pt x="39995" y="106947"/>
                          <a:pt x="48764" y="113017"/>
                          <a:pt x="59647" y="113017"/>
                        </a:cubicBezTo>
                        <a:cubicBezTo>
                          <a:pt x="67768" y="113017"/>
                          <a:pt x="74465" y="109668"/>
                          <a:pt x="79739" y="102971"/>
                        </a:cubicBezTo>
                        <a:cubicBezTo>
                          <a:pt x="85013" y="96273"/>
                          <a:pt x="87650" y="84762"/>
                          <a:pt x="87650" y="68438"/>
                        </a:cubicBezTo>
                        <a:cubicBezTo>
                          <a:pt x="87650" y="48011"/>
                          <a:pt x="83255" y="31938"/>
                          <a:pt x="74465" y="20218"/>
                        </a:cubicBezTo>
                        <a:cubicBezTo>
                          <a:pt x="68521" y="12181"/>
                          <a:pt x="60945" y="8162"/>
                          <a:pt x="51736" y="816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2000" spc="-15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8159FD48-FBE7-7D5D-0160-08C3A2DE4CD4}"/>
                      </a:ext>
                    </a:extLst>
                  </p:cNvPr>
                  <p:cNvSpPr txBox="1"/>
                  <p:nvPr/>
                </p:nvSpPr>
                <p:spPr>
                  <a:xfrm>
                    <a:off x="6444737" y="5258773"/>
                    <a:ext cx="127960" cy="1785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60" h="178566">
                        <a:moveTo>
                          <a:pt x="34156" y="0"/>
                        </a:moveTo>
                        <a:lnTo>
                          <a:pt x="39932" y="0"/>
                        </a:lnTo>
                        <a:lnTo>
                          <a:pt x="39932" y="114398"/>
                        </a:lnTo>
                        <a:lnTo>
                          <a:pt x="69191" y="87776"/>
                        </a:lnTo>
                        <a:cubicBezTo>
                          <a:pt x="75386" y="82084"/>
                          <a:pt x="78986" y="78484"/>
                          <a:pt x="79990" y="76977"/>
                        </a:cubicBezTo>
                        <a:cubicBezTo>
                          <a:pt x="80660" y="75973"/>
                          <a:pt x="80995" y="74968"/>
                          <a:pt x="80995" y="73963"/>
                        </a:cubicBezTo>
                        <a:cubicBezTo>
                          <a:pt x="80995" y="72289"/>
                          <a:pt x="80304" y="70845"/>
                          <a:pt x="78923" y="69631"/>
                        </a:cubicBezTo>
                        <a:cubicBezTo>
                          <a:pt x="77542" y="68417"/>
                          <a:pt x="75261" y="67727"/>
                          <a:pt x="72079" y="67559"/>
                        </a:cubicBezTo>
                        <a:lnTo>
                          <a:pt x="72079" y="63541"/>
                        </a:lnTo>
                        <a:lnTo>
                          <a:pt x="122058" y="63541"/>
                        </a:lnTo>
                        <a:lnTo>
                          <a:pt x="122058" y="67559"/>
                        </a:lnTo>
                        <a:cubicBezTo>
                          <a:pt x="115193" y="67727"/>
                          <a:pt x="109479" y="68773"/>
                          <a:pt x="104917" y="70698"/>
                        </a:cubicBezTo>
                        <a:cubicBezTo>
                          <a:pt x="100354" y="72624"/>
                          <a:pt x="95352" y="76056"/>
                          <a:pt x="89911" y="80995"/>
                        </a:cubicBezTo>
                        <a:lnTo>
                          <a:pt x="60401" y="108245"/>
                        </a:lnTo>
                        <a:lnTo>
                          <a:pt x="89911" y="145540"/>
                        </a:lnTo>
                        <a:cubicBezTo>
                          <a:pt x="98115" y="155837"/>
                          <a:pt x="103640" y="162367"/>
                          <a:pt x="106487" y="165130"/>
                        </a:cubicBezTo>
                        <a:cubicBezTo>
                          <a:pt x="110505" y="169065"/>
                          <a:pt x="114021" y="171618"/>
                          <a:pt x="117035" y="172790"/>
                        </a:cubicBezTo>
                        <a:cubicBezTo>
                          <a:pt x="119128" y="173627"/>
                          <a:pt x="122769" y="174046"/>
                          <a:pt x="127960" y="174046"/>
                        </a:cubicBezTo>
                        <a:lnTo>
                          <a:pt x="127960" y="178566"/>
                        </a:lnTo>
                        <a:lnTo>
                          <a:pt x="72079" y="178566"/>
                        </a:lnTo>
                        <a:lnTo>
                          <a:pt x="72079" y="174046"/>
                        </a:lnTo>
                        <a:cubicBezTo>
                          <a:pt x="75261" y="173962"/>
                          <a:pt x="77416" y="173481"/>
                          <a:pt x="78546" y="172601"/>
                        </a:cubicBezTo>
                        <a:cubicBezTo>
                          <a:pt x="79677" y="171722"/>
                          <a:pt x="80242" y="170488"/>
                          <a:pt x="80242" y="168897"/>
                        </a:cubicBezTo>
                        <a:cubicBezTo>
                          <a:pt x="80242" y="166972"/>
                          <a:pt x="78567" y="163874"/>
                          <a:pt x="75219" y="159605"/>
                        </a:cubicBezTo>
                        <a:lnTo>
                          <a:pt x="39932" y="114524"/>
                        </a:lnTo>
                        <a:lnTo>
                          <a:pt x="39932" y="152698"/>
                        </a:lnTo>
                        <a:cubicBezTo>
                          <a:pt x="39932" y="160149"/>
                          <a:pt x="40456" y="165046"/>
                          <a:pt x="41502" y="167390"/>
                        </a:cubicBezTo>
                        <a:cubicBezTo>
                          <a:pt x="42549" y="169734"/>
                          <a:pt x="44035" y="171409"/>
                          <a:pt x="45960" y="172413"/>
                        </a:cubicBezTo>
                        <a:cubicBezTo>
                          <a:pt x="47885" y="173418"/>
                          <a:pt x="52071" y="173962"/>
                          <a:pt x="58517" y="174046"/>
                        </a:cubicBezTo>
                        <a:lnTo>
                          <a:pt x="58517" y="178566"/>
                        </a:lnTo>
                        <a:lnTo>
                          <a:pt x="0" y="178566"/>
                        </a:lnTo>
                        <a:lnTo>
                          <a:pt x="0" y="174046"/>
                        </a:lnTo>
                        <a:cubicBezTo>
                          <a:pt x="5860" y="174046"/>
                          <a:pt x="10255" y="173334"/>
                          <a:pt x="13185" y="171911"/>
                        </a:cubicBezTo>
                        <a:cubicBezTo>
                          <a:pt x="14943" y="170990"/>
                          <a:pt x="16283" y="169567"/>
                          <a:pt x="17204" y="167641"/>
                        </a:cubicBezTo>
                        <a:cubicBezTo>
                          <a:pt x="18459" y="164879"/>
                          <a:pt x="19087" y="160107"/>
                          <a:pt x="19087" y="153326"/>
                        </a:cubicBezTo>
                        <a:lnTo>
                          <a:pt x="19087" y="48597"/>
                        </a:lnTo>
                        <a:cubicBezTo>
                          <a:pt x="19087" y="35287"/>
                          <a:pt x="18794" y="27145"/>
                          <a:pt x="18208" y="24173"/>
                        </a:cubicBezTo>
                        <a:cubicBezTo>
                          <a:pt x="17622" y="21201"/>
                          <a:pt x="16659" y="19150"/>
                          <a:pt x="15320" y="18020"/>
                        </a:cubicBezTo>
                        <a:cubicBezTo>
                          <a:pt x="13981" y="16890"/>
                          <a:pt x="12223" y="16325"/>
                          <a:pt x="10046" y="16325"/>
                        </a:cubicBezTo>
                        <a:cubicBezTo>
                          <a:pt x="8288" y="16325"/>
                          <a:pt x="5651" y="17037"/>
                          <a:pt x="2135" y="18460"/>
                        </a:cubicBezTo>
                        <a:lnTo>
                          <a:pt x="0" y="14065"/>
                        </a:lnTo>
                        <a:lnTo>
                          <a:pt x="3415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2000" spc="-15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89CF37A4-E058-3D24-A03F-D40E4866BC8F}"/>
                      </a:ext>
                    </a:extLst>
                  </p:cNvPr>
                  <p:cNvSpPr txBox="1"/>
                  <p:nvPr/>
                </p:nvSpPr>
                <p:spPr>
                  <a:xfrm>
                    <a:off x="6460058" y="5502512"/>
                    <a:ext cx="97319" cy="1220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19" h="122057">
                        <a:moveTo>
                          <a:pt x="53118" y="0"/>
                        </a:moveTo>
                        <a:cubicBezTo>
                          <a:pt x="66010" y="0"/>
                          <a:pt x="76600" y="4248"/>
                          <a:pt x="84888" y="12745"/>
                        </a:cubicBezTo>
                        <a:cubicBezTo>
                          <a:pt x="93176" y="21243"/>
                          <a:pt x="97319" y="32607"/>
                          <a:pt x="97319" y="46839"/>
                        </a:cubicBezTo>
                        <a:lnTo>
                          <a:pt x="17831" y="46839"/>
                        </a:lnTo>
                        <a:cubicBezTo>
                          <a:pt x="17748" y="63917"/>
                          <a:pt x="21892" y="77311"/>
                          <a:pt x="30263" y="87022"/>
                        </a:cubicBezTo>
                        <a:cubicBezTo>
                          <a:pt x="38635" y="96733"/>
                          <a:pt x="48471" y="101589"/>
                          <a:pt x="59773" y="101589"/>
                        </a:cubicBezTo>
                        <a:cubicBezTo>
                          <a:pt x="67307" y="101589"/>
                          <a:pt x="73858" y="99517"/>
                          <a:pt x="79425" y="95373"/>
                        </a:cubicBezTo>
                        <a:cubicBezTo>
                          <a:pt x="84992" y="91229"/>
                          <a:pt x="89659" y="84134"/>
                          <a:pt x="93427" y="74088"/>
                        </a:cubicBezTo>
                        <a:lnTo>
                          <a:pt x="97319" y="76600"/>
                        </a:lnTo>
                        <a:cubicBezTo>
                          <a:pt x="95561" y="88069"/>
                          <a:pt x="90455" y="98512"/>
                          <a:pt x="81999" y="107930"/>
                        </a:cubicBezTo>
                        <a:cubicBezTo>
                          <a:pt x="73544" y="117348"/>
                          <a:pt x="62954" y="122057"/>
                          <a:pt x="50229" y="122057"/>
                        </a:cubicBezTo>
                        <a:cubicBezTo>
                          <a:pt x="36416" y="122057"/>
                          <a:pt x="24591" y="116679"/>
                          <a:pt x="14755" y="105921"/>
                        </a:cubicBezTo>
                        <a:cubicBezTo>
                          <a:pt x="4918" y="95164"/>
                          <a:pt x="0" y="80702"/>
                          <a:pt x="0" y="62535"/>
                        </a:cubicBezTo>
                        <a:cubicBezTo>
                          <a:pt x="0" y="42862"/>
                          <a:pt x="5044" y="27521"/>
                          <a:pt x="15131" y="16513"/>
                        </a:cubicBezTo>
                        <a:cubicBezTo>
                          <a:pt x="25219" y="5504"/>
                          <a:pt x="37881" y="0"/>
                          <a:pt x="53118" y="0"/>
                        </a:cubicBezTo>
                        <a:close/>
                        <a:moveTo>
                          <a:pt x="46085" y="8915"/>
                        </a:moveTo>
                        <a:cubicBezTo>
                          <a:pt x="39137" y="8915"/>
                          <a:pt x="32921" y="11615"/>
                          <a:pt x="27438" y="17015"/>
                        </a:cubicBezTo>
                        <a:cubicBezTo>
                          <a:pt x="21954" y="22415"/>
                          <a:pt x="18752" y="29928"/>
                          <a:pt x="17831" y="39555"/>
                        </a:cubicBezTo>
                        <a:lnTo>
                          <a:pt x="71075" y="39555"/>
                        </a:lnTo>
                        <a:cubicBezTo>
                          <a:pt x="70656" y="32188"/>
                          <a:pt x="69777" y="26998"/>
                          <a:pt x="68438" y="23984"/>
                        </a:cubicBezTo>
                        <a:cubicBezTo>
                          <a:pt x="66345" y="19296"/>
                          <a:pt x="63226" y="15613"/>
                          <a:pt x="59082" y="12934"/>
                        </a:cubicBezTo>
                        <a:cubicBezTo>
                          <a:pt x="54938" y="10255"/>
                          <a:pt x="50606" y="8915"/>
                          <a:pt x="46085" y="89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2000" spc="-15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949B39F0-943C-39E9-A79B-93215CE2FB2F}"/>
                      </a:ext>
                    </a:extLst>
                  </p:cNvPr>
                  <p:cNvSpPr txBox="1"/>
                  <p:nvPr/>
                </p:nvSpPr>
                <p:spPr>
                  <a:xfrm>
                    <a:off x="6465897" y="5689742"/>
                    <a:ext cx="85641" cy="11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41" h="118416">
                        <a:moveTo>
                          <a:pt x="34784" y="0"/>
                        </a:moveTo>
                        <a:lnTo>
                          <a:pt x="40058" y="0"/>
                        </a:lnTo>
                        <a:lnTo>
                          <a:pt x="40058" y="25868"/>
                        </a:lnTo>
                        <a:cubicBezTo>
                          <a:pt x="49685" y="8623"/>
                          <a:pt x="59564" y="0"/>
                          <a:pt x="69693" y="0"/>
                        </a:cubicBezTo>
                        <a:cubicBezTo>
                          <a:pt x="74297" y="0"/>
                          <a:pt x="78107" y="1402"/>
                          <a:pt x="81120" y="4207"/>
                        </a:cubicBezTo>
                        <a:cubicBezTo>
                          <a:pt x="84134" y="7011"/>
                          <a:pt x="85641" y="10255"/>
                          <a:pt x="85641" y="13939"/>
                        </a:cubicBezTo>
                        <a:cubicBezTo>
                          <a:pt x="85641" y="17204"/>
                          <a:pt x="84553" y="19966"/>
                          <a:pt x="82376" y="22227"/>
                        </a:cubicBezTo>
                        <a:cubicBezTo>
                          <a:pt x="80199" y="24487"/>
                          <a:pt x="77604" y="25617"/>
                          <a:pt x="74591" y="25617"/>
                        </a:cubicBezTo>
                        <a:cubicBezTo>
                          <a:pt x="71660" y="25617"/>
                          <a:pt x="68375" y="24173"/>
                          <a:pt x="64733" y="21285"/>
                        </a:cubicBezTo>
                        <a:cubicBezTo>
                          <a:pt x="61091" y="18397"/>
                          <a:pt x="58391" y="16953"/>
                          <a:pt x="56633" y="16953"/>
                        </a:cubicBezTo>
                        <a:cubicBezTo>
                          <a:pt x="55127" y="16953"/>
                          <a:pt x="53494" y="17790"/>
                          <a:pt x="51736" y="19464"/>
                        </a:cubicBezTo>
                        <a:cubicBezTo>
                          <a:pt x="47969" y="22896"/>
                          <a:pt x="44076" y="28547"/>
                          <a:pt x="40058" y="36417"/>
                        </a:cubicBezTo>
                        <a:lnTo>
                          <a:pt x="40058" y="91543"/>
                        </a:lnTo>
                        <a:cubicBezTo>
                          <a:pt x="40058" y="97906"/>
                          <a:pt x="40853" y="102720"/>
                          <a:pt x="42444" y="105984"/>
                        </a:cubicBezTo>
                        <a:cubicBezTo>
                          <a:pt x="43532" y="108245"/>
                          <a:pt x="45457" y="110128"/>
                          <a:pt x="48220" y="111635"/>
                        </a:cubicBezTo>
                        <a:cubicBezTo>
                          <a:pt x="50983" y="113142"/>
                          <a:pt x="54959" y="113896"/>
                          <a:pt x="60150" y="113896"/>
                        </a:cubicBezTo>
                        <a:lnTo>
                          <a:pt x="60150" y="118416"/>
                        </a:lnTo>
                        <a:lnTo>
                          <a:pt x="1255" y="118416"/>
                        </a:lnTo>
                        <a:lnTo>
                          <a:pt x="1255" y="113896"/>
                        </a:lnTo>
                        <a:cubicBezTo>
                          <a:pt x="7116" y="113896"/>
                          <a:pt x="11469" y="112975"/>
                          <a:pt x="14315" y="111133"/>
                        </a:cubicBezTo>
                        <a:cubicBezTo>
                          <a:pt x="16408" y="109793"/>
                          <a:pt x="17873" y="107659"/>
                          <a:pt x="18710" y="104729"/>
                        </a:cubicBezTo>
                        <a:cubicBezTo>
                          <a:pt x="19129" y="103306"/>
                          <a:pt x="19338" y="99245"/>
                          <a:pt x="19338" y="92548"/>
                        </a:cubicBezTo>
                        <a:lnTo>
                          <a:pt x="19338" y="47969"/>
                        </a:lnTo>
                        <a:cubicBezTo>
                          <a:pt x="19338" y="34575"/>
                          <a:pt x="19066" y="26601"/>
                          <a:pt x="18522" y="24048"/>
                        </a:cubicBezTo>
                        <a:cubicBezTo>
                          <a:pt x="17978" y="21494"/>
                          <a:pt x="16973" y="19632"/>
                          <a:pt x="15508" y="18460"/>
                        </a:cubicBezTo>
                        <a:cubicBezTo>
                          <a:pt x="14043" y="17288"/>
                          <a:pt x="12222" y="16701"/>
                          <a:pt x="10046" y="16701"/>
                        </a:cubicBezTo>
                        <a:cubicBezTo>
                          <a:pt x="7450" y="16701"/>
                          <a:pt x="4520" y="17329"/>
                          <a:pt x="1255" y="18585"/>
                        </a:cubicBezTo>
                        <a:lnTo>
                          <a:pt x="0" y="14064"/>
                        </a:lnTo>
                        <a:lnTo>
                          <a:pt x="3478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zh-CN" altLang="en-US" sz="2000" spc="-15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DDEBD96-46D0-0350-236A-99826B239632}"/>
                  </a:ext>
                </a:extLst>
              </p:cNvPr>
              <p:cNvGrpSpPr/>
              <p:nvPr/>
            </p:nvGrpSpPr>
            <p:grpSpPr>
              <a:xfrm rot="419389">
                <a:off x="3630999" y="1320516"/>
                <a:ext cx="1053000" cy="1695167"/>
                <a:chOff x="10614608" y="2996354"/>
                <a:chExt cx="1053000" cy="1695167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3D37A0DC-074A-D22E-28DE-3CDDDEFB784B}"/>
                    </a:ext>
                  </a:extLst>
                </p:cNvPr>
                <p:cNvSpPr/>
                <p:nvPr/>
              </p:nvSpPr>
              <p:spPr>
                <a:xfrm rot="5400000">
                  <a:off x="10328266" y="3317435"/>
                  <a:ext cx="1625684" cy="1053000"/>
                </a:xfrm>
                <a:prstGeom prst="rect">
                  <a:avLst/>
                </a:prstGeom>
                <a:solidFill>
                  <a:schemeClr val="bg1"/>
                </a:solidFill>
                <a:ln w="538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604FDFC-DBFE-5F8C-7A5D-4551B289EF78}"/>
                    </a:ext>
                  </a:extLst>
                </p:cNvPr>
                <p:cNvSpPr txBox="1"/>
                <p:nvPr/>
              </p:nvSpPr>
              <p:spPr>
                <a:xfrm>
                  <a:off x="10931705" y="2996354"/>
                  <a:ext cx="418810" cy="1695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18" b="1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田忌赛马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8474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17</Words>
  <Application>Microsoft Office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俊江 吴</dc:creator>
  <cp:lastModifiedBy>俊江 吴</cp:lastModifiedBy>
  <cp:revision>8</cp:revision>
  <dcterms:created xsi:type="dcterms:W3CDTF">2025-01-14T02:55:59Z</dcterms:created>
  <dcterms:modified xsi:type="dcterms:W3CDTF">2025-01-15T06:58:59Z</dcterms:modified>
</cp:coreProperties>
</file>