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0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0313-8D43-3BBF-9EB5-872985DC4CC7}" v="1333" dt="2020-10-21T18:41:31.029"/>
    <p1510:client id="{9118C8A7-58B7-DC12-1413-68F4F83C8188}" v="120" dt="2020-10-26T10:59:12.696"/>
    <p1510:client id="{A1052350-D2E1-4798-A260-FEDF475D7F43}" v="48" dt="2020-10-25T13:02:37.524"/>
    <p1510:client id="{D5AAAF84-C94C-4B32-9ABF-E5E0AD2BAEBF}" v="2221" dt="2020-10-21T14:51:3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-MARIA ANDRIOAIE" userId="S::daria.andrioaie@stud.ubbcluj.ro::245aa3da-8186-4c8f-b5e6-78f19b0a1576" providerId="AD" clId="Web-{D5AAAF84-C94C-4B32-9ABF-E5E0AD2BAEBF}"/>
    <pc:docChg chg="addSld delSld modSld">
      <pc:chgData name="DARIA-MARIA ANDRIOAIE" userId="S::daria.andrioaie@stud.ubbcluj.ro::245aa3da-8186-4c8f-b5e6-78f19b0a1576" providerId="AD" clId="Web-{D5AAAF84-C94C-4B32-9ABF-E5E0AD2BAEBF}" dt="2020-10-21T14:51:32.635" v="2131" actId="20577"/>
      <pc:docMkLst>
        <pc:docMk/>
      </pc:docMkLst>
      <pc:sldChg chg="modSp del">
        <pc:chgData name="DARIA-MARIA ANDRIOAIE" userId="S::daria.andrioaie@stud.ubbcluj.ro::245aa3da-8186-4c8f-b5e6-78f19b0a1576" providerId="AD" clId="Web-{D5AAAF84-C94C-4B32-9ABF-E5E0AD2BAEBF}" dt="2020-10-21T13:17:56.321" v="47"/>
        <pc:sldMkLst>
          <pc:docMk/>
          <pc:sldMk cId="109857222" sldId="256"/>
        </pc:sldMkLst>
        <pc:spChg chg="mod">
          <ac:chgData name="DARIA-MARIA ANDRIOAIE" userId="S::daria.andrioaie@stud.ubbcluj.ro::245aa3da-8186-4c8f-b5e6-78f19b0a1576" providerId="AD" clId="Web-{D5AAAF84-C94C-4B32-9ABF-E5E0AD2BAEBF}" dt="2020-10-21T13:13:30.127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setBg">
        <pc:chgData name="DARIA-MARIA ANDRIOAIE" userId="S::daria.andrioaie@stud.ubbcluj.ro::245aa3da-8186-4c8f-b5e6-78f19b0a1576" providerId="AD" clId="Web-{D5AAAF84-C94C-4B32-9ABF-E5E0AD2BAEBF}" dt="2020-10-21T13:36:10.971" v="918" actId="20577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D5AAAF84-C94C-4B32-9ABF-E5E0AD2BAEBF}" dt="2020-10-21T13:35:42.705" v="907" actId="20577"/>
          <ac:spMkLst>
            <pc:docMk/>
            <pc:sldMk cId="3505319449" sldId="257"/>
            <ac:spMk id="2" creationId="{40594C7D-F853-4D7A-A25F-40E53CD9AB77}"/>
          </ac:spMkLst>
        </pc:spChg>
        <pc:spChg chg="mod">
          <ac:chgData name="DARIA-MARIA ANDRIOAIE" userId="S::daria.andrioaie@stud.ubbcluj.ro::245aa3da-8186-4c8f-b5e6-78f19b0a1576" providerId="AD" clId="Web-{D5AAAF84-C94C-4B32-9ABF-E5E0AD2BAEBF}" dt="2020-10-21T13:36:10.971" v="918" actId="20577"/>
          <ac:spMkLst>
            <pc:docMk/>
            <pc:sldMk cId="3505319449" sldId="257"/>
            <ac:spMk id="3" creationId="{6E6D64CF-F1AA-45DD-85B8-48E6CF7F86D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8" creationId="{DAF1966E-FD40-4A4A-B61B-C4DF7FA05F06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0" creationId="{047BFA19-D45E-416B-A404-7AF2F3F27017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2" creationId="{8E0105E7-23DB-4CF2-8258-FF47C7620F6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4" creationId="{074B4F7D-14B2-478B-8BF5-01E4E0C5D263}"/>
          </ac:spMkLst>
        </pc:spChg>
      </pc:sldChg>
      <pc:sldChg chg="addSp delSp modSp new mod setBg addAnim delAnim modAnim">
        <pc:chgData name="DARIA-MARIA ANDRIOAIE" userId="S::daria.andrioaie@stud.ubbcluj.ro::245aa3da-8186-4c8f-b5e6-78f19b0a1576" providerId="AD" clId="Web-{D5AAAF84-C94C-4B32-9ABF-E5E0AD2BAEBF}" dt="2020-10-21T14:51:32.635" v="2131" actId="20577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D5AAAF84-C94C-4B32-9ABF-E5E0AD2BAEBF}" dt="2020-10-21T13:37:59.130" v="923"/>
          <ac:spMkLst>
            <pc:docMk/>
            <pc:sldMk cId="2412209666" sldId="258"/>
            <ac:spMk id="2" creationId="{74887C46-F201-451F-B0D4-676E1BAF5BE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51:32.635" v="2131" actId="20577"/>
          <ac:spMkLst>
            <pc:docMk/>
            <pc:sldMk cId="2412209666" sldId="258"/>
            <ac:spMk id="2" creationId="{D79AD982-A559-4CBB-BE07-B8FA0C73A248}"/>
          </ac:spMkLst>
        </pc:spChg>
        <pc:spChg chg="del">
          <ac:chgData name="DARIA-MARIA ANDRIOAIE" userId="S::daria.andrioaie@stud.ubbcluj.ro::245aa3da-8186-4c8f-b5e6-78f19b0a1576" providerId="AD" clId="Web-{D5AAAF84-C94C-4B32-9ABF-E5E0AD2BAEBF}" dt="2020-10-21T13:37:48.083" v="922"/>
          <ac:spMkLst>
            <pc:docMk/>
            <pc:sldMk cId="2412209666" sldId="258"/>
            <ac:spMk id="3" creationId="{78138E9A-4D8C-4F9B-92FD-F50E81A9F2C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07:59.655" v="1817" actId="20577"/>
          <ac:spMkLst>
            <pc:docMk/>
            <pc:sldMk cId="2412209666" sldId="258"/>
            <ac:spMk id="5" creationId="{77B1E5F2-0589-44CE-9349-23420FD04AEC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4:01.443" v="2047"/>
          <ac:spMkLst>
            <pc:docMk/>
            <pc:sldMk cId="2412209666" sldId="258"/>
            <ac:spMk id="9" creationId="{730540E5-A982-490C-B5FD-4C408C0C3B40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8.615" v="2046"/>
          <ac:spMkLst>
            <pc:docMk/>
            <pc:sldMk cId="2412209666" sldId="258"/>
            <ac:spMk id="11" creationId="{7A6CE932-CB5F-4649-B1CD-65D2414F5BFD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4.693" v="2045"/>
          <ac:spMkLst>
            <pc:docMk/>
            <pc:sldMk cId="2412209666" sldId="258"/>
            <ac:spMk id="12" creationId="{D7194987-8895-4ED5-B6B8-426770A10F26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06:08.840" v="1783"/>
          <ac:graphicFrameMkLst>
            <pc:docMk/>
            <pc:sldMk cId="2412209666" sldId="258"/>
            <ac:graphicFrameMk id="4" creationId="{25B63617-CF32-4F18-AC94-DCB9AEFC5323}"/>
          </ac:graphicFrameMkLst>
        </pc:graphicFrameChg>
        <pc:inkChg chg="add del">
          <ac:chgData name="DARIA-MARIA ANDRIOAIE" userId="S::daria.andrioaie@stud.ubbcluj.ro::245aa3da-8186-4c8f-b5e6-78f19b0a1576" providerId="AD" clId="Web-{D5AAAF84-C94C-4B32-9ABF-E5E0AD2BAEBF}" dt="2020-10-21T14:11:33.348" v="1828"/>
          <ac:inkMkLst>
            <pc:docMk/>
            <pc:sldMk cId="2412209666" sldId="258"/>
            <ac:inkMk id="6" creationId="{2A28AAFA-B673-4D59-89F8-1E3668D6ED2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7"/>
          <ac:inkMkLst>
            <pc:docMk/>
            <pc:sldMk cId="2412209666" sldId="258"/>
            <ac:inkMk id="7" creationId="{578309D3-3800-4E98-A8D8-BD0820C00DBC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6"/>
          <ac:inkMkLst>
            <pc:docMk/>
            <pc:sldMk cId="2412209666" sldId="258"/>
            <ac:inkMk id="8" creationId="{0DE04577-175A-4CBE-B464-DB281066D05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2:45.146" v="1831"/>
          <ac:inkMkLst>
            <pc:docMk/>
            <pc:sldMk cId="2412209666" sldId="258"/>
            <ac:inkMk id="10" creationId="{3BF3EC20-A11F-4D24-89B8-6D537B5EBC55}"/>
          </ac:inkMkLst>
        </pc:inkChg>
      </pc:sldChg>
      <pc:sldChg chg="addSp delSp modSp new">
        <pc:chgData name="DARIA-MARIA ANDRIOAIE" userId="S::daria.andrioaie@stud.ubbcluj.ro::245aa3da-8186-4c8f-b5e6-78f19b0a1576" providerId="AD" clId="Web-{D5AAAF84-C94C-4B32-9ABF-E5E0AD2BAEBF}" dt="2020-10-21T14:25:35.382" v="2048"/>
        <pc:sldMkLst>
          <pc:docMk/>
          <pc:sldMk cId="1593058798" sldId="259"/>
        </pc:sldMkLst>
        <pc:spChg chg="del">
          <ac:chgData name="DARIA-MARIA ANDRIOAIE" userId="S::daria.andrioaie@stud.ubbcluj.ro::245aa3da-8186-4c8f-b5e6-78f19b0a1576" providerId="AD" clId="Web-{D5AAAF84-C94C-4B32-9ABF-E5E0AD2BAEBF}" dt="2020-10-21T14:25:35.382" v="2048"/>
          <ac:spMkLst>
            <pc:docMk/>
            <pc:sldMk cId="1593058798" sldId="259"/>
            <ac:spMk id="3" creationId="{EB5F2135-E295-406E-AB15-B92D711E014F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25:35.382" v="2048"/>
          <ac:graphicFrameMkLst>
            <pc:docMk/>
            <pc:sldMk cId="1593058798" sldId="259"/>
            <ac:graphicFrameMk id="4" creationId="{3E5EE45E-C8B1-464C-B9B8-7DADFAB74ACD}"/>
          </ac:graphicFrameMkLst>
        </pc:graphicFrameChg>
      </pc:sldChg>
    </pc:docChg>
  </pc:docChgLst>
  <pc:docChgLst>
    <pc:chgData name="DARIA-MARIA ANDRIOAIE" userId="S::daria.andrioaie@stud.ubbcluj.ro::245aa3da-8186-4c8f-b5e6-78f19b0a1576" providerId="AD" clId="Web-{A1052350-D2E1-4798-A260-FEDF475D7F43}"/>
    <pc:docChg chg="modSld">
      <pc:chgData name="DARIA-MARIA ANDRIOAIE" userId="S::daria.andrioaie@stud.ubbcluj.ro::245aa3da-8186-4c8f-b5e6-78f19b0a1576" providerId="AD" clId="Web-{A1052350-D2E1-4798-A260-FEDF475D7F43}" dt="2020-10-25T13:02:37.524" v="47" actId="20577"/>
      <pc:docMkLst>
        <pc:docMk/>
      </pc:docMkLst>
      <pc:sldChg chg="modSp">
        <pc:chgData name="DARIA-MARIA ANDRIOAIE" userId="S::daria.andrioaie@stud.ubbcluj.ro::245aa3da-8186-4c8f-b5e6-78f19b0a1576" providerId="AD" clId="Web-{A1052350-D2E1-4798-A260-FEDF475D7F43}" dt="2020-10-25T13:02:36.180" v="45" actId="20577"/>
        <pc:sldMkLst>
          <pc:docMk/>
          <pc:sldMk cId="2412209666" sldId="258"/>
        </pc:sldMkLst>
        <pc:spChg chg="mod">
          <ac:chgData name="DARIA-MARIA ANDRIOAIE" userId="S::daria.andrioaie@stud.ubbcluj.ro::245aa3da-8186-4c8f-b5e6-78f19b0a1576" providerId="AD" clId="Web-{A1052350-D2E1-4798-A260-FEDF475D7F43}" dt="2020-10-25T13:02:36.180" v="45" actId="20577"/>
          <ac:spMkLst>
            <pc:docMk/>
            <pc:sldMk cId="2412209666" sldId="258"/>
            <ac:spMk id="56" creationId="{DB6B63BF-532F-4034-B317-6F7BB4B6FC67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17.632" v="35" actId="20577"/>
          <ac:spMkLst>
            <pc:docMk/>
            <pc:sldMk cId="2412209666" sldId="258"/>
            <ac:spMk id="60" creationId="{64D4DB37-EB05-49A4-9AD1-C5DEA76FBA7F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9.615" v="25" actId="20577"/>
          <ac:spMkLst>
            <pc:docMk/>
            <pc:sldMk cId="2412209666" sldId="258"/>
            <ac:spMk id="61" creationId="{BAB870C2-95BE-41DB-AF7C-99E23B3E072B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08.710" v="30" actId="20577"/>
          <ac:spMkLst>
            <pc:docMk/>
            <pc:sldMk cId="2412209666" sldId="258"/>
            <ac:spMk id="87" creationId="{6621A571-F33A-4E3B-8142-47AACC243B6A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1.943" v="20" actId="20577"/>
          <ac:spMkLst>
            <pc:docMk/>
            <pc:sldMk cId="2412209666" sldId="258"/>
            <ac:spMk id="91" creationId="{491C1FD3-5F5F-485F-BB5D-DA0A6DF9DB58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0.989" v="10" actId="20577"/>
          <ac:spMkLst>
            <pc:docMk/>
            <pc:sldMk cId="2412209666" sldId="258"/>
            <ac:spMk id="94" creationId="{E5D00D3D-4691-47A3-8158-A9A323681564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4.661" v="15" actId="20577"/>
          <ac:spMkLst>
            <pc:docMk/>
            <pc:sldMk cId="2412209666" sldId="258"/>
            <ac:spMk id="95" creationId="{0633DD14-6F6E-47B9-9B49-F8A51A411BD3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26.336" v="40" actId="20577"/>
          <ac:spMkLst>
            <pc:docMk/>
            <pc:sldMk cId="2412209666" sldId="258"/>
            <ac:spMk id="97" creationId="{FA279171-045F-4EF2-9D43-674FF3AE46F2}"/>
          </ac:spMkLst>
        </pc:spChg>
      </pc:sldChg>
    </pc:docChg>
  </pc:docChgLst>
  <pc:docChgLst>
    <pc:chgData name="DARIA-MARIA ANDRIOAIE" userId="S::daria.andrioaie@stud.ubbcluj.ro::245aa3da-8186-4c8f-b5e6-78f19b0a1576" providerId="AD" clId="Web-{12D40313-8D43-3BBF-9EB5-872985DC4CC7}"/>
    <pc:docChg chg="addSld delSld modSld sldOrd">
      <pc:chgData name="DARIA-MARIA ANDRIOAIE" userId="S::daria.andrioaie@stud.ubbcluj.ro::245aa3da-8186-4c8f-b5e6-78f19b0a1576" providerId="AD" clId="Web-{12D40313-8D43-3BBF-9EB5-872985DC4CC7}" dt="2020-10-21T18:41:31.029" v="1221" actId="20577"/>
      <pc:docMkLst>
        <pc:docMk/>
      </pc:docMkLst>
      <pc:sldChg chg="addSp delSp modSp del mod setClrOvrMap">
        <pc:chgData name="DARIA-MARIA ANDRIOAIE" userId="S::daria.andrioaie@stud.ubbcluj.ro::245aa3da-8186-4c8f-b5e6-78f19b0a1576" providerId="AD" clId="Web-{12D40313-8D43-3BBF-9EB5-872985DC4CC7}" dt="2020-10-21T18:35:48.771" v="1105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12D40313-8D43-3BBF-9EB5-872985DC4CC7}" dt="2020-10-21T18:34:58.864" v="1104" actId="1076"/>
          <ac:spMkLst>
            <pc:docMk/>
            <pc:sldMk cId="3505319449" sldId="257"/>
            <ac:spMk id="2" creationId="{40594C7D-F853-4D7A-A25F-40E53CD9AB7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3" creationId="{6E6D64CF-F1AA-45DD-85B8-48E6CF7F86D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8" creationId="{DAF1966E-FD40-4A4A-B61B-C4DF7FA05F06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0" creationId="{047BFA19-D45E-416B-A404-7AF2F3F2701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2" creationId="{8E0105E7-23DB-4CF2-8258-FF47C7620F6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4" creationId="{074B4F7D-14B2-478B-8BF5-01E4E0C5D2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0" creationId="{53B021B3-DE93-4AB7-8A18-CF5F1CED88B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2" creationId="{52D502E5-F6B4-4D58-B4AE-FC466FF15E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4" creationId="{9DECDBF4-02B6-4BB4-B65B-B8107AD6A9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0" creationId="{9228552E-C8B1-4A80-8448-0787CE0FC704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5" creationId="{2B566528-1B12-4246-9431-5C2D7D08116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7" creationId="{2E80C965-DB6D-4F81-9E9E-B027384D0BD6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9" creationId="{A580F890-B085-4E95-96AA-55AEBEC5CE6E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1" creationId="{D3F51FEB-38FB-4F6C-9F7B-2F2AFAB654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3" creationId="{1E547BA6-BAE0-43BB-A7CA-60F69CE252F0}"/>
          </ac:spMkLst>
        </pc:spChg>
        <pc:graphicFrameChg chg="add mod modGraphic">
          <ac:chgData name="DARIA-MARIA ANDRIOAIE" userId="S::daria.andrioaie@stud.ubbcluj.ro::245aa3da-8186-4c8f-b5e6-78f19b0a1576" providerId="AD" clId="Web-{12D40313-8D43-3BBF-9EB5-872985DC4CC7}" dt="2020-10-21T17:12:25.881" v="10"/>
          <ac:graphicFrameMkLst>
            <pc:docMk/>
            <pc:sldMk cId="3505319449" sldId="257"/>
            <ac:graphicFrameMk id="16" creationId="{9EE11AAA-7B59-4E50-BA21-4C7EE7C0A1B3}"/>
          </ac:graphicFrameMkLst>
        </pc:graphicFrameChg>
        <pc:picChg chg="add mod">
          <ac:chgData name="DARIA-MARIA ANDRIOAIE" userId="S::daria.andrioaie@stud.ubbcluj.ro::245aa3da-8186-4c8f-b5e6-78f19b0a1576" providerId="AD" clId="Web-{12D40313-8D43-3BBF-9EB5-872985DC4CC7}" dt="2020-10-21T17:12:25.881" v="10"/>
          <ac:picMkLst>
            <pc:docMk/>
            <pc:sldMk cId="3505319449" sldId="257"/>
            <ac:picMk id="26" creationId="{D6C2C8A8-500C-4B08-9651-E3154C2BDE08}"/>
          </ac:picMkLst>
        </pc:picChg>
      </pc:sldChg>
      <pc:sldChg chg="addSp delSp modSp mod setBg addAnim delAnim modAnim">
        <pc:chgData name="DARIA-MARIA ANDRIOAIE" userId="S::daria.andrioaie@stud.ubbcluj.ro::245aa3da-8186-4c8f-b5e6-78f19b0a1576" providerId="AD" clId="Web-{12D40313-8D43-3BBF-9EB5-872985DC4CC7}" dt="2020-10-21T18:38:45.853" v="1209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12D40313-8D43-3BBF-9EB5-872985DC4CC7}" dt="2020-10-21T17:12:46.304" v="11"/>
          <ac:spMkLst>
            <pc:docMk/>
            <pc:sldMk cId="2412209666" sldId="258"/>
            <ac:spMk id="2" creationId="{D79AD982-A559-4CBB-BE07-B8FA0C73A24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3:43.883" v="41"/>
          <ac:spMkLst>
            <pc:docMk/>
            <pc:sldMk cId="2412209666" sldId="258"/>
            <ac:spMk id="3" creationId="{903B5EC4-5EB5-40CC-A5D8-F2DB31FB1914}"/>
          </ac:spMkLst>
        </pc:spChg>
        <pc:spChg chg="mod">
          <ac:chgData name="DARIA-MARIA ANDRIOAIE" userId="S::daria.andrioaie@stud.ubbcluj.ro::245aa3da-8186-4c8f-b5e6-78f19b0a1576" providerId="AD" clId="Web-{12D40313-8D43-3BBF-9EB5-872985DC4CC7}" dt="2020-10-21T17:36:20.590" v="351" actId="1076"/>
          <ac:spMkLst>
            <pc:docMk/>
            <pc:sldMk cId="2412209666" sldId="258"/>
            <ac:spMk id="5" creationId="{77B1E5F2-0589-44CE-9349-23420FD04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06.821" v="55" actId="1076"/>
          <ac:spMkLst>
            <pc:docMk/>
            <pc:sldMk cId="2412209666" sldId="258"/>
            <ac:spMk id="6" creationId="{EA198337-5B14-46DE-8BFA-F7E49AFA917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24.806" v="69" actId="1076"/>
          <ac:spMkLst>
            <pc:docMk/>
            <pc:sldMk cId="2412209666" sldId="258"/>
            <ac:spMk id="7" creationId="{C26E92AF-2BE4-4E6D-A6B5-FA63B43032F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9.293" v="99" actId="20577"/>
          <ac:spMkLst>
            <pc:docMk/>
            <pc:sldMk cId="2412209666" sldId="258"/>
            <ac:spMk id="8" creationId="{D110673F-9022-4813-B017-CA8307A2220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7.027" v="94" actId="20577"/>
          <ac:spMkLst>
            <pc:docMk/>
            <pc:sldMk cId="2412209666" sldId="258"/>
            <ac:spMk id="9" creationId="{98DC45CA-D6D9-4355-A3BA-F8C39FF88DB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2.261" v="91" actId="20577"/>
          <ac:spMkLst>
            <pc:docMk/>
            <pc:sldMk cId="2412209666" sldId="258"/>
            <ac:spMk id="10" creationId="{F8C75FB9-BE48-4B4E-9A26-3137C7F9B36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7.011" v="88" actId="20577"/>
          <ac:spMkLst>
            <pc:docMk/>
            <pc:sldMk cId="2412209666" sldId="258"/>
            <ac:spMk id="11" creationId="{8A1EF690-34DC-4AA2-B451-0BF42DACE8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4.589" v="85" actId="20577"/>
          <ac:spMkLst>
            <pc:docMk/>
            <pc:sldMk cId="2412209666" sldId="258"/>
            <ac:spMk id="12" creationId="{E1ED8011-0CFA-4A33-9CF9-AAEDEC11FFF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39.417" v="82" actId="20577"/>
          <ac:spMkLst>
            <pc:docMk/>
            <pc:sldMk cId="2412209666" sldId="258"/>
            <ac:spMk id="13" creationId="{7D2EBB5B-927E-46F4-8D8D-F3AE15AB23A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22:30.695" v="176"/>
          <ac:spMkLst>
            <pc:docMk/>
            <pc:sldMk cId="2412209666" sldId="258"/>
            <ac:spMk id="15" creationId="{74E9703B-E6A3-4488-9CDB-B7E9A2AA13E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03.203" v="214" actId="1076"/>
          <ac:spMkLst>
            <pc:docMk/>
            <pc:sldMk cId="2412209666" sldId="258"/>
            <ac:spMk id="16" creationId="{9186DCFA-431A-44F6-A6C2-B02A0440AA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35.501" v="224" actId="1076"/>
          <ac:spMkLst>
            <pc:docMk/>
            <pc:sldMk cId="2412209666" sldId="258"/>
            <ac:spMk id="17" creationId="{7DBDF811-33C3-4B30-A0F0-66F634AB45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51.861" v="229" actId="20577"/>
          <ac:spMkLst>
            <pc:docMk/>
            <pc:sldMk cId="2412209666" sldId="258"/>
            <ac:spMk id="18" creationId="{26A0A6D7-0177-42FC-AC3A-B7F495CC44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02.659" v="251" actId="1076"/>
          <ac:spMkLst>
            <pc:docMk/>
            <pc:sldMk cId="2412209666" sldId="258"/>
            <ac:spMk id="19" creationId="{9E7C453C-0029-470D-8DF0-7023373CDC9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32.144" v="264" actId="1076"/>
          <ac:spMkLst>
            <pc:docMk/>
            <pc:sldMk cId="2412209666" sldId="258"/>
            <ac:spMk id="20" creationId="{66DFC7DA-6573-4C81-99DD-0A730B0F043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1:20.567" v="279" actId="14100"/>
          <ac:spMkLst>
            <pc:docMk/>
            <pc:sldMk cId="2412209666" sldId="258"/>
            <ac:spMk id="21" creationId="{31594BB8-ECBB-4F70-B3FC-751EAC29084C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1:54.646" v="280"/>
          <ac:spMkLst>
            <pc:docMk/>
            <pc:sldMk cId="2412209666" sldId="258"/>
            <ac:spMk id="22" creationId="{0DE8CC10-469C-490F-B7A0-BD3228260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11.839" v="347" actId="1076"/>
          <ac:spMkLst>
            <pc:docMk/>
            <pc:sldMk cId="2412209666" sldId="258"/>
            <ac:spMk id="23" creationId="{628CC62D-C5A3-424F-804E-539E57F7D303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0:42.941" v="268"/>
          <ac:spMkLst>
            <pc:docMk/>
            <pc:sldMk cId="2412209666" sldId="258"/>
            <ac:spMk id="24" creationId="{45798754-8A06-4343-9704-82663C88EE6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01.198" v="345" actId="20577"/>
          <ac:spMkLst>
            <pc:docMk/>
            <pc:sldMk cId="2412209666" sldId="258"/>
            <ac:spMk id="26" creationId="{3E20AEA0-6AA7-456E-AE05-1B7B91382FA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54.280" v="383" actId="1076"/>
          <ac:spMkLst>
            <pc:docMk/>
            <pc:sldMk cId="2412209666" sldId="258"/>
            <ac:spMk id="28" creationId="{5DFE066B-CDC2-43C9-92F2-7ECE2845554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01.703" v="606" actId="1076"/>
          <ac:spMkLst>
            <pc:docMk/>
            <pc:sldMk cId="2412209666" sldId="258"/>
            <ac:spMk id="29" creationId="{D14A0EC6-ADF4-4B93-A53B-3AD3519646C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03.437" v="386" actId="1076"/>
          <ac:spMkLst>
            <pc:docMk/>
            <pc:sldMk cId="2412209666" sldId="258"/>
            <ac:spMk id="30" creationId="{EA563D9B-5B22-4F3F-A129-EA18AF9A35A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22.496" v="545" actId="1076"/>
          <ac:spMkLst>
            <pc:docMk/>
            <pc:sldMk cId="2412209666" sldId="258"/>
            <ac:spMk id="31" creationId="{FDA017C1-02D1-488B-AD57-948C72633D9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41.874" v="379" actId="1076"/>
          <ac:spMkLst>
            <pc:docMk/>
            <pc:sldMk cId="2412209666" sldId="258"/>
            <ac:spMk id="32" creationId="{E06C8DE8-0C20-413D-B255-4D361DFA3BF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37.233" v="378" actId="1076"/>
          <ac:spMkLst>
            <pc:docMk/>
            <pc:sldMk cId="2412209666" sldId="258"/>
            <ac:spMk id="33" creationId="{2D94227A-3FC3-4D7A-8EE8-03A46DE2B0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3.093" v="602" actId="1076"/>
          <ac:spMkLst>
            <pc:docMk/>
            <pc:sldMk cId="2412209666" sldId="258"/>
            <ac:spMk id="34" creationId="{2E3075DF-AF1B-4D73-B771-78A0CA22E0D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0.517" v="412" actId="1076"/>
          <ac:spMkLst>
            <pc:docMk/>
            <pc:sldMk cId="2412209666" sldId="258"/>
            <ac:spMk id="35" creationId="{0D164159-2D80-4A2C-9D72-8E0FBD4F018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6.533" v="414" actId="1076"/>
          <ac:spMkLst>
            <pc:docMk/>
            <pc:sldMk cId="2412209666" sldId="258"/>
            <ac:spMk id="36" creationId="{4085AD60-DF0C-47E3-80D9-EB67C9F397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42.078" v="400" actId="1076"/>
          <ac:spMkLst>
            <pc:docMk/>
            <pc:sldMk cId="2412209666" sldId="258"/>
            <ac:spMk id="37" creationId="{A2B8D015-9393-41B6-B611-7B75946A5E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11.032" v="406" actId="1076"/>
          <ac:spMkLst>
            <pc:docMk/>
            <pc:sldMk cId="2412209666" sldId="258"/>
            <ac:spMk id="38" creationId="{0C0EE81A-5EC7-404B-96DA-B1E6BF44AB4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8.639" v="588" actId="1076"/>
          <ac:spMkLst>
            <pc:docMk/>
            <pc:sldMk cId="2412209666" sldId="258"/>
            <ac:spMk id="39" creationId="{3735C4BC-643B-44C1-A8EC-9044C5243DD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55.283" v="624" actId="1076"/>
          <ac:spMkLst>
            <pc:docMk/>
            <pc:sldMk cId="2412209666" sldId="258"/>
            <ac:spMk id="40" creationId="{E103164E-C8AE-4A4F-8302-540E7B9AA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13.785" v="443" actId="1076"/>
          <ac:spMkLst>
            <pc:docMk/>
            <pc:sldMk cId="2412209666" sldId="258"/>
            <ac:spMk id="41" creationId="{978293AA-042D-428C-B488-DB1ECA15CD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20.270" v="446" actId="1076"/>
          <ac:spMkLst>
            <pc:docMk/>
            <pc:sldMk cId="2412209666" sldId="258"/>
            <ac:spMk id="42" creationId="{2A66C67F-481F-4E07-AB0F-B1E02D7000B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17.284" v="429" actId="1076"/>
          <ac:spMkLst>
            <pc:docMk/>
            <pc:sldMk cId="2412209666" sldId="258"/>
            <ac:spMk id="43" creationId="{4C5B2F0A-C3AA-45CF-BFD4-D93ECA0AA21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49.238" v="437" actId="1076"/>
          <ac:spMkLst>
            <pc:docMk/>
            <pc:sldMk cId="2412209666" sldId="258"/>
            <ac:spMk id="44" creationId="{876F3AA2-B976-430A-AF2C-1707D120108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03.129" v="440" actId="1076"/>
          <ac:spMkLst>
            <pc:docMk/>
            <pc:sldMk cId="2412209666" sldId="258"/>
            <ac:spMk id="45" creationId="{53B3666F-4F0D-422F-81BE-C1EA43B9C08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48.210" v="480" actId="1076"/>
          <ac:spMkLst>
            <pc:docMk/>
            <pc:sldMk cId="2412209666" sldId="258"/>
            <ac:spMk id="46" creationId="{466B7908-20DE-4532-B88E-6B1A1A5A434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56.100" v="483" actId="1076"/>
          <ac:spMkLst>
            <pc:docMk/>
            <pc:sldMk cId="2412209666" sldId="258"/>
            <ac:spMk id="47" creationId="{CA3CAEFD-0FED-4853-84CA-0B4D52C256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0.990" v="465" actId="1076"/>
          <ac:spMkLst>
            <pc:docMk/>
            <pc:sldMk cId="2412209666" sldId="258"/>
            <ac:spMk id="48" creationId="{68ED3544-610D-4A8B-9CFD-508E79EE472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8.849" v="468" actId="1076"/>
          <ac:spMkLst>
            <pc:docMk/>
            <pc:sldMk cId="2412209666" sldId="258"/>
            <ac:spMk id="49" creationId="{8008CD02-ADA7-4A10-83C5-8EDB4738F30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9.975" v="477" actId="1076"/>
          <ac:spMkLst>
            <pc:docMk/>
            <pc:sldMk cId="2412209666" sldId="258"/>
            <ac:spMk id="50" creationId="{FDA9DD48-E679-4F2B-8585-078D6690D5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3.959" v="474" actId="1076"/>
          <ac:spMkLst>
            <pc:docMk/>
            <pc:sldMk cId="2412209666" sldId="258"/>
            <ac:spMk id="51" creationId="{D4A7294F-482F-4C34-B135-F68AE29119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25.928" v="471" actId="1076"/>
          <ac:spMkLst>
            <pc:docMk/>
            <pc:sldMk cId="2412209666" sldId="258"/>
            <ac:spMk id="52" creationId="{99C363FD-B4A2-4F17-8232-A1D8A534D3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03.569" v="486" actId="1076"/>
          <ac:spMkLst>
            <pc:docMk/>
            <pc:sldMk cId="2412209666" sldId="258"/>
            <ac:spMk id="53" creationId="{7AE2F958-9973-4BE8-AD88-CEE9955AA0C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51.696" v="504" actId="1076"/>
          <ac:spMkLst>
            <pc:docMk/>
            <pc:sldMk cId="2412209666" sldId="258"/>
            <ac:spMk id="54" creationId="{5BF0FAF1-4DB0-4F47-9EBB-96B88EF7993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5.583" v="668" actId="1076"/>
          <ac:spMkLst>
            <pc:docMk/>
            <pc:sldMk cId="2412209666" sldId="258"/>
            <ac:spMk id="55" creationId="{11FD93F1-CB53-4A1E-90A5-302AF9A3F39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5:12.541" v="533" actId="1076"/>
          <ac:spMkLst>
            <pc:docMk/>
            <pc:sldMk cId="2412209666" sldId="258"/>
            <ac:spMk id="56" creationId="{DB6B63BF-532F-4034-B317-6F7BB4B6FC6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4.567" v="661" actId="1076"/>
          <ac:spMkLst>
            <pc:docMk/>
            <pc:sldMk cId="2412209666" sldId="258"/>
            <ac:spMk id="57" creationId="{1C8AF227-3053-4C9D-8E00-EE4A76F632AD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44:13.852" v="512"/>
          <ac:spMkLst>
            <pc:docMk/>
            <pc:sldMk cId="2412209666" sldId="258"/>
            <ac:spMk id="58" creationId="{2F435577-7FD0-4A8C-B5E5-F41F7B26742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22.384" v="515" actId="1076"/>
          <ac:spMkLst>
            <pc:docMk/>
            <pc:sldMk cId="2412209666" sldId="258"/>
            <ac:spMk id="59" creationId="{0AEB0909-F5A2-4B06-83AE-D09A6C1DC60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53.916" v="523" actId="1076"/>
          <ac:spMkLst>
            <pc:docMk/>
            <pc:sldMk cId="2412209666" sldId="258"/>
            <ac:spMk id="60" creationId="{64D4DB37-EB05-49A4-9AD1-C5DEA76FBA7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45.853" v="520" actId="1076"/>
          <ac:spMkLst>
            <pc:docMk/>
            <pc:sldMk cId="2412209666" sldId="258"/>
            <ac:spMk id="61" creationId="{BAB870C2-95BE-41DB-AF7C-99E23B3E072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6.888" v="564" actId="1076"/>
          <ac:spMkLst>
            <pc:docMk/>
            <pc:sldMk cId="2412209666" sldId="258"/>
            <ac:spMk id="62" creationId="{82866E42-3EC0-4963-B1E2-4F3C4152E75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1.966" v="563" actId="1076"/>
          <ac:spMkLst>
            <pc:docMk/>
            <pc:sldMk cId="2412209666" sldId="258"/>
            <ac:spMk id="63" creationId="{D9F06E72-E191-4EF5-AD21-FE183CC2A6E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46.451" v="581" actId="1076"/>
          <ac:spMkLst>
            <pc:docMk/>
            <pc:sldMk cId="2412209666" sldId="258"/>
            <ac:spMk id="64" creationId="{BF0BC87E-96D4-4B12-9CAD-4880C8A2F0E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43.387" v="557" actId="1076"/>
          <ac:spMkLst>
            <pc:docMk/>
            <pc:sldMk cId="2412209666" sldId="258"/>
            <ac:spMk id="65" creationId="{266BC424-45B5-4D16-9AE7-872A162E2AF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33.996" v="551" actId="1076"/>
          <ac:spMkLst>
            <pc:docMk/>
            <pc:sldMk cId="2412209666" sldId="258"/>
            <ac:spMk id="66" creationId="{C673BEA6-B903-4796-BFD6-D70A092D47F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35.654" v="578" actId="1076"/>
          <ac:spMkLst>
            <pc:docMk/>
            <pc:sldMk cId="2412209666" sldId="258"/>
            <ac:spMk id="67" creationId="{62B895A9-50F2-4416-94E0-B3C5038B984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20.591" v="575" actId="1076"/>
          <ac:spMkLst>
            <pc:docMk/>
            <pc:sldMk cId="2412209666" sldId="258"/>
            <ac:spMk id="68" creationId="{3B4BE95B-D0C3-4183-81FB-A5B0D4E259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48.673" v="623" actId="1076"/>
          <ac:spMkLst>
            <pc:docMk/>
            <pc:sldMk cId="2412209666" sldId="258"/>
            <ac:spMk id="69" creationId="{B1374F2D-530D-4109-9EB7-3AA1EBCA063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3.561" v="587" actId="1076"/>
          <ac:spMkLst>
            <pc:docMk/>
            <pc:sldMk cId="2412209666" sldId="258"/>
            <ac:spMk id="70" creationId="{1D6A496D-F020-404F-B9D6-ED47EFB6DA4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54.936" v="584" actId="1076"/>
          <ac:spMkLst>
            <pc:docMk/>
            <pc:sldMk cId="2412209666" sldId="258"/>
            <ac:spMk id="71" creationId="{EE5FDEF8-7ECA-4156-9ED3-DCD39AFEEA5F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48:17.827" v="592"/>
          <ac:spMkLst>
            <pc:docMk/>
            <pc:sldMk cId="2412209666" sldId="258"/>
            <ac:spMk id="72" creationId="{0DE8A7E7-AE5B-4285-AF17-7D9DAACDA71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9.845" v="619" actId="1076"/>
          <ac:spMkLst>
            <pc:docMk/>
            <pc:sldMk cId="2412209666" sldId="258"/>
            <ac:spMk id="73" creationId="{11425A0A-8958-41D5-99A6-1411AD5082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8.969" v="610" actId="1076"/>
          <ac:spMkLst>
            <pc:docMk/>
            <pc:sldMk cId="2412209666" sldId="258"/>
            <ac:spMk id="74" creationId="{BB4C5D05-4E9F-461F-87A1-FEFB6943FAD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14.582" v="650" actId="1076"/>
          <ac:spMkLst>
            <pc:docMk/>
            <pc:sldMk cId="2412209666" sldId="258"/>
            <ac:spMk id="75" creationId="{4B0B35E9-719E-4ECA-A624-400A4B935F7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0:07.767" v="627" actId="1076"/>
          <ac:spMkLst>
            <pc:docMk/>
            <pc:sldMk cId="2412209666" sldId="258"/>
            <ac:spMk id="76" creationId="{C4245DFA-24AA-426D-BA98-A22FA710248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3.892" v="616" actId="1076"/>
          <ac:spMkLst>
            <pc:docMk/>
            <pc:sldMk cId="2412209666" sldId="258"/>
            <ac:spMk id="77" creationId="{E59F4947-FF48-4119-B82E-B8C102F42F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26.282" v="613" actId="1076"/>
          <ac:spMkLst>
            <pc:docMk/>
            <pc:sldMk cId="2412209666" sldId="258"/>
            <ac:spMk id="78" creationId="{4692069D-5750-40A4-8BBF-0EB801972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0" v="607" actId="1076"/>
          <ac:spMkLst>
            <pc:docMk/>
            <pc:sldMk cId="2412209666" sldId="258"/>
            <ac:spMk id="79" creationId="{E0A79EA8-46B0-4CAB-A665-115F333BEB8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0.515" v="601" actId="1076"/>
          <ac:spMkLst>
            <pc:docMk/>
            <pc:sldMk cId="2412209666" sldId="258"/>
            <ac:spMk id="80" creationId="{2F8F78A2-C855-48B7-9A29-A0094504697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30.971" v="635"/>
          <ac:spMkLst>
            <pc:docMk/>
            <pc:sldMk cId="2412209666" sldId="258"/>
            <ac:spMk id="81" creationId="{5A111831-FB74-41E4-876D-9F56A0C0BFC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40.721" v="637"/>
          <ac:spMkLst>
            <pc:docMk/>
            <pc:sldMk cId="2412209666" sldId="258"/>
            <ac:spMk id="82" creationId="{C387A581-A79F-4D58-95D8-3D443818958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0.659" v="646" actId="1076"/>
          <ac:spMkLst>
            <pc:docMk/>
            <pc:sldMk cId="2412209666" sldId="258"/>
            <ac:spMk id="83" creationId="{315BCFC4-C164-44C3-B355-AE2F28B28F0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6.738" v="647" actId="1076"/>
          <ac:spMkLst>
            <pc:docMk/>
            <pc:sldMk cId="2412209666" sldId="258"/>
            <ac:spMk id="84" creationId="{86999995-4996-4673-A436-D78BEAC8BF0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9.926" v="656" actId="1076"/>
          <ac:spMkLst>
            <pc:docMk/>
            <pc:sldMk cId="2412209666" sldId="258"/>
            <ac:spMk id="85" creationId="{C8BD2408-2394-49EA-952C-20542F48DF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0.566" v="653" actId="1076"/>
          <ac:spMkLst>
            <pc:docMk/>
            <pc:sldMk cId="2412209666" sldId="258"/>
            <ac:spMk id="86" creationId="{A87B6871-5195-4EF1-8740-8F50386DC2A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9.663" v="690" actId="1076"/>
          <ac:spMkLst>
            <pc:docMk/>
            <pc:sldMk cId="2412209666" sldId="258"/>
            <ac:spMk id="87" creationId="{6621A571-F33A-4E3B-8142-47AACC243B6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0.598" v="660" actId="1076"/>
          <ac:spMkLst>
            <pc:docMk/>
            <pc:sldMk cId="2412209666" sldId="258"/>
            <ac:spMk id="88" creationId="{DDBF2F53-CD52-4910-9DDA-85D9815D945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2.895" v="667" actId="1076"/>
          <ac:spMkLst>
            <pc:docMk/>
            <pc:sldMk cId="2412209666" sldId="258"/>
            <ac:spMk id="89" creationId="{2ED0BDF6-8684-4AC8-B5BF-7E9B55C900A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03.552" v="664" actId="1076"/>
          <ac:spMkLst>
            <pc:docMk/>
            <pc:sldMk cId="2412209666" sldId="258"/>
            <ac:spMk id="90" creationId="{A43BDC84-853E-40F0-A383-972D15F74A1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0.397" v="685" actId="1076"/>
          <ac:spMkLst>
            <pc:docMk/>
            <pc:sldMk cId="2412209666" sldId="258"/>
            <ac:spMk id="91" creationId="{491C1FD3-5F5F-485F-BB5D-DA0A6DF9DB5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33.648" v="696"/>
          <ac:spMkLst>
            <pc:docMk/>
            <pc:sldMk cId="2412209666" sldId="258"/>
            <ac:spMk id="92" creationId="{15C10B7A-3260-4100-9270-BBC325CDB992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9.522" v="695"/>
          <ac:spMkLst>
            <pc:docMk/>
            <pc:sldMk cId="2412209666" sldId="258"/>
            <ac:spMk id="93" creationId="{B6A33F83-F7FA-420E-8782-99CE21CDD92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41.756" v="679" actId="1076"/>
          <ac:spMkLst>
            <pc:docMk/>
            <pc:sldMk cId="2412209666" sldId="258"/>
            <ac:spMk id="94" creationId="{E5D00D3D-4691-47A3-8158-A9A32368156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50.646" v="682" actId="1076"/>
          <ac:spMkLst>
            <pc:docMk/>
            <pc:sldMk cId="2412209666" sldId="258"/>
            <ac:spMk id="95" creationId="{0633DD14-6F6E-47B9-9B49-F8A51A411BD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7.179" v="694"/>
          <ac:spMkLst>
            <pc:docMk/>
            <pc:sldMk cId="2412209666" sldId="258"/>
            <ac:spMk id="96" creationId="{1E6BC0C6-7894-44D6-B9AE-5055E6AFE3D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19.350" v="693" actId="1076"/>
          <ac:spMkLst>
            <pc:docMk/>
            <pc:sldMk cId="2412209666" sldId="258"/>
            <ac:spMk id="97" creationId="{FA279171-045F-4EF2-9D43-674FF3AE46F2}"/>
          </ac:spMkLst>
        </pc:spChg>
        <pc:grpChg chg="add">
          <ac:chgData name="DARIA-MARIA ANDRIOAIE" userId="S::daria.andrioaie@stud.ubbcluj.ro::245aa3da-8186-4c8f-b5e6-78f19b0a1576" providerId="AD" clId="Web-{12D40313-8D43-3BBF-9EB5-872985DC4CC7}" dt="2020-10-21T18:24:50.365" v="787"/>
          <ac:grpSpMkLst>
            <pc:docMk/>
            <pc:sldMk cId="2412209666" sldId="258"/>
            <ac:grpSpMk id="2" creationId="{2255A764-A13C-4AFB-A51B-A22A0E89E5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8:25:09.397" v="790"/>
          <ac:grpSpMkLst>
            <pc:docMk/>
            <pc:sldMk cId="2412209666" sldId="258"/>
            <ac:grpSpMk id="3" creationId="{1EB5C3CA-7B04-4E7A-9978-B752206A196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21:12.474" v="157"/>
          <ac:grpSpMkLst>
            <pc:docMk/>
            <pc:sldMk cId="2412209666" sldId="258"/>
            <ac:grpSpMk id="14" creationId="{2CFB970C-7AC2-4D72-A9AA-7BCEDF323B68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3:45.852" v="320"/>
          <ac:grpSpMkLst>
            <pc:docMk/>
            <pc:sldMk cId="2412209666" sldId="258"/>
            <ac:grpSpMk id="25" creationId="{58998A1B-85B3-4B6E-A945-434EEE3A40C2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5:24.261" v="348"/>
          <ac:grpSpMkLst>
            <pc:docMk/>
            <pc:sldMk cId="2412209666" sldId="258"/>
            <ac:grpSpMk id="27" creationId="{2E47A2C1-5FD3-4C87-A82C-10C7D5DA68A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00.351" v="697"/>
          <ac:grpSpMkLst>
            <pc:docMk/>
            <pc:sldMk cId="2412209666" sldId="258"/>
            <ac:grpSpMk id="98" creationId="{D9A9D477-6147-4284-A43C-A0CBC63CF150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11.195" v="698"/>
          <ac:grpSpMkLst>
            <pc:docMk/>
            <pc:sldMk cId="2412209666" sldId="258"/>
            <ac:grpSpMk id="99" creationId="{5B5E5587-DE2A-4A49-9ABB-0F268ECDB71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3.540" v="703"/>
          <ac:grpSpMkLst>
            <pc:docMk/>
            <pc:sldMk cId="2412209666" sldId="258"/>
            <ac:grpSpMk id="100" creationId="{91CC47B3-6BFB-4341-9E7E-497FCFFDE3CC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8.931" v="706"/>
          <ac:grpSpMkLst>
            <pc:docMk/>
            <pc:sldMk cId="2412209666" sldId="258"/>
            <ac:grpSpMk id="101" creationId="{CC99A56B-A191-4B9F-9DDC-14FC11FD62C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55.868" v="709"/>
          <ac:grpSpMkLst>
            <pc:docMk/>
            <pc:sldMk cId="2412209666" sldId="258"/>
            <ac:grpSpMk id="102" creationId="{A91DF9B6-8D17-4E42-BC72-6EF277BA1D93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02.994" v="712"/>
          <ac:grpSpMkLst>
            <pc:docMk/>
            <pc:sldMk cId="2412209666" sldId="258"/>
            <ac:grpSpMk id="103" creationId="{D99CB363-61CD-43AA-A9CC-4B068F17CC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47.604" v="731"/>
          <ac:grpSpMkLst>
            <pc:docMk/>
            <pc:sldMk cId="2412209666" sldId="258"/>
            <ac:grpSpMk id="104" creationId="{9D44287E-0342-4921-91F8-7D138B639F0F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55.385" v="734"/>
          <ac:grpSpMkLst>
            <pc:docMk/>
            <pc:sldMk cId="2412209666" sldId="258"/>
            <ac:grpSpMk id="105" creationId="{FDC07DF3-046E-46F4-853C-6C90D1AA4F0A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8:01.907" v="784"/>
          <ac:grpSpMkLst>
            <pc:docMk/>
            <pc:sldMk cId="2412209666" sldId="258"/>
            <ac:grpSpMk id="106" creationId="{A1A5D7BF-2FA9-4C3D-B58F-3323A5E3EDF5}"/>
          </ac:grpSpMkLst>
        </pc:grpChg>
        <pc:graphicFrameChg chg="mod modGraphic">
          <ac:chgData name="DARIA-MARIA ANDRIOAIE" userId="S::daria.andrioaie@stud.ubbcluj.ro::245aa3da-8186-4c8f-b5e6-78f19b0a1576" providerId="AD" clId="Web-{12D40313-8D43-3BBF-9EB5-872985DC4CC7}" dt="2020-10-21T17:53:12.334" v="692"/>
          <ac:graphicFrameMkLst>
            <pc:docMk/>
            <pc:sldMk cId="2412209666" sldId="258"/>
            <ac:graphicFrameMk id="4" creationId="{25B63617-CF32-4F18-AC94-DCB9AEFC5323}"/>
          </ac:graphicFrameMkLst>
        </pc:graphicFrameChg>
      </pc:sldChg>
      <pc:sldChg chg="del">
        <pc:chgData name="DARIA-MARIA ANDRIOAIE" userId="S::daria.andrioaie@stud.ubbcluj.ro::245aa3da-8186-4c8f-b5e6-78f19b0a1576" providerId="AD" clId="Web-{12D40313-8D43-3BBF-9EB5-872985DC4CC7}" dt="2020-10-21T18:28:15.182" v="793"/>
        <pc:sldMkLst>
          <pc:docMk/>
          <pc:sldMk cId="1593058798" sldId="259"/>
        </pc:sldMkLst>
      </pc:sldChg>
      <pc:sldChg chg="addSp delSp modSp new mod setBg modClrScheme setClrOvrMap chgLayout">
        <pc:chgData name="DARIA-MARIA ANDRIOAIE" userId="S::daria.andrioaie@stud.ubbcluj.ro::245aa3da-8186-4c8f-b5e6-78f19b0a1576" providerId="AD" clId="Web-{12D40313-8D43-3BBF-9EB5-872985DC4CC7}" dt="2020-10-21T18:41:31.029" v="1220" actId="20577"/>
        <pc:sldMkLst>
          <pc:docMk/>
          <pc:sldMk cId="4036089275" sldId="259"/>
        </pc:sldMkLst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2" creationId="{D46DB037-9B63-4999-AEE7-48996903CA89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3" creationId="{9C72CE9C-529C-46D3-9C31-0993497D5CBA}"/>
          </ac:spMkLst>
        </pc:spChg>
        <pc:spChg chg="add mod ord">
          <ac:chgData name="DARIA-MARIA ANDRIOAIE" userId="S::daria.andrioaie@stud.ubbcluj.ro::245aa3da-8186-4c8f-b5e6-78f19b0a1576" providerId="AD" clId="Web-{12D40313-8D43-3BBF-9EB5-872985DC4CC7}" dt="2020-10-21T18:41:31.029" v="1220" actId="20577"/>
          <ac:spMkLst>
            <pc:docMk/>
            <pc:sldMk cId="4036089275" sldId="259"/>
            <ac:spMk id="4" creationId="{424C9A01-BFB5-435B-A5E6-337F0DEFADE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5" creationId="{91697F0A-8C27-4914-B001-38017F3C2105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10" creationId="{1E214AA7-F028-4A0D-8698-61AEC754D1BC}"/>
          </ac:spMkLst>
        </pc:spChg>
        <pc:cxnChg chg="add del">
          <ac:chgData name="DARIA-MARIA ANDRIOAIE" userId="S::daria.andrioaie@stud.ubbcluj.ro::245aa3da-8186-4c8f-b5e6-78f19b0a1576" providerId="AD" clId="Web-{12D40313-8D43-3BBF-9EB5-872985DC4CC7}" dt="2020-10-21T18:34:20.801" v="1102"/>
          <ac:cxnSpMkLst>
            <pc:docMk/>
            <pc:sldMk cId="4036089275" sldId="259"/>
            <ac:cxnSpMk id="12" creationId="{D6206FDC-2777-4D7F-AF9C-73413DA664C9}"/>
          </ac:cxnSpMkLst>
        </pc:cxnChg>
      </pc:sldChg>
      <pc:sldChg chg="delSp modSp new mod ord setBg modClrScheme chgLayout">
        <pc:chgData name="DARIA-MARIA ANDRIOAIE" userId="S::daria.andrioaie@stud.ubbcluj.ro::245aa3da-8186-4c8f-b5e6-78f19b0a1576" providerId="AD" clId="Web-{12D40313-8D43-3BBF-9EB5-872985DC4CC7}" dt="2020-10-21T18:41:17.903" v="1217" actId="20577"/>
        <pc:sldMkLst>
          <pc:docMk/>
          <pc:sldMk cId="2575293287" sldId="260"/>
        </pc:sldMkLst>
        <pc:spChg chg="mod ord">
          <ac:chgData name="DARIA-MARIA ANDRIOAIE" userId="S::daria.andrioaie@stud.ubbcluj.ro::245aa3da-8186-4c8f-b5e6-78f19b0a1576" providerId="AD" clId="Web-{12D40313-8D43-3BBF-9EB5-872985DC4CC7}" dt="2020-10-21T18:37:27.664" v="1198" actId="1076"/>
          <ac:spMkLst>
            <pc:docMk/>
            <pc:sldMk cId="2575293287" sldId="260"/>
            <ac:spMk id="2" creationId="{64AF2E52-44AD-4A0E-957D-E454084012F4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41:17.903" v="1217" actId="20577"/>
          <ac:spMkLst>
            <pc:docMk/>
            <pc:sldMk cId="2575293287" sldId="260"/>
            <ac:spMk id="3" creationId="{AF914337-25D0-4128-A8D5-6E28D027EEFD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8:36:04.412" v="1108"/>
          <ac:spMkLst>
            <pc:docMk/>
            <pc:sldMk cId="2575293287" sldId="260"/>
            <ac:spMk id="4" creationId="{7153F9AC-E651-4B8E-8A07-7DA0D4CC3228}"/>
          </ac:spMkLst>
        </pc:spChg>
      </pc:sldChg>
    </pc:docChg>
  </pc:docChgLst>
  <pc:docChgLst>
    <pc:chgData name="DARIA-MARIA ANDRIOAIE" userId="S::daria.andrioaie@stud.ubbcluj.ro::245aa3da-8186-4c8f-b5e6-78f19b0a1576" providerId="AD" clId="Web-{9118C8A7-58B7-DC12-1413-68F4F83C8188}"/>
    <pc:docChg chg="modSld">
      <pc:chgData name="DARIA-MARIA ANDRIOAIE" userId="S::daria.andrioaie@stud.ubbcluj.ro::245aa3da-8186-4c8f-b5e6-78f19b0a1576" providerId="AD" clId="Web-{9118C8A7-58B7-DC12-1413-68F4F83C8188}" dt="2020-10-26T10:59:12.696" v="119" actId="20577"/>
      <pc:docMkLst>
        <pc:docMk/>
      </pc:docMkLst>
      <pc:sldChg chg="modSp">
        <pc:chgData name="DARIA-MARIA ANDRIOAIE" userId="S::daria.andrioaie@stud.ubbcluj.ro::245aa3da-8186-4c8f-b5e6-78f19b0a1576" providerId="AD" clId="Web-{9118C8A7-58B7-DC12-1413-68F4F83C8188}" dt="2020-10-26T10:59:10.805" v="117" actId="20577"/>
        <pc:sldMkLst>
          <pc:docMk/>
          <pc:sldMk cId="2575293287" sldId="260"/>
        </pc:sldMkLst>
        <pc:spChg chg="mod">
          <ac:chgData name="DARIA-MARIA ANDRIOAIE" userId="S::daria.andrioaie@stud.ubbcluj.ro::245aa3da-8186-4c8f-b5e6-78f19b0a1576" providerId="AD" clId="Web-{9118C8A7-58B7-DC12-1413-68F4F83C8188}" dt="2020-10-26T10:57:38.490" v="28" actId="20577"/>
          <ac:spMkLst>
            <pc:docMk/>
            <pc:sldMk cId="2575293287" sldId="260"/>
            <ac:spMk id="2" creationId="{64AF2E52-44AD-4A0E-957D-E454084012F4}"/>
          </ac:spMkLst>
        </pc:spChg>
        <pc:spChg chg="mod">
          <ac:chgData name="DARIA-MARIA ANDRIOAIE" userId="S::daria.andrioaie@stud.ubbcluj.ro::245aa3da-8186-4c8f-b5e6-78f19b0a1576" providerId="AD" clId="Web-{9118C8A7-58B7-DC12-1413-68F4F83C8188}" dt="2020-10-26T10:59:10.805" v="117" actId="20577"/>
          <ac:spMkLst>
            <pc:docMk/>
            <pc:sldMk cId="2575293287" sldId="260"/>
            <ac:spMk id="3" creationId="{AF914337-25D0-4128-A8D5-6E28D027E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1" y="1845127"/>
            <a:ext cx="10923771" cy="27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F2E52-44AD-4A0E-957D-E4540840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97" y="-104601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914337-25D0-4128-A8D5-6E28D027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66" y="1355899"/>
            <a:ext cx="10933134" cy="54369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consistent (or satisfiable) if it has at least one interpretation that is a model i.e. an interpretation which evaluates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Inconsistency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inconsistent if it has no models &lt;=&gt; all interpretations are anti-models &lt;=&gt; all interpretations evaluate the formula as false.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Tautology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a tautology (valid) if all interpretations are models i.e. all interpretations evaluate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Contingency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  formula U is contingent if it is consistent but not a tautology.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      U has at least one model and one anti-model.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2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5B63617-CF32-4F18-AC94-DCB9AEFC5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60829"/>
              </p:ext>
            </p:extLst>
          </p:nvPr>
        </p:nvGraphicFramePr>
        <p:xfrm>
          <a:off x="-31315" y="1085589"/>
          <a:ext cx="12254305" cy="57011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8219">
                  <a:extLst>
                    <a:ext uri="{9D8B030D-6E8A-4147-A177-3AD203B41FA5}">
                      <a16:colId xmlns:a16="http://schemas.microsoft.com/office/drawing/2014/main" xmlns="" val="2981487771"/>
                    </a:ext>
                  </a:extLst>
                </a:gridCol>
                <a:gridCol w="848115">
                  <a:extLst>
                    <a:ext uri="{9D8B030D-6E8A-4147-A177-3AD203B41FA5}">
                      <a16:colId xmlns:a16="http://schemas.microsoft.com/office/drawing/2014/main" xmlns="" val="3787626952"/>
                    </a:ext>
                  </a:extLst>
                </a:gridCol>
                <a:gridCol w="900308">
                  <a:extLst>
                    <a:ext uri="{9D8B030D-6E8A-4147-A177-3AD203B41FA5}">
                      <a16:colId xmlns:a16="http://schemas.microsoft.com/office/drawing/2014/main" xmlns="" val="1427333903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xmlns="" val="153857149"/>
                    </a:ext>
                  </a:extLst>
                </a:gridCol>
                <a:gridCol w="1017739">
                  <a:extLst>
                    <a:ext uri="{9D8B030D-6E8A-4147-A177-3AD203B41FA5}">
                      <a16:colId xmlns:a16="http://schemas.microsoft.com/office/drawing/2014/main" xmlns="" val="1819043637"/>
                    </a:ext>
                  </a:extLst>
                </a:gridCol>
                <a:gridCol w="1918048">
                  <a:extLst>
                    <a:ext uri="{9D8B030D-6E8A-4147-A177-3AD203B41FA5}">
                      <a16:colId xmlns:a16="http://schemas.microsoft.com/office/drawing/2014/main" xmlns="" val="2242806306"/>
                    </a:ext>
                  </a:extLst>
                </a:gridCol>
                <a:gridCol w="1174314">
                  <a:extLst>
                    <a:ext uri="{9D8B030D-6E8A-4147-A177-3AD203B41FA5}">
                      <a16:colId xmlns:a16="http://schemas.microsoft.com/office/drawing/2014/main" xmlns="" val="674993858"/>
                    </a:ext>
                  </a:extLst>
                </a:gridCol>
                <a:gridCol w="1578801">
                  <a:extLst>
                    <a:ext uri="{9D8B030D-6E8A-4147-A177-3AD203B41FA5}">
                      <a16:colId xmlns:a16="http://schemas.microsoft.com/office/drawing/2014/main" xmlns="" val="3675466226"/>
                    </a:ext>
                  </a:extLst>
                </a:gridCol>
                <a:gridCol w="2964172">
                  <a:extLst>
                    <a:ext uri="{9D8B030D-6E8A-4147-A177-3AD203B41FA5}">
                      <a16:colId xmlns:a16="http://schemas.microsoft.com/office/drawing/2014/main" xmlns="" val="2471299348"/>
                    </a:ext>
                  </a:extLst>
                </a:gridCol>
              </a:tblGrid>
              <a:tr h="767700"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2580440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9858367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768275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4552402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7385091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3279282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3765795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0353693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902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B1E5F2-0589-44CE-9349-23420FD04AEC}"/>
              </a:ext>
            </a:extLst>
          </p:cNvPr>
          <p:cNvSpPr txBox="1"/>
          <p:nvPr/>
        </p:nvSpPr>
        <p:spPr>
          <a:xfrm>
            <a:off x="4042144" y="322569"/>
            <a:ext cx="59867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cs typeface="Calibri"/>
              </a:rPr>
              <a:t>Truth table:   U = </a:t>
            </a:r>
            <a:r>
              <a:rPr lang="en-US" sz="2400" dirty="0">
                <a:cs typeface="Calibri"/>
              </a:rPr>
              <a:t>(q ∨ ¬p ∨ r)</a:t>
            </a:r>
            <a:r>
              <a:rPr lang="en-US" sz="2400" dirty="0">
                <a:ea typeface="+mn-lt"/>
                <a:cs typeface="+mn-lt"/>
              </a:rPr>
              <a:t> →</a:t>
            </a:r>
            <a:r>
              <a:rPr lang="en-US" sz="2400" dirty="0">
                <a:cs typeface="Calibri"/>
              </a:rPr>
              <a:t> ¬(p ∨ r</a:t>
            </a:r>
            <a:r>
              <a:rPr lang="en-US" sz="2400" dirty="0" smtClean="0">
                <a:cs typeface="Calibri"/>
              </a:rPr>
              <a:t>)</a:t>
            </a:r>
            <a:endParaRPr lang="en-US" sz="2400" dirty="0"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CFB970C-7AC2-4D72-A9AA-7BCEDF323B68}"/>
              </a:ext>
            </a:extLst>
          </p:cNvPr>
          <p:cNvGrpSpPr/>
          <p:nvPr/>
        </p:nvGrpSpPr>
        <p:grpSpPr>
          <a:xfrm>
            <a:off x="239820" y="1892343"/>
            <a:ext cx="481339" cy="4739740"/>
            <a:chOff x="239820" y="1892343"/>
            <a:chExt cx="481339" cy="47397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A198337-5B14-46DE-8BFA-F7E49AFA9175}"/>
                </a:ext>
              </a:extLst>
            </p:cNvPr>
            <p:cNvSpPr txBox="1"/>
            <p:nvPr/>
          </p:nvSpPr>
          <p:spPr>
            <a:xfrm>
              <a:off x="243083" y="1892343"/>
              <a:ext cx="4780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26E92AF-2BE4-4E6D-A6B5-FA63B43032FD}"/>
                </a:ext>
              </a:extLst>
            </p:cNvPr>
            <p:cNvSpPr txBox="1"/>
            <p:nvPr/>
          </p:nvSpPr>
          <p:spPr>
            <a:xfrm>
              <a:off x="239821" y="2588451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110673F-9022-4813-B017-CA8307A22201}"/>
                </a:ext>
              </a:extLst>
            </p:cNvPr>
            <p:cNvSpPr txBox="1"/>
            <p:nvPr/>
          </p:nvSpPr>
          <p:spPr>
            <a:xfrm>
              <a:off x="239821" y="3246066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8DC45CA-D6D9-4355-A3BA-F8C39FF88DB7}"/>
                </a:ext>
              </a:extLst>
            </p:cNvPr>
            <p:cNvSpPr txBox="1"/>
            <p:nvPr/>
          </p:nvSpPr>
          <p:spPr>
            <a:xfrm>
              <a:off x="239820" y="3747108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8C75FB9-BE48-4B4E-9A26-3137C7F9B36C}"/>
                </a:ext>
              </a:extLst>
            </p:cNvPr>
            <p:cNvSpPr txBox="1"/>
            <p:nvPr/>
          </p:nvSpPr>
          <p:spPr>
            <a:xfrm>
              <a:off x="239820" y="4362971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8A1EF690-34DC-4AA2-B451-0BF42DACE8E5}"/>
                </a:ext>
              </a:extLst>
            </p:cNvPr>
            <p:cNvSpPr txBox="1"/>
            <p:nvPr/>
          </p:nvSpPr>
          <p:spPr>
            <a:xfrm>
              <a:off x="271134" y="5051902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1ED8011-0CFA-4A33-9CF9-AAEDEC11FFFC}"/>
                </a:ext>
              </a:extLst>
            </p:cNvPr>
            <p:cNvSpPr txBox="1"/>
            <p:nvPr/>
          </p:nvSpPr>
          <p:spPr>
            <a:xfrm>
              <a:off x="292011" y="5667765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D2EBB5B-927E-46F4-8D8D-F3AE15AB23AC}"/>
                </a:ext>
              </a:extLst>
            </p:cNvPr>
            <p:cNvSpPr txBox="1"/>
            <p:nvPr/>
          </p:nvSpPr>
          <p:spPr>
            <a:xfrm>
              <a:off x="292011" y="6252313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i8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58998A1B-85B3-4B6E-A945-434EEE3A40C2}"/>
              </a:ext>
            </a:extLst>
          </p:cNvPr>
          <p:cNvGrpSpPr/>
          <p:nvPr/>
        </p:nvGrpSpPr>
        <p:grpSpPr>
          <a:xfrm>
            <a:off x="1007435" y="1237805"/>
            <a:ext cx="2176130" cy="523221"/>
            <a:chOff x="1007435" y="1237805"/>
            <a:chExt cx="2176130" cy="5232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186DCFA-431A-44F6-A6C2-B02A0440AADF}"/>
                </a:ext>
              </a:extLst>
            </p:cNvPr>
            <p:cNvSpPr txBox="1"/>
            <p:nvPr/>
          </p:nvSpPr>
          <p:spPr>
            <a:xfrm>
              <a:off x="1007435" y="1237806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DBDF811-33C3-4B30-A0F0-66F634AB45EC}"/>
                </a:ext>
              </a:extLst>
            </p:cNvPr>
            <p:cNvSpPr txBox="1"/>
            <p:nvPr/>
          </p:nvSpPr>
          <p:spPr>
            <a:xfrm>
              <a:off x="1858040" y="1237806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6A0A6D7-0177-42FC-AC3A-B7F495CC44BD}"/>
                </a:ext>
              </a:extLst>
            </p:cNvPr>
            <p:cNvSpPr txBox="1"/>
            <p:nvPr/>
          </p:nvSpPr>
          <p:spPr>
            <a:xfrm>
              <a:off x="2788388" y="1237805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E47A2C1-5FD3-4C87-A82C-10C7D5DA68A4}"/>
              </a:ext>
            </a:extLst>
          </p:cNvPr>
          <p:cNvGrpSpPr/>
          <p:nvPr/>
        </p:nvGrpSpPr>
        <p:grpSpPr>
          <a:xfrm>
            <a:off x="3461783" y="1237806"/>
            <a:ext cx="9078433" cy="545372"/>
            <a:chOff x="3461783" y="1237806"/>
            <a:chExt cx="9078433" cy="5453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E7C453C-0029-470D-8DF0-7023373CDC9E}"/>
                </a:ext>
              </a:extLst>
            </p:cNvPr>
            <p:cNvSpPr txBox="1"/>
            <p:nvPr/>
          </p:nvSpPr>
          <p:spPr>
            <a:xfrm>
              <a:off x="3461783" y="1237806"/>
              <a:ext cx="71415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ea typeface="+mn-lt"/>
                  <a:cs typeface="+mn-lt"/>
                </a:rPr>
                <a:t>¬</a:t>
              </a:r>
              <a:r>
                <a:rPr lang="en-US" sz="2800">
                  <a:cs typeface="Calibri"/>
                </a:rPr>
                <a:t>p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6DFC7DA-6573-4C81-99DD-0A730B0F043F}"/>
                </a:ext>
              </a:extLst>
            </p:cNvPr>
            <p:cNvSpPr txBox="1"/>
            <p:nvPr/>
          </p:nvSpPr>
          <p:spPr>
            <a:xfrm>
              <a:off x="4392132" y="1237806"/>
              <a:ext cx="22913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+mn-lt"/>
                  <a:cs typeface="+mn-lt"/>
                </a:rPr>
                <a:t>q ∨ </a:t>
              </a:r>
              <a:r>
                <a:rPr lang="en-US" sz="2800">
                  <a:cs typeface="Calibri"/>
                </a:rPr>
                <a:t>¬p </a:t>
              </a:r>
              <a:r>
                <a:rPr lang="en-US" sz="2800">
                  <a:ea typeface="+mn-lt"/>
                  <a:cs typeface="+mn-lt"/>
                </a:rPr>
                <a:t>∨ r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1594BB8-ECBB-4F70-B3FC-751EAC29084C}"/>
                </a:ext>
              </a:extLst>
            </p:cNvPr>
            <p:cNvSpPr txBox="1"/>
            <p:nvPr/>
          </p:nvSpPr>
          <p:spPr>
            <a:xfrm>
              <a:off x="6323714" y="1237806"/>
              <a:ext cx="103313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p </a:t>
              </a:r>
              <a:r>
                <a:rPr lang="en-US" sz="2800">
                  <a:ea typeface="+mn-lt"/>
                  <a:cs typeface="+mn-lt"/>
                </a:rPr>
                <a:t>∨ r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28CC62D-C5A3-424F-804E-539E57F7D303}"/>
                </a:ext>
              </a:extLst>
            </p:cNvPr>
            <p:cNvSpPr txBox="1"/>
            <p:nvPr/>
          </p:nvSpPr>
          <p:spPr>
            <a:xfrm>
              <a:off x="9088179" y="1255527"/>
              <a:ext cx="3452037" cy="492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cs typeface="Calibri"/>
                </a:rPr>
                <a:t>(q ∨ ¬p ∨ r)</a:t>
              </a:r>
              <a:r>
                <a:rPr lang="en-US" sz="2600">
                  <a:ea typeface="+mn-lt"/>
                  <a:cs typeface="+mn-lt"/>
                </a:rPr>
                <a:t>→</a:t>
              </a:r>
              <a:r>
                <a:rPr lang="en-US" sz="2600">
                  <a:cs typeface="Calibri"/>
                </a:rPr>
                <a:t>¬(p ∨ r)</a:t>
              </a:r>
              <a:endParaRPr lang="en-US" sz="2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E20AEA0-6AA7-456E-AE05-1B7B91382FA9}"/>
                </a:ext>
              </a:extLst>
            </p:cNvPr>
            <p:cNvSpPr txBox="1"/>
            <p:nvPr/>
          </p:nvSpPr>
          <p:spPr>
            <a:xfrm>
              <a:off x="7506586" y="1259958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¬(p </a:t>
              </a:r>
              <a:r>
                <a:rPr lang="en-US" sz="2800">
                  <a:ea typeface="+mn-lt"/>
                  <a:cs typeface="+mn-lt"/>
                </a:rPr>
                <a:t>∨ r)</a:t>
              </a:r>
              <a:endParaRPr lang="en-US" sz="2800">
                <a:cs typeface="Calibri" panose="020F0502020204030204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91DF9B6-8D17-4E42-BC72-6EF277BA1D93}"/>
              </a:ext>
            </a:extLst>
          </p:cNvPr>
          <p:cNvGrpSpPr/>
          <p:nvPr/>
        </p:nvGrpSpPr>
        <p:grpSpPr>
          <a:xfrm>
            <a:off x="1894588" y="4410962"/>
            <a:ext cx="395177" cy="1046923"/>
            <a:chOff x="1894588" y="4410962"/>
            <a:chExt cx="395177" cy="10469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14A0EC6-ADF4-4B93-A53B-3AD3519646C9}"/>
                </a:ext>
              </a:extLst>
            </p:cNvPr>
            <p:cNvSpPr txBox="1"/>
            <p:nvPr/>
          </p:nvSpPr>
          <p:spPr>
            <a:xfrm>
              <a:off x="1894588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DA017C1-02D1-488B-AD57-948C72633D9F}"/>
                </a:ext>
              </a:extLst>
            </p:cNvPr>
            <p:cNvSpPr txBox="1"/>
            <p:nvPr/>
          </p:nvSpPr>
          <p:spPr>
            <a:xfrm>
              <a:off x="1894588" y="44109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D9A9D477-6147-4284-A43C-A0CBC63CF150}"/>
              </a:ext>
            </a:extLst>
          </p:cNvPr>
          <p:cNvGrpSpPr/>
          <p:nvPr/>
        </p:nvGrpSpPr>
        <p:grpSpPr>
          <a:xfrm>
            <a:off x="955378" y="1930031"/>
            <a:ext cx="395178" cy="2260807"/>
            <a:chOff x="955378" y="1930031"/>
            <a:chExt cx="395178" cy="22608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DFE066B-CDC2-43C9-92F2-7ECE28455547}"/>
                </a:ext>
              </a:extLst>
            </p:cNvPr>
            <p:cNvSpPr txBox="1"/>
            <p:nvPr/>
          </p:nvSpPr>
          <p:spPr>
            <a:xfrm>
              <a:off x="955379" y="1930031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06C8DE8-0C20-413D-B255-4D361DFA3BF7}"/>
                </a:ext>
              </a:extLst>
            </p:cNvPr>
            <p:cNvSpPr txBox="1"/>
            <p:nvPr/>
          </p:nvSpPr>
          <p:spPr>
            <a:xfrm>
              <a:off x="955378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D94227A-3FC3-4D7A-8EE8-03A46DE2B06B}"/>
                </a:ext>
              </a:extLst>
            </p:cNvPr>
            <p:cNvSpPr txBox="1"/>
            <p:nvPr/>
          </p:nvSpPr>
          <p:spPr>
            <a:xfrm>
              <a:off x="955379" y="3232519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E3075DF-AF1B-4D73-B771-78A0CA22E0D8}"/>
                </a:ext>
              </a:extLst>
            </p:cNvPr>
            <p:cNvSpPr txBox="1"/>
            <p:nvPr/>
          </p:nvSpPr>
          <p:spPr>
            <a:xfrm>
              <a:off x="955379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085AD60-DF0C-47E3-80D9-EB67C9F3975C}"/>
              </a:ext>
            </a:extLst>
          </p:cNvPr>
          <p:cNvSpPr txBox="1"/>
          <p:nvPr/>
        </p:nvSpPr>
        <p:spPr>
          <a:xfrm>
            <a:off x="2789495" y="564256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2B8D015-9393-41B6-B611-7B75946A5EFE}"/>
              </a:ext>
            </a:extLst>
          </p:cNvPr>
          <p:cNvSpPr txBox="1"/>
          <p:nvPr/>
        </p:nvSpPr>
        <p:spPr>
          <a:xfrm>
            <a:off x="2789495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C0EE81A-5EC7-404B-96DA-B1E6BF44AB48}"/>
              </a:ext>
            </a:extLst>
          </p:cNvPr>
          <p:cNvSpPr txBox="1"/>
          <p:nvPr/>
        </p:nvSpPr>
        <p:spPr>
          <a:xfrm>
            <a:off x="2789495" y="4410961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735C4BC-643B-44C1-A8EC-9044C5243DDE}"/>
              </a:ext>
            </a:extLst>
          </p:cNvPr>
          <p:cNvSpPr txBox="1"/>
          <p:nvPr/>
        </p:nvSpPr>
        <p:spPr>
          <a:xfrm>
            <a:off x="2789495" y="323251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78293AA-042D-428C-B488-DB1ECA15CD5C}"/>
              </a:ext>
            </a:extLst>
          </p:cNvPr>
          <p:cNvSpPr txBox="1"/>
          <p:nvPr/>
        </p:nvSpPr>
        <p:spPr>
          <a:xfrm>
            <a:off x="5013472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A66C67F-481F-4E07-AB0F-B1E02D7000B1}"/>
              </a:ext>
            </a:extLst>
          </p:cNvPr>
          <p:cNvSpPr txBox="1"/>
          <p:nvPr/>
        </p:nvSpPr>
        <p:spPr>
          <a:xfrm>
            <a:off x="5013472" y="257684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91CC47B3-6BFB-4341-9E7E-497FCFFDE3CC}"/>
              </a:ext>
            </a:extLst>
          </p:cNvPr>
          <p:cNvGrpSpPr/>
          <p:nvPr/>
        </p:nvGrpSpPr>
        <p:grpSpPr>
          <a:xfrm>
            <a:off x="1894587" y="1930030"/>
            <a:ext cx="430620" cy="1046924"/>
            <a:chOff x="1894587" y="1930030"/>
            <a:chExt cx="430620" cy="10469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A563D9B-5B22-4F3F-A129-EA18AF9A35A2}"/>
                </a:ext>
              </a:extLst>
            </p:cNvPr>
            <p:cNvSpPr txBox="1"/>
            <p:nvPr/>
          </p:nvSpPr>
          <p:spPr>
            <a:xfrm>
              <a:off x="1894587" y="1930030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C5B2F0A-C3AA-45CF-BFD4-D93ECA0AA214}"/>
                </a:ext>
              </a:extLst>
            </p:cNvPr>
            <p:cNvSpPr txBox="1"/>
            <p:nvPr/>
          </p:nvSpPr>
          <p:spPr>
            <a:xfrm>
              <a:off x="1930030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FDC07DF3-046E-46F4-853C-6C90D1AA4F0A}"/>
              </a:ext>
            </a:extLst>
          </p:cNvPr>
          <p:cNvGrpSpPr/>
          <p:nvPr/>
        </p:nvGrpSpPr>
        <p:grpSpPr>
          <a:xfrm>
            <a:off x="3613518" y="4455263"/>
            <a:ext cx="430620" cy="2181064"/>
            <a:chOff x="3613518" y="4455263"/>
            <a:chExt cx="430620" cy="21810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D164159-2D80-4A2C-9D72-8E0FBD4F018B}"/>
                </a:ext>
              </a:extLst>
            </p:cNvPr>
            <p:cNvSpPr txBox="1"/>
            <p:nvPr/>
          </p:nvSpPr>
          <p:spPr>
            <a:xfrm>
              <a:off x="3613518" y="445526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103164E-C8AE-4A4F-8302-540E7B9AAF03}"/>
                </a:ext>
              </a:extLst>
            </p:cNvPr>
            <p:cNvSpPr txBox="1"/>
            <p:nvPr/>
          </p:nvSpPr>
          <p:spPr>
            <a:xfrm>
              <a:off x="3648960" y="564256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76F3AA2-B976-430A-AF2C-1707D1201082}"/>
                </a:ext>
              </a:extLst>
            </p:cNvPr>
            <p:cNvSpPr txBox="1"/>
            <p:nvPr/>
          </p:nvSpPr>
          <p:spPr>
            <a:xfrm>
              <a:off x="3648961" y="62362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53B3666F-4F0D-422F-81BE-C1EA43B9C089}"/>
                </a:ext>
              </a:extLst>
            </p:cNvPr>
            <p:cNvSpPr txBox="1"/>
            <p:nvPr/>
          </p:nvSpPr>
          <p:spPr>
            <a:xfrm>
              <a:off x="3648960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6B7908-20DE-4532-B88E-6B1A1A5A434C}"/>
              </a:ext>
            </a:extLst>
          </p:cNvPr>
          <p:cNvSpPr txBox="1"/>
          <p:nvPr/>
        </p:nvSpPr>
        <p:spPr>
          <a:xfrm>
            <a:off x="6652657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A3CAEFD-0FED-4853-84CA-0B4D52C256BD}"/>
              </a:ext>
            </a:extLst>
          </p:cNvPr>
          <p:cNvSpPr txBox="1"/>
          <p:nvPr/>
        </p:nvSpPr>
        <p:spPr>
          <a:xfrm>
            <a:off x="6652658" y="257684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8ED3544-610D-4A8B-9CFD-508E79EE4724}"/>
              </a:ext>
            </a:extLst>
          </p:cNvPr>
          <p:cNvSpPr txBox="1"/>
          <p:nvPr/>
        </p:nvSpPr>
        <p:spPr>
          <a:xfrm>
            <a:off x="5013471" y="323251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008CD02-ADA7-4A10-83C5-8EDB4738F30C}"/>
              </a:ext>
            </a:extLst>
          </p:cNvPr>
          <p:cNvSpPr txBox="1"/>
          <p:nvPr/>
        </p:nvSpPr>
        <p:spPr>
          <a:xfrm>
            <a:off x="5013472" y="4410961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DA9DD48-E679-4F2B-8585-078D6690D5CB}"/>
              </a:ext>
            </a:extLst>
          </p:cNvPr>
          <p:cNvSpPr txBox="1"/>
          <p:nvPr/>
        </p:nvSpPr>
        <p:spPr>
          <a:xfrm>
            <a:off x="5013471" y="623621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4A7294F-482F-4C34-B135-F68AE29119CB}"/>
              </a:ext>
            </a:extLst>
          </p:cNvPr>
          <p:cNvSpPr txBox="1"/>
          <p:nvPr/>
        </p:nvSpPr>
        <p:spPr>
          <a:xfrm>
            <a:off x="5013472" y="571344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9C363FD-B4A2-4F17-8232-A1D8A534D3E5}"/>
              </a:ext>
            </a:extLst>
          </p:cNvPr>
          <p:cNvSpPr txBox="1"/>
          <p:nvPr/>
        </p:nvSpPr>
        <p:spPr>
          <a:xfrm>
            <a:off x="5013472" y="505777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AE2F958-9973-4BE8-AD88-CEE9955AA0C6}"/>
              </a:ext>
            </a:extLst>
          </p:cNvPr>
          <p:cNvSpPr txBox="1"/>
          <p:nvPr/>
        </p:nvSpPr>
        <p:spPr>
          <a:xfrm>
            <a:off x="6652658" y="323251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BF0FAF1-4DB0-4F47-9EBB-96B88EF7993E}"/>
              </a:ext>
            </a:extLst>
          </p:cNvPr>
          <p:cNvSpPr txBox="1"/>
          <p:nvPr/>
        </p:nvSpPr>
        <p:spPr>
          <a:xfrm>
            <a:off x="6652657" y="445526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1FD93F1-CB53-4A1E-90A5-302AF9A3F390}"/>
              </a:ext>
            </a:extLst>
          </p:cNvPr>
          <p:cNvSpPr txBox="1"/>
          <p:nvPr/>
        </p:nvSpPr>
        <p:spPr>
          <a:xfrm>
            <a:off x="6652657" y="571344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C8AF227-3053-4C9D-8E00-EE4A76F632AD}"/>
              </a:ext>
            </a:extLst>
          </p:cNvPr>
          <p:cNvSpPr txBox="1"/>
          <p:nvPr/>
        </p:nvSpPr>
        <p:spPr>
          <a:xfrm>
            <a:off x="6652657" y="379072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EB5C3CA-7B04-4E7A-9978-B752206A1964}"/>
              </a:ext>
            </a:extLst>
          </p:cNvPr>
          <p:cNvGrpSpPr/>
          <p:nvPr/>
        </p:nvGrpSpPr>
        <p:grpSpPr>
          <a:xfrm>
            <a:off x="10560122" y="3755286"/>
            <a:ext cx="395178" cy="2881041"/>
            <a:chOff x="10560122" y="3755286"/>
            <a:chExt cx="395178" cy="28810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DB6B63BF-532F-4034-B317-6F7BB4B6FC67}"/>
                </a:ext>
              </a:extLst>
            </p:cNvPr>
            <p:cNvSpPr txBox="1"/>
            <p:nvPr/>
          </p:nvSpPr>
          <p:spPr>
            <a:xfrm>
              <a:off x="10560123" y="62362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64D4DB37-EB05-49A4-9AD1-C5DEA76FBA7F}"/>
                </a:ext>
              </a:extLst>
            </p:cNvPr>
            <p:cNvSpPr txBox="1"/>
            <p:nvPr/>
          </p:nvSpPr>
          <p:spPr>
            <a:xfrm>
              <a:off x="10560123" y="505777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AB870C2-95BE-41DB-AF7C-99E23B3E072B}"/>
                </a:ext>
              </a:extLst>
            </p:cNvPr>
            <p:cNvSpPr txBox="1"/>
            <p:nvPr/>
          </p:nvSpPr>
          <p:spPr>
            <a:xfrm>
              <a:off x="10560122" y="375528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5B5E5587-DE2A-4A49-9ABB-0F268ECDB711}"/>
              </a:ext>
            </a:extLst>
          </p:cNvPr>
          <p:cNvGrpSpPr/>
          <p:nvPr/>
        </p:nvGrpSpPr>
        <p:grpSpPr>
          <a:xfrm>
            <a:off x="955378" y="4455263"/>
            <a:ext cx="395178" cy="2181063"/>
            <a:chOff x="955378" y="4455263"/>
            <a:chExt cx="395178" cy="218106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2866E42-3EC0-4963-B1E2-4F3C4152E75B}"/>
                </a:ext>
              </a:extLst>
            </p:cNvPr>
            <p:cNvSpPr txBox="1"/>
            <p:nvPr/>
          </p:nvSpPr>
          <p:spPr>
            <a:xfrm>
              <a:off x="955378" y="445526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9F06E72-E191-4EF5-AD21-FE183CC2A6E6}"/>
                </a:ext>
              </a:extLst>
            </p:cNvPr>
            <p:cNvSpPr txBox="1"/>
            <p:nvPr/>
          </p:nvSpPr>
          <p:spPr>
            <a:xfrm>
              <a:off x="955378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66BC424-45B5-4D16-9AE7-872A162E2AFB}"/>
                </a:ext>
              </a:extLst>
            </p:cNvPr>
            <p:cNvSpPr txBox="1"/>
            <p:nvPr/>
          </p:nvSpPr>
          <p:spPr>
            <a:xfrm>
              <a:off x="955378" y="564256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673BEA6-B903-4796-BFD6-D70A092D47FA}"/>
                </a:ext>
              </a:extLst>
            </p:cNvPr>
            <p:cNvSpPr txBox="1"/>
            <p:nvPr/>
          </p:nvSpPr>
          <p:spPr>
            <a:xfrm>
              <a:off x="955379" y="505777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CC99A56B-A191-4B9F-9DDC-14FC11FD62C1}"/>
              </a:ext>
            </a:extLst>
          </p:cNvPr>
          <p:cNvGrpSpPr/>
          <p:nvPr/>
        </p:nvGrpSpPr>
        <p:grpSpPr>
          <a:xfrm>
            <a:off x="1894587" y="3232518"/>
            <a:ext cx="395178" cy="958320"/>
            <a:chOff x="1894587" y="3232518"/>
            <a:chExt cx="395178" cy="9583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62B895A9-50F2-4416-94E0-B3C5038B984B}"/>
                </a:ext>
              </a:extLst>
            </p:cNvPr>
            <p:cNvSpPr txBox="1"/>
            <p:nvPr/>
          </p:nvSpPr>
          <p:spPr>
            <a:xfrm>
              <a:off x="1894588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4BE95B-D0C3-4183-81FB-A5B0D4E259E5}"/>
                </a:ext>
              </a:extLst>
            </p:cNvPr>
            <p:cNvSpPr txBox="1"/>
            <p:nvPr/>
          </p:nvSpPr>
          <p:spPr>
            <a:xfrm>
              <a:off x="1894587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D6A496D-F020-404F-B9D6-ED47EFB6DA4D}"/>
              </a:ext>
            </a:extLst>
          </p:cNvPr>
          <p:cNvSpPr txBox="1"/>
          <p:nvPr/>
        </p:nvSpPr>
        <p:spPr>
          <a:xfrm>
            <a:off x="2789494" y="257684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D99CB363-61CD-43AA-A9CC-4B068F17CC8B}"/>
              </a:ext>
            </a:extLst>
          </p:cNvPr>
          <p:cNvGrpSpPr/>
          <p:nvPr/>
        </p:nvGrpSpPr>
        <p:grpSpPr>
          <a:xfrm>
            <a:off x="1894588" y="5642565"/>
            <a:ext cx="395177" cy="993761"/>
            <a:chOff x="1894588" y="5642565"/>
            <a:chExt cx="395177" cy="9937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F0BC87E-96D4-4B12-9CAD-4880C8A2F0E2}"/>
                </a:ext>
              </a:extLst>
            </p:cNvPr>
            <p:cNvSpPr txBox="1"/>
            <p:nvPr/>
          </p:nvSpPr>
          <p:spPr>
            <a:xfrm>
              <a:off x="1894588" y="564256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E5FDEF8-7ECA-4156-9ED3-DCD39AFEEA5F}"/>
                </a:ext>
              </a:extLst>
            </p:cNvPr>
            <p:cNvSpPr txBox="1"/>
            <p:nvPr/>
          </p:nvSpPr>
          <p:spPr>
            <a:xfrm>
              <a:off x="1894588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B4C5D05-4E9F-461F-87A1-FEFB6943FADC}"/>
              </a:ext>
            </a:extLst>
          </p:cNvPr>
          <p:cNvSpPr txBox="1"/>
          <p:nvPr/>
        </p:nvSpPr>
        <p:spPr>
          <a:xfrm>
            <a:off x="2789494" y="623621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4245DFA-24AA-426D-BA98-A22FA710248A}"/>
              </a:ext>
            </a:extLst>
          </p:cNvPr>
          <p:cNvSpPr txBox="1"/>
          <p:nvPr/>
        </p:nvSpPr>
        <p:spPr>
          <a:xfrm>
            <a:off x="5013471" y="379072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9D44287E-0342-4921-91F8-7D138B639F0F}"/>
              </a:ext>
            </a:extLst>
          </p:cNvPr>
          <p:cNvGrpSpPr/>
          <p:nvPr/>
        </p:nvGrpSpPr>
        <p:grpSpPr>
          <a:xfrm>
            <a:off x="3613518" y="1930029"/>
            <a:ext cx="395177" cy="2260809"/>
            <a:chOff x="3613518" y="1930029"/>
            <a:chExt cx="395177" cy="226080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1374F2D-530D-4109-9EB7-3AA1EBCA0637}"/>
                </a:ext>
              </a:extLst>
            </p:cNvPr>
            <p:cNvSpPr txBox="1"/>
            <p:nvPr/>
          </p:nvSpPr>
          <p:spPr>
            <a:xfrm>
              <a:off x="3613518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11425A0A-8958-41D5-99A6-1411AD5082FE}"/>
                </a:ext>
              </a:extLst>
            </p:cNvPr>
            <p:cNvSpPr txBox="1"/>
            <p:nvPr/>
          </p:nvSpPr>
          <p:spPr>
            <a:xfrm>
              <a:off x="3613518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59F4947-FF48-4119-B82E-B8C102F42F6B}"/>
                </a:ext>
              </a:extLst>
            </p:cNvPr>
            <p:cNvSpPr txBox="1"/>
            <p:nvPr/>
          </p:nvSpPr>
          <p:spPr>
            <a:xfrm>
              <a:off x="3613518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692069D-5750-40A4-8BBF-0EB801972AEC}"/>
                </a:ext>
              </a:extLst>
            </p:cNvPr>
            <p:cNvSpPr txBox="1"/>
            <p:nvPr/>
          </p:nvSpPr>
          <p:spPr>
            <a:xfrm>
              <a:off x="3613518" y="1930029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0A79EA8-46B0-4CAB-A665-115F333BEB80}"/>
              </a:ext>
            </a:extLst>
          </p:cNvPr>
          <p:cNvSpPr txBox="1"/>
          <p:nvPr/>
        </p:nvSpPr>
        <p:spPr>
          <a:xfrm>
            <a:off x="2789494" y="505777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F8F78A2-C855-48B7-9A29-A00945046978}"/>
              </a:ext>
            </a:extLst>
          </p:cNvPr>
          <p:cNvSpPr txBox="1"/>
          <p:nvPr/>
        </p:nvSpPr>
        <p:spPr>
          <a:xfrm>
            <a:off x="2789494" y="379072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15BCFC4-C164-44C3-B355-AE2F28B28F09}"/>
              </a:ext>
            </a:extLst>
          </p:cNvPr>
          <p:cNvSpPr txBox="1"/>
          <p:nvPr/>
        </p:nvSpPr>
        <p:spPr>
          <a:xfrm>
            <a:off x="6652657" y="5057773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6999995-4996-4673-A436-D78BEAC8BF05}"/>
              </a:ext>
            </a:extLst>
          </p:cNvPr>
          <p:cNvSpPr txBox="1"/>
          <p:nvPr/>
        </p:nvSpPr>
        <p:spPr>
          <a:xfrm>
            <a:off x="6652657" y="623621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A1A5D7BF-2FA9-4C3D-B58F-3323A5E3EDF5}"/>
              </a:ext>
            </a:extLst>
          </p:cNvPr>
          <p:cNvGrpSpPr/>
          <p:nvPr/>
        </p:nvGrpSpPr>
        <p:grpSpPr>
          <a:xfrm>
            <a:off x="8141215" y="1930030"/>
            <a:ext cx="395178" cy="4706296"/>
            <a:chOff x="8141215" y="1930030"/>
            <a:chExt cx="395178" cy="47062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2F435577-7FD0-4A8C-B5E5-F41F7B267420}"/>
                </a:ext>
              </a:extLst>
            </p:cNvPr>
            <p:cNvSpPr txBox="1"/>
            <p:nvPr/>
          </p:nvSpPr>
          <p:spPr>
            <a:xfrm>
              <a:off x="8141216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AEB0909-F5A2-4B06-83AE-D09A6C1DC60E}"/>
                </a:ext>
              </a:extLst>
            </p:cNvPr>
            <p:cNvSpPr txBox="1"/>
            <p:nvPr/>
          </p:nvSpPr>
          <p:spPr>
            <a:xfrm>
              <a:off x="8141216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4B0B35E9-719E-4ECA-A624-400A4B935F78}"/>
                </a:ext>
              </a:extLst>
            </p:cNvPr>
            <p:cNvSpPr txBox="1"/>
            <p:nvPr/>
          </p:nvSpPr>
          <p:spPr>
            <a:xfrm>
              <a:off x="8141216" y="1930030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C8BD2408-2394-49EA-952C-20542F48DFDF}"/>
                </a:ext>
              </a:extLst>
            </p:cNvPr>
            <p:cNvSpPr txBox="1"/>
            <p:nvPr/>
          </p:nvSpPr>
          <p:spPr>
            <a:xfrm>
              <a:off x="8141215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A87B6871-5195-4EF1-8740-8F50386DC2A7}"/>
                </a:ext>
              </a:extLst>
            </p:cNvPr>
            <p:cNvSpPr txBox="1"/>
            <p:nvPr/>
          </p:nvSpPr>
          <p:spPr>
            <a:xfrm>
              <a:off x="8141215" y="257684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DBF2F53-CD52-4910-9DDA-85D9815D9450}"/>
                </a:ext>
              </a:extLst>
            </p:cNvPr>
            <p:cNvSpPr txBox="1"/>
            <p:nvPr/>
          </p:nvSpPr>
          <p:spPr>
            <a:xfrm>
              <a:off x="8141215" y="379072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2ED0BDF6-8684-4AC8-B5BF-7E9B55C900AE}"/>
                </a:ext>
              </a:extLst>
            </p:cNvPr>
            <p:cNvSpPr txBox="1"/>
            <p:nvPr/>
          </p:nvSpPr>
          <p:spPr>
            <a:xfrm>
              <a:off x="8141215" y="571344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A43BDC84-853E-40F0-A383-972D15F74A18}"/>
                </a:ext>
              </a:extLst>
            </p:cNvPr>
            <p:cNvSpPr txBox="1"/>
            <p:nvPr/>
          </p:nvSpPr>
          <p:spPr>
            <a:xfrm>
              <a:off x="8141215" y="44552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255A764-A13C-4AFB-A51B-A22A0E89E58B}"/>
              </a:ext>
            </a:extLst>
          </p:cNvPr>
          <p:cNvGrpSpPr/>
          <p:nvPr/>
        </p:nvGrpSpPr>
        <p:grpSpPr>
          <a:xfrm>
            <a:off x="10560122" y="1930028"/>
            <a:ext cx="395178" cy="4112646"/>
            <a:chOff x="10560122" y="1930028"/>
            <a:chExt cx="395178" cy="411264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6621A571-F33A-4E3B-8142-47AACC243B6A}"/>
                </a:ext>
              </a:extLst>
            </p:cNvPr>
            <p:cNvSpPr txBox="1"/>
            <p:nvPr/>
          </p:nvSpPr>
          <p:spPr>
            <a:xfrm>
              <a:off x="10560123" y="44552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491C1FD3-5F5F-485F-BB5D-DA0A6DF9DB58}"/>
                </a:ext>
              </a:extLst>
            </p:cNvPr>
            <p:cNvSpPr txBox="1"/>
            <p:nvPr/>
          </p:nvSpPr>
          <p:spPr>
            <a:xfrm>
              <a:off x="10560122" y="32325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E5D00D3D-4691-47A3-8158-A9A323681564}"/>
                </a:ext>
              </a:extLst>
            </p:cNvPr>
            <p:cNvSpPr txBox="1"/>
            <p:nvPr/>
          </p:nvSpPr>
          <p:spPr>
            <a:xfrm>
              <a:off x="10560122" y="19300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  <a:endParaRPr lang="en-US" b="1">
                <a:solidFill>
                  <a:srgbClr val="C00000"/>
                </a:solidFill>
                <a:cs typeface="Calibri" panose="020F0502020204030204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0633DD14-6F6E-47B9-9B49-F8A51A411BD3}"/>
                </a:ext>
              </a:extLst>
            </p:cNvPr>
            <p:cNvSpPr txBox="1"/>
            <p:nvPr/>
          </p:nvSpPr>
          <p:spPr>
            <a:xfrm>
              <a:off x="10560122" y="257684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FA279171-045F-4EF2-9D43-674FF3AE46F2}"/>
                </a:ext>
              </a:extLst>
            </p:cNvPr>
            <p:cNvSpPr txBox="1"/>
            <p:nvPr/>
          </p:nvSpPr>
          <p:spPr>
            <a:xfrm>
              <a:off x="10560122" y="564256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2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70" grpId="0"/>
      <p:bldP spid="74" grpId="0"/>
      <p:bldP spid="76" grpId="0"/>
      <p:bldP spid="79" grpId="0"/>
      <p:bldP spid="80" grpId="0"/>
      <p:bldP spid="83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6DB037-9B63-4999-AEE7-4899690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2CE9C-529C-46D3-9C31-0993497D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679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Models of U: i4, i6, i8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Anti-models of U: i1, i2, i3 , i5, i7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4C9A01-BFB5-435B-A5E6-337F0DEF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10" y="1303707"/>
            <a:ext cx="56170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U is a contingent formula, since it is consistent, but not </a:t>
            </a:r>
            <a:r>
              <a:rPr lang="en-US" dirty="0" smtClean="0">
                <a:cs typeface="Calibri"/>
              </a:rPr>
              <a:t>valid.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It has both models and anti-models.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697F0A-8C27-4914-B001-38017F3C2105}"/>
              </a:ext>
            </a:extLst>
          </p:cNvPr>
          <p:cNvSpPr txBox="1"/>
          <p:nvPr/>
        </p:nvSpPr>
        <p:spPr>
          <a:xfrm>
            <a:off x="5477223" y="347937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40360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Models and anti-models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176" y="1185705"/>
            <a:ext cx="5567624" cy="4991258"/>
          </a:xfrm>
        </p:spPr>
        <p:txBody>
          <a:bodyPr/>
          <a:lstStyle/>
          <a:p>
            <a:r>
              <a:rPr lang="en-US" dirty="0" smtClean="0"/>
              <a:t>Models: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4,i6,i8:{</a:t>
            </a:r>
            <a:r>
              <a:rPr lang="en-US" dirty="0" err="1" smtClean="0"/>
              <a:t>p,q,r</a:t>
            </a:r>
            <a:r>
              <a:rPr lang="en-US" dirty="0" smtClean="0"/>
              <a:t>}-&gt;{T,F}</a:t>
            </a:r>
          </a:p>
          <a:p>
            <a:pPr marL="0" indent="0">
              <a:buNone/>
            </a:pPr>
            <a:r>
              <a:rPr lang="en-US" dirty="0" smtClean="0"/>
              <a:t>i4(p)=T,i4(q)=F,i4(r)=F,  </a:t>
            </a:r>
            <a:r>
              <a:rPr lang="en-US" dirty="0" smtClean="0">
                <a:solidFill>
                  <a:schemeClr val="accent6"/>
                </a:solidFill>
              </a:rPr>
              <a:t>i4(U1)=T</a:t>
            </a:r>
          </a:p>
          <a:p>
            <a:pPr marL="0" indent="0">
              <a:buNone/>
            </a:pPr>
            <a:r>
              <a:rPr lang="en-US" dirty="0" smtClean="0"/>
              <a:t>i6(p)=</a:t>
            </a:r>
            <a:r>
              <a:rPr lang="en-US" dirty="0"/>
              <a:t>F</a:t>
            </a:r>
            <a:r>
              <a:rPr lang="en-US" dirty="0" smtClean="0"/>
              <a:t>,i6(q)=T,i6(r</a:t>
            </a:r>
            <a:r>
              <a:rPr lang="en-US" dirty="0"/>
              <a:t>)=F,  </a:t>
            </a:r>
            <a:r>
              <a:rPr lang="en-US" dirty="0" smtClean="0">
                <a:solidFill>
                  <a:schemeClr val="accent6"/>
                </a:solidFill>
              </a:rPr>
              <a:t>i6(U1</a:t>
            </a:r>
            <a:r>
              <a:rPr lang="en-US" dirty="0">
                <a:solidFill>
                  <a:schemeClr val="accent6"/>
                </a:solidFill>
              </a:rPr>
              <a:t>)=T</a:t>
            </a:r>
          </a:p>
          <a:p>
            <a:pPr marL="0" indent="0">
              <a:buNone/>
            </a:pPr>
            <a:r>
              <a:rPr lang="en-US" dirty="0" smtClean="0"/>
              <a:t>i8(p)=</a:t>
            </a:r>
            <a:r>
              <a:rPr lang="en-US" dirty="0"/>
              <a:t>F</a:t>
            </a:r>
            <a:r>
              <a:rPr lang="en-US" dirty="0" smtClean="0"/>
              <a:t>,i8(q</a:t>
            </a:r>
            <a:r>
              <a:rPr lang="en-US" dirty="0"/>
              <a:t>)=</a:t>
            </a:r>
            <a:r>
              <a:rPr lang="en-US" dirty="0" smtClean="0"/>
              <a:t>F,i8(r</a:t>
            </a:r>
            <a:r>
              <a:rPr lang="en-US" dirty="0"/>
              <a:t>)=F,  </a:t>
            </a:r>
            <a:r>
              <a:rPr lang="en-US" dirty="0" smtClean="0">
                <a:solidFill>
                  <a:schemeClr val="accent6"/>
                </a:solidFill>
              </a:rPr>
              <a:t>i8(U1</a:t>
            </a:r>
            <a:r>
              <a:rPr lang="en-US" dirty="0">
                <a:solidFill>
                  <a:schemeClr val="accent6"/>
                </a:solidFill>
              </a:rPr>
              <a:t>)=T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4738"/>
            <a:ext cx="5181600" cy="5192225"/>
          </a:xfrm>
        </p:spPr>
        <p:txBody>
          <a:bodyPr/>
          <a:lstStyle/>
          <a:p>
            <a:r>
              <a:rPr lang="en-US" dirty="0" smtClean="0"/>
              <a:t>Anti-models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i1,i2,i3,i5,i7:{</a:t>
            </a:r>
            <a:r>
              <a:rPr lang="en-US" dirty="0" err="1"/>
              <a:t>p,q,r</a:t>
            </a:r>
            <a:r>
              <a:rPr lang="en-US" dirty="0"/>
              <a:t>}-&gt;{T,F}</a:t>
            </a:r>
          </a:p>
          <a:p>
            <a:r>
              <a:rPr lang="en-US" dirty="0" smtClean="0"/>
              <a:t>i1(p</a:t>
            </a:r>
            <a:r>
              <a:rPr lang="en-US" dirty="0"/>
              <a:t>)=</a:t>
            </a:r>
            <a:r>
              <a:rPr lang="en-US" dirty="0" smtClean="0"/>
              <a:t>T,i1(q)=</a:t>
            </a:r>
            <a:r>
              <a:rPr lang="en-US" dirty="0"/>
              <a:t>T</a:t>
            </a:r>
            <a:r>
              <a:rPr lang="en-US" dirty="0" smtClean="0"/>
              <a:t>,i1(r)=T,  </a:t>
            </a:r>
            <a:r>
              <a:rPr lang="en-US" dirty="0" smtClean="0">
                <a:solidFill>
                  <a:srgbClr val="FF0000"/>
                </a:solidFill>
              </a:rPr>
              <a:t>i1(U1)=F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i2(p</a:t>
            </a:r>
            <a:r>
              <a:rPr lang="en-US" dirty="0"/>
              <a:t>)=</a:t>
            </a:r>
            <a:r>
              <a:rPr lang="en-US" dirty="0" smtClean="0"/>
              <a:t>T,i2(q)=</a:t>
            </a:r>
            <a:r>
              <a:rPr lang="en-US" dirty="0"/>
              <a:t>T</a:t>
            </a:r>
            <a:r>
              <a:rPr lang="en-US" dirty="0" smtClean="0"/>
              <a:t>,i2(r</a:t>
            </a:r>
            <a:r>
              <a:rPr lang="en-US" dirty="0"/>
              <a:t>)=F,  </a:t>
            </a:r>
            <a:r>
              <a:rPr lang="en-US" dirty="0" smtClean="0">
                <a:solidFill>
                  <a:srgbClr val="FF0000"/>
                </a:solidFill>
              </a:rPr>
              <a:t>i2(U1)=F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i3(p</a:t>
            </a:r>
            <a:r>
              <a:rPr lang="en-US" dirty="0"/>
              <a:t>)=</a:t>
            </a:r>
            <a:r>
              <a:rPr lang="en-US" dirty="0" smtClean="0"/>
              <a:t>T,i3(q</a:t>
            </a:r>
            <a:r>
              <a:rPr lang="en-US" dirty="0"/>
              <a:t>)=</a:t>
            </a:r>
            <a:r>
              <a:rPr lang="en-US" dirty="0" smtClean="0"/>
              <a:t>F,i3(r)=T,  </a:t>
            </a:r>
            <a:r>
              <a:rPr lang="en-US" dirty="0" smtClean="0">
                <a:solidFill>
                  <a:srgbClr val="FF0000"/>
                </a:solidFill>
              </a:rPr>
              <a:t>i3(U1)=F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i5(p)=</a:t>
            </a:r>
            <a:r>
              <a:rPr lang="en-US" dirty="0"/>
              <a:t>F</a:t>
            </a:r>
            <a:r>
              <a:rPr lang="en-US" dirty="0" smtClean="0"/>
              <a:t>,i5(q)=</a:t>
            </a:r>
            <a:r>
              <a:rPr lang="en-US" dirty="0"/>
              <a:t>T</a:t>
            </a:r>
            <a:r>
              <a:rPr lang="en-US" dirty="0" smtClean="0"/>
              <a:t>,i5(r)=T,  </a:t>
            </a:r>
            <a:r>
              <a:rPr lang="en-US" dirty="0" smtClean="0">
                <a:solidFill>
                  <a:srgbClr val="FF0000"/>
                </a:solidFill>
              </a:rPr>
              <a:t>i5(U1)=F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i7(p)=</a:t>
            </a:r>
            <a:r>
              <a:rPr lang="en-US" dirty="0"/>
              <a:t>F</a:t>
            </a:r>
            <a:r>
              <a:rPr lang="en-US" dirty="0" smtClean="0"/>
              <a:t>,i7(q</a:t>
            </a:r>
            <a:r>
              <a:rPr lang="en-US" dirty="0"/>
              <a:t>)=</a:t>
            </a:r>
            <a:r>
              <a:rPr lang="en-US" dirty="0" smtClean="0"/>
              <a:t>F,i7(r)=T,  </a:t>
            </a:r>
            <a:r>
              <a:rPr lang="en-US" dirty="0" smtClean="0">
                <a:solidFill>
                  <a:srgbClr val="FF0000"/>
                </a:solidFill>
              </a:rPr>
              <a:t>i7(U1)=F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454B26-18BA-45A9-9A85-D800F7DB9DFA}"/>
</file>

<file path=customXml/itemProps2.xml><?xml version="1.0" encoding="utf-8"?>
<ds:datastoreItem xmlns:ds="http://schemas.openxmlformats.org/officeDocument/2006/customXml" ds:itemID="{0AB7D9D8-6FBE-408A-959F-6917B2D07763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818ae71-73b1-42cb-ac66-ac639ea65b22"/>
    <ds:schemaRef ds:uri="f7ab6679-d4d8-40a3-aa7a-4381b81cea6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898195-45B1-4DF5-82A2-054C63B375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236</Words>
  <Application>Microsoft Office PowerPoint</Application>
  <PresentationFormat>Widescreen</PresentationFormat>
  <Paragraphs>170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 statement</vt:lpstr>
      <vt:lpstr>Theoretical results</vt:lpstr>
      <vt:lpstr>PowerPoint Presentation</vt:lpstr>
      <vt:lpstr>Conclusions</vt:lpstr>
      <vt:lpstr>Models and anti-models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21</cp:revision>
  <dcterms:created xsi:type="dcterms:W3CDTF">2020-10-21T13:10:34Z</dcterms:created>
  <dcterms:modified xsi:type="dcterms:W3CDTF">2023-10-15T11:34:03Z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  <property fmtid="{D5CDD505-2E9C-101B-9397-08002B2CF9AE}" pid="3" name="MediaServiceImageTags">
    <vt:lpwstr/>
  </property>
</Properties>
</file>