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4"/>
  </p:sldMasterIdLst>
  <p:notesMasterIdLst>
    <p:notesMasterId r:id="rId15"/>
  </p:notesMasterIdLst>
  <p:sldIdLst>
    <p:sldId id="285" r:id="rId5"/>
    <p:sldId id="287" r:id="rId6"/>
    <p:sldId id="292" r:id="rId7"/>
    <p:sldId id="293" r:id="rId8"/>
    <p:sldId id="294" r:id="rId9"/>
    <p:sldId id="295" r:id="rId10"/>
    <p:sldId id="296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CD004-DF35-46A4-AFF4-020C341CE5E6}" v="206" dt="2021-01-13T14:42:41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ker Samuel" userId="a2a23d2e-e85e-451f-844f-41c36d083ae9" providerId="ADAL" clId="{D60CD004-DF35-46A4-AFF4-020C341CE5E6}"/>
    <pc:docChg chg="undo redo custSel addSld delSld modSld sldOrd">
      <pc:chgData name="Pirker Samuel" userId="a2a23d2e-e85e-451f-844f-41c36d083ae9" providerId="ADAL" clId="{D60CD004-DF35-46A4-AFF4-020C341CE5E6}" dt="2021-01-13T14:33:26.308" v="2511" actId="20577"/>
      <pc:docMkLst>
        <pc:docMk/>
      </pc:docMkLst>
      <pc:sldChg chg="addSp delSp modSp mod">
        <pc:chgData name="Pirker Samuel" userId="a2a23d2e-e85e-451f-844f-41c36d083ae9" providerId="ADAL" clId="{D60CD004-DF35-46A4-AFF4-020C341CE5E6}" dt="2021-01-13T14:24:47.501" v="2474" actId="1076"/>
        <pc:sldMkLst>
          <pc:docMk/>
          <pc:sldMk cId="2690604916" sldId="257"/>
        </pc:sldMkLst>
        <pc:spChg chg="mod">
          <ac:chgData name="Pirker Samuel" userId="a2a23d2e-e85e-451f-844f-41c36d083ae9" providerId="ADAL" clId="{D60CD004-DF35-46A4-AFF4-020C341CE5E6}" dt="2021-01-13T14:18:47.113" v="2413" actId="122"/>
          <ac:spMkLst>
            <pc:docMk/>
            <pc:sldMk cId="2690604916" sldId="257"/>
            <ac:spMk id="2" creationId="{A6BA1A91-FFAF-4E90-AAB7-F5C5C0D1A5AE}"/>
          </ac:spMkLst>
        </pc:spChg>
        <pc:spChg chg="del">
          <ac:chgData name="Pirker Samuel" userId="a2a23d2e-e85e-451f-844f-41c36d083ae9" providerId="ADAL" clId="{D60CD004-DF35-46A4-AFF4-020C341CE5E6}" dt="2021-01-13T14:18:40.442" v="2411" actId="478"/>
          <ac:spMkLst>
            <pc:docMk/>
            <pc:sldMk cId="2690604916" sldId="257"/>
            <ac:spMk id="3" creationId="{562D1321-7B69-4C60-992B-DF73ECD10A64}"/>
          </ac:spMkLst>
        </pc:spChg>
        <pc:spChg chg="mod">
          <ac:chgData name="Pirker Samuel" userId="a2a23d2e-e85e-451f-844f-41c36d083ae9" providerId="ADAL" clId="{D60CD004-DF35-46A4-AFF4-020C341CE5E6}" dt="2021-01-13T14:24:25.244" v="2469" actId="1076"/>
          <ac:spMkLst>
            <pc:docMk/>
            <pc:sldMk cId="2690604916" sldId="257"/>
            <ac:spMk id="5" creationId="{66B9B649-F23F-4559-BADB-23E8E95FF36C}"/>
          </ac:spMkLst>
        </pc:spChg>
        <pc:spChg chg="add del mod">
          <ac:chgData name="Pirker Samuel" userId="a2a23d2e-e85e-451f-844f-41c36d083ae9" providerId="ADAL" clId="{D60CD004-DF35-46A4-AFF4-020C341CE5E6}" dt="2021-01-13T14:18:42.942" v="2412" actId="478"/>
          <ac:spMkLst>
            <pc:docMk/>
            <pc:sldMk cId="2690604916" sldId="257"/>
            <ac:spMk id="14" creationId="{B7E0F161-69E7-490D-89AA-A4355D796408}"/>
          </ac:spMkLst>
        </pc:spChg>
        <pc:spChg chg="mod">
          <ac:chgData name="Pirker Samuel" userId="a2a23d2e-e85e-451f-844f-41c36d083ae9" providerId="ADAL" clId="{D60CD004-DF35-46A4-AFF4-020C341CE5E6}" dt="2021-01-13T14:24:47.501" v="2474" actId="1076"/>
          <ac:spMkLst>
            <pc:docMk/>
            <pc:sldMk cId="2690604916" sldId="257"/>
            <ac:spMk id="16" creationId="{3AD49F0D-8F86-4A6D-BA86-403E5975AC4B}"/>
          </ac:spMkLst>
        </pc:spChg>
        <pc:spChg chg="mod">
          <ac:chgData name="Pirker Samuel" userId="a2a23d2e-e85e-451f-844f-41c36d083ae9" providerId="ADAL" clId="{D60CD004-DF35-46A4-AFF4-020C341CE5E6}" dt="2021-01-13T14:24:39.841" v="2472" actId="1076"/>
          <ac:spMkLst>
            <pc:docMk/>
            <pc:sldMk cId="2690604916" sldId="257"/>
            <ac:spMk id="17" creationId="{9957AD50-D396-48B3-BDA3-360FCABA77D0}"/>
          </ac:spMkLst>
        </pc:spChg>
        <pc:spChg chg="mod">
          <ac:chgData name="Pirker Samuel" userId="a2a23d2e-e85e-451f-844f-41c36d083ae9" providerId="ADAL" clId="{D60CD004-DF35-46A4-AFF4-020C341CE5E6}" dt="2021-01-13T14:24:42.419" v="2473" actId="1076"/>
          <ac:spMkLst>
            <pc:docMk/>
            <pc:sldMk cId="2690604916" sldId="257"/>
            <ac:spMk id="18" creationId="{152D548A-B6BB-4D68-B0D2-8BC583BD2D2A}"/>
          </ac:spMkLst>
        </pc:spChg>
        <pc:spChg chg="mod">
          <ac:chgData name="Pirker Samuel" userId="a2a23d2e-e85e-451f-844f-41c36d083ae9" providerId="ADAL" clId="{D60CD004-DF35-46A4-AFF4-020C341CE5E6}" dt="2021-01-13T14:24:29.737" v="2470" actId="1076"/>
          <ac:spMkLst>
            <pc:docMk/>
            <pc:sldMk cId="2690604916" sldId="257"/>
            <ac:spMk id="19" creationId="{DEEE5CC0-AE7E-499A-B94A-73D037F33984}"/>
          </ac:spMkLst>
        </pc:spChg>
        <pc:spChg chg="mod">
          <ac:chgData name="Pirker Samuel" userId="a2a23d2e-e85e-451f-844f-41c36d083ae9" providerId="ADAL" clId="{D60CD004-DF35-46A4-AFF4-020C341CE5E6}" dt="2021-01-13T14:24:17.409" v="2466" actId="1076"/>
          <ac:spMkLst>
            <pc:docMk/>
            <pc:sldMk cId="2690604916" sldId="257"/>
            <ac:spMk id="20" creationId="{161DEF43-AAD1-46D4-B899-619DF8BC24ED}"/>
          </ac:spMkLst>
        </pc:spChg>
        <pc:picChg chg="mod">
          <ac:chgData name="Pirker Samuel" userId="a2a23d2e-e85e-451f-844f-41c36d083ae9" providerId="ADAL" clId="{D60CD004-DF35-46A4-AFF4-020C341CE5E6}" dt="2021-01-13T14:24:19.806" v="2468" actId="1076"/>
          <ac:picMkLst>
            <pc:docMk/>
            <pc:sldMk cId="2690604916" sldId="257"/>
            <ac:picMk id="4" creationId="{018B8743-A84D-46A2-9BFF-1540CA6BB9D4}"/>
          </ac:picMkLst>
        </pc:picChg>
        <pc:picChg chg="del">
          <ac:chgData name="Pirker Samuel" userId="a2a23d2e-e85e-451f-844f-41c36d083ae9" providerId="ADAL" clId="{D60CD004-DF35-46A4-AFF4-020C341CE5E6}" dt="2021-01-13T14:21:33.429" v="2416" actId="478"/>
          <ac:picMkLst>
            <pc:docMk/>
            <pc:sldMk cId="2690604916" sldId="257"/>
            <ac:picMk id="8" creationId="{86A645E5-A54C-49DA-B1E7-DD71123DC573}"/>
          </ac:picMkLst>
        </pc:picChg>
        <pc:picChg chg="mod">
          <ac:chgData name="Pirker Samuel" userId="a2a23d2e-e85e-451f-844f-41c36d083ae9" providerId="ADAL" clId="{D60CD004-DF35-46A4-AFF4-020C341CE5E6}" dt="2021-01-13T14:23:41.304" v="2458" actId="1076"/>
          <ac:picMkLst>
            <pc:docMk/>
            <pc:sldMk cId="2690604916" sldId="257"/>
            <ac:picMk id="10" creationId="{C2946F25-C8E8-4F33-A19A-975644A0C491}"/>
          </ac:picMkLst>
        </pc:picChg>
        <pc:picChg chg="add mod modCrop">
          <ac:chgData name="Pirker Samuel" userId="a2a23d2e-e85e-451f-844f-41c36d083ae9" providerId="ADAL" clId="{D60CD004-DF35-46A4-AFF4-020C341CE5E6}" dt="2021-01-13T14:23:52.850" v="2460" actId="1076"/>
          <ac:picMkLst>
            <pc:docMk/>
            <pc:sldMk cId="2690604916" sldId="257"/>
            <ac:picMk id="11" creationId="{006AB4EB-DFF1-4521-83CD-B2864FCBAB10}"/>
          </ac:picMkLst>
        </pc:picChg>
        <pc:picChg chg="del">
          <ac:chgData name="Pirker Samuel" userId="a2a23d2e-e85e-451f-844f-41c36d083ae9" providerId="ADAL" clId="{D60CD004-DF35-46A4-AFF4-020C341CE5E6}" dt="2021-01-13T14:16:46.494" v="2403" actId="478"/>
          <ac:picMkLst>
            <pc:docMk/>
            <pc:sldMk cId="2690604916" sldId="257"/>
            <ac:picMk id="12" creationId="{408560A0-63B8-49AB-BEBF-B29D43080759}"/>
          </ac:picMkLst>
        </pc:picChg>
        <pc:picChg chg="add mod">
          <ac:chgData name="Pirker Samuel" userId="a2a23d2e-e85e-451f-844f-41c36d083ae9" providerId="ADAL" clId="{D60CD004-DF35-46A4-AFF4-020C341CE5E6}" dt="2021-01-13T11:15:35.880" v="49"/>
          <ac:picMkLst>
            <pc:docMk/>
            <pc:sldMk cId="2690604916" sldId="257"/>
            <ac:picMk id="21" creationId="{8777D9DA-6358-498E-A3C2-96E582E571D0}"/>
          </ac:picMkLst>
        </pc:picChg>
        <pc:picChg chg="add mod">
          <ac:chgData name="Pirker Samuel" userId="a2a23d2e-e85e-451f-844f-41c36d083ae9" providerId="ADAL" clId="{D60CD004-DF35-46A4-AFF4-020C341CE5E6}" dt="2021-01-13T13:29:24.374" v="2388" actId="14100"/>
          <ac:picMkLst>
            <pc:docMk/>
            <pc:sldMk cId="2690604916" sldId="257"/>
            <ac:picMk id="22" creationId="{9C4BCD5B-165D-41A5-AE3C-04976AEF8836}"/>
          </ac:picMkLst>
        </pc:picChg>
        <pc:picChg chg="add mod modCrop">
          <ac:chgData name="Pirker Samuel" userId="a2a23d2e-e85e-451f-844f-41c36d083ae9" providerId="ADAL" clId="{D60CD004-DF35-46A4-AFF4-020C341CE5E6}" dt="2021-01-13T14:23:44.835" v="2459" actId="1076"/>
          <ac:picMkLst>
            <pc:docMk/>
            <pc:sldMk cId="2690604916" sldId="257"/>
            <ac:picMk id="23" creationId="{3F5B3A18-3CDD-4637-9B52-5B27B1DAF94B}"/>
          </ac:picMkLst>
        </pc:picChg>
        <pc:picChg chg="del">
          <ac:chgData name="Pirker Samuel" userId="a2a23d2e-e85e-451f-844f-41c36d083ae9" providerId="ADAL" clId="{D60CD004-DF35-46A4-AFF4-020C341CE5E6}" dt="2021-01-13T11:21:12.073" v="53" actId="478"/>
          <ac:picMkLst>
            <pc:docMk/>
            <pc:sldMk cId="2690604916" sldId="257"/>
            <ac:picMk id="23" creationId="{5224C22E-9CC9-4E79-A039-6A6C00AAA21F}"/>
          </ac:picMkLst>
        </pc:picChg>
        <pc:picChg chg="mod">
          <ac:chgData name="Pirker Samuel" userId="a2a23d2e-e85e-451f-844f-41c36d083ae9" providerId="ADAL" clId="{D60CD004-DF35-46A4-AFF4-020C341CE5E6}" dt="2021-01-13T14:23:37.170" v="2456" actId="1076"/>
          <ac:picMkLst>
            <pc:docMk/>
            <pc:sldMk cId="2690604916" sldId="257"/>
            <ac:picMk id="24" creationId="{DC03EA6E-760E-44AB-857C-F69F16038C62}"/>
          </ac:picMkLst>
        </pc:picChg>
        <pc:picChg chg="mod">
          <ac:chgData name="Pirker Samuel" userId="a2a23d2e-e85e-451f-844f-41c36d083ae9" providerId="ADAL" clId="{D60CD004-DF35-46A4-AFF4-020C341CE5E6}" dt="2021-01-13T14:24:14.375" v="2465" actId="1076"/>
          <ac:picMkLst>
            <pc:docMk/>
            <pc:sldMk cId="2690604916" sldId="257"/>
            <ac:picMk id="26" creationId="{F97828D1-C3CE-4F2F-91D2-B6682329111C}"/>
          </ac:picMkLst>
        </pc:picChg>
      </pc:sldChg>
      <pc:sldChg chg="addSp delSp modSp mod">
        <pc:chgData name="Pirker Samuel" userId="a2a23d2e-e85e-451f-844f-41c36d083ae9" providerId="ADAL" clId="{D60CD004-DF35-46A4-AFF4-020C341CE5E6}" dt="2021-01-13T13:29:28.109" v="2389"/>
        <pc:sldMkLst>
          <pc:docMk/>
          <pc:sldMk cId="1627437127" sldId="258"/>
        </pc:sldMkLst>
        <pc:spChg chg="mod">
          <ac:chgData name="Pirker Samuel" userId="a2a23d2e-e85e-451f-844f-41c36d083ae9" providerId="ADAL" clId="{D60CD004-DF35-46A4-AFF4-020C341CE5E6}" dt="2021-01-13T11:07:26.487" v="9" actId="1076"/>
          <ac:spMkLst>
            <pc:docMk/>
            <pc:sldMk cId="1627437127" sldId="258"/>
            <ac:spMk id="2" creationId="{317E6747-9E3B-45D8-B837-62E542D335CC}"/>
          </ac:spMkLst>
        </pc:spChg>
        <pc:spChg chg="add del mod">
          <ac:chgData name="Pirker Samuel" userId="a2a23d2e-e85e-451f-844f-41c36d083ae9" providerId="ADAL" clId="{D60CD004-DF35-46A4-AFF4-020C341CE5E6}" dt="2021-01-13T11:07:15.408" v="1"/>
          <ac:spMkLst>
            <pc:docMk/>
            <pc:sldMk cId="1627437127" sldId="258"/>
            <ac:spMk id="4" creationId="{1F97AFA0-5DC2-441D-BBB8-D086CFBB144F}"/>
          </ac:spMkLst>
        </pc:spChg>
        <pc:spChg chg="mod">
          <ac:chgData name="Pirker Samuel" userId="a2a23d2e-e85e-451f-844f-41c36d083ae9" providerId="ADAL" clId="{D60CD004-DF35-46A4-AFF4-020C341CE5E6}" dt="2021-01-13T13:21:20.214" v="2320" actId="1076"/>
          <ac:spMkLst>
            <pc:docMk/>
            <pc:sldMk cId="1627437127" sldId="258"/>
            <ac:spMk id="9" creationId="{EAA860A3-9D47-4436-98C6-AA5DB6072A95}"/>
          </ac:spMkLst>
        </pc:spChg>
        <pc:picChg chg="add del mod">
          <ac:chgData name="Pirker Samuel" userId="a2a23d2e-e85e-451f-844f-41c36d083ae9" providerId="ADAL" clId="{D60CD004-DF35-46A4-AFF4-020C341CE5E6}" dt="2021-01-13T11:13:24.633" v="30" actId="478"/>
          <ac:picMkLst>
            <pc:docMk/>
            <pc:sldMk cId="1627437127" sldId="258"/>
            <ac:picMk id="5" creationId="{90DFFD3F-C4DA-428B-9A03-1CFCB2034C5B}"/>
          </ac:picMkLst>
        </pc:picChg>
        <pc:picChg chg="del">
          <ac:chgData name="Pirker Samuel" userId="a2a23d2e-e85e-451f-844f-41c36d083ae9" providerId="ADAL" clId="{D60CD004-DF35-46A4-AFF4-020C341CE5E6}" dt="2021-01-13T11:07:13.169" v="0" actId="478"/>
          <ac:picMkLst>
            <pc:docMk/>
            <pc:sldMk cId="1627437127" sldId="258"/>
            <ac:picMk id="6" creationId="{725A8D40-C731-4AEB-908F-C58AC21C4CFA}"/>
          </ac:picMkLst>
        </pc:picChg>
        <pc:picChg chg="add mod">
          <ac:chgData name="Pirker Samuel" userId="a2a23d2e-e85e-451f-844f-41c36d083ae9" providerId="ADAL" clId="{D60CD004-DF35-46A4-AFF4-020C341CE5E6}" dt="2021-01-13T13:29:28.109" v="2389"/>
          <ac:picMkLst>
            <pc:docMk/>
            <pc:sldMk cId="1627437127" sldId="258"/>
            <ac:picMk id="7" creationId="{D1F4B1F7-447F-4970-B0BD-6E0FAA0010C5}"/>
          </ac:picMkLst>
        </pc:picChg>
        <pc:picChg chg="add mod">
          <ac:chgData name="Pirker Samuel" userId="a2a23d2e-e85e-451f-844f-41c36d083ae9" providerId="ADAL" clId="{D60CD004-DF35-46A4-AFF4-020C341CE5E6}" dt="2021-01-13T13:21:22.472" v="2321" actId="1076"/>
          <ac:picMkLst>
            <pc:docMk/>
            <pc:sldMk cId="1627437127" sldId="258"/>
            <ac:picMk id="8" creationId="{582508BB-1D14-435E-9F28-A8A2E3C8F6FF}"/>
          </ac:picMkLst>
        </pc:picChg>
        <pc:picChg chg="add mod">
          <ac:chgData name="Pirker Samuel" userId="a2a23d2e-e85e-451f-844f-41c36d083ae9" providerId="ADAL" clId="{D60CD004-DF35-46A4-AFF4-020C341CE5E6}" dt="2021-01-13T11:15:22.564" v="43" actId="1076"/>
          <ac:picMkLst>
            <pc:docMk/>
            <pc:sldMk cId="1627437127" sldId="258"/>
            <ac:picMk id="12" creationId="{97BEE0FB-864D-423D-A678-FBE4A0020906}"/>
          </ac:picMkLst>
        </pc:picChg>
      </pc:sldChg>
      <pc:sldChg chg="addSp delSp modSp mod ord modClrScheme chgLayout modNotesTx">
        <pc:chgData name="Pirker Samuel" userId="a2a23d2e-e85e-451f-844f-41c36d083ae9" providerId="ADAL" clId="{D60CD004-DF35-46A4-AFF4-020C341CE5E6}" dt="2021-01-13T13:29:31.686" v="2391"/>
        <pc:sldMkLst>
          <pc:docMk/>
          <pc:sldMk cId="3136403830" sldId="259"/>
        </pc:sldMkLst>
        <pc:spChg chg="mod ord">
          <ac:chgData name="Pirker Samuel" userId="a2a23d2e-e85e-451f-844f-41c36d083ae9" providerId="ADAL" clId="{D60CD004-DF35-46A4-AFF4-020C341CE5E6}" dt="2021-01-13T11:24:11.790" v="109" actId="700"/>
          <ac:spMkLst>
            <pc:docMk/>
            <pc:sldMk cId="3136403830" sldId="259"/>
            <ac:spMk id="2" creationId="{E34C88B7-31FB-46D4-BB21-9BD4732FE52B}"/>
          </ac:spMkLst>
        </pc:spChg>
        <pc:spChg chg="mod ord">
          <ac:chgData name="Pirker Samuel" userId="a2a23d2e-e85e-451f-844f-41c36d083ae9" providerId="ADAL" clId="{D60CD004-DF35-46A4-AFF4-020C341CE5E6}" dt="2021-01-13T11:28:25.346" v="428" actId="20577"/>
          <ac:spMkLst>
            <pc:docMk/>
            <pc:sldMk cId="3136403830" sldId="259"/>
            <ac:spMk id="3" creationId="{50BD62AE-43A1-4622-8FA0-4B9765540938}"/>
          </ac:spMkLst>
        </pc:spChg>
        <pc:spChg chg="mod ord">
          <ac:chgData name="Pirker Samuel" userId="a2a23d2e-e85e-451f-844f-41c36d083ae9" providerId="ADAL" clId="{D60CD004-DF35-46A4-AFF4-020C341CE5E6}" dt="2021-01-13T11:24:11.790" v="109" actId="700"/>
          <ac:spMkLst>
            <pc:docMk/>
            <pc:sldMk cId="3136403830" sldId="259"/>
            <ac:spMk id="6" creationId="{6470C9BD-F4FE-4C03-B5BB-19C9954EE591}"/>
          </ac:spMkLst>
        </pc:spChg>
        <pc:spChg chg="mod ord">
          <ac:chgData name="Pirker Samuel" userId="a2a23d2e-e85e-451f-844f-41c36d083ae9" providerId="ADAL" clId="{D60CD004-DF35-46A4-AFF4-020C341CE5E6}" dt="2021-01-13T11:24:11.790" v="109" actId="700"/>
          <ac:spMkLst>
            <pc:docMk/>
            <pc:sldMk cId="3136403830" sldId="259"/>
            <ac:spMk id="7" creationId="{D14BF1A7-3628-4634-8FAE-24223D9CBAD4}"/>
          </ac:spMkLst>
        </pc:spChg>
        <pc:spChg chg="add del mod">
          <ac:chgData name="Pirker Samuel" userId="a2a23d2e-e85e-451f-844f-41c36d083ae9" providerId="ADAL" clId="{D60CD004-DF35-46A4-AFF4-020C341CE5E6}" dt="2021-01-13T11:24:09.416" v="108" actId="6264"/>
          <ac:spMkLst>
            <pc:docMk/>
            <pc:sldMk cId="3136403830" sldId="259"/>
            <ac:spMk id="9" creationId="{FCED7AF6-3F27-4CC4-AFAE-195018044F62}"/>
          </ac:spMkLst>
        </pc:spChg>
        <pc:spChg chg="add del mod">
          <ac:chgData name="Pirker Samuel" userId="a2a23d2e-e85e-451f-844f-41c36d083ae9" providerId="ADAL" clId="{D60CD004-DF35-46A4-AFF4-020C341CE5E6}" dt="2021-01-13T11:24:09.416" v="108" actId="6264"/>
          <ac:spMkLst>
            <pc:docMk/>
            <pc:sldMk cId="3136403830" sldId="259"/>
            <ac:spMk id="10" creationId="{6CA961D8-E7A1-40BA-A84C-08F963CCCB6E}"/>
          </ac:spMkLst>
        </pc:spChg>
        <pc:spChg chg="add del mod">
          <ac:chgData name="Pirker Samuel" userId="a2a23d2e-e85e-451f-844f-41c36d083ae9" providerId="ADAL" clId="{D60CD004-DF35-46A4-AFF4-020C341CE5E6}" dt="2021-01-13T11:24:09.416" v="108" actId="6264"/>
          <ac:spMkLst>
            <pc:docMk/>
            <pc:sldMk cId="3136403830" sldId="259"/>
            <ac:spMk id="11" creationId="{BB0B584D-2850-438D-9A11-91C3C0B8906D}"/>
          </ac:spMkLst>
        </pc:spChg>
        <pc:spChg chg="add del mod">
          <ac:chgData name="Pirker Samuel" userId="a2a23d2e-e85e-451f-844f-41c36d083ae9" providerId="ADAL" clId="{D60CD004-DF35-46A4-AFF4-020C341CE5E6}" dt="2021-01-13T11:24:09.416" v="108" actId="6264"/>
          <ac:spMkLst>
            <pc:docMk/>
            <pc:sldMk cId="3136403830" sldId="259"/>
            <ac:spMk id="12" creationId="{F4F10462-9177-42EA-B693-EE5A17A5A289}"/>
          </ac:spMkLst>
        </pc:spChg>
        <pc:spChg chg="add mod ord">
          <ac:chgData name="Pirker Samuel" userId="a2a23d2e-e85e-451f-844f-41c36d083ae9" providerId="ADAL" clId="{D60CD004-DF35-46A4-AFF4-020C341CE5E6}" dt="2021-01-13T11:26:37.698" v="285" actId="20577"/>
          <ac:spMkLst>
            <pc:docMk/>
            <pc:sldMk cId="3136403830" sldId="259"/>
            <ac:spMk id="13" creationId="{579747C4-A5F5-4BBB-A41D-E4949A7BA4AE}"/>
          </ac:spMkLst>
        </pc:spChg>
        <pc:picChg chg="mod">
          <ac:chgData name="Pirker Samuel" userId="a2a23d2e-e85e-451f-844f-41c36d083ae9" providerId="ADAL" clId="{D60CD004-DF35-46A4-AFF4-020C341CE5E6}" dt="2021-01-13T11:24:18.773" v="112" actId="1076"/>
          <ac:picMkLst>
            <pc:docMk/>
            <pc:sldMk cId="3136403830" sldId="259"/>
            <ac:picMk id="4" creationId="{DE45BF46-F9D9-41EC-AA92-B9546124CF4F}"/>
          </ac:picMkLst>
        </pc:picChg>
        <pc:picChg chg="del">
          <ac:chgData name="Pirker Samuel" userId="a2a23d2e-e85e-451f-844f-41c36d083ae9" providerId="ADAL" clId="{D60CD004-DF35-46A4-AFF4-020C341CE5E6}" dt="2021-01-13T11:21:13.946" v="54" actId="478"/>
          <ac:picMkLst>
            <pc:docMk/>
            <pc:sldMk cId="3136403830" sldId="259"/>
            <ac:picMk id="5" creationId="{814A3ADA-7990-485A-859B-FBF61B35EA22}"/>
          </ac:picMkLst>
        </pc:picChg>
        <pc:picChg chg="add mod">
          <ac:chgData name="Pirker Samuel" userId="a2a23d2e-e85e-451f-844f-41c36d083ae9" providerId="ADAL" clId="{D60CD004-DF35-46A4-AFF4-020C341CE5E6}" dt="2021-01-13T11:15:27.903" v="45"/>
          <ac:picMkLst>
            <pc:docMk/>
            <pc:sldMk cId="3136403830" sldId="259"/>
            <ac:picMk id="8" creationId="{39DB500F-4832-4CAA-9FA8-943DEB6C77D7}"/>
          </ac:picMkLst>
        </pc:picChg>
        <pc:picChg chg="add mod">
          <ac:chgData name="Pirker Samuel" userId="a2a23d2e-e85e-451f-844f-41c36d083ae9" providerId="ADAL" clId="{D60CD004-DF35-46A4-AFF4-020C341CE5E6}" dt="2021-01-13T13:29:31.686" v="2391"/>
          <ac:picMkLst>
            <pc:docMk/>
            <pc:sldMk cId="3136403830" sldId="259"/>
            <ac:picMk id="9" creationId="{A6C19C70-6A10-42EB-8350-407793C1D7D7}"/>
          </ac:picMkLst>
        </pc:picChg>
      </pc:sldChg>
      <pc:sldChg chg="addSp delSp modSp mod">
        <pc:chgData name="Pirker Samuel" userId="a2a23d2e-e85e-451f-844f-41c36d083ae9" providerId="ADAL" clId="{D60CD004-DF35-46A4-AFF4-020C341CE5E6}" dt="2021-01-13T14:30:36.802" v="2489" actId="1076"/>
        <pc:sldMkLst>
          <pc:docMk/>
          <pc:sldMk cId="4289275338" sldId="260"/>
        </pc:sldMkLst>
        <pc:spChg chg="mod">
          <ac:chgData name="Pirker Samuel" userId="a2a23d2e-e85e-451f-844f-41c36d083ae9" providerId="ADAL" clId="{D60CD004-DF35-46A4-AFF4-020C341CE5E6}" dt="2021-01-13T12:59:07.460" v="2291" actId="20577"/>
          <ac:spMkLst>
            <pc:docMk/>
            <pc:sldMk cId="4289275338" sldId="260"/>
            <ac:spMk id="2" creationId="{AA74C4E0-F2AA-4F6F-96AA-1BF80733F329}"/>
          </ac:spMkLst>
        </pc:spChg>
        <pc:spChg chg="del mod">
          <ac:chgData name="Pirker Samuel" userId="a2a23d2e-e85e-451f-844f-41c36d083ae9" providerId="ADAL" clId="{D60CD004-DF35-46A4-AFF4-020C341CE5E6}" dt="2021-01-13T12:44:13.362" v="1838"/>
          <ac:spMkLst>
            <pc:docMk/>
            <pc:sldMk cId="4289275338" sldId="260"/>
            <ac:spMk id="3" creationId="{41157852-77AA-488F-8F65-8CF64EDB6762}"/>
          </ac:spMkLst>
        </pc:spChg>
        <pc:picChg chg="del">
          <ac:chgData name="Pirker Samuel" userId="a2a23d2e-e85e-451f-844f-41c36d083ae9" providerId="ADAL" clId="{D60CD004-DF35-46A4-AFF4-020C341CE5E6}" dt="2021-01-13T11:21:18.314" v="56" actId="478"/>
          <ac:picMkLst>
            <pc:docMk/>
            <pc:sldMk cId="4289275338" sldId="260"/>
            <ac:picMk id="7" creationId="{08C59E2A-12FA-4021-94A1-4515F0EB5AEE}"/>
          </ac:picMkLst>
        </pc:picChg>
        <pc:picChg chg="add mod">
          <ac:chgData name="Pirker Samuel" userId="a2a23d2e-e85e-451f-844f-41c36d083ae9" providerId="ADAL" clId="{D60CD004-DF35-46A4-AFF4-020C341CE5E6}" dt="2021-01-13T11:15:30.708" v="47"/>
          <ac:picMkLst>
            <pc:docMk/>
            <pc:sldMk cId="4289275338" sldId="260"/>
            <ac:picMk id="10" creationId="{20BEB215-A3AD-48D2-8ABF-CFE7431C26AA}"/>
          </ac:picMkLst>
        </pc:picChg>
        <pc:picChg chg="add mod">
          <ac:chgData name="Pirker Samuel" userId="a2a23d2e-e85e-451f-844f-41c36d083ae9" providerId="ADAL" clId="{D60CD004-DF35-46A4-AFF4-020C341CE5E6}" dt="2021-01-13T14:29:32.449" v="2479" actId="1076"/>
          <ac:picMkLst>
            <pc:docMk/>
            <pc:sldMk cId="4289275338" sldId="260"/>
            <ac:picMk id="11" creationId="{4704D90F-603C-4EDC-A518-257B005B73F2}"/>
          </ac:picMkLst>
        </pc:picChg>
        <pc:picChg chg="add mod">
          <ac:chgData name="Pirker Samuel" userId="a2a23d2e-e85e-451f-844f-41c36d083ae9" providerId="ADAL" clId="{D60CD004-DF35-46A4-AFF4-020C341CE5E6}" dt="2021-01-13T13:29:46.592" v="2399"/>
          <ac:picMkLst>
            <pc:docMk/>
            <pc:sldMk cId="4289275338" sldId="260"/>
            <ac:picMk id="16" creationId="{6D8EDE67-72FF-444A-BD3A-AF3B30227676}"/>
          </ac:picMkLst>
        </pc:picChg>
        <pc:picChg chg="del">
          <ac:chgData name="Pirker Samuel" userId="a2a23d2e-e85e-451f-844f-41c36d083ae9" providerId="ADAL" clId="{D60CD004-DF35-46A4-AFF4-020C341CE5E6}" dt="2021-01-13T12:43:50.237" v="1835" actId="478"/>
          <ac:picMkLst>
            <pc:docMk/>
            <pc:sldMk cId="4289275338" sldId="260"/>
            <ac:picMk id="1026" creationId="{6E4C9C6B-C552-409E-9EFD-1F210969B3B1}"/>
          </ac:picMkLst>
        </pc:picChg>
        <pc:picChg chg="mod">
          <ac:chgData name="Pirker Samuel" userId="a2a23d2e-e85e-451f-844f-41c36d083ae9" providerId="ADAL" clId="{D60CD004-DF35-46A4-AFF4-020C341CE5E6}" dt="2021-01-13T12:52:33.422" v="1879" actId="1076"/>
          <ac:picMkLst>
            <pc:docMk/>
            <pc:sldMk cId="4289275338" sldId="260"/>
            <ac:picMk id="1028" creationId="{41B714CB-70D4-4564-8EF5-50C7CA497948}"/>
          </ac:picMkLst>
        </pc:picChg>
        <pc:picChg chg="mod">
          <ac:chgData name="Pirker Samuel" userId="a2a23d2e-e85e-451f-844f-41c36d083ae9" providerId="ADAL" clId="{D60CD004-DF35-46A4-AFF4-020C341CE5E6}" dt="2021-01-13T14:30:13.398" v="2486" actId="1076"/>
          <ac:picMkLst>
            <pc:docMk/>
            <pc:sldMk cId="4289275338" sldId="260"/>
            <ac:picMk id="1030" creationId="{3C2D5905-99B2-4E29-B4FE-62CA1B586778}"/>
          </ac:picMkLst>
        </pc:picChg>
        <pc:picChg chg="add mod">
          <ac:chgData name="Pirker Samuel" userId="a2a23d2e-e85e-451f-844f-41c36d083ae9" providerId="ADAL" clId="{D60CD004-DF35-46A4-AFF4-020C341CE5E6}" dt="2021-01-13T14:30:19.858" v="2487" actId="1076"/>
          <ac:picMkLst>
            <pc:docMk/>
            <pc:sldMk cId="4289275338" sldId="260"/>
            <ac:picMk id="2050" creationId="{BFCE0F96-AE2C-4B49-A0E9-75F909D7FFC0}"/>
          </ac:picMkLst>
        </pc:picChg>
        <pc:picChg chg="add mod">
          <ac:chgData name="Pirker Samuel" userId="a2a23d2e-e85e-451f-844f-41c36d083ae9" providerId="ADAL" clId="{D60CD004-DF35-46A4-AFF4-020C341CE5E6}" dt="2021-01-13T14:29:56.819" v="2483" actId="1076"/>
          <ac:picMkLst>
            <pc:docMk/>
            <pc:sldMk cId="4289275338" sldId="260"/>
            <ac:picMk id="2052" creationId="{13AE93F7-29FE-4C74-A5E0-ACCCFE38A42E}"/>
          </ac:picMkLst>
        </pc:picChg>
        <pc:picChg chg="add mod">
          <ac:chgData name="Pirker Samuel" userId="a2a23d2e-e85e-451f-844f-41c36d083ae9" providerId="ADAL" clId="{D60CD004-DF35-46A4-AFF4-020C341CE5E6}" dt="2021-01-13T12:52:51.322" v="1883" actId="1076"/>
          <ac:picMkLst>
            <pc:docMk/>
            <pc:sldMk cId="4289275338" sldId="260"/>
            <ac:picMk id="2054" creationId="{2CBAE4FB-329B-49E2-AE18-F3CEBE754961}"/>
          </ac:picMkLst>
        </pc:picChg>
        <pc:picChg chg="add mod">
          <ac:chgData name="Pirker Samuel" userId="a2a23d2e-e85e-451f-844f-41c36d083ae9" providerId="ADAL" clId="{D60CD004-DF35-46A4-AFF4-020C341CE5E6}" dt="2021-01-13T12:53:02.202" v="1887" actId="1076"/>
          <ac:picMkLst>
            <pc:docMk/>
            <pc:sldMk cId="4289275338" sldId="260"/>
            <ac:picMk id="2056" creationId="{071FDBA0-1072-4DA9-A075-21084245DA2D}"/>
          </ac:picMkLst>
        </pc:picChg>
        <pc:picChg chg="add mod">
          <ac:chgData name="Pirker Samuel" userId="a2a23d2e-e85e-451f-844f-41c36d083ae9" providerId="ADAL" clId="{D60CD004-DF35-46A4-AFF4-020C341CE5E6}" dt="2021-01-13T14:30:36.802" v="2489" actId="1076"/>
          <ac:picMkLst>
            <pc:docMk/>
            <pc:sldMk cId="4289275338" sldId="260"/>
            <ac:picMk id="2058" creationId="{B6DDABF6-1E2D-4E94-8ED1-1189A068D328}"/>
          </ac:picMkLst>
        </pc:picChg>
      </pc:sldChg>
      <pc:sldChg chg="addSp delSp modSp del mod">
        <pc:chgData name="Pirker Samuel" userId="a2a23d2e-e85e-451f-844f-41c36d083ae9" providerId="ADAL" clId="{D60CD004-DF35-46A4-AFF4-020C341CE5E6}" dt="2021-01-13T11:29:05.258" v="454" actId="2696"/>
        <pc:sldMkLst>
          <pc:docMk/>
          <pc:sldMk cId="814993301" sldId="261"/>
        </pc:sldMkLst>
        <pc:picChg chg="del">
          <ac:chgData name="Pirker Samuel" userId="a2a23d2e-e85e-451f-844f-41c36d083ae9" providerId="ADAL" clId="{D60CD004-DF35-46A4-AFF4-020C341CE5E6}" dt="2021-01-13T11:21:15.602" v="55" actId="478"/>
          <ac:picMkLst>
            <pc:docMk/>
            <pc:sldMk cId="814993301" sldId="261"/>
            <ac:picMk id="5" creationId="{5D1D10DC-A007-407E-BC94-953C958D9377}"/>
          </ac:picMkLst>
        </pc:picChg>
        <pc:picChg chg="add mod">
          <ac:chgData name="Pirker Samuel" userId="a2a23d2e-e85e-451f-844f-41c36d083ae9" providerId="ADAL" clId="{D60CD004-DF35-46A4-AFF4-020C341CE5E6}" dt="2021-01-13T11:15:29.557" v="46"/>
          <ac:picMkLst>
            <pc:docMk/>
            <pc:sldMk cId="814993301" sldId="261"/>
            <ac:picMk id="7" creationId="{129DD02F-E888-4FC1-925B-7C2B13920AA2}"/>
          </ac:picMkLst>
        </pc:picChg>
      </pc:sldChg>
      <pc:sldChg chg="addSp delSp modSp mod">
        <pc:chgData name="Pirker Samuel" userId="a2a23d2e-e85e-451f-844f-41c36d083ae9" providerId="ADAL" clId="{D60CD004-DF35-46A4-AFF4-020C341CE5E6}" dt="2021-01-13T13:29:48.335" v="2400"/>
        <pc:sldMkLst>
          <pc:docMk/>
          <pc:sldMk cId="3213537782" sldId="262"/>
        </pc:sldMkLst>
        <pc:picChg chg="del">
          <ac:chgData name="Pirker Samuel" userId="a2a23d2e-e85e-451f-844f-41c36d083ae9" providerId="ADAL" clId="{D60CD004-DF35-46A4-AFF4-020C341CE5E6}" dt="2021-01-13T11:21:20.009" v="57" actId="478"/>
          <ac:picMkLst>
            <pc:docMk/>
            <pc:sldMk cId="3213537782" sldId="262"/>
            <ac:picMk id="4" creationId="{9AD2BAC4-7C9C-46EA-9D92-29C0339179BB}"/>
          </ac:picMkLst>
        </pc:picChg>
        <pc:picChg chg="add mod">
          <ac:chgData name="Pirker Samuel" userId="a2a23d2e-e85e-451f-844f-41c36d083ae9" providerId="ADAL" clId="{D60CD004-DF35-46A4-AFF4-020C341CE5E6}" dt="2021-01-13T11:15:33.010" v="48"/>
          <ac:picMkLst>
            <pc:docMk/>
            <pc:sldMk cId="3213537782" sldId="262"/>
            <ac:picMk id="7" creationId="{23493F8E-F0FB-4900-829B-E06D4427CC6B}"/>
          </ac:picMkLst>
        </pc:picChg>
        <pc:picChg chg="add mod">
          <ac:chgData name="Pirker Samuel" userId="a2a23d2e-e85e-451f-844f-41c36d083ae9" providerId="ADAL" clId="{D60CD004-DF35-46A4-AFF4-020C341CE5E6}" dt="2021-01-13T13:29:48.335" v="2400"/>
          <ac:picMkLst>
            <pc:docMk/>
            <pc:sldMk cId="3213537782" sldId="262"/>
            <ac:picMk id="8" creationId="{136A4199-FF7F-458F-A565-EE3977428A69}"/>
          </ac:picMkLst>
        </pc:picChg>
      </pc:sldChg>
      <pc:sldChg chg="addSp delSp modSp mod">
        <pc:chgData name="Pirker Samuel" userId="a2a23d2e-e85e-451f-844f-41c36d083ae9" providerId="ADAL" clId="{D60CD004-DF35-46A4-AFF4-020C341CE5E6}" dt="2021-01-13T14:28:57.804" v="2475" actId="27918"/>
        <pc:sldMkLst>
          <pc:docMk/>
          <pc:sldMk cId="3206085509" sldId="263"/>
        </pc:sldMkLst>
        <pc:spChg chg="mod">
          <ac:chgData name="Pirker Samuel" userId="a2a23d2e-e85e-451f-844f-41c36d083ae9" providerId="ADAL" clId="{D60CD004-DF35-46A4-AFF4-020C341CE5E6}" dt="2021-01-13T13:22:29.899" v="2357" actId="20577"/>
          <ac:spMkLst>
            <pc:docMk/>
            <pc:sldMk cId="3206085509" sldId="263"/>
            <ac:spMk id="3" creationId="{B2877FB0-BAE1-4F14-9747-12A89C31FFF8}"/>
          </ac:spMkLst>
        </pc:spChg>
        <pc:graphicFrameChg chg="del">
          <ac:chgData name="Pirker Samuel" userId="a2a23d2e-e85e-451f-844f-41c36d083ae9" providerId="ADAL" clId="{D60CD004-DF35-46A4-AFF4-020C341CE5E6}" dt="2021-01-13T13:22:32.835" v="2358" actId="478"/>
          <ac:graphicFrameMkLst>
            <pc:docMk/>
            <pc:sldMk cId="3206085509" sldId="263"/>
            <ac:graphicFrameMk id="4" creationId="{00000000-0008-0000-0200-00009F090000}"/>
          </ac:graphicFrameMkLst>
        </pc:graphicFrameChg>
        <pc:graphicFrameChg chg="add mod">
          <ac:chgData name="Pirker Samuel" userId="a2a23d2e-e85e-451f-844f-41c36d083ae9" providerId="ADAL" clId="{D60CD004-DF35-46A4-AFF4-020C341CE5E6}" dt="2021-01-13T13:22:42.310" v="2362" actId="14100"/>
          <ac:graphicFrameMkLst>
            <pc:docMk/>
            <pc:sldMk cId="3206085509" sldId="263"/>
            <ac:graphicFrameMk id="9" creationId="{00000000-0008-0000-0200-00009F090000}"/>
          </ac:graphicFrameMkLst>
        </pc:graphicFrameChg>
        <pc:picChg chg="del">
          <ac:chgData name="Pirker Samuel" userId="a2a23d2e-e85e-451f-844f-41c36d083ae9" providerId="ADAL" clId="{D60CD004-DF35-46A4-AFF4-020C341CE5E6}" dt="2021-01-13T11:21:22.170" v="58" actId="478"/>
          <ac:picMkLst>
            <pc:docMk/>
            <pc:sldMk cId="3206085509" sldId="263"/>
            <ac:picMk id="5" creationId="{F6A038B8-CF66-43FE-869D-CCF62FE16289}"/>
          </ac:picMkLst>
        </pc:picChg>
        <pc:picChg chg="add mod">
          <ac:chgData name="Pirker Samuel" userId="a2a23d2e-e85e-451f-844f-41c36d083ae9" providerId="ADAL" clId="{D60CD004-DF35-46A4-AFF4-020C341CE5E6}" dt="2021-01-13T13:22:03.686" v="2335"/>
          <ac:picMkLst>
            <pc:docMk/>
            <pc:sldMk cId="3206085509" sldId="263"/>
            <ac:picMk id="8" creationId="{317D80BF-13F9-4741-9AED-701B0E75152D}"/>
          </ac:picMkLst>
        </pc:picChg>
        <pc:picChg chg="add mod">
          <ac:chgData name="Pirker Samuel" userId="a2a23d2e-e85e-451f-844f-41c36d083ae9" providerId="ADAL" clId="{D60CD004-DF35-46A4-AFF4-020C341CE5E6}" dt="2021-01-13T13:29:50.387" v="2401"/>
          <ac:picMkLst>
            <pc:docMk/>
            <pc:sldMk cId="3206085509" sldId="263"/>
            <ac:picMk id="10" creationId="{6115C5C9-DDC1-4698-BE84-2530DB146FA1}"/>
          </ac:picMkLst>
        </pc:picChg>
      </pc:sldChg>
      <pc:sldChg chg="del">
        <pc:chgData name="Pirker Samuel" userId="a2a23d2e-e85e-451f-844f-41c36d083ae9" providerId="ADAL" clId="{D60CD004-DF35-46A4-AFF4-020C341CE5E6}" dt="2021-01-13T14:29:04.287" v="2476" actId="2696"/>
        <pc:sldMkLst>
          <pc:docMk/>
          <pc:sldMk cId="504748349" sldId="264"/>
        </pc:sldMkLst>
      </pc:sldChg>
      <pc:sldChg chg="del">
        <pc:chgData name="Pirker Samuel" userId="a2a23d2e-e85e-451f-844f-41c36d083ae9" providerId="ADAL" clId="{D60CD004-DF35-46A4-AFF4-020C341CE5E6}" dt="2021-01-13T14:29:04.287" v="2476" actId="2696"/>
        <pc:sldMkLst>
          <pc:docMk/>
          <pc:sldMk cId="2517617049" sldId="265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2309588360" sldId="266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3565624258" sldId="267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3837505843" sldId="268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571272569" sldId="269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287907486" sldId="270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3444536481" sldId="271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1497253284" sldId="272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4052782872" sldId="273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3294150494" sldId="275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3412485257" sldId="276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2480131330" sldId="277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2359033394" sldId="278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1908935958" sldId="279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1566805591" sldId="280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810772902" sldId="281"/>
        </pc:sldMkLst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1861350203" sldId="282"/>
        </pc:sldMkLst>
      </pc:sldChg>
      <pc:sldChg chg="addSp delSp modSp mod">
        <pc:chgData name="Pirker Samuel" userId="a2a23d2e-e85e-451f-844f-41c36d083ae9" providerId="ADAL" clId="{D60CD004-DF35-46A4-AFF4-020C341CE5E6}" dt="2021-01-13T13:29:01.676" v="2383" actId="1076"/>
        <pc:sldMkLst>
          <pc:docMk/>
          <pc:sldMk cId="3374693259" sldId="283"/>
        </pc:sldMkLst>
        <pc:graphicFrameChg chg="add del mod">
          <ac:chgData name="Pirker Samuel" userId="a2a23d2e-e85e-451f-844f-41c36d083ae9" providerId="ADAL" clId="{D60CD004-DF35-46A4-AFF4-020C341CE5E6}" dt="2021-01-13T13:27:27.185" v="2367" actId="478"/>
          <ac:graphicFrameMkLst>
            <pc:docMk/>
            <pc:sldMk cId="3374693259" sldId="283"/>
            <ac:graphicFrameMk id="2" creationId="{C0C5E48B-C430-4DD4-89C6-23F2F7796141}"/>
          </ac:graphicFrameMkLst>
        </pc:graphicFrameChg>
        <pc:picChg chg="add del mod">
          <ac:chgData name="Pirker Samuel" userId="a2a23d2e-e85e-451f-844f-41c36d083ae9" providerId="ADAL" clId="{D60CD004-DF35-46A4-AFF4-020C341CE5E6}" dt="2021-01-13T13:27:19.842" v="2364" actId="478"/>
          <ac:picMkLst>
            <pc:docMk/>
            <pc:sldMk cId="3374693259" sldId="283"/>
            <ac:picMk id="3" creationId="{E2538C25-5B33-4FCB-86FB-F8040935E58B}"/>
          </ac:picMkLst>
        </pc:picChg>
        <pc:picChg chg="mod">
          <ac:chgData name="Pirker Samuel" userId="a2a23d2e-e85e-451f-844f-41c36d083ae9" providerId="ADAL" clId="{D60CD004-DF35-46A4-AFF4-020C341CE5E6}" dt="2021-01-13T13:28:56.431" v="2382" actId="1076"/>
          <ac:picMkLst>
            <pc:docMk/>
            <pc:sldMk cId="3374693259" sldId="283"/>
            <ac:picMk id="7" creationId="{0B18E2CC-03CF-4CCE-B97E-23223E6AAEFF}"/>
          </ac:picMkLst>
        </pc:picChg>
        <pc:picChg chg="add del mod">
          <ac:chgData name="Pirker Samuel" userId="a2a23d2e-e85e-451f-844f-41c36d083ae9" providerId="ADAL" clId="{D60CD004-DF35-46A4-AFF4-020C341CE5E6}" dt="2021-01-13T13:27:30.241" v="2369" actId="478"/>
          <ac:picMkLst>
            <pc:docMk/>
            <pc:sldMk cId="3374693259" sldId="283"/>
            <ac:picMk id="8" creationId="{1CB554C9-F458-40D6-8090-21743E6E36DD}"/>
          </ac:picMkLst>
        </pc:picChg>
        <pc:picChg chg="add mod">
          <ac:chgData name="Pirker Samuel" userId="a2a23d2e-e85e-451f-844f-41c36d083ae9" providerId="ADAL" clId="{D60CD004-DF35-46A4-AFF4-020C341CE5E6}" dt="2021-01-13T13:29:01.676" v="2383" actId="1076"/>
          <ac:picMkLst>
            <pc:docMk/>
            <pc:sldMk cId="3374693259" sldId="283"/>
            <ac:picMk id="10" creationId="{494FC1FE-4305-4BC5-9A08-23E743A8CC77}"/>
          </ac:picMkLst>
        </pc:picChg>
      </pc:sldChg>
      <pc:sldChg chg="del">
        <pc:chgData name="Pirker Samuel" userId="a2a23d2e-e85e-451f-844f-41c36d083ae9" providerId="ADAL" clId="{D60CD004-DF35-46A4-AFF4-020C341CE5E6}" dt="2021-01-13T13:30:08.033" v="2402" actId="2696"/>
        <pc:sldMkLst>
          <pc:docMk/>
          <pc:sldMk cId="2010219631" sldId="284"/>
        </pc:sldMkLst>
      </pc:sldChg>
      <pc:sldChg chg="addSp delSp modSp new mod">
        <pc:chgData name="Pirker Samuel" userId="a2a23d2e-e85e-451f-844f-41c36d083ae9" providerId="ADAL" clId="{D60CD004-DF35-46A4-AFF4-020C341CE5E6}" dt="2021-01-13T13:29:29.225" v="2390"/>
        <pc:sldMkLst>
          <pc:docMk/>
          <pc:sldMk cId="782587418" sldId="285"/>
        </pc:sldMkLst>
        <pc:spChg chg="mod">
          <ac:chgData name="Pirker Samuel" userId="a2a23d2e-e85e-451f-844f-41c36d083ae9" providerId="ADAL" clId="{D60CD004-DF35-46A4-AFF4-020C341CE5E6}" dt="2021-01-13T11:31:05.226" v="470" actId="20577"/>
          <ac:spMkLst>
            <pc:docMk/>
            <pc:sldMk cId="782587418" sldId="285"/>
            <ac:spMk id="2" creationId="{3C2B321E-4CE0-4F34-A123-375D7553FD05}"/>
          </ac:spMkLst>
        </pc:spChg>
        <pc:spChg chg="del">
          <ac:chgData name="Pirker Samuel" userId="a2a23d2e-e85e-451f-844f-41c36d083ae9" providerId="ADAL" clId="{D60CD004-DF35-46A4-AFF4-020C341CE5E6}" dt="2021-01-13T11:21:53.339" v="69"/>
          <ac:spMkLst>
            <pc:docMk/>
            <pc:sldMk cId="782587418" sldId="285"/>
            <ac:spMk id="3" creationId="{4C561925-F2B3-44C7-A33D-2FAEEBD31021}"/>
          </ac:spMkLst>
        </pc:spChg>
        <pc:picChg chg="add mod">
          <ac:chgData name="Pirker Samuel" userId="a2a23d2e-e85e-451f-844f-41c36d083ae9" providerId="ADAL" clId="{D60CD004-DF35-46A4-AFF4-020C341CE5E6}" dt="2021-01-13T11:30:59.659" v="455" actId="1076"/>
          <ac:picMkLst>
            <pc:docMk/>
            <pc:sldMk cId="782587418" sldId="285"/>
            <ac:picMk id="7" creationId="{7979EA32-AC5A-4ABB-9254-098468BC815A}"/>
          </ac:picMkLst>
        </pc:picChg>
        <pc:picChg chg="add mod">
          <ac:chgData name="Pirker Samuel" userId="a2a23d2e-e85e-451f-844f-41c36d083ae9" providerId="ADAL" clId="{D60CD004-DF35-46A4-AFF4-020C341CE5E6}" dt="2021-01-13T11:22:07.150" v="76"/>
          <ac:picMkLst>
            <pc:docMk/>
            <pc:sldMk cId="782587418" sldId="285"/>
            <ac:picMk id="8" creationId="{2C526306-2742-4500-BFB8-38056449FDEA}"/>
          </ac:picMkLst>
        </pc:picChg>
        <pc:picChg chg="add mod">
          <ac:chgData name="Pirker Samuel" userId="a2a23d2e-e85e-451f-844f-41c36d083ae9" providerId="ADAL" clId="{D60CD004-DF35-46A4-AFF4-020C341CE5E6}" dt="2021-01-13T13:29:29.225" v="2390"/>
          <ac:picMkLst>
            <pc:docMk/>
            <pc:sldMk cId="782587418" sldId="285"/>
            <ac:picMk id="9" creationId="{5682F9B2-DEBD-4E79-98D1-70EBAAA46349}"/>
          </ac:picMkLst>
        </pc:picChg>
      </pc:sldChg>
      <pc:sldChg chg="addSp delSp modSp del mod">
        <pc:chgData name="Pirker Samuel" userId="a2a23d2e-e85e-451f-844f-41c36d083ae9" providerId="ADAL" clId="{D60CD004-DF35-46A4-AFF4-020C341CE5E6}" dt="2021-01-13T11:21:36.625" v="59" actId="2696"/>
        <pc:sldMkLst>
          <pc:docMk/>
          <pc:sldMk cId="2916179806" sldId="285"/>
        </pc:sldMkLst>
        <pc:spChg chg="mod">
          <ac:chgData name="Pirker Samuel" userId="a2a23d2e-e85e-451f-844f-41c36d083ae9" providerId="ADAL" clId="{D60CD004-DF35-46A4-AFF4-020C341CE5E6}" dt="2021-01-13T11:21:08.829" v="51" actId="20577"/>
          <ac:spMkLst>
            <pc:docMk/>
            <pc:sldMk cId="2916179806" sldId="285"/>
            <ac:spMk id="2" creationId="{317E6747-9E3B-45D8-B837-62E542D335CC}"/>
          </ac:spMkLst>
        </pc:spChg>
        <pc:spChg chg="add mod">
          <ac:chgData name="Pirker Samuel" userId="a2a23d2e-e85e-451f-844f-41c36d083ae9" providerId="ADAL" clId="{D60CD004-DF35-46A4-AFF4-020C341CE5E6}" dt="2021-01-13T11:21:05.824" v="50" actId="478"/>
          <ac:spMkLst>
            <pc:docMk/>
            <pc:sldMk cId="2916179806" sldId="285"/>
            <ac:spMk id="11" creationId="{894CA793-2E2D-4601-87C5-206B073CC301}"/>
          </ac:spMkLst>
        </pc:spChg>
        <pc:picChg chg="del">
          <ac:chgData name="Pirker Samuel" userId="a2a23d2e-e85e-451f-844f-41c36d083ae9" providerId="ADAL" clId="{D60CD004-DF35-46A4-AFF4-020C341CE5E6}" dt="2021-01-13T11:21:10.481" v="52" actId="478"/>
          <ac:picMkLst>
            <pc:docMk/>
            <pc:sldMk cId="2916179806" sldId="285"/>
            <ac:picMk id="5" creationId="{90DFFD3F-C4DA-428B-9A03-1CFCB2034C5B}"/>
          </ac:picMkLst>
        </pc:picChg>
        <pc:picChg chg="del">
          <ac:chgData name="Pirker Samuel" userId="a2a23d2e-e85e-451f-844f-41c36d083ae9" providerId="ADAL" clId="{D60CD004-DF35-46A4-AFF4-020C341CE5E6}" dt="2021-01-13T11:21:05.824" v="50" actId="478"/>
          <ac:picMkLst>
            <pc:docMk/>
            <pc:sldMk cId="2916179806" sldId="285"/>
            <ac:picMk id="6" creationId="{725A8D40-C731-4AEB-908F-C58AC21C4CFA}"/>
          </ac:picMkLst>
        </pc:picChg>
        <pc:picChg chg="add del mod">
          <ac:chgData name="Pirker Samuel" userId="a2a23d2e-e85e-451f-844f-41c36d083ae9" providerId="ADAL" clId="{D60CD004-DF35-46A4-AFF4-020C341CE5E6}" dt="2021-01-13T11:15:14.331" v="41"/>
          <ac:picMkLst>
            <pc:docMk/>
            <pc:sldMk cId="2916179806" sldId="285"/>
            <ac:picMk id="8" creationId="{704D709B-8126-43ED-99F3-6541F0245147}"/>
          </ac:picMkLst>
        </pc:picChg>
        <pc:picChg chg="add mod">
          <ac:chgData name="Pirker Samuel" userId="a2a23d2e-e85e-451f-844f-41c36d083ae9" providerId="ADAL" clId="{D60CD004-DF35-46A4-AFF4-020C341CE5E6}" dt="2021-01-13T11:15:26.367" v="44"/>
          <ac:picMkLst>
            <pc:docMk/>
            <pc:sldMk cId="2916179806" sldId="285"/>
            <ac:picMk id="9" creationId="{CC0E12F0-9A98-4A50-BF1F-F69E018C79B9}"/>
          </ac:picMkLst>
        </pc:picChg>
      </pc:sldChg>
      <pc:sldChg chg="addSp delSp modSp new mod modClrScheme chgLayout">
        <pc:chgData name="Pirker Samuel" userId="a2a23d2e-e85e-451f-844f-41c36d083ae9" providerId="ADAL" clId="{D60CD004-DF35-46A4-AFF4-020C341CE5E6}" dt="2021-01-13T13:29:34.719" v="2393"/>
        <pc:sldMkLst>
          <pc:docMk/>
          <pc:sldMk cId="4224590576" sldId="286"/>
        </pc:sldMkLst>
        <pc:spChg chg="mod ord">
          <ac:chgData name="Pirker Samuel" userId="a2a23d2e-e85e-451f-844f-41c36d083ae9" providerId="ADAL" clId="{D60CD004-DF35-46A4-AFF4-020C341CE5E6}" dt="2021-01-13T11:34:36.178" v="591" actId="20577"/>
          <ac:spMkLst>
            <pc:docMk/>
            <pc:sldMk cId="4224590576" sldId="286"/>
            <ac:spMk id="2" creationId="{BBCA80F7-2ADD-456B-AC30-7E1CEE5F72D6}"/>
          </ac:spMkLst>
        </pc:spChg>
        <pc:spChg chg="add del mod ord">
          <ac:chgData name="Pirker Samuel" userId="a2a23d2e-e85e-451f-844f-41c36d083ae9" providerId="ADAL" clId="{D60CD004-DF35-46A4-AFF4-020C341CE5E6}" dt="2021-01-13T11:33:07.574" v="529" actId="700"/>
          <ac:spMkLst>
            <pc:docMk/>
            <pc:sldMk cId="4224590576" sldId="286"/>
            <ac:spMk id="3" creationId="{26E91988-673B-4DE7-9F83-E0FBE1171354}"/>
          </ac:spMkLst>
        </pc:spChg>
        <pc:spChg chg="mod ord">
          <ac:chgData name="Pirker Samuel" userId="a2a23d2e-e85e-451f-844f-41c36d083ae9" providerId="ADAL" clId="{D60CD004-DF35-46A4-AFF4-020C341CE5E6}" dt="2021-01-13T11:33:07.574" v="529" actId="700"/>
          <ac:spMkLst>
            <pc:docMk/>
            <pc:sldMk cId="4224590576" sldId="286"/>
            <ac:spMk id="4" creationId="{12D9389F-BF3C-4233-AB48-94E29B95D5B6}"/>
          </ac:spMkLst>
        </pc:spChg>
        <pc:spChg chg="mod ord">
          <ac:chgData name="Pirker Samuel" userId="a2a23d2e-e85e-451f-844f-41c36d083ae9" providerId="ADAL" clId="{D60CD004-DF35-46A4-AFF4-020C341CE5E6}" dt="2021-01-13T11:33:07.574" v="529" actId="700"/>
          <ac:spMkLst>
            <pc:docMk/>
            <pc:sldMk cId="4224590576" sldId="286"/>
            <ac:spMk id="5" creationId="{E420FE70-4467-4AE6-801C-960EA6BA1BB7}"/>
          </ac:spMkLst>
        </pc:spChg>
        <pc:spChg chg="add mod ord">
          <ac:chgData name="Pirker Samuel" userId="a2a23d2e-e85e-451f-844f-41c36d083ae9" providerId="ADAL" clId="{D60CD004-DF35-46A4-AFF4-020C341CE5E6}" dt="2021-01-13T11:59:40.930" v="1287" actId="20577"/>
          <ac:spMkLst>
            <pc:docMk/>
            <pc:sldMk cId="4224590576" sldId="286"/>
            <ac:spMk id="6" creationId="{886E2710-F0E2-4008-A318-2A8B2C93ED84}"/>
          </ac:spMkLst>
        </pc:spChg>
        <pc:picChg chg="add mod">
          <ac:chgData name="Pirker Samuel" userId="a2a23d2e-e85e-451f-844f-41c36d083ae9" providerId="ADAL" clId="{D60CD004-DF35-46A4-AFF4-020C341CE5E6}" dt="2021-01-13T13:21:37.871" v="2323"/>
          <ac:picMkLst>
            <pc:docMk/>
            <pc:sldMk cId="4224590576" sldId="286"/>
            <ac:picMk id="8" creationId="{B8D7B49C-4F2C-4C18-96F1-00E631298E91}"/>
          </ac:picMkLst>
        </pc:picChg>
        <pc:picChg chg="add mod">
          <ac:chgData name="Pirker Samuel" userId="a2a23d2e-e85e-451f-844f-41c36d083ae9" providerId="ADAL" clId="{D60CD004-DF35-46A4-AFF4-020C341CE5E6}" dt="2021-01-13T13:29:34.719" v="2393"/>
          <ac:picMkLst>
            <pc:docMk/>
            <pc:sldMk cId="4224590576" sldId="286"/>
            <ac:picMk id="9" creationId="{B2C4D9C6-BB48-457B-AF96-9251553EE749}"/>
          </ac:picMkLst>
        </pc:picChg>
        <pc:picChg chg="add del mod">
          <ac:chgData name="Pirker Samuel" userId="a2a23d2e-e85e-451f-844f-41c36d083ae9" providerId="ADAL" clId="{D60CD004-DF35-46A4-AFF4-020C341CE5E6}" dt="2021-01-13T11:32:37.973" v="504"/>
          <ac:picMkLst>
            <pc:docMk/>
            <pc:sldMk cId="4224590576" sldId="286"/>
            <ac:picMk id="1026" creationId="{F31373E4-07BE-402C-A38D-22D502D806FB}"/>
          </ac:picMkLst>
        </pc:picChg>
        <pc:picChg chg="add del mod">
          <ac:chgData name="Pirker Samuel" userId="a2a23d2e-e85e-451f-844f-41c36d083ae9" providerId="ADAL" clId="{D60CD004-DF35-46A4-AFF4-020C341CE5E6}" dt="2021-01-13T11:32:44.908" v="513"/>
          <ac:picMkLst>
            <pc:docMk/>
            <pc:sldMk cId="4224590576" sldId="286"/>
            <ac:picMk id="1028" creationId="{038CCE9E-40C6-4ACF-B347-702F7E20350F}"/>
          </ac:picMkLst>
        </pc:picChg>
        <pc:picChg chg="add mod">
          <ac:chgData name="Pirker Samuel" userId="a2a23d2e-e85e-451f-844f-41c36d083ae9" providerId="ADAL" clId="{D60CD004-DF35-46A4-AFF4-020C341CE5E6}" dt="2021-01-13T11:33:35.431" v="535" actId="1076"/>
          <ac:picMkLst>
            <pc:docMk/>
            <pc:sldMk cId="4224590576" sldId="286"/>
            <ac:picMk id="1030" creationId="{CA670BE2-6C8B-4AB8-8EDB-27CCE36F5683}"/>
          </ac:picMkLst>
        </pc:picChg>
      </pc:sldChg>
      <pc:sldChg chg="addSp delSp modSp new mod modClrScheme chgLayout">
        <pc:chgData name="Pirker Samuel" userId="a2a23d2e-e85e-451f-844f-41c36d083ae9" providerId="ADAL" clId="{D60CD004-DF35-46A4-AFF4-020C341CE5E6}" dt="2021-01-13T13:29:33.672" v="2392"/>
        <pc:sldMkLst>
          <pc:docMk/>
          <pc:sldMk cId="2820894732" sldId="287"/>
        </pc:sldMkLst>
        <pc:spChg chg="mod ord">
          <ac:chgData name="Pirker Samuel" userId="a2a23d2e-e85e-451f-844f-41c36d083ae9" providerId="ADAL" clId="{D60CD004-DF35-46A4-AFF4-020C341CE5E6}" dt="2021-01-13T12:02:54.435" v="1363" actId="20577"/>
          <ac:spMkLst>
            <pc:docMk/>
            <pc:sldMk cId="2820894732" sldId="287"/>
            <ac:spMk id="2" creationId="{E2AC20F7-62C2-41D6-BEC5-4CD31FD4733C}"/>
          </ac:spMkLst>
        </pc:spChg>
        <pc:spChg chg="del mod ord">
          <ac:chgData name="Pirker Samuel" userId="a2a23d2e-e85e-451f-844f-41c36d083ae9" providerId="ADAL" clId="{D60CD004-DF35-46A4-AFF4-020C341CE5E6}" dt="2021-01-13T11:33:59.431" v="553" actId="700"/>
          <ac:spMkLst>
            <pc:docMk/>
            <pc:sldMk cId="2820894732" sldId="287"/>
            <ac:spMk id="3" creationId="{24934A5D-6847-4B7C-8C1E-A11BE844BE20}"/>
          </ac:spMkLst>
        </pc:spChg>
        <pc:spChg chg="add mod ord">
          <ac:chgData name="Pirker Samuel" userId="a2a23d2e-e85e-451f-844f-41c36d083ae9" providerId="ADAL" clId="{D60CD004-DF35-46A4-AFF4-020C341CE5E6}" dt="2021-01-13T12:03:35.483" v="1436" actId="20577"/>
          <ac:spMkLst>
            <pc:docMk/>
            <pc:sldMk cId="2820894732" sldId="287"/>
            <ac:spMk id="4" creationId="{AB9F8E73-BCCC-4253-BBF7-8DF1B7316CD8}"/>
          </ac:spMkLst>
        </pc:spChg>
        <pc:picChg chg="add mod">
          <ac:chgData name="Pirker Samuel" userId="a2a23d2e-e85e-451f-844f-41c36d083ae9" providerId="ADAL" clId="{D60CD004-DF35-46A4-AFF4-020C341CE5E6}" dt="2021-01-13T13:21:36.934" v="2322"/>
          <ac:picMkLst>
            <pc:docMk/>
            <pc:sldMk cId="2820894732" sldId="287"/>
            <ac:picMk id="6" creationId="{AA8793B6-DDBB-4A1C-BB30-70299A9850A7}"/>
          </ac:picMkLst>
        </pc:picChg>
        <pc:picChg chg="add mod">
          <ac:chgData name="Pirker Samuel" userId="a2a23d2e-e85e-451f-844f-41c36d083ae9" providerId="ADAL" clId="{D60CD004-DF35-46A4-AFF4-020C341CE5E6}" dt="2021-01-13T13:29:33.672" v="2392"/>
          <ac:picMkLst>
            <pc:docMk/>
            <pc:sldMk cId="2820894732" sldId="287"/>
            <ac:picMk id="7" creationId="{54651214-97DA-4587-A6F1-BD65171BB74E}"/>
          </ac:picMkLst>
        </pc:picChg>
      </pc:sldChg>
      <pc:sldChg chg="addSp delSp modSp new mod">
        <pc:chgData name="Pirker Samuel" userId="a2a23d2e-e85e-451f-844f-41c36d083ae9" providerId="ADAL" clId="{D60CD004-DF35-46A4-AFF4-020C341CE5E6}" dt="2021-01-13T14:32:13.549" v="2492" actId="14100"/>
        <pc:sldMkLst>
          <pc:docMk/>
          <pc:sldMk cId="231291749" sldId="288"/>
        </pc:sldMkLst>
        <pc:spChg chg="mod">
          <ac:chgData name="Pirker Samuel" userId="a2a23d2e-e85e-451f-844f-41c36d083ae9" providerId="ADAL" clId="{D60CD004-DF35-46A4-AFF4-020C341CE5E6}" dt="2021-01-13T11:45:00.712" v="909" actId="1076"/>
          <ac:spMkLst>
            <pc:docMk/>
            <pc:sldMk cId="231291749" sldId="288"/>
            <ac:spMk id="2" creationId="{B291D234-C148-448E-9319-05989858D7FF}"/>
          </ac:spMkLst>
        </pc:spChg>
        <pc:spChg chg="del">
          <ac:chgData name="Pirker Samuel" userId="a2a23d2e-e85e-451f-844f-41c36d083ae9" providerId="ADAL" clId="{D60CD004-DF35-46A4-AFF4-020C341CE5E6}" dt="2021-01-13T11:44:55.114" v="906"/>
          <ac:spMkLst>
            <pc:docMk/>
            <pc:sldMk cId="231291749" sldId="288"/>
            <ac:spMk id="3" creationId="{34F4699C-2E9A-4791-B6AC-F8545A5A6EF6}"/>
          </ac:spMkLst>
        </pc:spChg>
        <pc:spChg chg="add mod">
          <ac:chgData name="Pirker Samuel" userId="a2a23d2e-e85e-451f-844f-41c36d083ae9" providerId="ADAL" clId="{D60CD004-DF35-46A4-AFF4-020C341CE5E6}" dt="2021-01-13T14:32:13.549" v="2492" actId="14100"/>
          <ac:spMkLst>
            <pc:docMk/>
            <pc:sldMk cId="231291749" sldId="288"/>
            <ac:spMk id="10" creationId="{E66AD858-9008-4535-B754-BC638BAA811D}"/>
          </ac:spMkLst>
        </pc:spChg>
        <pc:picChg chg="add mod">
          <ac:chgData name="Pirker Samuel" userId="a2a23d2e-e85e-451f-844f-41c36d083ae9" providerId="ADAL" clId="{D60CD004-DF35-46A4-AFF4-020C341CE5E6}" dt="2021-01-13T11:45:05.054" v="912" actId="1076"/>
          <ac:picMkLst>
            <pc:docMk/>
            <pc:sldMk cId="231291749" sldId="288"/>
            <ac:picMk id="7" creationId="{12D496AF-1E38-4D3F-A6E7-74C05EEB07BB}"/>
          </ac:picMkLst>
        </pc:picChg>
        <pc:picChg chg="add mod">
          <ac:chgData name="Pirker Samuel" userId="a2a23d2e-e85e-451f-844f-41c36d083ae9" providerId="ADAL" clId="{D60CD004-DF35-46A4-AFF4-020C341CE5E6}" dt="2021-01-13T13:21:38.763" v="2324"/>
          <ac:picMkLst>
            <pc:docMk/>
            <pc:sldMk cId="231291749" sldId="288"/>
            <ac:picMk id="8" creationId="{A921B342-5BD1-4B56-9819-E19C5AA6A22F}"/>
          </ac:picMkLst>
        </pc:picChg>
        <pc:picChg chg="add mod">
          <ac:chgData name="Pirker Samuel" userId="a2a23d2e-e85e-451f-844f-41c36d083ae9" providerId="ADAL" clId="{D60CD004-DF35-46A4-AFF4-020C341CE5E6}" dt="2021-01-13T11:45:12.373" v="917" actId="1076"/>
          <ac:picMkLst>
            <pc:docMk/>
            <pc:sldMk cId="231291749" sldId="288"/>
            <ac:picMk id="9" creationId="{6E1AF95F-2989-49BB-82F4-F413CD8A657F}"/>
          </ac:picMkLst>
        </pc:picChg>
        <pc:picChg chg="add mod">
          <ac:chgData name="Pirker Samuel" userId="a2a23d2e-e85e-451f-844f-41c36d083ae9" providerId="ADAL" clId="{D60CD004-DF35-46A4-AFF4-020C341CE5E6}" dt="2021-01-13T13:29:38.638" v="2395"/>
          <ac:picMkLst>
            <pc:docMk/>
            <pc:sldMk cId="231291749" sldId="288"/>
            <ac:picMk id="11" creationId="{9B239125-71C2-4E7A-B3ED-EA17E8DA4D94}"/>
          </ac:picMkLst>
        </pc:picChg>
      </pc:sldChg>
      <pc:sldChg chg="addSp delSp modSp new mod">
        <pc:chgData name="Pirker Samuel" userId="a2a23d2e-e85e-451f-844f-41c36d083ae9" providerId="ADAL" clId="{D60CD004-DF35-46A4-AFF4-020C341CE5E6}" dt="2021-01-13T14:32:20.341" v="2493" actId="14100"/>
        <pc:sldMkLst>
          <pc:docMk/>
          <pc:sldMk cId="3942219735" sldId="289"/>
        </pc:sldMkLst>
        <pc:spChg chg="mod">
          <ac:chgData name="Pirker Samuel" userId="a2a23d2e-e85e-451f-844f-41c36d083ae9" providerId="ADAL" clId="{D60CD004-DF35-46A4-AFF4-020C341CE5E6}" dt="2021-01-13T11:47:03.570" v="1028" actId="20577"/>
          <ac:spMkLst>
            <pc:docMk/>
            <pc:sldMk cId="3942219735" sldId="289"/>
            <ac:spMk id="2" creationId="{725CEDBF-ABA7-43F5-AD1B-423F108424F1}"/>
          </ac:spMkLst>
        </pc:spChg>
        <pc:spChg chg="del">
          <ac:chgData name="Pirker Samuel" userId="a2a23d2e-e85e-451f-844f-41c36d083ae9" providerId="ADAL" clId="{D60CD004-DF35-46A4-AFF4-020C341CE5E6}" dt="2021-01-13T11:53:12.563" v="1029"/>
          <ac:spMkLst>
            <pc:docMk/>
            <pc:sldMk cId="3942219735" sldId="289"/>
            <ac:spMk id="3" creationId="{12998DD1-F59B-4C3D-B052-3E4A5395A385}"/>
          </ac:spMkLst>
        </pc:spChg>
        <pc:spChg chg="add del mod">
          <ac:chgData name="Pirker Samuel" userId="a2a23d2e-e85e-451f-844f-41c36d083ae9" providerId="ADAL" clId="{D60CD004-DF35-46A4-AFF4-020C341CE5E6}" dt="2021-01-13T11:54:19.640" v="1041"/>
          <ac:spMkLst>
            <pc:docMk/>
            <pc:sldMk cId="3942219735" sldId="289"/>
            <ac:spMk id="11" creationId="{755F123B-7254-478F-AA0B-45C90D77F503}"/>
          </ac:spMkLst>
        </pc:spChg>
        <pc:spChg chg="add mod">
          <ac:chgData name="Pirker Samuel" userId="a2a23d2e-e85e-451f-844f-41c36d083ae9" providerId="ADAL" clId="{D60CD004-DF35-46A4-AFF4-020C341CE5E6}" dt="2021-01-13T14:32:20.341" v="2493" actId="14100"/>
          <ac:spMkLst>
            <pc:docMk/>
            <pc:sldMk cId="3942219735" sldId="289"/>
            <ac:spMk id="14" creationId="{E555EFFC-F9D4-48E7-8E6C-289F9B953664}"/>
          </ac:spMkLst>
        </pc:spChg>
        <pc:picChg chg="add del mod">
          <ac:chgData name="Pirker Samuel" userId="a2a23d2e-e85e-451f-844f-41c36d083ae9" providerId="ADAL" clId="{D60CD004-DF35-46A4-AFF4-020C341CE5E6}" dt="2021-01-13T11:53:41.363" v="1040" actId="478"/>
          <ac:picMkLst>
            <pc:docMk/>
            <pc:sldMk cId="3942219735" sldId="289"/>
            <ac:picMk id="7" creationId="{AE346584-9BF8-4AD2-BE28-F0E2C8A048BE}"/>
          </ac:picMkLst>
        </pc:picChg>
        <pc:picChg chg="add mod">
          <ac:chgData name="Pirker Samuel" userId="a2a23d2e-e85e-451f-844f-41c36d083ae9" providerId="ADAL" clId="{D60CD004-DF35-46A4-AFF4-020C341CE5E6}" dt="2021-01-13T13:21:56.198" v="2331"/>
          <ac:picMkLst>
            <pc:docMk/>
            <pc:sldMk cId="3942219735" sldId="289"/>
            <ac:picMk id="8" creationId="{B7EBA3CC-FA7C-4F74-AC46-FDAB54502CE7}"/>
          </ac:picMkLst>
        </pc:picChg>
        <pc:picChg chg="add mod">
          <ac:chgData name="Pirker Samuel" userId="a2a23d2e-e85e-451f-844f-41c36d083ae9" providerId="ADAL" clId="{D60CD004-DF35-46A4-AFF4-020C341CE5E6}" dt="2021-01-13T11:53:29.970" v="1038" actId="1076"/>
          <ac:picMkLst>
            <pc:docMk/>
            <pc:sldMk cId="3942219735" sldId="289"/>
            <ac:picMk id="9" creationId="{FFB85124-902C-4413-9E1D-53F0FBA5FE03}"/>
          </ac:picMkLst>
        </pc:picChg>
        <pc:picChg chg="add mod">
          <ac:chgData name="Pirker Samuel" userId="a2a23d2e-e85e-451f-844f-41c36d083ae9" providerId="ADAL" clId="{D60CD004-DF35-46A4-AFF4-020C341CE5E6}" dt="2021-01-13T13:29:40.430" v="2396"/>
          <ac:picMkLst>
            <pc:docMk/>
            <pc:sldMk cId="3942219735" sldId="289"/>
            <ac:picMk id="10" creationId="{E7120292-C06E-428B-9648-DB37A6DA5C17}"/>
          </ac:picMkLst>
        </pc:picChg>
        <pc:picChg chg="add mod">
          <ac:chgData name="Pirker Samuel" userId="a2a23d2e-e85e-451f-844f-41c36d083ae9" providerId="ADAL" clId="{D60CD004-DF35-46A4-AFF4-020C341CE5E6}" dt="2021-01-13T11:54:25.701" v="1046" actId="1076"/>
          <ac:picMkLst>
            <pc:docMk/>
            <pc:sldMk cId="3942219735" sldId="289"/>
            <ac:picMk id="13" creationId="{92E6CEB2-A1B6-4C20-BF00-DAB31D8A0C68}"/>
          </ac:picMkLst>
        </pc:picChg>
      </pc:sldChg>
      <pc:sldChg chg="addSp delSp modSp new mod modClrScheme chgLayout">
        <pc:chgData name="Pirker Samuel" userId="a2a23d2e-e85e-451f-844f-41c36d083ae9" providerId="ADAL" clId="{D60CD004-DF35-46A4-AFF4-020C341CE5E6}" dt="2021-01-13T13:29:36.974" v="2394"/>
        <pc:sldMkLst>
          <pc:docMk/>
          <pc:sldMk cId="4215081165" sldId="290"/>
        </pc:sldMkLst>
        <pc:spChg chg="mod ord">
          <ac:chgData name="Pirker Samuel" userId="a2a23d2e-e85e-451f-844f-41c36d083ae9" providerId="ADAL" clId="{D60CD004-DF35-46A4-AFF4-020C341CE5E6}" dt="2021-01-13T12:58:54.613" v="2287" actId="122"/>
          <ac:spMkLst>
            <pc:docMk/>
            <pc:sldMk cId="4215081165" sldId="290"/>
            <ac:spMk id="2" creationId="{90DC780F-07FA-4B59-A104-A5D114898BD8}"/>
          </ac:spMkLst>
        </pc:spChg>
        <pc:spChg chg="add del">
          <ac:chgData name="Pirker Samuel" userId="a2a23d2e-e85e-451f-844f-41c36d083ae9" providerId="ADAL" clId="{D60CD004-DF35-46A4-AFF4-020C341CE5E6}" dt="2021-01-13T11:58:19.504" v="1186" actId="6264"/>
          <ac:spMkLst>
            <pc:docMk/>
            <pc:sldMk cId="4215081165" sldId="290"/>
            <ac:spMk id="3" creationId="{F08DF67F-027E-40E1-90B0-7E799214D06C}"/>
          </ac:spMkLst>
        </pc:spChg>
        <pc:spChg chg="mod ord">
          <ac:chgData name="Pirker Samuel" userId="a2a23d2e-e85e-451f-844f-41c36d083ae9" providerId="ADAL" clId="{D60CD004-DF35-46A4-AFF4-020C341CE5E6}" dt="2021-01-13T11:58:21.978" v="1187" actId="700"/>
          <ac:spMkLst>
            <pc:docMk/>
            <pc:sldMk cId="4215081165" sldId="290"/>
            <ac:spMk id="4" creationId="{BA3B998C-EB5A-4928-B15E-6D15F7C78FA0}"/>
          </ac:spMkLst>
        </pc:spChg>
        <pc:spChg chg="mod ord">
          <ac:chgData name="Pirker Samuel" userId="a2a23d2e-e85e-451f-844f-41c36d083ae9" providerId="ADAL" clId="{D60CD004-DF35-46A4-AFF4-020C341CE5E6}" dt="2021-01-13T11:58:21.978" v="1187" actId="700"/>
          <ac:spMkLst>
            <pc:docMk/>
            <pc:sldMk cId="4215081165" sldId="290"/>
            <ac:spMk id="5" creationId="{A4256833-C659-4F9F-8603-836BA749B25F}"/>
          </ac:spMkLst>
        </pc:spChg>
        <pc:spChg chg="add del mod">
          <ac:chgData name="Pirker Samuel" userId="a2a23d2e-e85e-451f-844f-41c36d083ae9" providerId="ADAL" clId="{D60CD004-DF35-46A4-AFF4-020C341CE5E6}" dt="2021-01-13T11:58:19.504" v="1186" actId="6264"/>
          <ac:spMkLst>
            <pc:docMk/>
            <pc:sldMk cId="4215081165" sldId="290"/>
            <ac:spMk id="6" creationId="{92348088-7743-41F0-AE76-8583B7FE3FC7}"/>
          </ac:spMkLst>
        </pc:spChg>
        <pc:spChg chg="add del mod">
          <ac:chgData name="Pirker Samuel" userId="a2a23d2e-e85e-451f-844f-41c36d083ae9" providerId="ADAL" clId="{D60CD004-DF35-46A4-AFF4-020C341CE5E6}" dt="2021-01-13T11:58:19.504" v="1186" actId="6264"/>
          <ac:spMkLst>
            <pc:docMk/>
            <pc:sldMk cId="4215081165" sldId="290"/>
            <ac:spMk id="7" creationId="{F1713C09-CB0F-4CAD-ACFF-8BEB86D78712}"/>
          </ac:spMkLst>
        </pc:spChg>
        <pc:spChg chg="add del mod">
          <ac:chgData name="Pirker Samuel" userId="a2a23d2e-e85e-451f-844f-41c36d083ae9" providerId="ADAL" clId="{D60CD004-DF35-46A4-AFF4-020C341CE5E6}" dt="2021-01-13T11:58:19.504" v="1186" actId="6264"/>
          <ac:spMkLst>
            <pc:docMk/>
            <pc:sldMk cId="4215081165" sldId="290"/>
            <ac:spMk id="8" creationId="{2A5FC111-B8C4-4385-8E47-145F9783448D}"/>
          </ac:spMkLst>
        </pc:spChg>
        <pc:spChg chg="add del mod ord">
          <ac:chgData name="Pirker Samuel" userId="a2a23d2e-e85e-451f-844f-41c36d083ae9" providerId="ADAL" clId="{D60CD004-DF35-46A4-AFF4-020C341CE5E6}" dt="2021-01-13T11:58:21.978" v="1187" actId="700"/>
          <ac:spMkLst>
            <pc:docMk/>
            <pc:sldMk cId="4215081165" sldId="290"/>
            <ac:spMk id="9" creationId="{9EB3D252-4353-4A09-9234-E51E99F6860A}"/>
          </ac:spMkLst>
        </pc:spChg>
        <pc:spChg chg="add del mod ord">
          <ac:chgData name="Pirker Samuel" userId="a2a23d2e-e85e-451f-844f-41c36d083ae9" providerId="ADAL" clId="{D60CD004-DF35-46A4-AFF4-020C341CE5E6}" dt="2021-01-13T11:58:27.894" v="1190"/>
          <ac:spMkLst>
            <pc:docMk/>
            <pc:sldMk cId="4215081165" sldId="290"/>
            <ac:spMk id="10" creationId="{0E5039CC-D38D-4EDE-B5CB-4BF7F09523AE}"/>
          </ac:spMkLst>
        </pc:spChg>
        <pc:spChg chg="add mod ord">
          <ac:chgData name="Pirker Samuel" userId="a2a23d2e-e85e-451f-844f-41c36d083ae9" providerId="ADAL" clId="{D60CD004-DF35-46A4-AFF4-020C341CE5E6}" dt="2021-01-13T11:59:47.682" v="1290" actId="20577"/>
          <ac:spMkLst>
            <pc:docMk/>
            <pc:sldMk cId="4215081165" sldId="290"/>
            <ac:spMk id="11" creationId="{892E2C75-D418-4DE2-AAF3-94B9653E2EC3}"/>
          </ac:spMkLst>
        </pc:spChg>
        <pc:picChg chg="add mod">
          <ac:chgData name="Pirker Samuel" userId="a2a23d2e-e85e-451f-844f-41c36d083ae9" providerId="ADAL" clId="{D60CD004-DF35-46A4-AFF4-020C341CE5E6}" dt="2021-01-13T13:21:40.543" v="2325"/>
          <ac:picMkLst>
            <pc:docMk/>
            <pc:sldMk cId="4215081165" sldId="290"/>
            <ac:picMk id="8" creationId="{E280697F-0215-4027-BE40-83CF551E3629}"/>
          </ac:picMkLst>
        </pc:picChg>
        <pc:picChg chg="add mod">
          <ac:chgData name="Pirker Samuel" userId="a2a23d2e-e85e-451f-844f-41c36d083ae9" providerId="ADAL" clId="{D60CD004-DF35-46A4-AFF4-020C341CE5E6}" dt="2021-01-13T13:29:36.974" v="2394"/>
          <ac:picMkLst>
            <pc:docMk/>
            <pc:sldMk cId="4215081165" sldId="290"/>
            <ac:picMk id="9" creationId="{BF56449D-7B05-4831-98D3-3680FC248036}"/>
          </ac:picMkLst>
        </pc:picChg>
        <pc:picChg chg="add mod">
          <ac:chgData name="Pirker Samuel" userId="a2a23d2e-e85e-451f-844f-41c36d083ae9" providerId="ADAL" clId="{D60CD004-DF35-46A4-AFF4-020C341CE5E6}" dt="2021-01-13T13:21:51.200" v="2330" actId="14100"/>
          <ac:picMkLst>
            <pc:docMk/>
            <pc:sldMk cId="4215081165" sldId="290"/>
            <ac:picMk id="13" creationId="{351F01AF-5FF0-4434-81E8-6200D6CE1E3B}"/>
          </ac:picMkLst>
        </pc:picChg>
        <pc:picChg chg="add del mod">
          <ac:chgData name="Pirker Samuel" userId="a2a23d2e-e85e-451f-844f-41c36d083ae9" providerId="ADAL" clId="{D60CD004-DF35-46A4-AFF4-020C341CE5E6}" dt="2021-01-13T11:58:12.024" v="1183"/>
          <ac:picMkLst>
            <pc:docMk/>
            <pc:sldMk cId="4215081165" sldId="290"/>
            <ac:picMk id="2050" creationId="{BDDC0C0F-A134-47C5-AB2B-370A48B57094}"/>
          </ac:picMkLst>
        </pc:picChg>
        <pc:picChg chg="add del mod">
          <ac:chgData name="Pirker Samuel" userId="a2a23d2e-e85e-451f-844f-41c36d083ae9" providerId="ADAL" clId="{D60CD004-DF35-46A4-AFF4-020C341CE5E6}" dt="2021-01-13T11:58:26.835" v="1189" actId="478"/>
          <ac:picMkLst>
            <pc:docMk/>
            <pc:sldMk cId="4215081165" sldId="290"/>
            <ac:picMk id="2052" creationId="{ABE79726-0D00-41BF-94A9-625ACAFDC726}"/>
          </ac:picMkLst>
        </pc:picChg>
        <pc:picChg chg="add mod">
          <ac:chgData name="Pirker Samuel" userId="a2a23d2e-e85e-451f-844f-41c36d083ae9" providerId="ADAL" clId="{D60CD004-DF35-46A4-AFF4-020C341CE5E6}" dt="2021-01-13T13:21:47.900" v="2328" actId="14100"/>
          <ac:picMkLst>
            <pc:docMk/>
            <pc:sldMk cId="4215081165" sldId="290"/>
            <ac:picMk id="2054" creationId="{B4F0A6B0-05CF-4EF8-95A3-EFB5840F4A6E}"/>
          </ac:picMkLst>
        </pc:picChg>
      </pc:sldChg>
      <pc:sldChg chg="addSp modSp new mod">
        <pc:chgData name="Pirker Samuel" userId="a2a23d2e-e85e-451f-844f-41c36d083ae9" providerId="ADAL" clId="{D60CD004-DF35-46A4-AFF4-020C341CE5E6}" dt="2021-01-13T14:32:27.037" v="2494" actId="14100"/>
        <pc:sldMkLst>
          <pc:docMk/>
          <pc:sldMk cId="1615147156" sldId="291"/>
        </pc:sldMkLst>
        <pc:spChg chg="mod">
          <ac:chgData name="Pirker Samuel" userId="a2a23d2e-e85e-451f-844f-41c36d083ae9" providerId="ADAL" clId="{D60CD004-DF35-46A4-AFF4-020C341CE5E6}" dt="2021-01-13T13:18:56.386" v="2310" actId="20577"/>
          <ac:spMkLst>
            <pc:docMk/>
            <pc:sldMk cId="1615147156" sldId="291"/>
            <ac:spMk id="2" creationId="{E949A5AE-91C7-4ADF-A388-A243F69C307F}"/>
          </ac:spMkLst>
        </pc:spChg>
        <pc:spChg chg="mod">
          <ac:chgData name="Pirker Samuel" userId="a2a23d2e-e85e-451f-844f-41c36d083ae9" providerId="ADAL" clId="{D60CD004-DF35-46A4-AFF4-020C341CE5E6}" dt="2021-01-13T12:03:56.866" v="1465" actId="20577"/>
          <ac:spMkLst>
            <pc:docMk/>
            <pc:sldMk cId="1615147156" sldId="291"/>
            <ac:spMk id="3" creationId="{3D6BEF46-63E8-48BC-9F44-23C8ACD33B8B}"/>
          </ac:spMkLst>
        </pc:spChg>
        <pc:spChg chg="mod">
          <ac:chgData name="Pirker Samuel" userId="a2a23d2e-e85e-451f-844f-41c36d083ae9" providerId="ADAL" clId="{D60CD004-DF35-46A4-AFF4-020C341CE5E6}" dt="2021-01-13T13:19:41.356" v="2312" actId="14100"/>
          <ac:spMkLst>
            <pc:docMk/>
            <pc:sldMk cId="1615147156" sldId="291"/>
            <ac:spMk id="4" creationId="{B43C57BD-683F-4F14-9555-16CB35712232}"/>
          </ac:spMkLst>
        </pc:spChg>
        <pc:spChg chg="add mod">
          <ac:chgData name="Pirker Samuel" userId="a2a23d2e-e85e-451f-844f-41c36d083ae9" providerId="ADAL" clId="{D60CD004-DF35-46A4-AFF4-020C341CE5E6}" dt="2021-01-13T14:32:27.037" v="2494" actId="14100"/>
          <ac:spMkLst>
            <pc:docMk/>
            <pc:sldMk cId="1615147156" sldId="291"/>
            <ac:spMk id="8" creationId="{E49B34CE-8B83-4729-85CF-343FF0160682}"/>
          </ac:spMkLst>
        </pc:spChg>
        <pc:picChg chg="add mod">
          <ac:chgData name="Pirker Samuel" userId="a2a23d2e-e85e-451f-844f-41c36d083ae9" providerId="ADAL" clId="{D60CD004-DF35-46A4-AFF4-020C341CE5E6}" dt="2021-01-13T12:39:16.869" v="1485" actId="1076"/>
          <ac:picMkLst>
            <pc:docMk/>
            <pc:sldMk cId="1615147156" sldId="291"/>
            <ac:picMk id="7" creationId="{3A750243-1365-4E5D-886A-CD69B6801591}"/>
          </ac:picMkLst>
        </pc:picChg>
        <pc:picChg chg="add mod">
          <ac:chgData name="Pirker Samuel" userId="a2a23d2e-e85e-451f-844f-41c36d083ae9" providerId="ADAL" clId="{D60CD004-DF35-46A4-AFF4-020C341CE5E6}" dt="2021-01-13T13:21:57.671" v="2332"/>
          <ac:picMkLst>
            <pc:docMk/>
            <pc:sldMk cId="1615147156" sldId="291"/>
            <ac:picMk id="9" creationId="{F92E7B2B-FABE-450F-919C-F9626E87F764}"/>
          </ac:picMkLst>
        </pc:picChg>
        <pc:picChg chg="add mod">
          <ac:chgData name="Pirker Samuel" userId="a2a23d2e-e85e-451f-844f-41c36d083ae9" providerId="ADAL" clId="{D60CD004-DF35-46A4-AFF4-020C341CE5E6}" dt="2021-01-13T13:29:42.134" v="2397"/>
          <ac:picMkLst>
            <pc:docMk/>
            <pc:sldMk cId="1615147156" sldId="291"/>
            <ac:picMk id="10" creationId="{2CD143A5-3EBC-47DC-B2B8-3F52FED374CF}"/>
          </ac:picMkLst>
        </pc:picChg>
      </pc:sldChg>
      <pc:sldChg chg="addSp delSp modSp new mod modClrScheme chgLayout modNotesTx">
        <pc:chgData name="Pirker Samuel" userId="a2a23d2e-e85e-451f-844f-41c36d083ae9" providerId="ADAL" clId="{D60CD004-DF35-46A4-AFF4-020C341CE5E6}" dt="2021-01-13T14:33:01.952" v="2508" actId="14100"/>
        <pc:sldMkLst>
          <pc:docMk/>
          <pc:sldMk cId="1866334229" sldId="292"/>
        </pc:sldMkLst>
        <pc:spChg chg="mod ord">
          <ac:chgData name="Pirker Samuel" userId="a2a23d2e-e85e-451f-844f-41c36d083ae9" providerId="ADAL" clId="{D60CD004-DF35-46A4-AFF4-020C341CE5E6}" dt="2021-01-13T12:41:53.822" v="1645" actId="20577"/>
          <ac:spMkLst>
            <pc:docMk/>
            <pc:sldMk cId="1866334229" sldId="292"/>
            <ac:spMk id="2" creationId="{CECAF297-AB43-4FD6-BBAF-D1FD8852AB4D}"/>
          </ac:spMkLst>
        </pc:spChg>
        <pc:spChg chg="del">
          <ac:chgData name="Pirker Samuel" userId="a2a23d2e-e85e-451f-844f-41c36d083ae9" providerId="ADAL" clId="{D60CD004-DF35-46A4-AFF4-020C341CE5E6}" dt="2021-01-13T12:40:31.101" v="1555"/>
          <ac:spMkLst>
            <pc:docMk/>
            <pc:sldMk cId="1866334229" sldId="292"/>
            <ac:spMk id="3" creationId="{A539496D-31BD-457E-98D6-06074E50D2D2}"/>
          </ac:spMkLst>
        </pc:spChg>
        <pc:spChg chg="mod ord">
          <ac:chgData name="Pirker Samuel" userId="a2a23d2e-e85e-451f-844f-41c36d083ae9" providerId="ADAL" clId="{D60CD004-DF35-46A4-AFF4-020C341CE5E6}" dt="2021-01-13T12:40:46.039" v="1561" actId="700"/>
          <ac:spMkLst>
            <pc:docMk/>
            <pc:sldMk cId="1866334229" sldId="292"/>
            <ac:spMk id="4" creationId="{8FF9E734-1855-41AD-9F57-DB3202EA681A}"/>
          </ac:spMkLst>
        </pc:spChg>
        <pc:spChg chg="mod ord">
          <ac:chgData name="Pirker Samuel" userId="a2a23d2e-e85e-451f-844f-41c36d083ae9" providerId="ADAL" clId="{D60CD004-DF35-46A4-AFF4-020C341CE5E6}" dt="2021-01-13T12:40:46.039" v="1561" actId="700"/>
          <ac:spMkLst>
            <pc:docMk/>
            <pc:sldMk cId="1866334229" sldId="292"/>
            <ac:spMk id="5" creationId="{E44AE9AB-9ECC-4329-ABC0-0E5184160130}"/>
          </ac:spMkLst>
        </pc:spChg>
        <pc:spChg chg="add del mod ord">
          <ac:chgData name="Pirker Samuel" userId="a2a23d2e-e85e-451f-844f-41c36d083ae9" providerId="ADAL" clId="{D60CD004-DF35-46A4-AFF4-020C341CE5E6}" dt="2021-01-13T12:40:46.039" v="1561" actId="700"/>
          <ac:spMkLst>
            <pc:docMk/>
            <pc:sldMk cId="1866334229" sldId="292"/>
            <ac:spMk id="6" creationId="{E81E1013-693A-42CC-9F5F-BA50799EF1FA}"/>
          </ac:spMkLst>
        </pc:spChg>
        <pc:spChg chg="add del mod ord">
          <ac:chgData name="Pirker Samuel" userId="a2a23d2e-e85e-451f-844f-41c36d083ae9" providerId="ADAL" clId="{D60CD004-DF35-46A4-AFF4-020C341CE5E6}" dt="2021-01-13T12:40:46.039" v="1561" actId="700"/>
          <ac:spMkLst>
            <pc:docMk/>
            <pc:sldMk cId="1866334229" sldId="292"/>
            <ac:spMk id="7" creationId="{FF0A5A99-9F6A-4B9F-BD9F-1378D12530AA}"/>
          </ac:spMkLst>
        </pc:spChg>
        <pc:spChg chg="add del mod ord">
          <ac:chgData name="Pirker Samuel" userId="a2a23d2e-e85e-451f-844f-41c36d083ae9" providerId="ADAL" clId="{D60CD004-DF35-46A4-AFF4-020C341CE5E6}" dt="2021-01-13T12:40:46.039" v="1561" actId="700"/>
          <ac:spMkLst>
            <pc:docMk/>
            <pc:sldMk cId="1866334229" sldId="292"/>
            <ac:spMk id="8" creationId="{1FA1627E-D206-48DB-AC40-CFC1BAEF4D52}"/>
          </ac:spMkLst>
        </pc:spChg>
        <pc:spChg chg="add del mod ord">
          <ac:chgData name="Pirker Samuel" userId="a2a23d2e-e85e-451f-844f-41c36d083ae9" providerId="ADAL" clId="{D60CD004-DF35-46A4-AFF4-020C341CE5E6}" dt="2021-01-13T12:42:37.749" v="1706" actId="478"/>
          <ac:spMkLst>
            <pc:docMk/>
            <pc:sldMk cId="1866334229" sldId="292"/>
            <ac:spMk id="9" creationId="{1DCC4D44-E4AB-45D8-9C92-0AC055F786D1}"/>
          </ac:spMkLst>
        </pc:spChg>
        <pc:spChg chg="add mod">
          <ac:chgData name="Pirker Samuel" userId="a2a23d2e-e85e-451f-844f-41c36d083ae9" providerId="ADAL" clId="{D60CD004-DF35-46A4-AFF4-020C341CE5E6}" dt="2021-01-13T12:42:22.126" v="1701" actId="20577"/>
          <ac:spMkLst>
            <pc:docMk/>
            <pc:sldMk cId="1866334229" sldId="292"/>
            <ac:spMk id="10" creationId="{1019A806-2367-4642-9FA4-C80282A617DE}"/>
          </ac:spMkLst>
        </pc:spChg>
        <pc:spChg chg="add mod">
          <ac:chgData name="Pirker Samuel" userId="a2a23d2e-e85e-451f-844f-41c36d083ae9" providerId="ADAL" clId="{D60CD004-DF35-46A4-AFF4-020C341CE5E6}" dt="2021-01-13T12:42:57.309" v="1744" actId="20577"/>
          <ac:spMkLst>
            <pc:docMk/>
            <pc:sldMk cId="1866334229" sldId="292"/>
            <ac:spMk id="11" creationId="{2D19B481-0E33-4AAB-969D-B77B4995A130}"/>
          </ac:spMkLst>
        </pc:spChg>
        <pc:picChg chg="add mod">
          <ac:chgData name="Pirker Samuel" userId="a2a23d2e-e85e-451f-844f-41c36d083ae9" providerId="ADAL" clId="{D60CD004-DF35-46A4-AFF4-020C341CE5E6}" dt="2021-01-13T13:21:59.446" v="2333"/>
          <ac:picMkLst>
            <pc:docMk/>
            <pc:sldMk cId="1866334229" sldId="292"/>
            <ac:picMk id="16" creationId="{F5AB9B21-9BFA-4761-91B3-25E687281BDF}"/>
          </ac:picMkLst>
        </pc:picChg>
        <pc:picChg chg="add del mod ord">
          <ac:chgData name="Pirker Samuel" userId="a2a23d2e-e85e-451f-844f-41c36d083ae9" providerId="ADAL" clId="{D60CD004-DF35-46A4-AFF4-020C341CE5E6}" dt="2021-01-13T12:41:56.401" v="1646" actId="478"/>
          <ac:picMkLst>
            <pc:docMk/>
            <pc:sldMk cId="1866334229" sldId="292"/>
            <ac:picMk id="1026" creationId="{5488D838-2FAD-428F-8E06-7D0ACEDD1AB2}"/>
          </ac:picMkLst>
        </pc:picChg>
        <pc:picChg chg="add mod">
          <ac:chgData name="Pirker Samuel" userId="a2a23d2e-e85e-451f-844f-41c36d083ae9" providerId="ADAL" clId="{D60CD004-DF35-46A4-AFF4-020C341CE5E6}" dt="2021-01-13T14:33:01.952" v="2508" actId="14100"/>
          <ac:picMkLst>
            <pc:docMk/>
            <pc:sldMk cId="1866334229" sldId="292"/>
            <ac:picMk id="1028" creationId="{1F7F6D34-A166-4292-821B-B774B7CFD7E4}"/>
          </ac:picMkLst>
        </pc:picChg>
        <pc:picChg chg="add del mod">
          <ac:chgData name="Pirker Samuel" userId="a2a23d2e-e85e-451f-844f-41c36d083ae9" providerId="ADAL" clId="{D60CD004-DF35-46A4-AFF4-020C341CE5E6}" dt="2021-01-13T12:42:37.749" v="1706" actId="478"/>
          <ac:picMkLst>
            <pc:docMk/>
            <pc:sldMk cId="1866334229" sldId="292"/>
            <ac:picMk id="1030" creationId="{E2372407-5C17-41C5-9659-F6439A63C40F}"/>
          </ac:picMkLst>
        </pc:picChg>
        <pc:picChg chg="add mod">
          <ac:chgData name="Pirker Samuel" userId="a2a23d2e-e85e-451f-844f-41c36d083ae9" providerId="ADAL" clId="{D60CD004-DF35-46A4-AFF4-020C341CE5E6}" dt="2021-01-13T14:32:59.472" v="2507" actId="1076"/>
          <ac:picMkLst>
            <pc:docMk/>
            <pc:sldMk cId="1866334229" sldId="292"/>
            <ac:picMk id="1032" creationId="{E8F00792-5897-45B3-B4E6-2084AC034AC7}"/>
          </ac:picMkLst>
        </pc:picChg>
      </pc:sldChg>
      <pc:sldChg chg="addSp delSp modSp new mod modClrScheme chgLayout">
        <pc:chgData name="Pirker Samuel" userId="a2a23d2e-e85e-451f-844f-41c36d083ae9" providerId="ADAL" clId="{D60CD004-DF35-46A4-AFF4-020C341CE5E6}" dt="2021-01-13T14:33:26.308" v="2511" actId="20577"/>
        <pc:sldMkLst>
          <pc:docMk/>
          <pc:sldMk cId="281762645" sldId="293"/>
        </pc:sldMkLst>
        <pc:spChg chg="del mod ord">
          <ac:chgData name="Pirker Samuel" userId="a2a23d2e-e85e-451f-844f-41c36d083ae9" providerId="ADAL" clId="{D60CD004-DF35-46A4-AFF4-020C341CE5E6}" dt="2021-01-13T12:53:49.215" v="1892" actId="700"/>
          <ac:spMkLst>
            <pc:docMk/>
            <pc:sldMk cId="281762645" sldId="293"/>
            <ac:spMk id="2" creationId="{E97F4170-95C3-45EE-B057-645E3E3BF5EE}"/>
          </ac:spMkLst>
        </pc:spChg>
        <pc:spChg chg="del mod ord">
          <ac:chgData name="Pirker Samuel" userId="a2a23d2e-e85e-451f-844f-41c36d083ae9" providerId="ADAL" clId="{D60CD004-DF35-46A4-AFF4-020C341CE5E6}" dt="2021-01-13T12:53:49.215" v="1892" actId="700"/>
          <ac:spMkLst>
            <pc:docMk/>
            <pc:sldMk cId="281762645" sldId="293"/>
            <ac:spMk id="3" creationId="{A1C9C4E4-2A13-4D86-907D-4C5355279B2C}"/>
          </ac:spMkLst>
        </pc:spChg>
        <pc:spChg chg="del">
          <ac:chgData name="Pirker Samuel" userId="a2a23d2e-e85e-451f-844f-41c36d083ae9" providerId="ADAL" clId="{D60CD004-DF35-46A4-AFF4-020C341CE5E6}" dt="2021-01-13T12:53:49.215" v="1892" actId="700"/>
          <ac:spMkLst>
            <pc:docMk/>
            <pc:sldMk cId="281762645" sldId="293"/>
            <ac:spMk id="4" creationId="{BC673A05-CD3A-4CAF-87E9-1CAE3ED101D2}"/>
          </ac:spMkLst>
        </pc:spChg>
        <pc:spChg chg="mod ord">
          <ac:chgData name="Pirker Samuel" userId="a2a23d2e-e85e-451f-844f-41c36d083ae9" providerId="ADAL" clId="{D60CD004-DF35-46A4-AFF4-020C341CE5E6}" dt="2021-01-13T12:54:18.116" v="1924" actId="700"/>
          <ac:spMkLst>
            <pc:docMk/>
            <pc:sldMk cId="281762645" sldId="293"/>
            <ac:spMk id="5" creationId="{D8C5CF18-9A5E-4A99-9563-4B65AF5CB601}"/>
          </ac:spMkLst>
        </pc:spChg>
        <pc:spChg chg="mod ord">
          <ac:chgData name="Pirker Samuel" userId="a2a23d2e-e85e-451f-844f-41c36d083ae9" providerId="ADAL" clId="{D60CD004-DF35-46A4-AFF4-020C341CE5E6}" dt="2021-01-13T12:54:18.116" v="1924" actId="700"/>
          <ac:spMkLst>
            <pc:docMk/>
            <pc:sldMk cId="281762645" sldId="293"/>
            <ac:spMk id="6" creationId="{D1A489DB-2456-4F4F-BDE3-E0F67C0A7A66}"/>
          </ac:spMkLst>
        </pc:spChg>
        <pc:spChg chg="add del mod ord">
          <ac:chgData name="Pirker Samuel" userId="a2a23d2e-e85e-451f-844f-41c36d083ae9" providerId="ADAL" clId="{D60CD004-DF35-46A4-AFF4-020C341CE5E6}" dt="2021-01-13T12:54:09.975" v="1920" actId="478"/>
          <ac:spMkLst>
            <pc:docMk/>
            <pc:sldMk cId="281762645" sldId="293"/>
            <ac:spMk id="7" creationId="{24C459A8-E779-45DE-9B84-A12D9BA076E2}"/>
          </ac:spMkLst>
        </pc:spChg>
        <pc:spChg chg="add del mod ord">
          <ac:chgData name="Pirker Samuel" userId="a2a23d2e-e85e-451f-844f-41c36d083ae9" providerId="ADAL" clId="{D60CD004-DF35-46A4-AFF4-020C341CE5E6}" dt="2021-01-13T12:54:04.050" v="1918" actId="6264"/>
          <ac:spMkLst>
            <pc:docMk/>
            <pc:sldMk cId="281762645" sldId="293"/>
            <ac:spMk id="8" creationId="{7F8108B8-C4D0-4919-801A-937232FEBD36}"/>
          </ac:spMkLst>
        </pc:spChg>
        <pc:spChg chg="add del mod">
          <ac:chgData name="Pirker Samuel" userId="a2a23d2e-e85e-451f-844f-41c36d083ae9" providerId="ADAL" clId="{D60CD004-DF35-46A4-AFF4-020C341CE5E6}" dt="2021-01-13T12:54:04.050" v="1918" actId="6264"/>
          <ac:spMkLst>
            <pc:docMk/>
            <pc:sldMk cId="281762645" sldId="293"/>
            <ac:spMk id="9" creationId="{FC3B7EF4-420B-400F-8B3E-E0B3B8CFB331}"/>
          </ac:spMkLst>
        </pc:spChg>
        <pc:spChg chg="add del mod">
          <ac:chgData name="Pirker Samuel" userId="a2a23d2e-e85e-451f-844f-41c36d083ae9" providerId="ADAL" clId="{D60CD004-DF35-46A4-AFF4-020C341CE5E6}" dt="2021-01-13T12:54:04.050" v="1918" actId="6264"/>
          <ac:spMkLst>
            <pc:docMk/>
            <pc:sldMk cId="281762645" sldId="293"/>
            <ac:spMk id="10" creationId="{658F9330-7A99-4E4F-B73D-F83FB87F03B5}"/>
          </ac:spMkLst>
        </pc:spChg>
        <pc:spChg chg="add del mod">
          <ac:chgData name="Pirker Samuel" userId="a2a23d2e-e85e-451f-844f-41c36d083ae9" providerId="ADAL" clId="{D60CD004-DF35-46A4-AFF4-020C341CE5E6}" dt="2021-01-13T12:54:04.050" v="1918" actId="6264"/>
          <ac:spMkLst>
            <pc:docMk/>
            <pc:sldMk cId="281762645" sldId="293"/>
            <ac:spMk id="11" creationId="{24CE259E-4D2E-4AB8-96B7-D53D637A8C86}"/>
          </ac:spMkLst>
        </pc:spChg>
        <pc:spChg chg="add del mod ord">
          <ac:chgData name="Pirker Samuel" userId="a2a23d2e-e85e-451f-844f-41c36d083ae9" providerId="ADAL" clId="{D60CD004-DF35-46A4-AFF4-020C341CE5E6}" dt="2021-01-13T12:54:07.200" v="1919" actId="700"/>
          <ac:spMkLst>
            <pc:docMk/>
            <pc:sldMk cId="281762645" sldId="293"/>
            <ac:spMk id="12" creationId="{A0009122-BFA5-488F-AF0D-0F9E761AAAC5}"/>
          </ac:spMkLst>
        </pc:spChg>
        <pc:spChg chg="add del mod ord">
          <ac:chgData name="Pirker Samuel" userId="a2a23d2e-e85e-451f-844f-41c36d083ae9" providerId="ADAL" clId="{D60CD004-DF35-46A4-AFF4-020C341CE5E6}" dt="2021-01-13T12:54:14.859" v="1922" actId="700"/>
          <ac:spMkLst>
            <pc:docMk/>
            <pc:sldMk cId="281762645" sldId="293"/>
            <ac:spMk id="13" creationId="{B6EE0399-799B-4B99-8666-DB058769A625}"/>
          </ac:spMkLst>
        </pc:spChg>
        <pc:spChg chg="add del mod ord">
          <ac:chgData name="Pirker Samuel" userId="a2a23d2e-e85e-451f-844f-41c36d083ae9" providerId="ADAL" clId="{D60CD004-DF35-46A4-AFF4-020C341CE5E6}" dt="2021-01-13T12:54:14.859" v="1922" actId="700"/>
          <ac:spMkLst>
            <pc:docMk/>
            <pc:sldMk cId="281762645" sldId="293"/>
            <ac:spMk id="14" creationId="{084860A2-D836-4920-922E-FDE932C66C6A}"/>
          </ac:spMkLst>
        </pc:spChg>
        <pc:spChg chg="add del mod">
          <ac:chgData name="Pirker Samuel" userId="a2a23d2e-e85e-451f-844f-41c36d083ae9" providerId="ADAL" clId="{D60CD004-DF35-46A4-AFF4-020C341CE5E6}" dt="2021-01-13T12:54:12.452" v="1921" actId="478"/>
          <ac:spMkLst>
            <pc:docMk/>
            <pc:sldMk cId="281762645" sldId="293"/>
            <ac:spMk id="16" creationId="{35B14241-D7A7-4303-9D79-784D1C8B9301}"/>
          </ac:spMkLst>
        </pc:spChg>
        <pc:spChg chg="add del mod ord">
          <ac:chgData name="Pirker Samuel" userId="a2a23d2e-e85e-451f-844f-41c36d083ae9" providerId="ADAL" clId="{D60CD004-DF35-46A4-AFF4-020C341CE5E6}" dt="2021-01-13T12:54:16.604" v="1923" actId="6264"/>
          <ac:spMkLst>
            <pc:docMk/>
            <pc:sldMk cId="281762645" sldId="293"/>
            <ac:spMk id="17" creationId="{DBAF53A2-8DA7-404D-A8B0-824E9AFC32B9}"/>
          </ac:spMkLst>
        </pc:spChg>
        <pc:spChg chg="add del mod ord">
          <ac:chgData name="Pirker Samuel" userId="a2a23d2e-e85e-451f-844f-41c36d083ae9" providerId="ADAL" clId="{D60CD004-DF35-46A4-AFF4-020C341CE5E6}" dt="2021-01-13T12:54:16.604" v="1923" actId="6264"/>
          <ac:spMkLst>
            <pc:docMk/>
            <pc:sldMk cId="281762645" sldId="293"/>
            <ac:spMk id="18" creationId="{761FE937-3861-4C36-9121-58538EFD3D45}"/>
          </ac:spMkLst>
        </pc:spChg>
        <pc:spChg chg="add del mod ord">
          <ac:chgData name="Pirker Samuel" userId="a2a23d2e-e85e-451f-844f-41c36d083ae9" providerId="ADAL" clId="{D60CD004-DF35-46A4-AFF4-020C341CE5E6}" dt="2021-01-13T12:54:16.604" v="1923" actId="6264"/>
          <ac:spMkLst>
            <pc:docMk/>
            <pc:sldMk cId="281762645" sldId="293"/>
            <ac:spMk id="19" creationId="{F15CA947-0337-4756-8F99-468B19D58358}"/>
          </ac:spMkLst>
        </pc:spChg>
        <pc:spChg chg="add del mod">
          <ac:chgData name="Pirker Samuel" userId="a2a23d2e-e85e-451f-844f-41c36d083ae9" providerId="ADAL" clId="{D60CD004-DF35-46A4-AFF4-020C341CE5E6}" dt="2021-01-13T12:54:16.604" v="1923" actId="6264"/>
          <ac:spMkLst>
            <pc:docMk/>
            <pc:sldMk cId="281762645" sldId="293"/>
            <ac:spMk id="20" creationId="{7B8CA6AE-37ED-4FD6-8E52-D706E287E9C0}"/>
          </ac:spMkLst>
        </pc:spChg>
        <pc:spChg chg="add del mod">
          <ac:chgData name="Pirker Samuel" userId="a2a23d2e-e85e-451f-844f-41c36d083ae9" providerId="ADAL" clId="{D60CD004-DF35-46A4-AFF4-020C341CE5E6}" dt="2021-01-13T12:54:16.604" v="1923" actId="6264"/>
          <ac:spMkLst>
            <pc:docMk/>
            <pc:sldMk cId="281762645" sldId="293"/>
            <ac:spMk id="21" creationId="{00CB0115-6B66-4DC3-A702-52F7F3276ACC}"/>
          </ac:spMkLst>
        </pc:spChg>
        <pc:spChg chg="add del mod ord">
          <ac:chgData name="Pirker Samuel" userId="a2a23d2e-e85e-451f-844f-41c36d083ae9" providerId="ADAL" clId="{D60CD004-DF35-46A4-AFF4-020C341CE5E6}" dt="2021-01-13T12:54:18.116" v="1924" actId="700"/>
          <ac:spMkLst>
            <pc:docMk/>
            <pc:sldMk cId="281762645" sldId="293"/>
            <ac:spMk id="22" creationId="{6F6D515E-0D73-48FB-AF17-966D7492612C}"/>
          </ac:spMkLst>
        </pc:spChg>
        <pc:spChg chg="add del mod ord">
          <ac:chgData name="Pirker Samuel" userId="a2a23d2e-e85e-451f-844f-41c36d083ae9" providerId="ADAL" clId="{D60CD004-DF35-46A4-AFF4-020C341CE5E6}" dt="2021-01-13T12:54:18.116" v="1924" actId="700"/>
          <ac:spMkLst>
            <pc:docMk/>
            <pc:sldMk cId="281762645" sldId="293"/>
            <ac:spMk id="23" creationId="{F53FFD98-D7FE-44E0-8D19-88A3F4EB876D}"/>
          </ac:spMkLst>
        </pc:spChg>
        <pc:spChg chg="add del mod ord">
          <ac:chgData name="Pirker Samuel" userId="a2a23d2e-e85e-451f-844f-41c36d083ae9" providerId="ADAL" clId="{D60CD004-DF35-46A4-AFF4-020C341CE5E6}" dt="2021-01-13T12:54:18.116" v="1924" actId="700"/>
          <ac:spMkLst>
            <pc:docMk/>
            <pc:sldMk cId="281762645" sldId="293"/>
            <ac:spMk id="24" creationId="{99B251B5-00B1-40CE-8CC5-5073B84EA900}"/>
          </ac:spMkLst>
        </pc:spChg>
        <pc:spChg chg="add del mod ord">
          <ac:chgData name="Pirker Samuel" userId="a2a23d2e-e85e-451f-844f-41c36d083ae9" providerId="ADAL" clId="{D60CD004-DF35-46A4-AFF4-020C341CE5E6}" dt="2021-01-13T12:54:20.492" v="1925" actId="478"/>
          <ac:spMkLst>
            <pc:docMk/>
            <pc:sldMk cId="281762645" sldId="293"/>
            <ac:spMk id="25" creationId="{6F6D8DF8-37F6-4F19-B025-B1229BE2BC7D}"/>
          </ac:spMkLst>
        </pc:spChg>
        <pc:spChg chg="add mod ord">
          <ac:chgData name="Pirker Samuel" userId="a2a23d2e-e85e-451f-844f-41c36d083ae9" providerId="ADAL" clId="{D60CD004-DF35-46A4-AFF4-020C341CE5E6}" dt="2021-01-13T12:59:01.716" v="2289" actId="120"/>
          <ac:spMkLst>
            <pc:docMk/>
            <pc:sldMk cId="281762645" sldId="293"/>
            <ac:spMk id="26" creationId="{4C6789D8-F465-498B-BCBD-D1647321C003}"/>
          </ac:spMkLst>
        </pc:spChg>
        <pc:spChg chg="add mod ord">
          <ac:chgData name="Pirker Samuel" userId="a2a23d2e-e85e-451f-844f-41c36d083ae9" providerId="ADAL" clId="{D60CD004-DF35-46A4-AFF4-020C341CE5E6}" dt="2021-01-13T12:57:10.677" v="2085" actId="20577"/>
          <ac:spMkLst>
            <pc:docMk/>
            <pc:sldMk cId="281762645" sldId="293"/>
            <ac:spMk id="27" creationId="{56D58C9D-9FB9-48B7-A58F-90135467EBB0}"/>
          </ac:spMkLst>
        </pc:spChg>
        <pc:spChg chg="add mod ord">
          <ac:chgData name="Pirker Samuel" userId="a2a23d2e-e85e-451f-844f-41c36d083ae9" providerId="ADAL" clId="{D60CD004-DF35-46A4-AFF4-020C341CE5E6}" dt="2021-01-13T12:55:04.044" v="1989" actId="20577"/>
          <ac:spMkLst>
            <pc:docMk/>
            <pc:sldMk cId="281762645" sldId="293"/>
            <ac:spMk id="28" creationId="{500D8CEE-31CB-4110-8C40-D8EF757834A9}"/>
          </ac:spMkLst>
        </pc:spChg>
        <pc:spChg chg="add mod ord">
          <ac:chgData name="Pirker Samuel" userId="a2a23d2e-e85e-451f-844f-41c36d083ae9" providerId="ADAL" clId="{D60CD004-DF35-46A4-AFF4-020C341CE5E6}" dt="2021-01-13T14:33:26.308" v="2511" actId="20577"/>
          <ac:spMkLst>
            <pc:docMk/>
            <pc:sldMk cId="281762645" sldId="293"/>
            <ac:spMk id="29" creationId="{E3D56C04-6924-4F90-B87B-210411237199}"/>
          </ac:spMkLst>
        </pc:spChg>
        <pc:picChg chg="add mod">
          <ac:chgData name="Pirker Samuel" userId="a2a23d2e-e85e-451f-844f-41c36d083ae9" providerId="ADAL" clId="{D60CD004-DF35-46A4-AFF4-020C341CE5E6}" dt="2021-01-13T13:22:00.623" v="2334"/>
          <ac:picMkLst>
            <pc:docMk/>
            <pc:sldMk cId="281762645" sldId="293"/>
            <ac:picMk id="30" creationId="{5A60E952-A2BF-47B9-81DE-AC47BB3ECD0C}"/>
          </ac:picMkLst>
        </pc:picChg>
        <pc:picChg chg="add mod">
          <ac:chgData name="Pirker Samuel" userId="a2a23d2e-e85e-451f-844f-41c36d083ae9" providerId="ADAL" clId="{D60CD004-DF35-46A4-AFF4-020C341CE5E6}" dt="2021-01-13T13:29:43.742" v="2398"/>
          <ac:picMkLst>
            <pc:docMk/>
            <pc:sldMk cId="281762645" sldId="293"/>
            <ac:picMk id="31" creationId="{875EBE30-FCF7-4217-8D5D-6B6FE895A6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3A424-C2ED-4538-9292-5056D0633B75}" type="datetimeFigureOut">
              <a:rPr lang="de-AT" smtClean="0"/>
              <a:t>14.01.2021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D166F-A20D-4C0A-B5C2-065A3D5088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30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Stromverbrauch von unter 2mA erreich (1,8mA)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166F-A20D-4C0A-B5C2-065A3D50884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426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74850-1633-4172-8BFA-21B808CC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D225D-5B2E-4FDD-9325-7DF3BBF97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8CC5-08E3-4C71-9EA0-D8143B5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5B7E-C2BD-4D80-B14F-9B822352C086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3F002-9096-4E71-B511-DAD979E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33ABA-E970-4E8D-9129-C3585AC2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1B2E6-7EE8-47AD-86CB-E84D1F13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B821F-A44C-458F-818C-FABF86AB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13AEF-F932-49F2-AF1F-C6613387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42C4-2AC7-453C-AF7E-32E382F9FA75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9B7BA-BF7D-4803-A576-56491A7B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57965-A0DE-4A2A-B784-D9A08AC4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7C8DA2-3529-43FC-A504-5A3300DA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4A812-1578-4AF0-ABED-79E382EB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31C27-3160-449E-BCF0-8F295C1F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9E3-2233-44BF-B21C-9D10862B8300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6571-8FA9-4152-A208-7183CB9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B56BB-C5D7-42B9-B2A1-EFA9FAC9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E0107-5327-441C-821E-620ADFB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61606-9E15-45D8-8CE1-0D696765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0C4CA-8910-4144-A2BC-E4E0A36E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707F-57CA-426F-BB06-00E368648E45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4709A-4398-4A83-A4FE-839B235F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114D7-8850-4720-948B-AB202044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92A08-A44B-4805-A5EE-D2B273DA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DF1160-A922-441B-8A67-52E01948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33C9-C993-4DBD-92F3-717EE747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60AE-ECAD-4577-A2D0-E227F5A4614F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3DD0E-A53F-42A5-84D1-357BA8BD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9BF64-15F8-4788-87C2-9A80BDD0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B7FB0-A865-4ABB-8156-AD3D9DD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0E6FE-810C-44F5-8DDF-C73E1FE8B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497E7-AE56-44EB-BDAF-4034C063C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44FF4F-E918-412C-A606-2AE351DC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750-CE3D-41FC-AD73-576B5215BB22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01CA8-8B8F-42E0-B065-90A87E2B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C732B4-5E89-4284-8F89-61ABD95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C5616-8848-4080-89A4-82072EDE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66895-F109-416D-B2D7-AF365390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BB2E8-0C38-45D7-B55E-87E4285E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5C339A-5D42-4C86-AF6F-63EF6673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D52611-A7CC-478B-B5C6-09E0F6B55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A87C63-C709-4F4D-A8C0-CF720EEA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367-8592-4CDC-8AE4-831235DB878A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A1F70D-52AE-4987-A440-DE821C63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F9221E-026F-4928-B4A3-D5532C9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0A53A-816A-4F5B-91A8-D8454FDF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7149D9-2E73-439A-919B-F900F745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8431-566E-4430-950A-C069E0FA7B15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8A33A-A2B1-4B5F-B55C-4E79B21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D29C8B-885F-43BD-B44E-2D4A7482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8877FE-740F-4D81-99DB-0A26B33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09BB-642F-41F1-A07F-F5B99FD943F8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93813-4C42-412F-A8F2-86ED470D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FE2A83-495F-43CE-8E26-1999E4B8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EA74A-F915-4D2C-951B-443B260A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F61E7-C2E7-4840-94AA-CD2A3A67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0B1410-6002-4DEF-9C8D-B4BAC3DA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6EB2B-48A9-43DE-876E-A2BF890A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76FB-A4A5-4A76-A24D-20563664414C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220B2-49D5-46B1-B669-81915B2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A03FF6-3350-45AD-AE48-1F429E1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1548-3FF0-47E2-B905-16FBA262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C24EFC-31E8-4342-8B7C-38FDB97C8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03537-0561-46C3-A7AB-232CA903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0C62C-7CA8-4669-951E-ACE6A115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9454-1F4C-46AE-B1E2-11B899D9A71C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01745D-A3E7-4F23-8A94-23D192AB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FCF32-B088-4552-8B44-F113CD92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62B092-AFD9-4597-9CAA-DF22E44D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BD2D62-F880-42E9-AF6F-2CE3B228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D8632-D18C-4968-B1EC-805E4437D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A42C-56DC-4EBB-AE77-FD01DEBDDDF3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FC302-7268-41B8-8F6E-6391C6B4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1A1FC-3CFB-46BF-A13B-6DAD425C2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B321E-4CE0-4F34-A123-375D755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542"/>
            <a:ext cx="10515600" cy="1325563"/>
          </a:xfrm>
        </p:spPr>
        <p:txBody>
          <a:bodyPr/>
          <a:lstStyle/>
          <a:p>
            <a:pPr algn="ctr"/>
            <a:r>
              <a:rPr lang="de-AT" dirty="0"/>
              <a:t>Blockschaltbild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7003B-5987-49AD-ADA1-29B9130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4AA8A-7CC4-4B74-80CE-3AE79EBA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526306-2742-4500-BFB8-38056449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682F9B2-DEBD-4E79-98D1-70EBAAA4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1" y="49354"/>
            <a:ext cx="1949844" cy="1325564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6AAF1B29-685F-43D6-A9FE-9EC6A9201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1353" y="1181021"/>
            <a:ext cx="8404551" cy="2832473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7C448F8-B091-424D-B3DE-87926BB7FF02}"/>
              </a:ext>
            </a:extLst>
          </p:cNvPr>
          <p:cNvSpPr/>
          <p:nvPr/>
        </p:nvSpPr>
        <p:spPr>
          <a:xfrm>
            <a:off x="4038600" y="3647661"/>
            <a:ext cx="4320209" cy="447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6" name="Grafik 15" descr="Ein Bild, das Text, computer, Elektronik, Computer enthält.&#10;&#10;Automatisch generierte Beschreibung">
            <a:extLst>
              <a:ext uri="{FF2B5EF4-FFF2-40B4-BE49-F238E27FC236}">
                <a16:creationId xmlns:a16="http://schemas.microsoft.com/office/drawing/2014/main" id="{9FAD9E83-A116-4FD3-A3FD-B71E27209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5" y="3109991"/>
            <a:ext cx="2582475" cy="1888435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432AF0B-62C4-4072-A231-C8BB79D871F4}"/>
              </a:ext>
            </a:extLst>
          </p:cNvPr>
          <p:cNvSpPr/>
          <p:nvPr/>
        </p:nvSpPr>
        <p:spPr>
          <a:xfrm>
            <a:off x="1173457" y="3267121"/>
            <a:ext cx="1792357" cy="921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Website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8F60273-BAFF-4AC5-B2AE-CCE1D3133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877" y="3267121"/>
            <a:ext cx="2218379" cy="20311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4E40E60-D848-478E-B503-82DB8B91A459}"/>
              </a:ext>
            </a:extLst>
          </p:cNvPr>
          <p:cNvSpPr txBox="1"/>
          <p:nvPr/>
        </p:nvSpPr>
        <p:spPr>
          <a:xfrm>
            <a:off x="9855672" y="5457973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Gateway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6F7AB5-9CD7-42FC-8307-92713CDB65F4}"/>
              </a:ext>
            </a:extLst>
          </p:cNvPr>
          <p:cNvSpPr txBox="1"/>
          <p:nvPr/>
        </p:nvSpPr>
        <p:spPr>
          <a:xfrm>
            <a:off x="1560958" y="5223254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Rechner</a:t>
            </a:r>
          </a:p>
        </p:txBody>
      </p:sp>
    </p:spTree>
    <p:extLst>
      <p:ext uri="{BB962C8B-B14F-4D97-AF65-F5344CB8AC3E}">
        <p14:creationId xmlns:p14="http://schemas.microsoft.com/office/powerpoint/2010/main" val="78258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0C83F-9698-4FCF-AE0A-7A646C90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735" y="320675"/>
            <a:ext cx="5900530" cy="1325563"/>
          </a:xfrm>
        </p:spPr>
        <p:txBody>
          <a:bodyPr/>
          <a:lstStyle/>
          <a:p>
            <a:r>
              <a:rPr lang="de-AT" dirty="0"/>
              <a:t>Zeitaufwand Robert Radu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77FB0-BAE1-4F14-9747-12A89C31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Freizeit: 91h</a:t>
            </a:r>
          </a:p>
          <a:p>
            <a:r>
              <a:rPr lang="de-AT" dirty="0"/>
              <a:t>Schule: 40h</a:t>
            </a:r>
          </a:p>
          <a:p>
            <a:r>
              <a:rPr lang="de-AT" dirty="0"/>
              <a:t>Gesamt: 131h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B6E7D-672C-4C4B-8E50-41AF9509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9CC39-51D8-42A5-8D87-BDBDD42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7D80BF-13F9-4741-9AED-701B0E751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15C5C9-DDC1-4698-BE84-2530DB14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1" y="49354"/>
            <a:ext cx="1949844" cy="1325564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6287730-C61D-4B1A-8BDC-F8773EA3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56" y="1554305"/>
            <a:ext cx="70961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8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C20F7-62C2-41D6-BEC5-4CD31FD4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Arbeiten und Probleme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9F8E73-BCCC-4253-BBF7-8DF1B731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Website entwickelt die …</a:t>
            </a:r>
          </a:p>
          <a:p>
            <a:pPr lvl="1"/>
            <a:r>
              <a:rPr lang="de-AT" dirty="0"/>
              <a:t>… Internet Verbindung anzeigt</a:t>
            </a:r>
          </a:p>
          <a:p>
            <a:pPr lvl="1"/>
            <a:r>
              <a:rPr lang="de-AT" dirty="0"/>
              <a:t>… dynamische Verbindung zu einem Server aufbaut</a:t>
            </a:r>
          </a:p>
          <a:p>
            <a:pPr lvl="1"/>
            <a:r>
              <a:rPr lang="de-AT" dirty="0"/>
              <a:t>… mit der man mit Server und auch anderen Clients kommunizieren kann</a:t>
            </a:r>
          </a:p>
          <a:p>
            <a:pPr lvl="1"/>
            <a:endParaRPr lang="de-AT" dirty="0"/>
          </a:p>
          <a:p>
            <a:pPr marL="0" indent="0">
              <a:buNone/>
            </a:pPr>
            <a:r>
              <a:rPr lang="de-AT" dirty="0"/>
              <a:t>Auf dem Weg aufgetretene Probleme:</a:t>
            </a:r>
          </a:p>
          <a:p>
            <a:pPr lvl="1"/>
            <a:r>
              <a:rPr lang="de-AT" dirty="0"/>
              <a:t>Erster Versuch mit ssh2-PHP Library </a:t>
            </a:r>
            <a:r>
              <a:rPr lang="de-AT" dirty="0">
                <a:sym typeface="Wingdings" panose="05000000000000000000" pitchFamily="2" charset="2"/>
              </a:rPr>
              <a:t> nicht dynamisch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AJAX-JavaScript Framework Lösung gesucht</a:t>
            </a:r>
          </a:p>
          <a:p>
            <a:pPr marL="914400" lvl="2" indent="0">
              <a:buNone/>
            </a:pPr>
            <a:r>
              <a:rPr lang="de-AT" dirty="0">
                <a:sym typeface="Wingdings" panose="05000000000000000000" pitchFamily="2" charset="2"/>
              </a:rPr>
              <a:t> mit simplen PHP nicht kombinierbar</a:t>
            </a:r>
          </a:p>
          <a:p>
            <a:pPr lvl="3"/>
            <a:r>
              <a:rPr lang="de-AT" dirty="0">
                <a:sym typeface="Wingdings" panose="05000000000000000000" pitchFamily="2" charset="2"/>
              </a:rPr>
              <a:t>Node.js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7C668B-F9A3-4AB1-986A-FB9BCB34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960059-DB78-40AC-B7A5-E6EC544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8793B6-DDBB-4A1C-BB30-70299A98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651214-97DA-4587-A6F1-BD65171B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1" y="49354"/>
            <a:ext cx="194984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AF297-AB43-4FD6-BBAF-D1FD885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Lösung </a:t>
            </a:r>
            <a:r>
              <a:rPr lang="de-AT" dirty="0">
                <a:sym typeface="Wingdings" panose="05000000000000000000" pitchFamily="2" charset="2"/>
              </a:rPr>
              <a:t> WebSockets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9E734-1855-41AD-9F57-DB3202EA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4AE9AB-9ECC-4329-ABC0-0E51841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019A806-2367-4642-9FA4-C80282A61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50103" cy="4351338"/>
          </a:xfrm>
        </p:spPr>
        <p:txBody>
          <a:bodyPr/>
          <a:lstStyle/>
          <a:p>
            <a:r>
              <a:rPr lang="de-AT" dirty="0"/>
              <a:t>Gibt viel mehr Unterstützung von JavaScript (Node.js)</a:t>
            </a:r>
          </a:p>
          <a:p>
            <a:r>
              <a:rPr lang="de-AT" dirty="0"/>
              <a:t>Projekt wurde aber mit Fokus auf PHP begonnen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Ratchet</a:t>
            </a:r>
            <a:r>
              <a:rPr lang="de-AT" dirty="0">
                <a:sym typeface="Wingdings" panose="05000000000000000000" pitchFamily="2" charset="2"/>
              </a:rPr>
              <a:t>-PHP Library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echtzeitfähig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bi-direktional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Für Clients und Server (über WebSockets)</a:t>
            </a:r>
          </a:p>
          <a:p>
            <a:pPr marL="457200" lvl="1" indent="0">
              <a:buNone/>
            </a:pPr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5AB9B21-9BFA-4761-91B3-25E68728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0CF1154-A4B9-4700-A235-4C7315B17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52" y="1870075"/>
            <a:ext cx="2427171" cy="24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F6D16-13D1-4F23-9226-D02F4203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Verbindungsaufbau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225489-78A3-44EE-9941-20BA495A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2162175"/>
            <a:ext cx="8791575" cy="253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52D01C-60F0-457D-BE77-F18AF3D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43B2E0-BE2E-43B2-BC00-DDDB4BF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E91F57-28EA-4BC6-B715-BD51DA467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1" t="-1587" r="1"/>
          <a:stretch/>
        </p:blipFill>
        <p:spPr>
          <a:xfrm>
            <a:off x="1382467" y="905597"/>
            <a:ext cx="9427066" cy="504680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43485F-5EC6-4C25-A47A-56257ADE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2E6775-C870-4103-B170-69DE9F3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0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76D7F-14E3-4405-8CA8-8F688A1F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1CAFC7F-2AE4-4883-ABA8-89BAD639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2" t="-67" r="-53" b="69"/>
          <a:stretch/>
        </p:blipFill>
        <p:spPr>
          <a:xfrm>
            <a:off x="838200" y="1594260"/>
            <a:ext cx="10163908" cy="366948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BC1C5E-D501-4710-98E1-407A998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ED6A2-8A15-4BC2-8292-E2A53456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B9EAB3BA-07EE-4B64-A177-47C30D775877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5C69B-B139-444F-9778-C46E0C25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FC14CF-DDFD-42D3-AFD0-74468349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08" y="1478921"/>
            <a:ext cx="10984583" cy="390015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208185-9323-4B48-B872-C3410D5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Senioren-Notfall-Hilfe-System /                                                             Baldauf, Pirker, Radu, Raffer, Stangret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CFCE60-28CA-4BAD-ACED-07369D0B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4C4E0-F2AA-4F6F-96AA-1BF80733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Verwendete Software</a:t>
            </a:r>
          </a:p>
        </p:txBody>
      </p:sp>
      <p:pic>
        <p:nvPicPr>
          <p:cNvPr id="1030" name="Picture 6" descr="Gateway Status abfragen über TTN API - Björns Techblog">
            <a:extLst>
              <a:ext uri="{FF2B5EF4-FFF2-40B4-BE49-F238E27FC236}">
                <a16:creationId xmlns:a16="http://schemas.microsoft.com/office/drawing/2014/main" id="{3C2D5905-99B2-4E29-B4FE-62CA1B58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54" y="1856059"/>
            <a:ext cx="1552912" cy="11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54B8F6-DABA-4CAF-9929-B695C8B8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D4406-A5B9-49A1-9FAC-13BB78E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0BEB215-A3AD-48D2-8ABF-CFE7431C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2050" name="Picture 2" descr="Notepad++">
            <a:extLst>
              <a:ext uri="{FF2B5EF4-FFF2-40B4-BE49-F238E27FC236}">
                <a16:creationId xmlns:a16="http://schemas.microsoft.com/office/drawing/2014/main" id="{BFCE0F96-AE2C-4B49-A0E9-75F909D7F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73" y="4155367"/>
            <a:ext cx="1304268" cy="11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04D90F-603C-4EDC-A518-257B005B7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648" y="1574763"/>
            <a:ext cx="1168147" cy="150190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8EDE67-72FF-444A-BD3A-AF3B30227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1" y="49354"/>
            <a:ext cx="1949844" cy="13255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A3382AB-CA5A-4395-A484-4C018A17F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96" y="1570206"/>
            <a:ext cx="2169255" cy="16269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73DF27-F326-4AD9-90CF-DEEBA752A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9" y="1618706"/>
            <a:ext cx="1457960" cy="14579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8277D1B-1AF6-4296-A6F8-EC1B0D7816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15450"/>
            <a:ext cx="1744814" cy="1744814"/>
          </a:xfrm>
          <a:prstGeom prst="rect">
            <a:avLst/>
          </a:prstGeom>
        </p:spPr>
      </p:pic>
      <p:pic>
        <p:nvPicPr>
          <p:cNvPr id="17" name="Grafik 16" descr="Ein Bild, das Text,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B4AB6CBC-075D-4E3B-8745-0404546611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454" y="3715450"/>
            <a:ext cx="1640840" cy="164084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3907646-9850-43E1-822B-CBEE01C49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81" y="406725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BB356-5496-4F15-9BCC-F9E7C66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813" y="320675"/>
            <a:ext cx="6470374" cy="1325563"/>
          </a:xfrm>
        </p:spPr>
        <p:txBody>
          <a:bodyPr/>
          <a:lstStyle/>
          <a:p>
            <a:r>
              <a:rPr lang="de-AT" dirty="0"/>
              <a:t>Probleme /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7A163-15D8-4846-AAF0-448B040F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Probleme:</a:t>
            </a:r>
          </a:p>
          <a:p>
            <a:pPr lvl="1"/>
            <a:r>
              <a:rPr lang="de-AT" dirty="0"/>
              <a:t>Ausführung von einem Befehl</a:t>
            </a:r>
          </a:p>
          <a:p>
            <a:pPr lvl="1"/>
            <a:r>
              <a:rPr lang="de-AT" dirty="0"/>
              <a:t>Server-Applikation muss noch auf </a:t>
            </a:r>
            <a:r>
              <a:rPr lang="de-AT" dirty="0" err="1"/>
              <a:t>RasPi</a:t>
            </a:r>
            <a:r>
              <a:rPr lang="de-AT" dirty="0"/>
              <a:t>-Zero verschoben werden</a:t>
            </a:r>
          </a:p>
          <a:p>
            <a:pPr lvl="1"/>
            <a:r>
              <a:rPr lang="de-AT" dirty="0"/>
              <a:t>Grafisches Oberfläche fehlt noch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Nächste Schritte:</a:t>
            </a:r>
          </a:p>
          <a:p>
            <a:pPr lvl="1"/>
            <a:r>
              <a:rPr lang="de-AT" dirty="0" err="1"/>
              <a:t>Exec</a:t>
            </a:r>
            <a:r>
              <a:rPr lang="de-AT" dirty="0"/>
              <a:t>-Befehl</a:t>
            </a:r>
          </a:p>
          <a:p>
            <a:pPr lvl="1"/>
            <a:r>
              <a:rPr lang="de-AT" dirty="0"/>
              <a:t>Ganze Applikation mit </a:t>
            </a:r>
            <a:r>
              <a:rPr lang="de-AT" dirty="0" err="1"/>
              <a:t>RasPi</a:t>
            </a:r>
            <a:r>
              <a:rPr lang="de-AT" dirty="0"/>
              <a:t> testen und funktionsfähig machen</a:t>
            </a:r>
          </a:p>
          <a:p>
            <a:pPr lvl="1"/>
            <a:r>
              <a:rPr lang="de-AT" dirty="0"/>
              <a:t>Material-Design einlesen </a:t>
            </a:r>
          </a:p>
          <a:p>
            <a:pPr lvl="2"/>
            <a:r>
              <a:rPr lang="de-AT" dirty="0"/>
              <a:t>Grafisch designen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A57FC-18B3-4EBE-B0FD-AB3E4865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Senioren</a:t>
            </a:r>
            <a:r>
              <a:rPr lang="en-US" dirty="0"/>
              <a:t>-</a:t>
            </a:r>
            <a:r>
              <a:rPr lang="en-US" dirty="0" err="1"/>
              <a:t>Notfall</a:t>
            </a:r>
            <a:r>
              <a:rPr lang="en-US" dirty="0"/>
              <a:t>-</a:t>
            </a:r>
            <a:r>
              <a:rPr lang="en-US" dirty="0" err="1"/>
              <a:t>Hilfe</a:t>
            </a:r>
            <a:r>
              <a:rPr lang="en-US" dirty="0"/>
              <a:t>-System / Robert Radu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6C349-8EFC-4DB4-9EC4-D328CD89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493F8E-F0FB-4900-829B-E06D4427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" y="6155065"/>
            <a:ext cx="816047" cy="5819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6A4199-FF7F-458F-A565-EE397742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1" y="49354"/>
            <a:ext cx="194984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4CF8BCAC9E714295F387EE61761785" ma:contentTypeVersion="2" ma:contentTypeDescription="Ein neues Dokument erstellen." ma:contentTypeScope="" ma:versionID="aeeb22c22f4f83ca81fbafd778ec972c">
  <xsd:schema xmlns:xsd="http://www.w3.org/2001/XMLSchema" xmlns:xs="http://www.w3.org/2001/XMLSchema" xmlns:p="http://schemas.microsoft.com/office/2006/metadata/properties" xmlns:ns2="0e09c141-4ed6-4669-bfc7-ef244c1b1af2" targetNamespace="http://schemas.microsoft.com/office/2006/metadata/properties" ma:root="true" ma:fieldsID="07b13a1d3745cd5dc0665a9f56387b5d" ns2:_="">
    <xsd:import namespace="0e09c141-4ed6-4669-bfc7-ef244c1b1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9c141-4ed6-4669-bfc7-ef244c1b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CB58E1-4E7D-44BD-90BD-697E4CD299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CC00EF-97AE-43AA-BA52-9367BE5850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92DB42-EEDF-4102-B292-6CBD2C687C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9c141-4ed6-4669-bfc7-ef244c1b1a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63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Blockschaltbild</vt:lpstr>
      <vt:lpstr>Arbeiten und Probleme</vt:lpstr>
      <vt:lpstr>Lösung  WebSockets</vt:lpstr>
      <vt:lpstr>Verbindungsaufbau</vt:lpstr>
      <vt:lpstr>PowerPoint-Präsentation</vt:lpstr>
      <vt:lpstr>PowerPoint-Präsentation</vt:lpstr>
      <vt:lpstr>PowerPoint-Präsentation</vt:lpstr>
      <vt:lpstr>Verwendete Software</vt:lpstr>
      <vt:lpstr>Probleme / Nächste Schritte</vt:lpstr>
      <vt:lpstr>Zeitaufwand Robert Radu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Radu Robert</dc:creator>
  <cp:lastModifiedBy>Radu Robert</cp:lastModifiedBy>
  <cp:revision>4</cp:revision>
  <dcterms:created xsi:type="dcterms:W3CDTF">2021-01-14T20:58:57Z</dcterms:created>
  <dcterms:modified xsi:type="dcterms:W3CDTF">2021-01-14T22:38:22Z</dcterms:modified>
</cp:coreProperties>
</file>