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5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F06B39-7E45-4973-9596-98CBF384D8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Documentación de </a:t>
            </a:r>
            <a:r>
              <a:rPr lang="es-ES" dirty="0" err="1"/>
              <a:t>YoVoto</a:t>
            </a:r>
            <a:r>
              <a:rPr lang="es-ES" dirty="0"/>
              <a:t>, Fase 1</a:t>
            </a:r>
            <a:endParaRPr lang="es-G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3B767D-8776-4FD6-9394-04AE836451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Mario Roberto </a:t>
            </a:r>
            <a:r>
              <a:rPr lang="es-ES" dirty="0" err="1"/>
              <a:t>Cojolón</a:t>
            </a:r>
            <a:endParaRPr lang="es-ES" dirty="0"/>
          </a:p>
          <a:p>
            <a:r>
              <a:rPr lang="es-ES" dirty="0"/>
              <a:t>201314359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7393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B3A52-B620-4964-A5C7-E710AB201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microservicios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3EFF37-963B-4949-AAD8-BAE469352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5807764" cy="3649133"/>
          </a:xfrm>
        </p:spPr>
        <p:txBody>
          <a:bodyPr>
            <a:normAutofit lnSpcReduction="10000"/>
          </a:bodyPr>
          <a:lstStyle/>
          <a:p>
            <a:r>
              <a:rPr lang="es-GT" b="1" dirty="0" err="1"/>
              <a:t>Creacion</a:t>
            </a:r>
            <a:r>
              <a:rPr lang="es-GT" b="1" dirty="0"/>
              <a:t> de Elecciones (</a:t>
            </a:r>
            <a:r>
              <a:rPr lang="es-GT" b="1" dirty="0" err="1"/>
              <a:t>Backend</a:t>
            </a:r>
            <a:r>
              <a:rPr lang="es-GT" b="1" dirty="0"/>
              <a:t>)</a:t>
            </a:r>
            <a:endParaRPr lang="es-GT" dirty="0"/>
          </a:p>
          <a:p>
            <a:r>
              <a:rPr lang="es-GT" b="1" dirty="0" err="1"/>
              <a:t>Creacion</a:t>
            </a:r>
            <a:r>
              <a:rPr lang="es-GT" b="1" dirty="0"/>
              <a:t> de Elecciones (Front)</a:t>
            </a:r>
            <a:endParaRPr lang="es-GT" dirty="0"/>
          </a:p>
          <a:p>
            <a:r>
              <a:rPr lang="es-GT" b="1" dirty="0"/>
              <a:t>Renap (consulta de información) (</a:t>
            </a:r>
            <a:r>
              <a:rPr lang="es-GT" b="1" dirty="0" err="1"/>
              <a:t>Backend</a:t>
            </a:r>
            <a:r>
              <a:rPr lang="es-GT" b="1" dirty="0"/>
              <a:t>)</a:t>
            </a:r>
            <a:endParaRPr lang="es-GT" dirty="0"/>
          </a:p>
          <a:p>
            <a:r>
              <a:rPr lang="es-GT" b="1" dirty="0"/>
              <a:t>Renap (consulta de información) (</a:t>
            </a:r>
            <a:r>
              <a:rPr lang="es-GT" b="1" dirty="0" err="1"/>
              <a:t>Frontend</a:t>
            </a:r>
            <a:r>
              <a:rPr lang="es-GT" b="1" dirty="0"/>
              <a:t>)</a:t>
            </a:r>
            <a:endParaRPr lang="es-GT" dirty="0"/>
          </a:p>
          <a:p>
            <a:r>
              <a:rPr lang="es-GT" b="1" dirty="0"/>
              <a:t>Registro de Usuarios y Votos (</a:t>
            </a:r>
            <a:r>
              <a:rPr lang="es-GT" b="1" dirty="0" err="1"/>
              <a:t>Backend</a:t>
            </a:r>
            <a:r>
              <a:rPr lang="es-GT" b="1" dirty="0"/>
              <a:t>)</a:t>
            </a:r>
            <a:endParaRPr lang="es-GT" dirty="0"/>
          </a:p>
          <a:p>
            <a:r>
              <a:rPr lang="es-GT" b="1" dirty="0"/>
              <a:t>Registro de Usuarios y Votos (</a:t>
            </a:r>
            <a:r>
              <a:rPr lang="es-GT" b="1" dirty="0" err="1"/>
              <a:t>Frontend</a:t>
            </a:r>
            <a:r>
              <a:rPr lang="es-GT" b="1" dirty="0"/>
              <a:t>)</a:t>
            </a:r>
            <a:endParaRPr lang="es-GT" dirty="0"/>
          </a:p>
          <a:p>
            <a:r>
              <a:rPr lang="es-GT" b="1" dirty="0" err="1"/>
              <a:t>Dashboard</a:t>
            </a:r>
            <a:r>
              <a:rPr lang="es-GT" b="1" dirty="0"/>
              <a:t> de Graficas (</a:t>
            </a:r>
            <a:r>
              <a:rPr lang="es-GT" b="1" dirty="0" err="1"/>
              <a:t>Backend</a:t>
            </a:r>
            <a:r>
              <a:rPr lang="es-GT" b="1" dirty="0"/>
              <a:t>)</a:t>
            </a:r>
            <a:endParaRPr lang="es-GT" dirty="0"/>
          </a:p>
          <a:p>
            <a:r>
              <a:rPr lang="es-GT" b="1" dirty="0"/>
              <a:t>Registro de Usuarios y Votos (</a:t>
            </a:r>
            <a:r>
              <a:rPr lang="es-GT" b="1" dirty="0" err="1"/>
              <a:t>Frontend</a:t>
            </a:r>
            <a:r>
              <a:rPr lang="es-GT" b="1" dirty="0"/>
              <a:t>)</a:t>
            </a:r>
            <a:endParaRPr lang="es-GT" dirty="0"/>
          </a:p>
          <a:p>
            <a:r>
              <a:rPr lang="es-GT" b="1" dirty="0" err="1"/>
              <a:t>Creacion</a:t>
            </a:r>
            <a:r>
              <a:rPr lang="es-GT" b="1" dirty="0"/>
              <a:t> de microservicio Base de Datos</a:t>
            </a:r>
            <a:endParaRPr lang="es-GT" dirty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48754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C32E7D-772D-43A3-A35B-5AE3BA492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seguridad de la aplicación.</a:t>
            </a:r>
            <a:br>
              <a:rPr lang="es-ES" b="1" dirty="0"/>
            </a:br>
            <a:endParaRPr lang="es-GT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24AC2FA-85EE-48E5-813A-8D3466180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180" y="2014330"/>
            <a:ext cx="2845490" cy="211211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B891C7E-0E41-4F01-BB27-25421EF92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275" y="2014330"/>
            <a:ext cx="3624058" cy="211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79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84D258-2589-416F-B6B7-8733CB689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tecnología </a:t>
            </a:r>
            <a:r>
              <a:rPr lang="es-ES" b="1" dirty="0" err="1"/>
              <a:t>blockchain</a:t>
            </a:r>
            <a:r>
              <a:rPr lang="es-ES" b="1" dirty="0"/>
              <a:t>.</a:t>
            </a:r>
            <a:br>
              <a:rPr lang="es-ES" b="1" dirty="0"/>
            </a:br>
            <a:endParaRPr lang="es-GT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588CDB3-C8B6-4BCC-A71B-EE139A784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0500" y="1871341"/>
            <a:ext cx="3421661" cy="292079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BA076FB-7782-4757-8772-D88EB6441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053" y="2986975"/>
            <a:ext cx="2560807" cy="180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53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8F2C3-122A-48F6-A9A2-4DE70B368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dirty="0"/>
              <a:t> Pipelines para los servicios</a:t>
            </a:r>
            <a:br>
              <a:rPr lang="es-GT" b="1" dirty="0"/>
            </a:b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D1B9A11-9EB3-467C-BBA4-CADFB73D3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478" y="3166464"/>
            <a:ext cx="5995305" cy="162567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E08A6C4-C536-4DFF-9247-F3275A9D3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478" y="1710198"/>
            <a:ext cx="2105119" cy="145626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F53595E-8D0C-4DD0-9C7E-127B19BD4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025" y="4881586"/>
            <a:ext cx="2200275" cy="8286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BF74D16-F15E-457C-8E7C-FB4C0B7FE9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1522" y="1714937"/>
            <a:ext cx="3696261" cy="146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169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9D526-1D39-4D6F-9910-555823880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PBI's</a:t>
            </a:r>
            <a:r>
              <a:rPr lang="es-ES" b="1" dirty="0"/>
              <a:t> de los Integrantes del equipo</a:t>
            </a:r>
            <a:br>
              <a:rPr lang="es-ES" b="1" dirty="0"/>
            </a:b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C8131A-F8D3-42CA-8F53-337BC172D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761921" cy="1939603"/>
          </a:xfrm>
        </p:spPr>
        <p:txBody>
          <a:bodyPr/>
          <a:lstStyle/>
          <a:p>
            <a:r>
              <a:rPr lang="es-ES" dirty="0"/>
              <a:t>Se trabajará por Funcionalidades de cada microservicio, para poder trabajar de manera independiente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DE411FB-0D8F-4A61-800C-8369B354C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512" y="3620949"/>
            <a:ext cx="5047987" cy="181244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0EE27C3-280F-4629-B890-D126EFB64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992" y="5433392"/>
            <a:ext cx="622852" cy="69485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DB4A66F-D8B0-4136-8948-63D0885EA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444" y="5433392"/>
            <a:ext cx="622852" cy="69485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6E65CFC-B7EE-4CF1-9BB3-FF7B5AD9A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896" y="5409760"/>
            <a:ext cx="622852" cy="69485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98F1139-F525-442E-A3E4-93D386AE5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071" y="5467078"/>
            <a:ext cx="622852" cy="69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751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4C380D-BA05-45FF-920F-DDAD04C7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Contratos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ABEC6DB-5F4A-4C72-A7D6-ED3860848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338" y="866568"/>
            <a:ext cx="7468636" cy="51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94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01D0FA6-47FF-4F71-A3DE-128A88E75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125" y="312254"/>
            <a:ext cx="7596188" cy="578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90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77B1954-283E-408F-8F62-EF90A34D2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72" y="694704"/>
            <a:ext cx="8114665" cy="159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6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B25B4-4050-4FAA-ABAB-94CD96A5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dirty="0" err="1"/>
              <a:t>Frontend</a:t>
            </a:r>
            <a:br>
              <a:rPr lang="es-GT" b="1" dirty="0"/>
            </a:b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225A418-33B5-4B25-8BA5-4648B4E4B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889" y="2128815"/>
            <a:ext cx="3660912" cy="226873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A7CB3CD-D76A-4C85-8AB9-618DCBDDF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840" y="2128815"/>
            <a:ext cx="3957638" cy="226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21DFB5-1661-4AB7-89DE-2DE6F3007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Backend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17FE67B-0D62-4BC1-90EE-26029AD85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09" y="2250384"/>
            <a:ext cx="4650687" cy="244088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6C28A1D-2419-4BE2-9225-B5ACDF61F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949" y="2250384"/>
            <a:ext cx="3675615" cy="243547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A16FAA3-5F6E-445E-9688-534FBB80F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949" y="4685858"/>
            <a:ext cx="3675615" cy="178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13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916B22-C6A8-4D1D-B16D-46C434480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 de datos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A2B059D-C05F-4C25-A067-35B2F7876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468" y="1935646"/>
            <a:ext cx="3867384" cy="247732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B05F488-BF8E-4767-98F3-3B7F017A4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980" y="1935645"/>
            <a:ext cx="3802964" cy="247732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175D205-B4BC-433D-B141-D75C4689B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5488" y="4555632"/>
            <a:ext cx="4005814" cy="197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236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529E3-C3B5-48FA-B217-BD8A2B296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Página Responsiva</a:t>
            </a:r>
            <a:endParaRPr lang="es-GT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35144D3-F9F0-4775-B664-5BAF2A85B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2194477"/>
            <a:ext cx="7177691" cy="298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5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AF5035-02A5-4C8B-962C-CE634EFC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Comunicación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D16D1F0-D052-40AC-B7D7-04DC9F938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65866"/>
            <a:ext cx="4946373" cy="275456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F93F63E-D71F-45C5-980D-8F09A4687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487" y="2065866"/>
            <a:ext cx="2211878" cy="272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85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AB65D-9B26-4DE4-82B0-714FBEAAB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Autenticación</a:t>
            </a:r>
            <a:endParaRPr lang="es-GT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0AC69E1-A212-46D5-9ED8-04993EB2C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133475"/>
            <a:ext cx="1034415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34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730D4-1824-4309-8CE1-7515F692F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Votación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CD69704-8B95-4C09-857D-01176581F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30" y="2856513"/>
            <a:ext cx="10331696" cy="269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01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EBAFE-F9C5-47DF-BF19-D4B61CE0D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Ciudadanos</a:t>
            </a:r>
            <a:endParaRPr lang="es-GT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E8F56D0-BBD4-4EFD-B526-60097F184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25" y="2208881"/>
            <a:ext cx="11100650" cy="309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258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{52719164-C12C-4BA4-85BE-FC23948A701C}tf03457452</Template>
  <TotalTime>31</TotalTime>
  <Words>127</Words>
  <Application>Microsoft Office PowerPoint</Application>
  <PresentationFormat>Panorámica</PresentationFormat>
  <Paragraphs>27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Celestial</vt:lpstr>
      <vt:lpstr>Documentación de YoVoto, Fase 1</vt:lpstr>
      <vt:lpstr>Frontend </vt:lpstr>
      <vt:lpstr>Backend</vt:lpstr>
      <vt:lpstr>Base de datos</vt:lpstr>
      <vt:lpstr>Página Responsiva</vt:lpstr>
      <vt:lpstr>Comunicación</vt:lpstr>
      <vt:lpstr>Autenticación</vt:lpstr>
      <vt:lpstr>Votación</vt:lpstr>
      <vt:lpstr>Ciudadanos</vt:lpstr>
      <vt:lpstr>microservicios</vt:lpstr>
      <vt:lpstr>seguridad de la aplicación. </vt:lpstr>
      <vt:lpstr>tecnología blockchain. </vt:lpstr>
      <vt:lpstr> Pipelines para los servicios </vt:lpstr>
      <vt:lpstr>PBI's de los Integrantes del equipo </vt:lpstr>
      <vt:lpstr>Contratos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Documentación de YoVoto, Fase 1</dc:title>
  <dc:creator>Luis</dc:creator>
  <cp:lastModifiedBy>Luis</cp:lastModifiedBy>
  <cp:revision>1</cp:revision>
  <dcterms:created xsi:type="dcterms:W3CDTF">2022-06-10T18:09:16Z</dcterms:created>
  <dcterms:modified xsi:type="dcterms:W3CDTF">2022-06-10T18:40:30Z</dcterms:modified>
</cp:coreProperties>
</file>