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6B39-7E45-4973-9596-98CBF384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</a:t>
            </a:r>
            <a:r>
              <a:rPr lang="es-ES" dirty="0" err="1"/>
              <a:t>YoVoto</a:t>
            </a:r>
            <a:r>
              <a:rPr lang="es-ES" dirty="0"/>
              <a:t>, Fase 1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B767D-8776-4FD6-9394-04AE83645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Roberto </a:t>
            </a:r>
            <a:r>
              <a:rPr lang="es-ES" dirty="0" err="1"/>
              <a:t>Cojolón</a:t>
            </a:r>
            <a:endParaRPr lang="es-ES" dirty="0"/>
          </a:p>
          <a:p>
            <a:r>
              <a:rPr lang="es-ES" dirty="0"/>
              <a:t>201314359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39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B3A52-B620-4964-A5C7-E710AB20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microservicios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EFF37-963B-4949-AAD8-BAE46935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807764" cy="3649133"/>
          </a:xfrm>
        </p:spPr>
        <p:txBody>
          <a:bodyPr>
            <a:normAutofit lnSpcReduction="10000"/>
          </a:bodyPr>
          <a:lstStyle/>
          <a:p>
            <a:r>
              <a:rPr lang="es-GT" b="1" dirty="0" err="1"/>
              <a:t>Creacion</a:t>
            </a:r>
            <a:r>
              <a:rPr lang="es-GT" b="1" dirty="0"/>
              <a:t> de Elecciones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Creacion</a:t>
            </a:r>
            <a:r>
              <a:rPr lang="es-GT" b="1" dirty="0"/>
              <a:t> de Elecciones (Front)</a:t>
            </a:r>
            <a:endParaRPr lang="es-GT" dirty="0"/>
          </a:p>
          <a:p>
            <a:r>
              <a:rPr lang="es-GT" b="1" dirty="0"/>
              <a:t>Renap (consulta de información)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Renap (consulta de información)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Dashboard</a:t>
            </a:r>
            <a:r>
              <a:rPr lang="es-GT" b="1" dirty="0"/>
              <a:t> de Graficas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Creacion</a:t>
            </a:r>
            <a:r>
              <a:rPr lang="es-GT" b="1" dirty="0"/>
              <a:t> de microservicio Base de Datos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87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32E7D-772D-43A3-A35B-5AE3BA4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seguridad de la aplicación.</a:t>
            </a:r>
            <a:br>
              <a:rPr lang="es-ES" b="1" dirty="0"/>
            </a:b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4AC2FA-85EE-48E5-813A-8D346618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80" y="2014330"/>
            <a:ext cx="2845490" cy="21121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891C7E-0E41-4F01-BB27-25421EF9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014330"/>
            <a:ext cx="3624058" cy="21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D258-2589-416F-B6B7-8733CB68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tecnología </a:t>
            </a:r>
            <a:r>
              <a:rPr lang="es-ES" b="1" dirty="0" err="1"/>
              <a:t>blockchain</a:t>
            </a:r>
            <a:r>
              <a:rPr lang="es-ES" b="1" dirty="0"/>
              <a:t>.</a:t>
            </a:r>
            <a:br>
              <a:rPr lang="es-ES" b="1" dirty="0"/>
            </a:b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88CDB3-C8B6-4BCC-A71B-EE139A78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500" y="1871341"/>
            <a:ext cx="3421661" cy="29207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A076FB-7782-4757-8772-D88EB644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53" y="2986975"/>
            <a:ext cx="2560807" cy="18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8F2C3-122A-48F6-A9A2-4DE70B36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 Pipelines para los servicios</a:t>
            </a:r>
            <a:br>
              <a:rPr lang="es-GT" b="1" dirty="0"/>
            </a:b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1B9A11-9EB3-467C-BBA4-CADFB73D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8" y="3166464"/>
            <a:ext cx="5995305" cy="16256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08A6C4-C536-4DFF-9247-F3275A9D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78" y="1710198"/>
            <a:ext cx="2105119" cy="1456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53595E-8D0C-4DD0-9C7E-127B19BD4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25" y="4881586"/>
            <a:ext cx="2200275" cy="828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74D16-F15E-457C-8E7C-FB4C0B7FE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522" y="1714937"/>
            <a:ext cx="3696261" cy="14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D526-1D39-4D6F-9910-5558238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PBI's</a:t>
            </a:r>
            <a:r>
              <a:rPr lang="es-ES" b="1" dirty="0"/>
              <a:t> de los Integrantes del equipo</a:t>
            </a:r>
            <a:br>
              <a:rPr lang="es-ES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8131A-F8D3-42CA-8F53-337BC172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61921" cy="1939603"/>
          </a:xfrm>
        </p:spPr>
        <p:txBody>
          <a:bodyPr/>
          <a:lstStyle/>
          <a:p>
            <a:r>
              <a:rPr lang="es-ES" dirty="0"/>
              <a:t>Se trabajará por Funcionalidades de cada microservicio, para poder trabajar de manera independiente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411FB-0D8F-4A61-800C-8369B354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2" y="3620949"/>
            <a:ext cx="5047987" cy="1812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EE27C3-280F-4629-B890-D126EFB6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92" y="5433392"/>
            <a:ext cx="622852" cy="6948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B4A66F-D8B0-4136-8948-63D0885E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44" y="5433392"/>
            <a:ext cx="622852" cy="6948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E65CFC-B7EE-4CF1-9BB3-FF7B5AD9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96" y="5409760"/>
            <a:ext cx="622852" cy="6948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8F1139-F525-442E-A3E4-93D386AE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071" y="5467078"/>
            <a:ext cx="622852" cy="6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C380D-BA05-45FF-920F-DDAD04C7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Contratos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BEC6DB-5F4A-4C72-A7D6-ED386084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38" y="866568"/>
            <a:ext cx="7468636" cy="51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1D0FA6-47FF-4F71-A3DE-128A88E7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25" y="312254"/>
            <a:ext cx="7596188" cy="57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7B1954-283E-408F-8F62-EF90A34D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2" y="694704"/>
            <a:ext cx="8114665" cy="15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2643FD-8A2A-4486-B3B5-43474EE4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94" y="853937"/>
            <a:ext cx="6532178" cy="50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25B4-4050-4FAA-ABAB-94CD96A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err="1"/>
              <a:t>Frontend</a:t>
            </a:r>
            <a:br>
              <a:rPr lang="es-GT" b="1" dirty="0"/>
            </a:b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25A418-33B5-4B25-8BA5-4648B4E4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9" y="2128815"/>
            <a:ext cx="3660912" cy="22687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7CB3CD-D76A-4C85-8AB9-618DCBDD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40" y="2128815"/>
            <a:ext cx="3957638" cy="2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DFB5-1661-4AB7-89DE-2DE6F300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7FE67B-0D62-4BC1-90EE-26029AD8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9" y="2250384"/>
            <a:ext cx="4650687" cy="24408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C28A1D-2419-4BE2-9225-B5ACDF61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49" y="2250384"/>
            <a:ext cx="3675615" cy="24354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16FAA3-5F6E-445E-9688-534FBB80F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49" y="4685858"/>
            <a:ext cx="3675615" cy="17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16B22-C6A8-4D1D-B16D-46C4344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2B059D-C05F-4C25-A067-35B2F787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8" y="1935646"/>
            <a:ext cx="3867384" cy="24773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05F488-BF8E-4767-98F3-3B7F017A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80" y="1935645"/>
            <a:ext cx="3802964" cy="2477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75D205-B4BC-433D-B141-D75C4689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88" y="4555632"/>
            <a:ext cx="4005814" cy="19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529E3-C3B5-48FA-B217-BD8A2B29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Responsiva</a:t>
            </a: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5144D3-F9F0-4775-B664-5BAF2A85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4477"/>
            <a:ext cx="7177691" cy="29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5035-02A5-4C8B-962C-CE634EF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6D1F0-D052-40AC-B7D7-04DC9F93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5866"/>
            <a:ext cx="4946373" cy="2754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93F63E-D71F-45C5-980D-8F09A468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87" y="2065866"/>
            <a:ext cx="2211878" cy="27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B65D-9B26-4DE4-82B0-714FBEAA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Autenticación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AC69E1-A212-46D5-9ED8-04993EB2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33475"/>
            <a:ext cx="10344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730D4-1824-4309-8CE1-7515F69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Votación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D69704-8B95-4C09-857D-01176581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0" y="2856513"/>
            <a:ext cx="10331696" cy="26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EBAFE-F9C5-47DF-BF19-D4B61CE0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Ciudadanos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8F56D0-BBD4-4EFD-B526-60097F18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208881"/>
            <a:ext cx="11100650" cy="30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{52719164-C12C-4BA4-85BE-FC23948A701C}tf03457452</Template>
  <TotalTime>31</TotalTime>
  <Words>127</Words>
  <Application>Microsoft Office PowerPoint</Application>
  <PresentationFormat>Panorámica</PresentationFormat>
  <Paragraphs>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Documentación de YoVoto, Fase 1</vt:lpstr>
      <vt:lpstr>Frontend </vt:lpstr>
      <vt:lpstr>Backend</vt:lpstr>
      <vt:lpstr>Base de datos</vt:lpstr>
      <vt:lpstr>Página Responsiva</vt:lpstr>
      <vt:lpstr>Comunicación</vt:lpstr>
      <vt:lpstr>Autenticación</vt:lpstr>
      <vt:lpstr>Votación</vt:lpstr>
      <vt:lpstr>Ciudadanos</vt:lpstr>
      <vt:lpstr>microservicios</vt:lpstr>
      <vt:lpstr>seguridad de la aplicación. </vt:lpstr>
      <vt:lpstr>tecnología blockchain. </vt:lpstr>
      <vt:lpstr> Pipelines para los servicios </vt:lpstr>
      <vt:lpstr>PBI's de los Integrantes del equipo </vt:lpstr>
      <vt:lpstr>Contratos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 de YoVoto, Fase 1</dc:title>
  <dc:creator>Luis</dc:creator>
  <cp:lastModifiedBy>Luis</cp:lastModifiedBy>
  <cp:revision>2</cp:revision>
  <dcterms:created xsi:type="dcterms:W3CDTF">2022-06-10T18:09:16Z</dcterms:created>
  <dcterms:modified xsi:type="dcterms:W3CDTF">2022-06-10T18:52:33Z</dcterms:modified>
</cp:coreProperties>
</file>