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7278D-F333-40C0-9F95-F41E710AD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ACAF4B-C1B6-2A49-E0C3-DF90BA62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40A80-89E9-153F-9124-EFB07CF4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8D65F-B3C9-716A-E87A-CCA1999F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00BDE-48DD-86DA-1DEB-16E79805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73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89A16-6723-B806-EB70-5EA9E6D3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183031-0BCF-B2A0-2B79-1B309F55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498C-D989-5CEF-AC3A-BF41C32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525E0-D2C8-5509-9809-AB72A4CE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9CFB0-F1D0-6302-5FDE-DB62B948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09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E7A077-373A-4CA8-C0AD-72632E731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505AD2-39DD-41A8-63D4-AE99C2EB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B9EA-A136-BB07-6659-E74CA7ED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10738-BCE5-80A8-0FD5-F74AB578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38D322-F52E-F691-8A36-395C826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4ED5C-FBCC-2F5D-10CA-F66AE310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748E0-B89D-5FCA-6DCC-BED852E2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23C2F-CDC5-F957-8D64-90FA1D0D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B80E4-70F0-9527-27D4-F5337278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9F74BC-3D5E-92AA-F8F4-4D202E3C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79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444AB-9C26-F9CC-E547-323825F5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A45DF5-84D0-8550-AF15-2B37BB81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04812-2D9F-0772-C284-87EBB22B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F0DF4-24D5-3A76-5722-590364FA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73E2F-239D-0DD0-ACDC-8B2D3D2A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4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64FA8-928A-9DFE-0EC2-A3278984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3BDD5-95F7-D05C-251D-665914E66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9AA2C8-5AAE-09D2-FFF7-F43C1881A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9B030E-AF5B-574C-6627-3723FD63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2DEC80-445D-2D3D-BEC7-87537331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0F8B6-F694-0017-1287-A7E6CDDA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86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75746-C299-5901-A112-0CF4ECF0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B0CE83-95FC-326A-8C16-7CF82F06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4BE2D7-F620-73BC-5CD8-E9F083038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1A08E6-5FCD-742D-E0E7-ED9A4B778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0428D0-072A-5543-996B-A625982FE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9E390D-EF8F-A7CA-99BA-6A3B17D2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72711-776C-711B-C1CA-1CAA959F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802F57-7C79-68D2-1CB1-9FA90C7B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06503-6F24-3D02-6C2A-CF194BF2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E87B98-04AB-7A0A-CE5B-B9C5CA79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339C56-0C3B-9695-2A57-E7750217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AF203B-4D49-BEE7-E817-5C03433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32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953FE9-D504-9DF5-090E-9B3D55A3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6E539F-B356-D3AB-7D22-159234DB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FFA73-01D9-0AE6-AB69-6389450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0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03ACB-2D07-0167-1485-8EBFEBEC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6C1D7-7BF5-799F-99DA-8450E8AB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27EB44-9AE4-F8B8-F9F7-69F7A32D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21D492-1E62-F77D-58FB-3D1A94F3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E20FFB-AB82-ABC2-8738-EC029D79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EC84ED-ACD9-4A14-4882-CB35A005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36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2DD15-0C18-7674-D912-914EDEEE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B11A7F-2474-6F96-11A6-6C65B096B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6D0AFF-E86D-18FB-EC77-4C465129A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BAE024-2162-EFE9-AA0A-A51C625B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5E021D-3313-6B68-709F-8345C0A3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D784D-14E8-B860-DB76-E1F5D004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72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2C8DB6-9338-A2FD-223E-7B45E8DD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FE27EC-D4BA-FE39-596F-43DCED2C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26510-745B-C3E5-1467-7226E99F4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50610-BE02-4993-ABAB-05C58B7B42E5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8581D9-C1B6-DB3F-356E-D77B91B5E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58E39-6376-BD24-B834-A5844395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4029-6005-4E76-97F2-1DCD42ECC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0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69EE5-9B61-67F9-040F-89FEFF81B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Forschungsprojekt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A710BA-F6CC-1483-5931-81C6FF961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59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1C6A9-4AFB-6B57-4CBF-8BBDF035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Elementweise Komprimierung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DA5BBF-B3DB-D6AB-3892-BDF372B5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" y="184404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1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6E03B-8BC7-643F-6692-A1CEB6B6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Komprimierung: Funktionsweise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04F72D-D603-0D61-CA33-6570C445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685"/>
            <a:ext cx="9576245" cy="22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Forschungsprojekt</vt:lpstr>
      <vt:lpstr>Elementweise Komprimierung</vt:lpstr>
      <vt:lpstr>Komprimierung: Funktionsweise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Forschungsprojekt</dc:title>
  <dc:creator>ms566828@campussachsen.onmicrosoft.com</dc:creator>
  <cp:lastModifiedBy>ms566828@campussachsen.onmicrosoft.com</cp:lastModifiedBy>
  <cp:revision>1</cp:revision>
  <dcterms:created xsi:type="dcterms:W3CDTF">2024-01-18T08:08:13Z</dcterms:created>
  <dcterms:modified xsi:type="dcterms:W3CDTF">2024-01-18T08:08:20Z</dcterms:modified>
</cp:coreProperties>
</file>