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300" r:id="rId2"/>
    <p:sldId id="301" r:id="rId3"/>
    <p:sldId id="302" r:id="rId4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5BB"/>
    <a:srgbClr val="5087B4"/>
    <a:srgbClr val="4677A0"/>
    <a:srgbClr val="6494BC"/>
    <a:srgbClr val="376591"/>
    <a:srgbClr val="299F86"/>
    <a:srgbClr val="29BC9F"/>
    <a:srgbClr val="25405A"/>
    <a:srgbClr val="2FAB90"/>
    <a:srgbClr val="2B9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75217" autoAdjust="0"/>
  </p:normalViewPr>
  <p:slideViewPr>
    <p:cSldViewPr snapToGrid="0">
      <p:cViewPr varScale="1">
        <p:scale>
          <a:sx n="166" d="100"/>
          <a:sy n="166" d="100"/>
        </p:scale>
        <p:origin x="139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07.12.2023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Thursday, December 7,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‹Nr.›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6CD4B-648B-4E1F-1961-CB01B89BE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Forschungspraktikum – erste Ideen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D51C15-0894-A2B8-997D-486BCAD89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6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08EAE-E26A-D1DA-A603-E9BC449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Run-</a:t>
            </a:r>
            <a:r>
              <a:rPr lang="de-DE" dirty="0" err="1"/>
              <a:t>length</a:t>
            </a:r>
            <a:r>
              <a:rPr lang="de-DE" dirty="0"/>
              <a:t>: Elias Gamma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CF801E-5935-D111-387F-CED8B9B8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03" y="776719"/>
            <a:ext cx="2777177" cy="377983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7F0A63-3709-E828-8497-E833EB43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00" y="1599051"/>
            <a:ext cx="4732662" cy="15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47260-7E39-9626-EE76-17EB478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Ideen/Probleme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1AF28-B1FD-43F4-8A5B-2D953E98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Encoding verlängert oft anstatt zu verkürzen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anderes Run-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encoding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 ab zweimaligem Auftreten codieren -&gt; wie unterscheiden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Nicht binär?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String -&gt; welche Operationen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Dezimalzahlen -&gt; wie Trennung 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Als </a:t>
            </a:r>
            <a:r>
              <a:rPr lang="de-DE" dirty="0" err="1"/>
              <a:t>struct</a:t>
            </a:r>
            <a:r>
              <a:rPr lang="de-DE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DB2EC4-F4CA-AE7E-48DC-490BCD99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11" y="2808992"/>
            <a:ext cx="1503289" cy="13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85176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b_V4.potx" id="{AC88A545-6B68-45D9-B940-BA4AF3B24211}" vid="{4EFBBA81-86C6-4268-B5ED-CEF99078EA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db_V4 (1)</Template>
  <TotalTime>0</TotalTime>
  <Words>43</Words>
  <Application>Microsoft Office PowerPoint</Application>
  <PresentationFormat>Bildschirmpräsentation (16:9)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Muli</vt:lpstr>
      <vt:lpstr>Open Sans</vt:lpstr>
      <vt:lpstr>DB_theme</vt:lpstr>
      <vt:lpstr>Forschungspraktikum – erste Ideen</vt:lpstr>
      <vt:lpstr>Run-length: Elias Gamma</vt:lpstr>
      <vt:lpstr>Ideen/Probleme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JSON-Support in PostgreSQL</dc:title>
  <dc:creator>66f34d70, 5d6ca2e7</dc:creator>
  <cp:lastModifiedBy>ms566828@campussachsen.onmicrosoft.com</cp:lastModifiedBy>
  <cp:revision>12</cp:revision>
  <cp:lastPrinted>2017-08-03T12:32:02Z</cp:lastPrinted>
  <dcterms:created xsi:type="dcterms:W3CDTF">2023-06-19T12:51:42Z</dcterms:created>
  <dcterms:modified xsi:type="dcterms:W3CDTF">2023-12-07T00:45:31Z</dcterms:modified>
</cp:coreProperties>
</file>