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8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3450"/>
            <a:ext cx="7772400" cy="1470025"/>
          </a:xfrm>
        </p:spPr>
        <p:txBody>
          <a:bodyPr/>
          <a:lstStyle/>
          <a:p>
            <a:pPr algn="l">
              <a:defRPr sz="4000" b="1">
                <a:solidFill>
                  <a:srgbClr val="FFFFFF"/>
                </a:solidFill>
                <a:latin typeface="Arial"/>
              </a:defRPr>
            </a:pPr>
            <a:r>
              <a:rPr dirty="0"/>
              <a:t>Proiect OOP - </a:t>
            </a:r>
            <a:r>
              <a:rPr dirty="0" err="1"/>
              <a:t>Gestionarea</a:t>
            </a:r>
            <a:r>
              <a:rPr dirty="0"/>
              <a:t> </a:t>
            </a:r>
            <a:r>
              <a:rPr dirty="0" err="1"/>
              <a:t>unei</a:t>
            </a:r>
            <a:r>
              <a:rPr dirty="0"/>
              <a:t> </a:t>
            </a:r>
            <a:r>
              <a:rPr dirty="0" err="1"/>
              <a:t>Săli</a:t>
            </a:r>
            <a:r>
              <a:rPr dirty="0"/>
              <a:t> de Fitness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15831"/>
            <a:ext cx="6400800" cy="993618"/>
          </a:xfrm>
        </p:spPr>
        <p:txBody>
          <a:bodyPr/>
          <a:lstStyle/>
          <a:p>
            <a:pPr algn="l">
              <a:defRPr sz="2400" b="0">
                <a:solidFill>
                  <a:srgbClr val="FFFFFF"/>
                </a:solidFill>
                <a:latin typeface="Arial"/>
              </a:defRPr>
            </a:pPr>
            <a:r>
              <a:rPr dirty="0"/>
              <a:t>Prezentare </a:t>
            </a:r>
            <a:r>
              <a:rPr dirty="0" err="1"/>
              <a:t>realizată</a:t>
            </a:r>
            <a:r>
              <a:rPr dirty="0"/>
              <a:t> pentru </a:t>
            </a:r>
            <a:r>
              <a:rPr dirty="0" err="1"/>
              <a:t>managementul</a:t>
            </a:r>
            <a:r>
              <a:rPr dirty="0"/>
              <a:t> </a:t>
            </a:r>
            <a:r>
              <a:rPr dirty="0" err="1"/>
              <a:t>sălii</a:t>
            </a:r>
            <a:r>
              <a:rPr dirty="0"/>
              <a:t> de fitness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879F1-235A-58C0-BD70-1FDE2FE6173D}"/>
              </a:ext>
            </a:extLst>
          </p:cNvPr>
          <p:cNvSpPr txBox="1"/>
          <p:nvPr/>
        </p:nvSpPr>
        <p:spPr>
          <a:xfrm>
            <a:off x="172016" y="5221805"/>
            <a:ext cx="2888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Colaboratori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Balan Robert-Alexandru</a:t>
            </a:r>
          </a:p>
          <a:p>
            <a:r>
              <a:rPr lang="en-US" dirty="0" err="1">
                <a:solidFill>
                  <a:schemeClr val="bg1"/>
                </a:solidFill>
              </a:rPr>
              <a:t>Cosolan</a:t>
            </a:r>
            <a:r>
              <a:rPr lang="en-US" dirty="0">
                <a:solidFill>
                  <a:schemeClr val="bg1"/>
                </a:solidFill>
              </a:rPr>
              <a:t> Carmen-</a:t>
            </a:r>
            <a:r>
              <a:rPr lang="en-US" dirty="0" err="1">
                <a:solidFill>
                  <a:schemeClr val="bg1"/>
                </a:solidFill>
              </a:rPr>
              <a:t>Sorina</a:t>
            </a:r>
            <a:endParaRPr lang="en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C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600" b="1">
                <a:solidFill>
                  <a:srgbClr val="FFFFFF"/>
                </a:solidFill>
                <a:latin typeface="Arial"/>
              </a:defRPr>
            </a:pPr>
            <a:r>
              <a:t>Introducere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Proiectul urmărește dezvoltarea unei aplicații software pentru gestionarea unei săli de fitness. Aceasta permite administrarea abonaților, gestionarea programărilor și evidența antrenorilor.</a:t>
            </a:r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endParaRPr/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Obiectivul principal este eficientizarea operațiunilor zilnice ale sălii de fitness.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600" b="1">
                <a:solidFill>
                  <a:srgbClr val="FFFFFF"/>
                </a:solidFill>
                <a:latin typeface="Arial"/>
              </a:defRPr>
            </a:pPr>
            <a:r>
              <a:t>Conceptul POO aplicat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- Încapsulare: Restricționarea accesului la date prin metode și proprietăți.</a:t>
            </a:r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- Moștenire: AbonatPremium moștenește clasa Abonat.</a:t>
            </a:r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- Polimorfism: Metodele suprascrise pentru calcularea abonamentelor.</a:t>
            </a:r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- Compoziție: Clasa SalaFitness conține liste de antrenori și abonați.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C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600" b="1">
                <a:solidFill>
                  <a:srgbClr val="FFFFFF"/>
                </a:solidFill>
                <a:latin typeface="Arial"/>
              </a:defRPr>
            </a:pPr>
            <a:r>
              <a:rPr dirty="0"/>
              <a:t>Clase </a:t>
            </a:r>
            <a:r>
              <a:rPr dirty="0" err="1"/>
              <a:t>principale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rPr dirty="0"/>
              <a:t>- </a:t>
            </a:r>
            <a:r>
              <a:rPr dirty="0" err="1"/>
              <a:t>SalaFitness</a:t>
            </a:r>
            <a:r>
              <a:rPr dirty="0"/>
              <a:t>: </a:t>
            </a:r>
            <a:r>
              <a:rPr dirty="0" err="1"/>
              <a:t>Administrează</a:t>
            </a:r>
            <a:r>
              <a:rPr dirty="0"/>
              <a:t> </a:t>
            </a:r>
            <a:r>
              <a:rPr dirty="0" err="1"/>
              <a:t>antrenorii</a:t>
            </a:r>
            <a:r>
              <a:rPr dirty="0"/>
              <a:t>, </a:t>
            </a:r>
            <a:r>
              <a:rPr dirty="0" err="1"/>
              <a:t>abonații</a:t>
            </a:r>
            <a:r>
              <a:rPr dirty="0"/>
              <a:t> și </a:t>
            </a:r>
            <a:r>
              <a:rPr dirty="0" err="1"/>
              <a:t>programările</a:t>
            </a:r>
            <a:r>
              <a:rPr dirty="0"/>
              <a:t>.</a:t>
            </a:r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rPr dirty="0"/>
              <a:t>- </a:t>
            </a:r>
            <a:r>
              <a:rPr dirty="0" err="1"/>
              <a:t>Abonat</a:t>
            </a:r>
            <a:r>
              <a:rPr dirty="0"/>
              <a:t> și </a:t>
            </a:r>
            <a:r>
              <a:rPr dirty="0" err="1"/>
              <a:t>AbonatPremium</a:t>
            </a:r>
            <a:r>
              <a:rPr dirty="0"/>
              <a:t>: </a:t>
            </a:r>
            <a:r>
              <a:rPr dirty="0" err="1"/>
              <a:t>Reprezintă</a:t>
            </a:r>
            <a:r>
              <a:rPr dirty="0"/>
              <a:t> </a:t>
            </a:r>
            <a:r>
              <a:rPr dirty="0" err="1"/>
              <a:t>utilizatorii</a:t>
            </a:r>
            <a:r>
              <a:rPr dirty="0"/>
              <a:t> cu </a:t>
            </a:r>
            <a:r>
              <a:rPr dirty="0" err="1"/>
              <a:t>abonamente</a:t>
            </a:r>
            <a:r>
              <a:rPr dirty="0"/>
              <a:t> standard </a:t>
            </a:r>
            <a:r>
              <a:rPr dirty="0" err="1"/>
              <a:t>sau</a:t>
            </a:r>
            <a:r>
              <a:rPr dirty="0"/>
              <a:t> premium.</a:t>
            </a:r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rPr dirty="0"/>
              <a:t>- Antrenor: </a:t>
            </a:r>
            <a:r>
              <a:rPr dirty="0" err="1"/>
              <a:t>Reprezintă</a:t>
            </a:r>
            <a:r>
              <a:rPr dirty="0"/>
              <a:t> </a:t>
            </a:r>
            <a:r>
              <a:rPr dirty="0" err="1"/>
              <a:t>antrenorii</a:t>
            </a:r>
            <a:r>
              <a:rPr dirty="0"/>
              <a:t> cu </a:t>
            </a:r>
            <a:r>
              <a:rPr dirty="0" err="1"/>
              <a:t>specializări</a:t>
            </a:r>
            <a:r>
              <a:rPr dirty="0"/>
              <a:t> și </a:t>
            </a:r>
            <a:r>
              <a:rPr dirty="0" err="1"/>
              <a:t>orar</a:t>
            </a:r>
            <a:r>
              <a:rPr dirty="0"/>
              <a:t> </a:t>
            </a:r>
            <a:r>
              <a:rPr dirty="0" err="1"/>
              <a:t>prestabilit</a:t>
            </a:r>
            <a:r>
              <a:rPr dirty="0"/>
              <a:t>.</a:t>
            </a:r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rPr dirty="0"/>
              <a:t>- Programare: </a:t>
            </a:r>
            <a:r>
              <a:rPr dirty="0" err="1"/>
              <a:t>Gestionează</a:t>
            </a:r>
            <a:r>
              <a:rPr dirty="0"/>
              <a:t> </a:t>
            </a:r>
            <a:r>
              <a:rPr dirty="0" err="1"/>
              <a:t>datele</a:t>
            </a:r>
            <a:r>
              <a:rPr dirty="0"/>
              <a:t> </a:t>
            </a:r>
            <a:r>
              <a:rPr dirty="0" err="1"/>
              <a:t>despre</a:t>
            </a:r>
            <a:r>
              <a:rPr dirty="0"/>
              <a:t> o sesiune de </a:t>
            </a:r>
            <a:r>
              <a:rPr dirty="0" err="1"/>
              <a:t>antrenament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37" y="8300"/>
            <a:ext cx="914483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5823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1127A34C-5059-93B3-5C64-D442C52B2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7422" b="1"/>
          <a:stretch/>
        </p:blipFill>
        <p:spPr>
          <a:xfrm>
            <a:off x="20" y="10"/>
            <a:ext cx="914398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0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600" b="1">
                <a:solidFill>
                  <a:srgbClr val="FFFFFF"/>
                </a:solidFill>
                <a:latin typeface="Arial"/>
              </a:defRPr>
            </a:pPr>
            <a:r>
              <a:t>Funcționalități implementate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- Autentificare / Înregistrare utilizatori.</a:t>
            </a:r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- Gestionarea programărilor: adăugare, modificare, anulare.</a:t>
            </a:r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- Calculul abonamentelor lunare în funcție de programări.</a:t>
            </a:r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- Listarea antrenorilor și abonaților.</a:t>
            </a:r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- Persistența datelor în fișiere JSON.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B1D6C-E834-8D58-F48F-EE7DFA97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044635"/>
            <a:ext cx="4214172" cy="2426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5BE95-1C3B-F3AB-4A72-7774A216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829" y="3429000"/>
            <a:ext cx="3660175" cy="32094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C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600" b="1">
                <a:solidFill>
                  <a:srgbClr val="FFFFFF"/>
                </a:solidFill>
                <a:latin typeface="Arial"/>
              </a:defRPr>
            </a:pPr>
            <a:r>
              <a:t>Arhitectura tehnică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- Fișiere JSON utilizate pentru stocarea datelor:</a:t>
            </a:r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  • Abonați, antrenori, programări.</a:t>
            </a:r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- Metode pentru salvarea și încărcarea stării aplicației.</a:t>
            </a:r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- Organizarea codului folosind clase și metode clare.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817D1-7B98-3CD4-70EB-FFC4EFC7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5" y="3429000"/>
            <a:ext cx="4481465" cy="2715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576EB1-0940-B786-968F-2E383140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107" y="3429001"/>
            <a:ext cx="4390893" cy="26971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600" b="1">
                <a:solidFill>
                  <a:srgbClr val="FFFFFF"/>
                </a:solidFill>
                <a:latin typeface="Arial"/>
              </a:defRPr>
            </a:pPr>
            <a:r>
              <a:t>Concluzii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- Proiectul a demonstrat aplicarea conceptelor OOP pentru o soluție practică.</a:t>
            </a:r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- Aplicația facilitează gestionarea eficientă a operațiunilor sălii de fitness.</a:t>
            </a:r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t>- Structura modulară permite extinderea funcționalităților.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C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600" b="1">
                <a:solidFill>
                  <a:srgbClr val="FFFFFF"/>
                </a:solidFill>
                <a:latin typeface="Arial"/>
              </a:defRPr>
            </a:pPr>
            <a:r>
              <a:rPr lang="en-US" dirty="0"/>
              <a:t>Mici probleme pe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codului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rPr dirty="0"/>
              <a:t>- </a:t>
            </a:r>
            <a:r>
              <a:rPr lang="en-US" dirty="0" err="1"/>
              <a:t>Validarea</a:t>
            </a:r>
            <a:r>
              <a:rPr lang="en-US" dirty="0"/>
              <a:t> cnp-</a:t>
            </a:r>
            <a:r>
              <a:rPr lang="en-US" dirty="0" err="1"/>
              <a:t>ului</a:t>
            </a:r>
            <a:endParaRPr dirty="0"/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rPr dirty="0"/>
              <a:t>- </a:t>
            </a:r>
            <a:r>
              <a:rPr lang="en-US" dirty="0" err="1"/>
              <a:t>Incarcarea</a:t>
            </a:r>
            <a:r>
              <a:rPr lang="en-US" dirty="0"/>
              <a:t> din </a:t>
            </a:r>
            <a:r>
              <a:rPr lang="en-US" dirty="0" err="1"/>
              <a:t>fisier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care s a rezolvat </a:t>
            </a:r>
            <a:r>
              <a:rPr lang="en-US" dirty="0" err="1"/>
              <a:t>folosint</a:t>
            </a:r>
            <a:r>
              <a:rPr lang="en-US" dirty="0"/>
              <a:t> </a:t>
            </a:r>
            <a:r>
              <a:rPr lang="en-US" dirty="0" err="1"/>
              <a:t>sintaxaa</a:t>
            </a:r>
            <a:r>
              <a:rPr lang="en-US" dirty="0"/>
              <a:t> asta:</a:t>
            </a:r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endParaRPr lang="en-US" dirty="0"/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endParaRPr lang="en-US" dirty="0"/>
          </a:p>
          <a:p>
            <a:pPr algn="l">
              <a:defRPr sz="2000" b="0">
                <a:solidFill>
                  <a:srgbClr val="FFFFFF"/>
                </a:solidFill>
                <a:latin typeface="Arial"/>
              </a:defRPr>
            </a:pPr>
            <a:r>
              <a:rPr lang="en-US" dirty="0" err="1"/>
              <a:t>Tratarea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exceptii</a:t>
            </a:r>
            <a:endParaRPr lang="en-US" dirty="0"/>
          </a:p>
          <a:p>
            <a:pPr marL="0" indent="0" algn="l">
              <a:buNone/>
              <a:defRPr sz="2000" b="0">
                <a:solidFill>
                  <a:srgbClr val="FFFFFF"/>
                </a:solidFill>
                <a:latin typeface="Arial"/>
              </a:defRPr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E6A47-95F1-C456-298E-2EEB025C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57" y="2548031"/>
            <a:ext cx="3133725" cy="29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1AE0C-04FF-4713-3817-AE34C197A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68644"/>
            <a:ext cx="5981700" cy="1000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279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Proiect OOP - Gestionarea unei Săli de Fitness</vt:lpstr>
      <vt:lpstr>Introducere</vt:lpstr>
      <vt:lpstr>Conceptul POO aplicat</vt:lpstr>
      <vt:lpstr>Clase principale</vt:lpstr>
      <vt:lpstr>PowerPoint Presentation</vt:lpstr>
      <vt:lpstr>Funcționalități implementate</vt:lpstr>
      <vt:lpstr>Arhitectura tehnică</vt:lpstr>
      <vt:lpstr>Concluzii</vt:lpstr>
      <vt:lpstr>Mici probleme pe parcursul codului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Robert Bălan</cp:lastModifiedBy>
  <cp:revision>2</cp:revision>
  <dcterms:created xsi:type="dcterms:W3CDTF">2013-01-27T09:14:16Z</dcterms:created>
  <dcterms:modified xsi:type="dcterms:W3CDTF">2025-01-15T11:37:39Z</dcterms:modified>
  <cp:category/>
</cp:coreProperties>
</file>