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9519-89A8-4EC6-B97C-2FF38ADEF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49A0C-7919-44F4-A541-7FC02B6EE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83B8-B947-4ECD-A557-01B53BCE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4ECB-6BB9-44D1-9E72-42B4EBC9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D942-79FE-4226-9486-76F433AA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04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6846-1655-4FEF-B3AF-F1132139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4A434-5F00-490C-8012-41065357F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0C4B-0458-4D4A-8283-EE56F9B3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E688-0BAF-44CA-A16D-D53104BE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7D9D-B768-4D43-A2E0-7273DC98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0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11A3B-10E9-4EF0-AA9B-B15D6E4E2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F24C-D5FB-495E-BDDC-014B7EA2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359A-0847-4C6B-9DB7-C1963F2B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E728-AADF-4B81-B063-A1CE742D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3229-1B3B-40D4-B576-F71B6993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5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B2DA-E442-4B14-8E90-7EF1A233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98F8-7699-41AF-B25C-113A6685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AC76-BCD6-4FF3-A023-6BC2D300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901F3-C6F8-48CA-BFC7-FB107C24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972D-DEDF-4AE2-A8E4-2546C2FB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5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259B-FDDA-445C-BD4C-CACF88F4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4BCBB-CC88-4406-9688-6333D0CA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AC21-0DE8-47AF-88FA-E48C0C64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0388-DA14-456F-8719-9A1600AA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26FE-FAC4-4F37-804B-41E5F57F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5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D348-534D-4BFD-B011-479B75FD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48CB-03C0-4ED5-B0F0-24F146E71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71B98-A0B0-4C59-9A5C-214FF6081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34FDE-F9D6-4565-8B01-58DA30B5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9F06-600C-4423-9240-89F0F86A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23A81-D326-4301-8378-A12E6FCB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3224-87AC-4387-A6AF-D890E28E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76859-8321-490F-A3E6-2CF9D134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22333-97C9-4131-A314-02E2BFC9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C864D-FE7B-4FC8-ABEC-FCC2551A5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BBC4-3C84-42AF-9515-D7817292E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FE506-42F3-4E24-95AE-BBF1F1AF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7D097-2F6A-435C-8009-A8EB252B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6FD49-AE5F-40D0-A63A-5D1A54E3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2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643-83B1-43C0-B54E-F863E908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19940-E40E-4C36-8242-E92B54DA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0BF0B-1525-4261-A523-C8859414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87EF2-65A9-4E9A-8A08-872FF945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1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612D2-52F2-41D5-8DAF-05961395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21DD-CA1E-42E5-9CAE-AA6EC86F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3565-B282-497C-8682-E1D4892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1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3568-0FEE-4A8A-980F-D3319F4F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4235-7A6A-48DB-A36D-402ED87D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8D1BA-828C-410B-A1C3-2D3695FC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AA172-B74B-4108-A757-24013E3C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C710-7139-4066-B44A-D259F65F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EC3EA-0C24-4BEF-B431-E9AFE65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7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EBB9-3C94-461B-BC59-69E170C7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4ABC9-07BA-4F55-940E-52B654040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6F5C-C644-4569-84FF-8A97D34F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F4958-6765-4B20-A1D8-597D8FED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2FFB-0E35-46BB-9D04-0A9088E1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8E242-E24C-4F87-AABA-61F9AD89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9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4CFD3-21DB-4669-8B65-56558192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4A27-4D2A-40F5-9F93-9739E75E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5952-4D4A-42BB-92E3-273611AF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551D-0177-4A80-96D8-E3E690CDA7A9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5320-6E0D-4F24-9FFC-2431990F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AB14-BBF2-4C15-8D80-731D275FF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8F04-95F9-46C0-BF46-CD2E01144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6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C0941BB-204E-43AC-B9EF-4F3DCD873C37}"/>
              </a:ext>
            </a:extLst>
          </p:cNvPr>
          <p:cNvGrpSpPr/>
          <p:nvPr/>
        </p:nvGrpSpPr>
        <p:grpSpPr>
          <a:xfrm>
            <a:off x="679509" y="988217"/>
            <a:ext cx="10924134" cy="3072055"/>
            <a:chOff x="874123" y="988217"/>
            <a:chExt cx="10729519" cy="300150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8C60A1-D954-4B83-9803-F48C606ED951}"/>
                </a:ext>
              </a:extLst>
            </p:cNvPr>
            <p:cNvGrpSpPr/>
            <p:nvPr/>
          </p:nvGrpSpPr>
          <p:grpSpPr>
            <a:xfrm>
              <a:off x="874123" y="1171017"/>
              <a:ext cx="10729519" cy="2818701"/>
              <a:chOff x="1543574" y="1191237"/>
              <a:chExt cx="8615494" cy="154379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07C90F-194A-46A2-A7B4-40A69FD79834}"/>
                  </a:ext>
                </a:extLst>
              </p:cNvPr>
              <p:cNvSpPr txBox="1"/>
              <p:nvPr/>
            </p:nvSpPr>
            <p:spPr>
              <a:xfrm>
                <a:off x="1543574" y="1191237"/>
                <a:ext cx="989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TRIAGE</a:t>
                </a:r>
                <a:endParaRPr lang="en-GB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08D7B3F-F0B8-4D40-850A-6DA3E7813544}"/>
                  </a:ext>
                </a:extLst>
              </p:cNvPr>
              <p:cNvGrpSpPr/>
              <p:nvPr/>
            </p:nvGrpSpPr>
            <p:grpSpPr>
              <a:xfrm>
                <a:off x="2294325" y="1191237"/>
                <a:ext cx="7864743" cy="1543790"/>
                <a:chOff x="2294325" y="1191237"/>
                <a:chExt cx="7864743" cy="1543790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33A6E8D-8F6F-4315-B49B-BED003402929}"/>
                    </a:ext>
                  </a:extLst>
                </p:cNvPr>
                <p:cNvSpPr txBox="1"/>
                <p:nvPr/>
              </p:nvSpPr>
              <p:spPr>
                <a:xfrm>
                  <a:off x="4412608" y="1191237"/>
                  <a:ext cx="939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02 BED</a:t>
                  </a:r>
                  <a:endParaRPr lang="en-GB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44F1A84-9985-47CD-82D4-031FFFDFE363}"/>
                    </a:ext>
                  </a:extLst>
                </p:cNvPr>
                <p:cNvSpPr txBox="1"/>
                <p:nvPr/>
              </p:nvSpPr>
              <p:spPr>
                <a:xfrm>
                  <a:off x="4412608" y="2365695"/>
                  <a:ext cx="19294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O2 + VENTILATION</a:t>
                  </a:r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12E8FC2-94AA-4577-AC81-A4CFF9AC2B01}"/>
                    </a:ext>
                  </a:extLst>
                </p:cNvPr>
                <p:cNvSpPr txBox="1"/>
                <p:nvPr/>
              </p:nvSpPr>
              <p:spPr>
                <a:xfrm>
                  <a:off x="8900719" y="2365695"/>
                  <a:ext cx="855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DEATH</a:t>
                  </a:r>
                  <a:endParaRPr lang="en-GB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D82DAA8-487F-4876-A683-7E85F52D2214}"/>
                    </a:ext>
                  </a:extLst>
                </p:cNvPr>
                <p:cNvSpPr txBox="1"/>
                <p:nvPr/>
              </p:nvSpPr>
              <p:spPr>
                <a:xfrm>
                  <a:off x="8741328" y="1191237"/>
                  <a:ext cx="1417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RECOVER</a:t>
                  </a:r>
                  <a:endParaRPr lang="en-GB" dirty="0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7BFCBFE-1947-40C3-BA2A-4E5AA4448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4325" y="1284405"/>
                  <a:ext cx="20501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6870F9B-C9D3-4542-BE96-EEC2CB76F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4325" y="1441682"/>
                  <a:ext cx="2118282" cy="9751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50EBDA7-5E50-4DE8-AE3D-D0EBE03A1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66585" y="1441682"/>
                  <a:ext cx="15806" cy="9240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7F041EF4-FD55-499F-9D1D-98C0B8C40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90" y="1441682"/>
                  <a:ext cx="0" cy="9240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E32DC45B-E46A-4F63-B054-1A8437BF3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439" y="1441682"/>
                  <a:ext cx="3772280" cy="9751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2C05F47-1D89-4ED2-AF58-9D92FA890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2430" y="2481441"/>
                  <a:ext cx="280154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1BFFC6B-33A3-4473-8D8C-27A1818E5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439" y="1284405"/>
                  <a:ext cx="3547344" cy="86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4C40B7-753B-4D4A-945D-8DDB52C22115}"/>
                </a:ext>
              </a:extLst>
            </p:cNvPr>
            <p:cNvSpPr txBox="1"/>
            <p:nvPr/>
          </p:nvSpPr>
          <p:spPr>
            <a:xfrm>
              <a:off x="2528243" y="988217"/>
              <a:ext cx="1003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accent5">
                      <a:lumMod val="75000"/>
                    </a:schemeClr>
                  </a:solidFill>
                </a:rPr>
                <a:t>70% (0d)</a:t>
              </a:r>
              <a:endParaRPr lang="en-GB" sz="14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A1996F-C77A-4C01-8296-E8EA9FAB1529}"/>
                </a:ext>
              </a:extLst>
            </p:cNvPr>
            <p:cNvSpPr txBox="1"/>
            <p:nvPr/>
          </p:nvSpPr>
          <p:spPr>
            <a:xfrm>
              <a:off x="1788188" y="2173349"/>
              <a:ext cx="963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accent2">
                      <a:lumMod val="75000"/>
                    </a:schemeClr>
                  </a:solidFill>
                </a:rPr>
                <a:t>30% (0d)</a:t>
              </a:r>
              <a:endParaRPr lang="en-GB" sz="14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1739BC-9F9C-4980-AE82-4BA29EDD2556}"/>
                </a:ext>
              </a:extLst>
            </p:cNvPr>
            <p:cNvSpPr txBox="1"/>
            <p:nvPr/>
          </p:nvSpPr>
          <p:spPr>
            <a:xfrm>
              <a:off x="3762355" y="1865572"/>
              <a:ext cx="1062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50% (2-5d)</a:t>
              </a:r>
              <a:endParaRPr lang="en-GB" sz="1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C2AD0-E79B-429B-84D1-55B0C9EC8259}"/>
                </a:ext>
              </a:extLst>
            </p:cNvPr>
            <p:cNvSpPr txBox="1"/>
            <p:nvPr/>
          </p:nvSpPr>
          <p:spPr>
            <a:xfrm>
              <a:off x="7166516" y="3571846"/>
              <a:ext cx="122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accent2">
                      <a:lumMod val="75000"/>
                    </a:schemeClr>
                  </a:solidFill>
                </a:rPr>
                <a:t>86 % (3-11d)</a:t>
              </a:r>
              <a:endParaRPr lang="en-GB" sz="14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6C77A7-055B-439D-9E58-112DAEA7EF42}"/>
                </a:ext>
              </a:extLst>
            </p:cNvPr>
            <p:cNvSpPr txBox="1"/>
            <p:nvPr/>
          </p:nvSpPr>
          <p:spPr>
            <a:xfrm>
              <a:off x="7243465" y="2019460"/>
              <a:ext cx="122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79 % (3-11d)</a:t>
              </a:r>
              <a:endParaRPr lang="en-GB" sz="1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9A1C1-173B-4086-BDFE-460E704F0F75}"/>
                </a:ext>
              </a:extLst>
            </p:cNvPr>
            <p:cNvSpPr txBox="1"/>
            <p:nvPr/>
          </p:nvSpPr>
          <p:spPr>
            <a:xfrm>
              <a:off x="6933014" y="988217"/>
              <a:ext cx="122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21 % (3-11d)</a:t>
              </a:r>
              <a:endParaRPr lang="en-GB" sz="1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D874D0-2A29-4123-9ACC-14CC318BDEAB}"/>
                </a:ext>
              </a:extLst>
            </p:cNvPr>
            <p:cNvSpPr txBox="1"/>
            <p:nvPr/>
          </p:nvSpPr>
          <p:spPr>
            <a:xfrm>
              <a:off x="5053102" y="2702202"/>
              <a:ext cx="122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accent2">
                      <a:lumMod val="75000"/>
                    </a:schemeClr>
                  </a:solidFill>
                </a:rPr>
                <a:t>14 % (3-11d)</a:t>
              </a:r>
              <a:endParaRPr lang="en-GB" sz="14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0FEFB5E-FAA9-4C35-AA4D-EB0D8674D89D}"/>
              </a:ext>
            </a:extLst>
          </p:cNvPr>
          <p:cNvSpPr txBox="1"/>
          <p:nvPr/>
        </p:nvSpPr>
        <p:spPr>
          <a:xfrm>
            <a:off x="9219501" y="6325299"/>
            <a:ext cx="254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L.J.Smith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&amp;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R.A.Smith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8C6D431-B0E5-49D6-AA1F-62E9E9B5FC96}"/>
              </a:ext>
            </a:extLst>
          </p:cNvPr>
          <p:cNvGrpSpPr/>
          <p:nvPr/>
        </p:nvGrpSpPr>
        <p:grpSpPr>
          <a:xfrm>
            <a:off x="2714724" y="5348001"/>
            <a:ext cx="3205230" cy="1120548"/>
            <a:chOff x="7961152" y="4848837"/>
            <a:chExt cx="4230848" cy="134240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A89585-04C1-48E2-B44C-56FE10DE696D}"/>
                </a:ext>
              </a:extLst>
            </p:cNvPr>
            <p:cNvSpPr txBox="1"/>
            <p:nvPr/>
          </p:nvSpPr>
          <p:spPr>
            <a:xfrm>
              <a:off x="9437615" y="4848837"/>
              <a:ext cx="1954636" cy="33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70% (3-11d)</a:t>
              </a:r>
              <a:endParaRPr lang="en-GB" sz="12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AC9265-64AA-4219-BA80-6A7DA450134F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8762301" y="5218171"/>
              <a:ext cx="801149" cy="69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DDC3C1-558B-45D4-AEEA-C1898405CF77}"/>
                </a:ext>
              </a:extLst>
            </p:cNvPr>
            <p:cNvSpPr txBox="1"/>
            <p:nvPr/>
          </p:nvSpPr>
          <p:spPr>
            <a:xfrm>
              <a:off x="7961152" y="5914239"/>
              <a:ext cx="1602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Transition Probability </a:t>
              </a:r>
              <a:endParaRPr lang="en-GB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E964AD9-8A9C-4BE6-95AB-E2C1B35B23A8}"/>
                </a:ext>
              </a:extLst>
            </p:cNvPr>
            <p:cNvSpPr txBox="1"/>
            <p:nvPr/>
          </p:nvSpPr>
          <p:spPr>
            <a:xfrm>
              <a:off x="10589702" y="5544186"/>
              <a:ext cx="1602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Time to event</a:t>
              </a:r>
              <a:endParaRPr lang="en-GB" sz="12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09F629-78E6-4180-99CF-90403934A3E9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10725355" y="5151816"/>
              <a:ext cx="665496" cy="39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91AF4F2-6EB3-4471-A2EA-FA47F096CE14}"/>
              </a:ext>
            </a:extLst>
          </p:cNvPr>
          <p:cNvSpPr txBox="1"/>
          <p:nvPr/>
        </p:nvSpPr>
        <p:spPr>
          <a:xfrm>
            <a:off x="604007" y="5343826"/>
            <a:ext cx="160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Colour</a:t>
            </a:r>
            <a:r>
              <a:rPr lang="en-US" sz="1200" dirty="0"/>
              <a:t>: </a:t>
            </a:r>
          </a:p>
          <a:p>
            <a:r>
              <a:rPr lang="en-US" sz="1200" dirty="0"/>
              <a:t>Orange = O2+Vent Bed</a:t>
            </a:r>
          </a:p>
          <a:p>
            <a:r>
              <a:rPr lang="en-US" sz="1200" dirty="0"/>
              <a:t>Blue = O2 Only</a:t>
            </a:r>
            <a:endParaRPr lang="en-GB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F4D75-FC91-45A6-8204-6FFFEC5858E2}"/>
              </a:ext>
            </a:extLst>
          </p:cNvPr>
          <p:cNvSpPr txBox="1"/>
          <p:nvPr/>
        </p:nvSpPr>
        <p:spPr>
          <a:xfrm>
            <a:off x="679509" y="4748169"/>
            <a:ext cx="12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D1E927-1621-47C2-9D27-79E13C9A2F35}"/>
              </a:ext>
            </a:extLst>
          </p:cNvPr>
          <p:cNvSpPr/>
          <p:nvPr/>
        </p:nvSpPr>
        <p:spPr>
          <a:xfrm>
            <a:off x="604007" y="4748169"/>
            <a:ext cx="5315947" cy="20133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Smith</dc:creator>
  <cp:lastModifiedBy>Robert Smith</cp:lastModifiedBy>
  <cp:revision>3</cp:revision>
  <dcterms:created xsi:type="dcterms:W3CDTF">2020-05-02T16:24:49Z</dcterms:created>
  <dcterms:modified xsi:type="dcterms:W3CDTF">2020-05-02T16:51:40Z</dcterms:modified>
</cp:coreProperties>
</file>