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142330176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14626f30e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141217370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146aa011f1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141ad04e0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14383c2011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2021-10-25T18:29:36Z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