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5" Type="http://schemas.openxmlformats.org/officeDocument/2006/relationships/custom-properties" Target="docProps/custom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slide" Target="slides/slide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2.xml"/>
<Relationship Id="rId11" Type="http://schemas.openxmlformats.org/officeDocument/2006/relationships/slide" Target="slides/slide3.xml"/>
<Relationship Id="rId12" Type="http://schemas.openxmlformats.org/officeDocument/2006/relationships/slide" Target="slides/slide4.xml"/>
<Relationship Id="rId13" Type="http://schemas.openxmlformats.org/officeDocument/2006/relationships/slide" Target="slides/slide5.xml"/>
<Relationship Id="rId14" Type="http://schemas.openxmlformats.org/officeDocument/2006/relationships/slide" Target="slides/slide6.xml"/>
<Relationship Id="rId15" Type="http://schemas.openxmlformats.org/officeDocument/2006/relationships/slide" Target="slides/slide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267D-57B0-4876-A1EA-7736A7B7D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AF979-F611-4DA2-8E10-214BDBC7A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39FD-D83A-48A6-A191-04E27AB4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2613-87E4-4951-998A-83B4D06C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B605-2AAC-48AC-B522-BEEC42F1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93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CF13-8D0C-4054-AF5D-CF4B1AE9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EAF47-8926-476D-B2FD-E5D43F4A1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DF5E1-105D-468A-8F5D-AC76FE45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A753-2C9A-4314-BB2E-6B9E3390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78FF-57E3-473A-9E98-824229C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56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7AACB-D320-4D55-91FF-82C99CFE5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ECD4B-545A-445D-BF98-0FE235B5D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C7BD-B63E-4E9C-B3B5-DED777AC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C061-206B-42A7-8068-0A8AD6D9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6A65-4DF1-4D1F-A42B-3513D120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66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DDA1-5341-4B4F-B3D5-E5F7495B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1E03-7BD5-4980-B695-6188A72B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DD5B-5735-4A6F-9936-279BC3B4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AC0-AD42-451B-8006-03F7D1A2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9479F-4616-4004-A0D2-D5E5E553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75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FE4B-8174-408D-B527-FB175CE6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07ED7-86C3-4E7F-A7B7-31DBBCB15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C4B3-A106-4FE4-939C-62E56805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933B7-3BBB-48F3-B6FC-E80FA07F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4F2F-1CCC-4CC7-9AF2-209E3173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24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A865-961D-46D3-B2E4-9926E41B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864A-8EED-41C6-961A-0692F1028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DC6BE-9783-4BA6-AA58-CE24D7F34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C9B22-E590-4527-B924-771E8DF2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8A783-6BCC-45E7-9751-5481642B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525E-DAD2-4A42-981B-D0D5A398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6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0CE8-58D9-4236-97F9-B5AA76CB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93A2A-B174-4A96-9398-8CD5B9E08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FD83B-777D-4D79-AA06-5667E95A8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92F79-6E5C-4611-8C33-5EFE36DCE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E4E4F-0272-4E6B-9262-A58DED781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0920C-1B20-4B6B-9F4B-89F3CBDE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789AB-8EB8-4338-B0CE-E1D14305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1AC97-B429-447C-A6D9-5E935A1D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2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CE35-4969-4783-BC2E-FFC95FBE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55B95-2FED-4FF0-A802-04E61C35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0DAC1-F225-48DA-A3AF-A94C21B5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D8D84-194B-4A41-A52A-F0B5441F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80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47FEE-47C5-41BE-8AA5-58FC6DE8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FC283-3E35-4987-B4CB-8C2C1AF0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B49EB-7D46-4182-8430-2F1D9C00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2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3F55-921E-4E93-A48A-00D27924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6EA7-2EA4-421C-A37A-F4ED430E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8CDBD-7D11-458D-8A86-F79287D44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AC1BD-05CB-4AB0-BADD-418757BF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2A76A-556F-406B-96A1-2F04E6DB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F4C61-5C08-4E48-8FAE-2F009023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62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B868-9A47-4485-9314-C53296D4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4F8B9-287E-4727-AE0A-F2AF41EF3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5B8EF-7BA8-44D3-8F39-90C9C2264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DD057-1AAF-46F5-948A-11426E2B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38EE7-3C85-460E-AA5B-5DEBCABE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57198-A69E-4CCA-9E62-3B695CB3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0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E60EB-A088-4403-A414-1A53A574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88D46-2938-48B2-8F4F-9D15AA18C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E930-09F9-4832-906A-D74584A38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1C3E-C174-4C55-83BF-7DF484498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C13F-CC13-4290-AF75-ED4ACC0D3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49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7d463ba4c6a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7d41e38507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7d439af4a77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7d4312c788c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7d4524b7d4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7d423ef109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7EE3-377B-413B-B9E8-0C7037B4C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600BC-A89A-4F1C-B2CE-C085215E7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83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D007DFA653D2448DEF5E5D5CFC036C" ma:contentTypeVersion="12" ma:contentTypeDescription="Create a new document." ma:contentTypeScope="" ma:versionID="59ca6520283ccc8d4de3140434376b1c">
  <xsd:schema xmlns:xsd="http://www.w3.org/2001/XMLSchema" xmlns:xs="http://www.w3.org/2001/XMLSchema" xmlns:p="http://schemas.microsoft.com/office/2006/metadata/properties" xmlns:ns3="d442941b-1218-4ff5-b4a8-c06666af06a8" xmlns:ns4="e278a2f3-23a8-472d-b36a-683150dab503" targetNamespace="http://schemas.microsoft.com/office/2006/metadata/properties" ma:root="true" ma:fieldsID="63444f80e17adbd48bd8fb675f1715c1" ns3:_="" ns4:_="">
    <xsd:import namespace="d442941b-1218-4ff5-b4a8-c06666af06a8"/>
    <xsd:import namespace="e278a2f3-23a8-472d-b36a-683150dab5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2941b-1218-4ff5-b4a8-c06666af06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8a2f3-23a8-472d-b36a-683150dab50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F14CB7-8A64-4D08-8722-57E17D0854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42941b-1218-4ff5-b4a8-c06666af06a8"/>
    <ds:schemaRef ds:uri="e278a2f3-23a8-472d-b36a-683150dab5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989847-8775-4F0B-93BC-6F33C78590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45F471-F951-49AF-9C8B-0083EAF2353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Smith, Robert</dc:creator>
  <cp:lastModifiedBy/>
  <cp:revision>1</cp:revision>
  <dcterms:created xsi:type="dcterms:W3CDTF">2021-05-14T12:34:12Z</dcterms:created>
  <dcterms:modified xsi:type="dcterms:W3CDTF">2022-10-18T18:56:04Z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0x010100E6D007DFA653D2448DEF5E5D5CFC036C</vt:lpwstr>
  </property>
</Properties>
</file>