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434399d6b7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43469be3ad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4341b036a2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4341afb48f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43424b35de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43462891ce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2021-10-07T18:18:27Z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