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906252604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9017dd402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9051ed7b9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909705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9051f2271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a903693677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2021-10-26T11:57:13Z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