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67067cf3c9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670e23782e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6705f5f403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67057dd4d5f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670c5d5717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6707e2d1d9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2021-10-27T20:01:13Z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