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b833ea332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b8255c374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b82db7552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b85175181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b81376679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b86d2c355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2021-11-21T18:34:46Z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