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441af572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447d751c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465c24e1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45eb91ff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45faa578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46d4f45f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2021-10-26T07:55:00Z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