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5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slide" Target="slides/slide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3c51df6b76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3c2a6575e9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3c3d732d0a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3c14e71e6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3c3dd87a5d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3c1118108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Smith, Robert</dc:creator>
  <cp:lastModifiedBy/>
  <cp:revision>1</cp:revision>
  <dcterms:created xsi:type="dcterms:W3CDTF">2021-05-14T12:34:12Z</dcterms:created>
  <dcterms:modified xsi:type="dcterms:W3CDTF">2021-10-07T16:22:36Z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