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4847470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32d5602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315e263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63b164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52d25cf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e469cf5cd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2022-02-10T18:35:01Z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