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443870565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444205a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442ae6280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445b3a260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447b5d705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447d3c438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2021-10-27T20:30:05Z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