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e702aa672c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e703f28501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e7058924e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e70578e4b3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e7081c7d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e701369420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2022-10-05T18:54:57Z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