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7afe316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95c793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63692d6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836d2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453e7a0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b08260a69b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2021-12-22T08:59:35Z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