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0041e3573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00359727a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002737594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005db419f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003d0708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007ccf79a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2021-12-14T18:36:43Z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