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2f6438c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32792e2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33501f1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29b218d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cfa737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3837474720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2021-10-07T16:02:17Z</dcterms:modified>
  <cp:category/>
</cp:coreProperties>
</file>