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cf84fb82ff4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cf81d8c541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cf8537a32a7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cf870de1c8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cf81c653972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cf86a754b7e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2021-10-25T16:57:17Z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