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AD7FA-3DBD-4061-A178-CCF5D007541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114C878-F1CC-4035-9BC7-3BB472284AE8}">
      <dgm:prSet phldrT="[Text]"/>
      <dgm:spPr/>
      <dgm:t>
        <a:bodyPr/>
        <a:lstStyle/>
        <a:p>
          <a:r>
            <a:rPr lang="en-GB" dirty="0"/>
            <a:t>Make changes</a:t>
          </a:r>
        </a:p>
      </dgm:t>
    </dgm:pt>
    <dgm:pt modelId="{8C5A2567-AF8F-4D32-856D-AD52A7E19584}" type="parTrans" cxnId="{32A6D23A-F5F1-4877-AA5B-907468033EEE}">
      <dgm:prSet/>
      <dgm:spPr/>
      <dgm:t>
        <a:bodyPr/>
        <a:lstStyle/>
        <a:p>
          <a:endParaRPr lang="en-GB"/>
        </a:p>
      </dgm:t>
    </dgm:pt>
    <dgm:pt modelId="{1FE8BFB5-568E-4A73-93BD-E32F4FAD2C77}" type="sibTrans" cxnId="{32A6D23A-F5F1-4877-AA5B-907468033EEE}">
      <dgm:prSet/>
      <dgm:spPr/>
      <dgm:t>
        <a:bodyPr/>
        <a:lstStyle/>
        <a:p>
          <a:endParaRPr lang="en-GB"/>
        </a:p>
      </dgm:t>
    </dgm:pt>
    <dgm:pt modelId="{D94FCB79-A33F-49B3-84FF-301069B5A56C}">
      <dgm:prSet phldrT="[Text]"/>
      <dgm:spPr/>
      <dgm:t>
        <a:bodyPr/>
        <a:lstStyle/>
        <a:p>
          <a:r>
            <a:rPr lang="en-GB" dirty="0" err="1"/>
            <a:t>load_all</a:t>
          </a:r>
          <a:r>
            <a:rPr lang="en-GB" dirty="0"/>
            <a:t>()</a:t>
          </a:r>
        </a:p>
      </dgm:t>
    </dgm:pt>
    <dgm:pt modelId="{36DA3C5A-7479-4673-A9C9-D335DD0CFD61}" type="parTrans" cxnId="{BFE52421-DE16-4A6C-871D-8A3DF6576039}">
      <dgm:prSet/>
      <dgm:spPr/>
      <dgm:t>
        <a:bodyPr/>
        <a:lstStyle/>
        <a:p>
          <a:endParaRPr lang="en-GB"/>
        </a:p>
      </dgm:t>
    </dgm:pt>
    <dgm:pt modelId="{202A743A-5B48-4D88-A500-19DEBD62AE70}" type="sibTrans" cxnId="{BFE52421-DE16-4A6C-871D-8A3DF6576039}">
      <dgm:prSet/>
      <dgm:spPr/>
      <dgm:t>
        <a:bodyPr/>
        <a:lstStyle/>
        <a:p>
          <a:endParaRPr lang="en-GB"/>
        </a:p>
      </dgm:t>
    </dgm:pt>
    <dgm:pt modelId="{1A80168D-5A8C-40E4-A954-5F581F1A4BBC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CAE4F034-99B3-4F31-8C75-AD0FECE88AD0}" type="parTrans" cxnId="{DF031882-F077-44C9-B02E-65AFCF4330FF}">
      <dgm:prSet/>
      <dgm:spPr/>
      <dgm:t>
        <a:bodyPr/>
        <a:lstStyle/>
        <a:p>
          <a:endParaRPr lang="en-GB"/>
        </a:p>
      </dgm:t>
    </dgm:pt>
    <dgm:pt modelId="{0F45DABC-E904-4B65-8F94-6D4A8689AD13}" type="sibTrans" cxnId="{DF031882-F077-44C9-B02E-65AFCF4330FF}">
      <dgm:prSet/>
      <dgm:spPr/>
      <dgm:t>
        <a:bodyPr/>
        <a:lstStyle/>
        <a:p>
          <a:endParaRPr lang="en-GB"/>
        </a:p>
      </dgm:t>
    </dgm:pt>
    <dgm:pt modelId="{B5906AB1-DBBB-4854-B193-FB15CCF43B24}" type="pres">
      <dgm:prSet presAssocID="{78AAD7FA-3DBD-4061-A178-CCF5D0075418}" presName="Name0" presStyleCnt="0">
        <dgm:presLayoutVars>
          <dgm:dir/>
          <dgm:animLvl val="lvl"/>
          <dgm:resizeHandles val="exact"/>
        </dgm:presLayoutVars>
      </dgm:prSet>
      <dgm:spPr/>
    </dgm:pt>
    <dgm:pt modelId="{9DAE33A4-796B-43CE-B1A7-31A5F7276077}" type="pres">
      <dgm:prSet presAssocID="{C114C878-F1CC-4035-9BC7-3BB472284AE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12EB533-E659-43D2-8B15-B9DD5B0D745A}" type="pres">
      <dgm:prSet presAssocID="{1FE8BFB5-568E-4A73-93BD-E32F4FAD2C77}" presName="parTxOnlySpace" presStyleCnt="0"/>
      <dgm:spPr/>
    </dgm:pt>
    <dgm:pt modelId="{2115016A-F309-48C5-B5E5-DD546A85C543}" type="pres">
      <dgm:prSet presAssocID="{D94FCB79-A33F-49B3-84FF-301069B5A56C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07E0B00-0A36-4CA1-9031-7CF7C8A5E6D0}" type="pres">
      <dgm:prSet presAssocID="{202A743A-5B48-4D88-A500-19DEBD62AE70}" presName="parTxOnlySpace" presStyleCnt="0"/>
      <dgm:spPr/>
    </dgm:pt>
    <dgm:pt modelId="{0C1684E2-E612-4486-BD54-363C9818008A}" type="pres">
      <dgm:prSet presAssocID="{1A80168D-5A8C-40E4-A954-5F581F1A4BBC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0EB7011-C384-4875-BE14-D4510D65880A}" type="presOf" srcId="{D94FCB79-A33F-49B3-84FF-301069B5A56C}" destId="{2115016A-F309-48C5-B5E5-DD546A85C543}" srcOrd="0" destOrd="0" presId="urn:microsoft.com/office/officeart/2005/8/layout/chevron1"/>
    <dgm:cxn modelId="{91F84F17-D971-4257-84B6-BEEDAAC5467F}" type="presOf" srcId="{C114C878-F1CC-4035-9BC7-3BB472284AE8}" destId="{9DAE33A4-796B-43CE-B1A7-31A5F7276077}" srcOrd="0" destOrd="0" presId="urn:microsoft.com/office/officeart/2005/8/layout/chevron1"/>
    <dgm:cxn modelId="{BFE52421-DE16-4A6C-871D-8A3DF6576039}" srcId="{78AAD7FA-3DBD-4061-A178-CCF5D0075418}" destId="{D94FCB79-A33F-49B3-84FF-301069B5A56C}" srcOrd="1" destOrd="0" parTransId="{36DA3C5A-7479-4673-A9C9-D335DD0CFD61}" sibTransId="{202A743A-5B48-4D88-A500-19DEBD62AE70}"/>
    <dgm:cxn modelId="{32A6D23A-F5F1-4877-AA5B-907468033EEE}" srcId="{78AAD7FA-3DBD-4061-A178-CCF5D0075418}" destId="{C114C878-F1CC-4035-9BC7-3BB472284AE8}" srcOrd="0" destOrd="0" parTransId="{8C5A2567-AF8F-4D32-856D-AD52A7E19584}" sibTransId="{1FE8BFB5-568E-4A73-93BD-E32F4FAD2C77}"/>
    <dgm:cxn modelId="{B8524A51-B0A8-42CE-B93D-38FC2EFFB58F}" type="presOf" srcId="{78AAD7FA-3DBD-4061-A178-CCF5D0075418}" destId="{B5906AB1-DBBB-4854-B193-FB15CCF43B24}" srcOrd="0" destOrd="0" presId="urn:microsoft.com/office/officeart/2005/8/layout/chevron1"/>
    <dgm:cxn modelId="{DF031882-F077-44C9-B02E-65AFCF4330FF}" srcId="{78AAD7FA-3DBD-4061-A178-CCF5D0075418}" destId="{1A80168D-5A8C-40E4-A954-5F581F1A4BBC}" srcOrd="2" destOrd="0" parTransId="{CAE4F034-99B3-4F31-8C75-AD0FECE88AD0}" sibTransId="{0F45DABC-E904-4B65-8F94-6D4A8689AD13}"/>
    <dgm:cxn modelId="{634233FA-D20E-42A9-BCB3-4926E3C72CE5}" type="presOf" srcId="{1A80168D-5A8C-40E4-A954-5F581F1A4BBC}" destId="{0C1684E2-E612-4486-BD54-363C9818008A}" srcOrd="0" destOrd="0" presId="urn:microsoft.com/office/officeart/2005/8/layout/chevron1"/>
    <dgm:cxn modelId="{4D5EEB4F-849A-4776-A0A8-A8AB035B384C}" type="presParOf" srcId="{B5906AB1-DBBB-4854-B193-FB15CCF43B24}" destId="{9DAE33A4-796B-43CE-B1A7-31A5F7276077}" srcOrd="0" destOrd="0" presId="urn:microsoft.com/office/officeart/2005/8/layout/chevron1"/>
    <dgm:cxn modelId="{AE717124-4142-40E5-8D83-28EC14EF019D}" type="presParOf" srcId="{B5906AB1-DBBB-4854-B193-FB15CCF43B24}" destId="{212EB533-E659-43D2-8B15-B9DD5B0D745A}" srcOrd="1" destOrd="0" presId="urn:microsoft.com/office/officeart/2005/8/layout/chevron1"/>
    <dgm:cxn modelId="{61A7CDAF-804B-47C4-817D-CA4E2A97772D}" type="presParOf" srcId="{B5906AB1-DBBB-4854-B193-FB15CCF43B24}" destId="{2115016A-F309-48C5-B5E5-DD546A85C543}" srcOrd="2" destOrd="0" presId="urn:microsoft.com/office/officeart/2005/8/layout/chevron1"/>
    <dgm:cxn modelId="{B53BEF15-4607-4B82-A5B6-26CE13253ADA}" type="presParOf" srcId="{B5906AB1-DBBB-4854-B193-FB15CCF43B24}" destId="{D07E0B00-0A36-4CA1-9031-7CF7C8A5E6D0}" srcOrd="3" destOrd="0" presId="urn:microsoft.com/office/officeart/2005/8/layout/chevron1"/>
    <dgm:cxn modelId="{591B679D-4027-4694-98A4-AE056FFF8C4F}" type="presParOf" srcId="{B5906AB1-DBBB-4854-B193-FB15CCF43B24}" destId="{0C1684E2-E612-4486-BD54-363C9818008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E33A4-796B-43CE-B1A7-31A5F7276077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Make changes</a:t>
          </a:r>
        </a:p>
      </dsp:txBody>
      <dsp:txXfrm>
        <a:off x="582612" y="2129102"/>
        <a:ext cx="1740694" cy="1160462"/>
      </dsp:txXfrm>
    </dsp:sp>
    <dsp:sp modelId="{2115016A-F309-48C5-B5E5-DD546A85C543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 err="1"/>
            <a:t>load_all</a:t>
          </a:r>
          <a:r>
            <a:rPr lang="en-GB" sz="3200" kern="1200" dirty="0"/>
            <a:t>()</a:t>
          </a:r>
        </a:p>
      </dsp:txBody>
      <dsp:txXfrm>
        <a:off x="3193652" y="2129102"/>
        <a:ext cx="1740694" cy="1160462"/>
      </dsp:txXfrm>
    </dsp:sp>
    <dsp:sp modelId="{0C1684E2-E612-4486-BD54-363C9818008A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test</a:t>
          </a:r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1BE8-75C5-02A2-E4A7-76BF5C4FF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85854-207B-2F4E-A2BD-45CF013D3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0CE7C-81F4-1164-B4A3-91153916C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FC73-019F-4691-AE45-D90683BBAB02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13EBC-412B-B31A-4310-E96FE1A7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DF0E-A713-C526-9B78-49944A88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985-9788-4F94-920E-B9ABE68B4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36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F5A5-43FE-0E7D-E403-690DFDD0A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A4DD2-7AC9-3F84-07CD-7B01C8417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FCE9-11D2-6243-7ADB-3DB6E34DD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FC73-019F-4691-AE45-D90683BBAB02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6F67-12AC-86E6-8A63-474B0CED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5D5E2-78F3-9F4C-D7AA-5E8E323E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985-9788-4F94-920E-B9ABE68B4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6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6987F-1376-D94A-D5BB-35B65D18D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8CA06-057C-9DF1-70A6-DCADC4A72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7D350-D562-0724-8A1B-F3EB5911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FC73-019F-4691-AE45-D90683BBAB02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7943-8938-DC42-9E88-BD63B8A3A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2D2A-B4C9-735A-7CB2-0A93079F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985-9788-4F94-920E-B9ABE68B4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56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41DC-6D37-EBEE-2373-A618E4A1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C5FB-C217-EC8D-1F63-601679C48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3514E-79D3-E1A7-795F-D01CD972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FC73-019F-4691-AE45-D90683BBAB02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65739-5AF5-8938-37D3-7D9AB021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20145-2FCD-1D7F-BAF5-DFEA3402B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985-9788-4F94-920E-B9ABE68B4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76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57EB-ABD1-0207-90C8-CB444B53D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0D032-1781-C92E-2785-6599008B1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1618F-80B0-F213-778B-858EC4F3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FC73-019F-4691-AE45-D90683BBAB02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AC8EA-D37D-E4F6-D3ED-11F1107B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3743D-8F03-59AA-F1F0-DDE6267F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985-9788-4F94-920E-B9ABE68B4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72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DC56E-6195-F810-C6AC-008EF385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BD37B-B2B9-5876-1049-37A2CF7C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7B57F-FFD6-BE90-2F13-48F8B473E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FF560-6205-5AB1-0866-FE73EE2CA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FC73-019F-4691-AE45-D90683BBAB02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26FD3-7B9C-4119-AC91-AE14664C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6A1F1-AFBF-704A-739B-E6544345C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985-9788-4F94-920E-B9ABE68B4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5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581E-6012-EDB3-5867-B3CB63B0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86536-2859-946B-5E96-EF8402DDC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220B0-D34B-A69D-2F36-58A67DD21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A7228-8C75-D64D-5399-290EED80C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B373FD-38AC-0F60-565F-D107F84C4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50E27-5CCE-6766-03D5-AA186D39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FC73-019F-4691-AE45-D90683BBAB02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09F29-96A2-99CE-10AE-39F878E9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15F59-F612-51B2-2D8F-9AC04951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985-9788-4F94-920E-B9ABE68B4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9249-383D-1505-A610-5ABDDE38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AB76C-F002-633E-3071-F28FD9BBD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FC73-019F-4691-AE45-D90683BBAB02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AD377-5E7A-0D0F-EF00-819DA95E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60A74-7C0A-86A3-B586-F801882C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985-9788-4F94-920E-B9ABE68B4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64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F4F346-8BA3-4839-DCA8-3206E2BF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FC73-019F-4691-AE45-D90683BBAB02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B8E50-22B4-C4B6-E359-062ACA77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D43F8-ACDF-60E7-2CD2-6B8D2407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985-9788-4F94-920E-B9ABE68B4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708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5952-E040-6226-5432-EFB497E6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0B52-8D07-F189-76DE-9B3D8093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9F63AF-136D-0551-7DAA-2B63D7DF8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E3E4D-8C0C-4EFC-0F79-46F3E437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FC73-019F-4691-AE45-D90683BBAB02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DBBE1-BA54-5910-B122-C616A17D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0551A-B4CE-E4F3-7330-B37D0DB5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985-9788-4F94-920E-B9ABE68B4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57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377A-7AC1-0B22-DF08-A78E57BA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6E1628-A12E-A444-00E6-A537FD74F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49C7D-28C5-F472-4745-968C25726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C5B98-D3FC-2731-8D67-E4B45D5E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FFC73-019F-4691-AE45-D90683BBAB02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D36F5-E80F-1BBE-D192-EE02F36A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8523E-2DC7-106F-B14D-66A31C9A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F1985-9788-4F94-920E-B9ABE68B4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65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8F43F-21AF-9A19-6F71-4C5E5EA5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BA9C0-9224-C862-6BCC-9748A5A91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AF0B-1914-C04D-D382-ACF707343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FFC73-019F-4691-AE45-D90683BBAB02}" type="datetimeFigureOut">
              <a:rPr lang="en-GB" smtClean="0"/>
              <a:t>31/07/2022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F85C2-9F53-E452-2AEC-068D5BE16F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FD9ED-C648-E158-706F-B77AE02E5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F1985-9788-4F94-920E-B9ABE68B4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7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9A3D-E2D2-AA34-C2FC-E370EC3A87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 package workflows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258D5-F40E-AEDB-F4F5-4871AEB4F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61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9470-1CC4-C260-180F-1A4DAD725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11E1-1A18-BFF3-3DD4-5DBED8E3F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Chapter 5</a:t>
            </a:r>
          </a:p>
          <a:p>
            <a:pPr lvl="1"/>
            <a:r>
              <a:rPr lang="en-GB" dirty="0"/>
              <a:t>https://r-pkgs.org/Workflow101.html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58F66B-7557-488B-B9F2-34946E64E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1423988"/>
            <a:ext cx="36290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38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5052-2EFB-71B6-F359-206A3DF1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1232B-21C5-3CB5-F006-1328AB713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Pick a name</a:t>
            </a:r>
          </a:p>
          <a:p>
            <a:r>
              <a:rPr lang="en-GB" dirty="0" err="1"/>
              <a:t>usethis</a:t>
            </a:r>
            <a:r>
              <a:rPr lang="en-GB" dirty="0"/>
              <a:t>::</a:t>
            </a:r>
            <a:r>
              <a:rPr lang="en-GB" dirty="0" err="1"/>
              <a:t>create_package</a:t>
            </a:r>
            <a:r>
              <a:rPr lang="en-GB" dirty="0"/>
              <a:t>()</a:t>
            </a:r>
          </a:p>
          <a:p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RStudio Project vs. active </a:t>
            </a:r>
            <a:r>
              <a:rPr lang="en-GB" b="0" i="0" dirty="0" err="1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usethis</a:t>
            </a:r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project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72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A2C64A-2B62-241F-BD85-625CD16E92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01610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E713B90-C6F6-8CFD-0B99-6E5A8253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 “lather, rinse, repeat”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7F69C-6976-AB2D-FC26-2703773C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devtools</a:t>
            </a:r>
            <a:r>
              <a:rPr lang="en-GB" dirty="0"/>
              <a:t>::</a:t>
            </a:r>
            <a:r>
              <a:rPr lang="en-GB" dirty="0" err="1"/>
              <a:t>load_all</a:t>
            </a:r>
            <a:r>
              <a:rPr lang="en-GB" dirty="0"/>
              <a:t>()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Cmd+Shift+L</a:t>
            </a:r>
            <a:r>
              <a:rPr lang="en-GB" dirty="0"/>
              <a:t> (macOS), </a:t>
            </a:r>
            <a:r>
              <a:rPr lang="en-GB" dirty="0" err="1"/>
              <a:t>Ctrl+Shift+L</a:t>
            </a:r>
            <a:r>
              <a:rPr lang="en-GB" dirty="0"/>
              <a:t> </a:t>
            </a:r>
            <a:r>
              <a:rPr lang="en-GB"/>
              <a:t>(Windows, Linux)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991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8A6A-9643-5F53-9F71-199A7A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3513-3215-7915-42EA-AC7E82B8C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6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D4F1-7D14-40A2-C740-9FF1F749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8D88-931D-619C-1CFB-7F1D84961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817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 Pro</vt:lpstr>
      <vt:lpstr>Office Theme</vt:lpstr>
      <vt:lpstr>R package workflows</vt:lpstr>
      <vt:lpstr>PowerPoint Presentation</vt:lpstr>
      <vt:lpstr>Create a package</vt:lpstr>
      <vt:lpstr> “lather, rinse, repeat”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Green, Nathan</dc:creator>
  <cp:lastModifiedBy>Green, Nathan</cp:lastModifiedBy>
  <cp:revision>11</cp:revision>
  <dcterms:created xsi:type="dcterms:W3CDTF">2022-07-31T09:46:01Z</dcterms:created>
  <dcterms:modified xsi:type="dcterms:W3CDTF">2022-07-31T09:56:20Z</dcterms:modified>
</cp:coreProperties>
</file>