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DF50-4B5B-4011-9BB4-D086730E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3283-5829-4172-AD34-10D9A09E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lean Code: A Handbook of Agile Software Craftsmanship (Robert C. Martin)  (Robert C. Martin Series): Amazon.co.uk: Martin, Robert: 9780132350884:  Books">
            <a:extLst>
              <a:ext uri="{FF2B5EF4-FFF2-40B4-BE49-F238E27FC236}">
                <a16:creationId xmlns:a16="http://schemas.microsoft.com/office/drawing/2014/main" id="{31716247-EE2A-4E39-84AE-9EF804AF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54" y="315768"/>
            <a:ext cx="4663498" cy="61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2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4CB-50AD-4B11-B567-857EC3C0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BBE8-CACA-4B81-9D29-9697BD67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Clean code is code that is easy to understand and easy to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30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A9D-29C3-44E0-A956-DCF9626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4B7D-59BF-46AE-9643-934AC211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"Any fool can write</a:t>
            </a:r>
            <a:r>
              <a:rPr lang="en-US" b="1" dirty="0"/>
              <a:t> </a:t>
            </a:r>
            <a:r>
              <a:rPr lang="en-US" dirty="0"/>
              <a:t>code that a computer can understand. Good programmers write code that humans can understand."                                       – Martin Fowler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46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C8C-7AA5-47FA-9078-A14D2534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425E-92AE-44E8-A0D5-B6FAAC17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lean Code Explained – A Practical Introduction to Clean Coding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38" y="903919"/>
            <a:ext cx="6540371" cy="51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88EE-2824-4F56-ACFF-AF43DB1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Name Variables (and other things</a:t>
            </a:r>
            <a:r>
              <a:rPr lang="en-US" b="1" dirty="0" smtClean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BCE6-94F1-4E51-8366-071E8FAA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"There are only two hard things in Computer Science: cache invalidation and naming things."                                                                                                                – Phil </a:t>
            </a:r>
            <a:r>
              <a:rPr lang="en-US" dirty="0" err="1"/>
              <a:t>Karlton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13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Avoid Noise </a:t>
            </a:r>
            <a:r>
              <a:rPr lang="en-GB" b="1" dirty="0" smtClean="0"/>
              <a:t>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(prefix)</a:t>
            </a:r>
          </a:p>
          <a:p>
            <a:pPr fontAlgn="base"/>
            <a:r>
              <a:rPr lang="en-US" dirty="0"/>
              <a:t>Info</a:t>
            </a:r>
          </a:p>
          <a:p>
            <a:pPr fontAlgn="base"/>
            <a:r>
              <a:rPr lang="en-US" dirty="0"/>
              <a:t>Data</a:t>
            </a:r>
          </a:p>
          <a:p>
            <a:pPr fontAlgn="base"/>
            <a:r>
              <a:rPr lang="en-US" dirty="0"/>
              <a:t>Variable</a:t>
            </a:r>
          </a:p>
          <a:p>
            <a:pPr fontAlgn="base"/>
            <a:r>
              <a:rPr lang="en-US" dirty="0"/>
              <a:t>Object</a:t>
            </a:r>
          </a:p>
          <a:p>
            <a:pPr fontAlgn="base"/>
            <a:r>
              <a:rPr lang="en-US" dirty="0"/>
              <a:t>Manager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13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Pronounceable </a:t>
            </a:r>
            <a:r>
              <a:rPr lang="en-GB" b="1" dirty="0" smtClean="0"/>
              <a:t>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Be Consistent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4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Clean Code</vt:lpstr>
      <vt:lpstr>PowerPoint Presentation</vt:lpstr>
      <vt:lpstr>PowerPoint Presentation</vt:lpstr>
      <vt:lpstr>PowerPoint Presentation</vt:lpstr>
      <vt:lpstr>PowerPoint Presentation</vt:lpstr>
      <vt:lpstr>How to Name Variables (and other things)</vt:lpstr>
      <vt:lpstr>Avoid Noise Words</vt:lpstr>
      <vt:lpstr>Use Pronounceable Names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Green, Nathan</dc:creator>
  <cp:lastModifiedBy>Nathan</cp:lastModifiedBy>
  <cp:revision>10</cp:revision>
  <dcterms:created xsi:type="dcterms:W3CDTF">2022-04-01T13:55:54Z</dcterms:created>
  <dcterms:modified xsi:type="dcterms:W3CDTF">2022-07-12T09:21:57Z</dcterms:modified>
</cp:coreProperties>
</file>