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2362E-F480-4286-BBDD-FA3089A75A34}" type="datetimeFigureOut">
              <a:rPr lang="en-GB" smtClean="0"/>
              <a:t>12/07/2022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E11EB-AAEC-49DD-82BD-0EB786198E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7064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2362E-F480-4286-BBDD-FA3089A75A34}" type="datetimeFigureOut">
              <a:rPr lang="en-GB" smtClean="0"/>
              <a:t>12/07/2022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E11EB-AAEC-49DD-82BD-0EB786198E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0965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2362E-F480-4286-BBDD-FA3089A75A34}" type="datetimeFigureOut">
              <a:rPr lang="en-GB" smtClean="0"/>
              <a:t>12/07/2022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E11EB-AAEC-49DD-82BD-0EB786198E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7715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2362E-F480-4286-BBDD-FA3089A75A34}" type="datetimeFigureOut">
              <a:rPr lang="en-GB" smtClean="0"/>
              <a:t>12/07/2022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E11EB-AAEC-49DD-82BD-0EB786198E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6893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2362E-F480-4286-BBDD-FA3089A75A34}" type="datetimeFigureOut">
              <a:rPr lang="en-GB" smtClean="0"/>
              <a:t>12/07/2022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E11EB-AAEC-49DD-82BD-0EB786198E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3321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2362E-F480-4286-BBDD-FA3089A75A34}" type="datetimeFigureOut">
              <a:rPr lang="en-GB" smtClean="0"/>
              <a:t>12/07/2022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E11EB-AAEC-49DD-82BD-0EB786198E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4835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2362E-F480-4286-BBDD-FA3089A75A34}" type="datetimeFigureOut">
              <a:rPr lang="en-GB" smtClean="0"/>
              <a:t>12/07/2022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E11EB-AAEC-49DD-82BD-0EB786198E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3678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2362E-F480-4286-BBDD-FA3089A75A34}" type="datetimeFigureOut">
              <a:rPr lang="en-GB" smtClean="0"/>
              <a:t>12/07/2022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E11EB-AAEC-49DD-82BD-0EB786198E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4233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2362E-F480-4286-BBDD-FA3089A75A34}" type="datetimeFigureOut">
              <a:rPr lang="en-GB" smtClean="0"/>
              <a:t>12/07/2022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E11EB-AAEC-49DD-82BD-0EB786198E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6919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2362E-F480-4286-BBDD-FA3089A75A34}" type="datetimeFigureOut">
              <a:rPr lang="en-GB" smtClean="0"/>
              <a:t>12/07/2022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E11EB-AAEC-49DD-82BD-0EB786198E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8524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2362E-F480-4286-BBDD-FA3089A75A34}" type="datetimeFigureOut">
              <a:rPr lang="en-GB" smtClean="0"/>
              <a:t>12/07/2022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E11EB-AAEC-49DD-82BD-0EB786198E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0984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2362E-F480-4286-BBDD-FA3089A75A34}" type="datetimeFigureOut">
              <a:rPr lang="en-GB" smtClean="0"/>
              <a:t>12/07/2022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E11EB-AAEC-49DD-82BD-0EB786198E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6235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Functions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9331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Guidance on How to Write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Keep them small</a:t>
            </a:r>
          </a:p>
          <a:p>
            <a:pPr lvl="1"/>
            <a:r>
              <a:rPr lang="en-US" dirty="0" smtClean="0"/>
              <a:t>Functions should do one thing. They should do it well. They should do it only. – Clean Code</a:t>
            </a:r>
          </a:p>
          <a:p>
            <a:r>
              <a:rPr lang="en-GB" b="1" dirty="0"/>
              <a:t>Fewer Arguments</a:t>
            </a:r>
          </a:p>
          <a:p>
            <a:r>
              <a:rPr lang="en-US" b="1" dirty="0"/>
              <a:t>Do not use Flag Arguments</a:t>
            </a:r>
          </a:p>
          <a:p>
            <a:pPr lvl="1"/>
            <a:r>
              <a:rPr lang="en-US" dirty="0"/>
              <a:t>Flag arguments naturally contradict the principle of single responsibility. When you see them, you should consider dividing the function into </a:t>
            </a:r>
            <a:r>
              <a:rPr lang="en-US" dirty="0" smtClean="0"/>
              <a:t>two</a:t>
            </a:r>
          </a:p>
          <a:p>
            <a:pPr fontAlgn="base"/>
            <a:r>
              <a:rPr lang="en-US" b="1" dirty="0"/>
              <a:t>Do Not Have Side Effects</a:t>
            </a:r>
          </a:p>
          <a:p>
            <a:pPr lvl="1" fontAlgn="base"/>
            <a:r>
              <a:rPr lang="en-US" dirty="0"/>
              <a:t>Side effects are unintended consequences of your </a:t>
            </a:r>
            <a:r>
              <a:rPr lang="en-US" dirty="0" smtClean="0"/>
              <a:t>code</a:t>
            </a:r>
            <a:endParaRPr lang="en-US" dirty="0"/>
          </a:p>
          <a:p>
            <a:pPr fontAlgn="base"/>
            <a:r>
              <a:rPr lang="en-GB" b="1" dirty="0"/>
              <a:t>Don't Repeat </a:t>
            </a:r>
            <a:r>
              <a:rPr lang="en-GB" b="1" dirty="0" smtClean="0"/>
              <a:t>Yourself (DRY)</a:t>
            </a:r>
            <a:endParaRPr lang="en-GB" b="1" dirty="0"/>
          </a:p>
          <a:p>
            <a:pPr fontAlgn="base"/>
            <a:r>
              <a:rPr lang="en-US" b="1" dirty="0"/>
              <a:t>Do not leave code in comments</a:t>
            </a:r>
          </a:p>
          <a:p>
            <a:pPr fontAlgn="base"/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4913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9332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4194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9605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2649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4336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87</Words>
  <Application>Microsoft Office PowerPoint</Application>
  <PresentationFormat>Widescreen</PresentationFormat>
  <Paragraphs>11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Functions</vt:lpstr>
      <vt:lpstr>General Guidance on How to Write Functions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</dc:creator>
  <cp:lastModifiedBy>Nathan</cp:lastModifiedBy>
  <cp:revision>5</cp:revision>
  <dcterms:created xsi:type="dcterms:W3CDTF">2022-07-12T09:22:20Z</dcterms:created>
  <dcterms:modified xsi:type="dcterms:W3CDTF">2022-07-12T09:26:05Z</dcterms:modified>
</cp:coreProperties>
</file>