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D02C-4224-40E7-AA10-8823D1EBCF7E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35A7B-1ED5-4296-BD16-D266FAF12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3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 use of the word bug as a synonym for error originated in engineering. The term's application to computing and the inspiration for using the word debugging as a synonym for troubleshooting has been attributed to Admiral Grace Hopper, a pioneer in computer programming, who was also known for her dry sense of </a:t>
            </a:r>
            <a:r>
              <a:rPr lang="en-GB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humor</a:t>
            </a: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 When an actual bug (a moth) got caught between electrical relays and caused a problem in the U.S. Navy's first computer, Admiral Hopper and her team "debugged" the computer and saved the moth. It now resides in the Smithsonian Museum.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5A7B-1ED5-4296-BD16-D266FAF12C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6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5A7B-1ED5-4296-BD16-D266FAF12C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2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71A7-050A-E95A-826C-2C17AE013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6488E-B8BC-7EFC-09F3-7EE678E7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BF34-4164-C6C4-CD93-29BD2EEE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5447-103B-09E8-A472-A4EC7E80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447F-B547-144D-AAD5-12B12E19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6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E164-83DD-08D2-227F-E1871B34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6ECF6-AF7A-B679-ED6E-8CDD1715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481C-B6FB-AF9B-DF4E-B1FFB2B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9E95-B8C7-2CD3-4EA8-9374CEFB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4371E-D058-FD8B-0D2A-291C0E9A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2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7F35A-7922-90E9-93B0-E60202813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A779E-E22D-1F4D-EE91-211054064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0737-9C1B-E686-3450-AC44F6CC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DB08-ED6F-19DC-1081-74EB3A6F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9DD8-4353-7D3C-1F21-54E38493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7B06-FB0A-FD3B-474F-8F236B82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8C12-2589-225C-B7F2-E6C35504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4F83-714D-779D-2120-9A207112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BD4A-36CD-5596-E757-8422FC53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06FE-583A-CA61-F0AC-B8F1A95F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4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8F8D-A5D4-2FA8-A233-853A4B58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6528-E399-2065-9946-8CF11ACB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D4EA-C5E8-94C5-7C1A-E1D048A7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81EF-BC86-58D9-B054-C8E529AE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551F-F499-C2BC-2A89-50983144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1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0C85-F96B-166A-A222-C09ABE92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0792-7621-7F3F-4CD9-3D480E025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DBFCB-0679-79D3-3CAC-412BB093C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0DB07-99F4-3A09-3D54-E15839DA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F7668-0EB6-0E2B-1596-C56CD535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B08D-3ECA-D280-8838-3EE18468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36D7-94A8-BE33-004C-863F6350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E35C-9665-8208-3736-DB377FC3C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337DC-FE7D-0012-9E91-AE8AF3109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49607-6FED-D023-298B-B0F6C4802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5137F-70CE-211D-F552-8F0EED2C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D72E3-06A4-1E7A-B57F-43D4E135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06E8B-099C-A349-D8FE-EB0E0FBB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4B0A6-703A-DEEE-3567-46605F44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6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144E-677A-BAFF-BBA0-C77160DB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CC3A5-F335-F856-1679-A1C8E4DD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B38FD-5FE8-477F-9F23-127CE197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B82E-C3BA-A902-C89F-3D0A311D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D1453-1F09-6638-63E9-F5311C9B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575A1-74CD-57F1-C6E8-41599E43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87E2A-6712-4B6C-0812-1D6DCD9B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45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CB64-FB1B-EDCD-6DEA-D72E0FCA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C44C-CEF0-3861-2EF6-B7434B56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31708-BEDB-4913-9FE2-88600BB9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C6D68-090B-16EE-6F2B-B1C3AE8E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13DC9-47EB-E05A-7E6D-093AE6A2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22A1-19BA-156C-6C31-21DD942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0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DDE1-A96C-AEDE-84F4-967CBA39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05F29-3A68-1FC2-C733-924B659EA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97EBA-453C-32F4-466D-802F2879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0986-3E94-43E7-2561-CC24AE7B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F449-A3A8-B777-EEF4-25A1F488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7AA9-6437-E11C-C46E-FBF129FF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9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20A3F-3B67-A9DF-5C70-C38C4213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D7CA-11F5-B53A-9E90-285D61B91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685C-4A76-7E51-E520-A0B7FBE20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EE0F-B7F8-45AA-800E-9250FA286658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AC4C-C7A3-D738-B120-FF7F935EB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5517-B894-A474-0D2F-3FD534283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9715-6918-461F-B48E-5F4C7B38C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21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7CDA-3D8A-A356-3272-673E54BB2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Debugging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39A2-E5D0-4026-4F1F-C19B3EE7B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0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D5CCB5-7E07-2D21-D388-137C4DDE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8100"/>
            <a:ext cx="8572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14F2-D128-5648-BA52-DA21CE99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debugging?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D10E-C94E-ED9C-1986-698DFD58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big topic is software engineering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Generally speaking:</a:t>
            </a:r>
          </a:p>
          <a:p>
            <a:r>
              <a:rPr lang="en-GB" dirty="0"/>
              <a:t>identifying a problem</a:t>
            </a:r>
          </a:p>
          <a:p>
            <a:r>
              <a:rPr lang="en-GB" dirty="0"/>
              <a:t>isolating the source of the problem</a:t>
            </a:r>
          </a:p>
          <a:p>
            <a:r>
              <a:rPr lang="en-GB" dirty="0"/>
              <a:t>then either correcting the problem or determining a way to work around it.</a:t>
            </a:r>
          </a:p>
          <a:p>
            <a:r>
              <a:rPr lang="en-GB" dirty="0"/>
              <a:t>(when its fixed, write a test! More on this later…)</a:t>
            </a:r>
          </a:p>
        </p:txBody>
      </p:sp>
    </p:spTree>
    <p:extLst>
      <p:ext uri="{BB962C8B-B14F-4D97-AF65-F5344CB8AC3E}">
        <p14:creationId xmlns:p14="http://schemas.microsoft.com/office/powerpoint/2010/main" val="376606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A6B0-2453-71DA-467E-21CEDA6F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reprex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F7C3-00A2-2BD6-A225-1E50DC2F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/>
              <a:t>hen </a:t>
            </a:r>
            <a:r>
              <a:rPr lang="en-GB" dirty="0"/>
              <a:t>a developer locates a code error in a computer program</a:t>
            </a:r>
          </a:p>
          <a:p>
            <a:r>
              <a:rPr lang="en-GB" dirty="0"/>
              <a:t>Need to be able to </a:t>
            </a:r>
            <a:r>
              <a:rPr lang="en-GB" b="1" dirty="0"/>
              <a:t>reproduce it</a:t>
            </a:r>
          </a:p>
          <a:p>
            <a:r>
              <a:rPr lang="en-GB" dirty="0"/>
              <a:t>Then you can ask for help </a:t>
            </a:r>
            <a:r>
              <a:rPr lang="en-GB" dirty="0" err="1"/>
              <a:t>e.g</a:t>
            </a:r>
            <a:r>
              <a:rPr lang="en-GB" dirty="0"/>
              <a:t> Stack Overflow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E77DBD-585D-4810-6AD7-CCE2269C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32" y="3105690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9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FEF6-B9A1-0549-A8BF-795AB8F4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print(“…so far, so good…”)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B6A5-C78A-B169-2C2C-B45DCDE9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called “tracing”</a:t>
            </a:r>
          </a:p>
          <a:p>
            <a:r>
              <a:rPr lang="en-GB" dirty="0"/>
              <a:t>Add print statement throughout the code to see where the program gets to before an error occurs</a:t>
            </a:r>
          </a:p>
          <a:p>
            <a:r>
              <a:rPr lang="en-GB" dirty="0"/>
              <a:t>This can actually be very effective</a:t>
            </a:r>
          </a:p>
        </p:txBody>
      </p:sp>
    </p:spTree>
    <p:extLst>
      <p:ext uri="{BB962C8B-B14F-4D97-AF65-F5344CB8AC3E}">
        <p14:creationId xmlns:p14="http://schemas.microsoft.com/office/powerpoint/2010/main" val="4661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D28D-ED5E-3266-4B4F-F687F66D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of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45F5-E7CD-4DEB-6B6C-3613CC1C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practice is to set up a "</a:t>
            </a:r>
            <a:r>
              <a:rPr lang="en-GB" dirty="0">
                <a:solidFill>
                  <a:srgbClr val="FF0000"/>
                </a:solidFill>
              </a:rPr>
              <a:t>breakpoint</a:t>
            </a:r>
            <a:r>
              <a:rPr lang="en-GB" dirty="0"/>
              <a:t>" and run the program until that breakpoint</a:t>
            </a:r>
          </a:p>
          <a:p>
            <a:pPr lvl="1"/>
            <a:r>
              <a:rPr lang="en-GB" dirty="0"/>
              <a:t>execution stops</a:t>
            </a:r>
          </a:p>
          <a:p>
            <a:r>
              <a:rPr lang="en-GB" dirty="0"/>
              <a:t>Now you can see variables and look around</a:t>
            </a:r>
          </a:p>
          <a:p>
            <a:r>
              <a:rPr lang="en-GB" dirty="0"/>
              <a:t>You can then</a:t>
            </a:r>
          </a:p>
          <a:p>
            <a:pPr lvl="1"/>
            <a:r>
              <a:rPr lang="en-GB" dirty="0"/>
              <a:t>run the program to the next breakpoint</a:t>
            </a:r>
          </a:p>
          <a:p>
            <a:pPr lvl="1"/>
            <a:r>
              <a:rPr lang="en-GB" dirty="0"/>
              <a:t>execute just the next line of code</a:t>
            </a:r>
          </a:p>
          <a:p>
            <a:pPr lvl="1"/>
            <a:r>
              <a:rPr lang="en-GB" dirty="0"/>
              <a:t>change the value of variables or even change the contents of the line of code about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228604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730F-DE4D-1C3B-B19A-0DF26B36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in R(Studio)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6119-9EFA-ABFD-9835-B3836499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Entering debugging mode</a:t>
            </a:r>
          </a:p>
          <a:p>
            <a:pPr lvl="1"/>
            <a:r>
              <a:rPr lang="en-GB" dirty="0"/>
              <a:t>browser()</a:t>
            </a:r>
          </a:p>
          <a:p>
            <a:pPr lvl="1"/>
            <a:r>
              <a:rPr lang="en-GB" dirty="0"/>
              <a:t>options(error = recover)</a:t>
            </a:r>
          </a:p>
          <a:p>
            <a:pPr lvl="1"/>
            <a:r>
              <a:rPr lang="en-GB" dirty="0"/>
              <a:t>utils::</a:t>
            </a:r>
            <a:r>
              <a:rPr lang="en-GB" dirty="0" err="1"/>
              <a:t>setBreakpoint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Setting Editor breakpoints (Shift+F9/ click in margin interactively)</a:t>
            </a:r>
          </a:p>
          <a:p>
            <a:pPr lvl="1"/>
            <a:r>
              <a:rPr lang="en-GB" dirty="0"/>
              <a:t>debug()/</a:t>
            </a:r>
            <a:r>
              <a:rPr lang="en-GB" dirty="0" err="1"/>
              <a:t>undebug</a:t>
            </a:r>
            <a:r>
              <a:rPr lang="en-GB" dirty="0"/>
              <a:t>()/</a:t>
            </a:r>
            <a:r>
              <a:rPr lang="en-GB" dirty="0" err="1"/>
              <a:t>debugonce</a:t>
            </a:r>
            <a:r>
              <a:rPr lang="en-GB" dirty="0"/>
              <a:t>()</a:t>
            </a:r>
          </a:p>
          <a:p>
            <a:r>
              <a:rPr lang="en-GB" dirty="0"/>
              <a:t>Using the debugger</a:t>
            </a:r>
          </a:p>
          <a:p>
            <a:pPr lvl="1"/>
            <a:r>
              <a:rPr lang="en-GB" dirty="0"/>
              <a:t>n or Enter	              F10		Execute next statement</a:t>
            </a:r>
          </a:p>
          <a:p>
            <a:pPr lvl="1"/>
            <a:r>
              <a:rPr lang="en-GB" dirty="0"/>
              <a:t>s			Shift+F4	Step into function</a:t>
            </a:r>
          </a:p>
          <a:p>
            <a:pPr lvl="1"/>
            <a:r>
              <a:rPr lang="en-GB" dirty="0"/>
              <a:t>f			Shift+F6	Finish function/loop</a:t>
            </a:r>
          </a:p>
          <a:p>
            <a:pPr lvl="1"/>
            <a:r>
              <a:rPr lang="en-GB" dirty="0"/>
              <a:t>c			Shift+F5	Continue running</a:t>
            </a:r>
          </a:p>
          <a:p>
            <a:pPr lvl="1"/>
            <a:r>
              <a:rPr lang="en-GB" dirty="0"/>
              <a:t>Q			Shift+F8	Stop debugging</a:t>
            </a:r>
          </a:p>
        </p:txBody>
      </p:sp>
      <p:pic>
        <p:nvPicPr>
          <p:cNvPr id="3074" name="Picture 2" descr="RStudio debugging toolbar">
            <a:extLst>
              <a:ext uri="{FF2B5EF4-FFF2-40B4-BE49-F238E27FC236}">
                <a16:creationId xmlns:a16="http://schemas.microsoft.com/office/drawing/2014/main" id="{41232BE3-ABCC-4F54-5918-26840FFE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20" y="365125"/>
            <a:ext cx="5200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7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393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Debugging in R</vt:lpstr>
      <vt:lpstr>PowerPoint Presentation</vt:lpstr>
      <vt:lpstr>What is debugging?</vt:lpstr>
      <vt:lpstr>reprex</vt:lpstr>
      <vt:lpstr>print(“…so far, so good…”)</vt:lpstr>
      <vt:lpstr>Steps of debugging</vt:lpstr>
      <vt:lpstr>Debugging in R(Studio)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Nathan</dc:creator>
  <cp:lastModifiedBy>Green, Nathan</cp:lastModifiedBy>
  <cp:revision>37</cp:revision>
  <dcterms:created xsi:type="dcterms:W3CDTF">2022-07-31T17:10:51Z</dcterms:created>
  <dcterms:modified xsi:type="dcterms:W3CDTF">2022-08-01T11:02:47Z</dcterms:modified>
</cp:coreProperties>
</file>